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emf"/><Relationship Id="rId18" Type="http://schemas.openxmlformats.org/officeDocument/2006/relationships/image" Target="../media/image182.emf"/><Relationship Id="rId3" Type="http://schemas.openxmlformats.org/officeDocument/2006/relationships/image" Target="../media/image167.emf"/><Relationship Id="rId21" Type="http://schemas.openxmlformats.org/officeDocument/2006/relationships/image" Target="../media/image185.w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17" Type="http://schemas.openxmlformats.org/officeDocument/2006/relationships/image" Target="../media/image181.emf"/><Relationship Id="rId2" Type="http://schemas.openxmlformats.org/officeDocument/2006/relationships/image" Target="../media/image166.emf"/><Relationship Id="rId16" Type="http://schemas.openxmlformats.org/officeDocument/2006/relationships/image" Target="../media/image180.emf"/><Relationship Id="rId20" Type="http://schemas.openxmlformats.org/officeDocument/2006/relationships/image" Target="../media/image184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wmf"/><Relationship Id="rId5" Type="http://schemas.openxmlformats.org/officeDocument/2006/relationships/image" Target="../media/image169.emf"/><Relationship Id="rId15" Type="http://schemas.openxmlformats.org/officeDocument/2006/relationships/image" Target="../media/image179.emf"/><Relationship Id="rId10" Type="http://schemas.openxmlformats.org/officeDocument/2006/relationships/image" Target="../media/image174.wmf"/><Relationship Id="rId19" Type="http://schemas.openxmlformats.org/officeDocument/2006/relationships/image" Target="../media/image183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Relationship Id="rId14" Type="http://schemas.openxmlformats.org/officeDocument/2006/relationships/image" Target="../media/image178.emf"/><Relationship Id="rId22" Type="http://schemas.openxmlformats.org/officeDocument/2006/relationships/image" Target="../media/image18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18" Type="http://schemas.openxmlformats.org/officeDocument/2006/relationships/image" Target="../media/image3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17" Type="http://schemas.openxmlformats.org/officeDocument/2006/relationships/image" Target="../media/image35.emf"/><Relationship Id="rId2" Type="http://schemas.openxmlformats.org/officeDocument/2006/relationships/image" Target="../media/image20.emf"/><Relationship Id="rId16" Type="http://schemas.openxmlformats.org/officeDocument/2006/relationships/image" Target="../media/image34.emf"/><Relationship Id="rId20" Type="http://schemas.openxmlformats.org/officeDocument/2006/relationships/image" Target="../media/image38.emf"/><Relationship Id="rId1" Type="http://schemas.openxmlformats.org/officeDocument/2006/relationships/image" Target="../media/image19.w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19" Type="http://schemas.openxmlformats.org/officeDocument/2006/relationships/image" Target="../media/image37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18" Type="http://schemas.openxmlformats.org/officeDocument/2006/relationships/image" Target="../media/image60.emf"/><Relationship Id="rId3" Type="http://schemas.openxmlformats.org/officeDocument/2006/relationships/image" Target="../media/image45.emf"/><Relationship Id="rId21" Type="http://schemas.openxmlformats.org/officeDocument/2006/relationships/image" Target="../media/image63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9.emf"/><Relationship Id="rId2" Type="http://schemas.openxmlformats.org/officeDocument/2006/relationships/image" Target="../media/image44.emf"/><Relationship Id="rId16" Type="http://schemas.openxmlformats.org/officeDocument/2006/relationships/image" Target="../media/image58.emf"/><Relationship Id="rId20" Type="http://schemas.openxmlformats.org/officeDocument/2006/relationships/image" Target="../media/image62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57.emf"/><Relationship Id="rId23" Type="http://schemas.openxmlformats.org/officeDocument/2006/relationships/image" Target="../media/image65.emf"/><Relationship Id="rId10" Type="http://schemas.openxmlformats.org/officeDocument/2006/relationships/image" Target="../media/image52.emf"/><Relationship Id="rId19" Type="http://schemas.openxmlformats.org/officeDocument/2006/relationships/image" Target="../media/image61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Relationship Id="rId14" Type="http://schemas.openxmlformats.org/officeDocument/2006/relationships/image" Target="../media/image56.emf"/><Relationship Id="rId22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w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wmf"/><Relationship Id="rId9" Type="http://schemas.openxmlformats.org/officeDocument/2006/relationships/image" Target="../media/image7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w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2" Type="http://schemas.openxmlformats.org/officeDocument/2006/relationships/image" Target="../media/image101.emf"/><Relationship Id="rId16" Type="http://schemas.openxmlformats.org/officeDocument/2006/relationships/image" Target="../media/image115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w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AEC9-B836-4C0E-B375-4ADB5D66765E}" type="datetimeFigureOut">
              <a:rPr lang="zh-CN" altLang="en-US" smtClean="0"/>
              <a:t>2015-10-20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D369-D1EC-4265-88FF-41D721698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1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7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4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2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428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46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6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6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6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9" Type="http://schemas.openxmlformats.org/officeDocument/2006/relationships/oleObject" Target="../embeddings/oleObject170.bin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34" Type="http://schemas.openxmlformats.org/officeDocument/2006/relationships/image" Target="../media/image180.emf"/><Relationship Id="rId42" Type="http://schemas.openxmlformats.org/officeDocument/2006/relationships/image" Target="../media/image184.emf"/><Relationship Id="rId47" Type="http://schemas.openxmlformats.org/officeDocument/2006/relationships/image" Target="../media/image186.e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67.bin"/><Relationship Id="rId38" Type="http://schemas.openxmlformats.org/officeDocument/2006/relationships/image" Target="../media/image182.emf"/><Relationship Id="rId46" Type="http://schemas.openxmlformats.org/officeDocument/2006/relationships/oleObject" Target="../embeddings/oleObject1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29" Type="http://schemas.openxmlformats.org/officeDocument/2006/relationships/oleObject" Target="../embeddings/oleObject165.bin"/><Relationship Id="rId41" Type="http://schemas.openxmlformats.org/officeDocument/2006/relationships/oleObject" Target="../embeddings/oleObject17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75.wmf"/><Relationship Id="rId32" Type="http://schemas.openxmlformats.org/officeDocument/2006/relationships/image" Target="../media/image179.emf"/><Relationship Id="rId37" Type="http://schemas.openxmlformats.org/officeDocument/2006/relationships/oleObject" Target="../embeddings/oleObject169.bin"/><Relationship Id="rId40" Type="http://schemas.openxmlformats.org/officeDocument/2006/relationships/image" Target="../media/image183.emf"/><Relationship Id="rId45" Type="http://schemas.openxmlformats.org/officeDocument/2006/relationships/oleObject" Target="../embeddings/oleObject173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77.emf"/><Relationship Id="rId36" Type="http://schemas.openxmlformats.org/officeDocument/2006/relationships/image" Target="../media/image181.emf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6.bin"/><Relationship Id="rId44" Type="http://schemas.openxmlformats.org/officeDocument/2006/relationships/image" Target="../media/image185.wmf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70.e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78.emf"/><Relationship Id="rId35" Type="http://schemas.openxmlformats.org/officeDocument/2006/relationships/oleObject" Target="../embeddings/oleObject168.bin"/><Relationship Id="rId43" Type="http://schemas.openxmlformats.org/officeDocument/2006/relationships/oleObject" Target="../embeddings/oleObject1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1.wmf"/><Relationship Id="rId18" Type="http://schemas.openxmlformats.org/officeDocument/2006/relationships/oleObject" Target="../embeddings/oleObject182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9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1.bin"/><Relationship Id="rId20" Type="http://schemas.openxmlformats.org/officeDocument/2006/relationships/image" Target="../media/image195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8.wmf"/><Relationship Id="rId11" Type="http://schemas.openxmlformats.org/officeDocument/2006/relationships/image" Target="../media/image194.png"/><Relationship Id="rId5" Type="http://schemas.openxmlformats.org/officeDocument/2006/relationships/oleObject" Target="../embeddings/oleObject176.bin"/><Relationship Id="rId15" Type="http://schemas.openxmlformats.org/officeDocument/2006/relationships/image" Target="../media/image192.wmf"/><Relationship Id="rId10" Type="http://schemas.openxmlformats.org/officeDocument/2006/relationships/image" Target="../media/image190.wmf"/><Relationship Id="rId19" Type="http://schemas.openxmlformats.org/officeDocument/2006/relationships/image" Target="../media/image131.e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8" Type="http://schemas.openxmlformats.org/officeDocument/2006/relationships/image" Target="../media/image40.png"/><Relationship Id="rId26" Type="http://schemas.openxmlformats.org/officeDocument/2006/relationships/oleObject" Target="../embeddings/oleObject29.bin"/><Relationship Id="rId39" Type="http://schemas.openxmlformats.org/officeDocument/2006/relationships/image" Target="../media/image35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7.bin"/><Relationship Id="rId34" Type="http://schemas.openxmlformats.org/officeDocument/2006/relationships/oleObject" Target="../embeddings/oleObject33.bin"/><Relationship Id="rId42" Type="http://schemas.openxmlformats.org/officeDocument/2006/relationships/image" Target="../media/image42.png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38" Type="http://schemas.openxmlformats.org/officeDocument/2006/relationships/oleObject" Target="../embeddings/oleObject35.bin"/><Relationship Id="rId46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26.emf"/><Relationship Id="rId29" Type="http://schemas.openxmlformats.org/officeDocument/2006/relationships/image" Target="../media/image30.emf"/><Relationship Id="rId41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34.emf"/><Relationship Id="rId40" Type="http://schemas.openxmlformats.org/officeDocument/2006/relationships/oleObject" Target="../embeddings/oleObject36.bin"/><Relationship Id="rId45" Type="http://schemas.openxmlformats.org/officeDocument/2006/relationships/oleObject" Target="../embeddings/oleObject38.bin"/><Relationship Id="rId5" Type="http://schemas.openxmlformats.org/officeDocument/2006/relationships/image" Target="../media/image39.png"/><Relationship Id="rId15" Type="http://schemas.openxmlformats.org/officeDocument/2006/relationships/image" Target="../media/image24.emf"/><Relationship Id="rId23" Type="http://schemas.openxmlformats.org/officeDocument/2006/relationships/image" Target="../media/image41.png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6.bin"/><Relationship Id="rId31" Type="http://schemas.openxmlformats.org/officeDocument/2006/relationships/image" Target="../media/image31.emf"/><Relationship Id="rId44" Type="http://schemas.openxmlformats.org/officeDocument/2006/relationships/image" Target="../media/image37.emf"/><Relationship Id="rId4" Type="http://schemas.openxmlformats.org/officeDocument/2006/relationships/image" Target="../media/image19.wmf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4.bin"/><Relationship Id="rId22" Type="http://schemas.openxmlformats.org/officeDocument/2006/relationships/image" Target="../media/image27.emf"/><Relationship Id="rId27" Type="http://schemas.openxmlformats.org/officeDocument/2006/relationships/image" Target="../media/image29.e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33.emf"/><Relationship Id="rId43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e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9" Type="http://schemas.openxmlformats.org/officeDocument/2006/relationships/oleObject" Target="../embeddings/oleObject56.bin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51.emf"/><Relationship Id="rId34" Type="http://schemas.openxmlformats.org/officeDocument/2006/relationships/image" Target="../media/image57.emf"/><Relationship Id="rId42" Type="http://schemas.openxmlformats.org/officeDocument/2006/relationships/image" Target="../media/image61.emf"/><Relationship Id="rId47" Type="http://schemas.openxmlformats.org/officeDocument/2006/relationships/oleObject" Target="../embeddings/oleObject60.bin"/><Relationship Id="rId50" Type="http://schemas.openxmlformats.org/officeDocument/2006/relationships/image" Target="../media/image65.emf"/><Relationship Id="rId7" Type="http://schemas.openxmlformats.org/officeDocument/2006/relationships/image" Target="../media/image66.png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59.emf"/><Relationship Id="rId46" Type="http://schemas.openxmlformats.org/officeDocument/2006/relationships/image" Target="../media/image6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5.emf"/><Relationship Id="rId41" Type="http://schemas.openxmlformats.org/officeDocument/2006/relationships/oleObject" Target="../embeddings/oleObject5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11" Type="http://schemas.openxmlformats.org/officeDocument/2006/relationships/image" Target="../media/image46.emf"/><Relationship Id="rId24" Type="http://schemas.openxmlformats.org/officeDocument/2006/relationships/oleObject" Target="../embeddings/oleObject49.bin"/><Relationship Id="rId32" Type="http://schemas.openxmlformats.org/officeDocument/2006/relationships/image" Target="../media/image67.png"/><Relationship Id="rId37" Type="http://schemas.openxmlformats.org/officeDocument/2006/relationships/oleObject" Target="../embeddings/oleObject55.bin"/><Relationship Id="rId40" Type="http://schemas.openxmlformats.org/officeDocument/2006/relationships/image" Target="../media/image60.emf"/><Relationship Id="rId45" Type="http://schemas.openxmlformats.org/officeDocument/2006/relationships/oleObject" Target="../embeddings/oleObject59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28" Type="http://schemas.openxmlformats.org/officeDocument/2006/relationships/oleObject" Target="../embeddings/oleObject51.bin"/><Relationship Id="rId36" Type="http://schemas.openxmlformats.org/officeDocument/2006/relationships/image" Target="../media/image58.emf"/><Relationship Id="rId49" Type="http://schemas.openxmlformats.org/officeDocument/2006/relationships/oleObject" Target="../embeddings/oleObject6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0.emf"/><Relationship Id="rId31" Type="http://schemas.openxmlformats.org/officeDocument/2006/relationships/image" Target="../media/image56.emf"/><Relationship Id="rId44" Type="http://schemas.openxmlformats.org/officeDocument/2006/relationships/image" Target="../media/image62.emf"/><Relationship Id="rId4" Type="http://schemas.openxmlformats.org/officeDocument/2006/relationships/image" Target="../media/image43.emf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4.emf"/><Relationship Id="rId30" Type="http://schemas.openxmlformats.org/officeDocument/2006/relationships/oleObject" Target="../embeddings/oleObject52.bin"/><Relationship Id="rId35" Type="http://schemas.openxmlformats.org/officeDocument/2006/relationships/oleObject" Target="../embeddings/oleObject54.bin"/><Relationship Id="rId43" Type="http://schemas.openxmlformats.org/officeDocument/2006/relationships/oleObject" Target="../embeddings/oleObject58.bin"/><Relationship Id="rId48" Type="http://schemas.openxmlformats.org/officeDocument/2006/relationships/image" Target="../media/image64.emf"/><Relationship Id="rId8" Type="http://schemas.openxmlformats.org/officeDocument/2006/relationships/oleObject" Target="../embeddings/oleObject41.bin"/><Relationship Id="rId51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9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7.wmf"/><Relationship Id="rId26" Type="http://schemas.openxmlformats.org/officeDocument/2006/relationships/oleObject" Target="../embeddings/oleObject84.bin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94.e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0.bin"/><Relationship Id="rId25" Type="http://schemas.openxmlformats.org/officeDocument/2006/relationships/image" Target="../media/image98.png"/><Relationship Id="rId3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emf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97.png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90.emf"/><Relationship Id="rId32" Type="http://schemas.openxmlformats.org/officeDocument/2006/relationships/image" Target="../media/image93.emf"/><Relationship Id="rId5" Type="http://schemas.openxmlformats.org/officeDocument/2006/relationships/image" Target="../media/image96.png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99.png"/><Relationship Id="rId36" Type="http://schemas.openxmlformats.org/officeDocument/2006/relationships/image" Target="../media/image95.emf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image" Target="../media/image91.emf"/><Relationship Id="rId30" Type="http://schemas.openxmlformats.org/officeDocument/2006/relationships/image" Target="../media/image92.emf"/><Relationship Id="rId35" Type="http://schemas.openxmlformats.org/officeDocument/2006/relationships/oleObject" Target="../embeddings/oleObject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115.e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10.emf"/><Relationship Id="rId32" Type="http://schemas.openxmlformats.org/officeDocument/2006/relationships/image" Target="../media/image114.e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12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6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21.wmf"/><Relationship Id="rId22" Type="http://schemas.openxmlformats.org/officeDocument/2006/relationships/image" Target="../media/image12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31.emf"/><Relationship Id="rId3" Type="http://schemas.openxmlformats.org/officeDocument/2006/relationships/image" Target="../media/image132.png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30.e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9.emf"/><Relationship Id="rId14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7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96584"/>
              </p:ext>
            </p:extLst>
          </p:nvPr>
        </p:nvGraphicFramePr>
        <p:xfrm>
          <a:off x="1646238" y="2427288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1771706" imgH="400162" progId="Equation.DSMT4">
                  <p:embed/>
                </p:oleObj>
              </mc:Choice>
              <mc:Fallback>
                <p:oleObj name="Equation" r:id="rId3" imgW="1771706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427288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52146"/>
              </p:ext>
            </p:extLst>
          </p:nvPr>
        </p:nvGraphicFramePr>
        <p:xfrm>
          <a:off x="3482975" y="2319338"/>
          <a:ext cx="185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1828912" imgH="533437" progId="Equation.DSMT4">
                  <p:embed/>
                </p:oleObj>
              </mc:Choice>
              <mc:Fallback>
                <p:oleObj name="Equation" r:id="rId5" imgW="1828912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319338"/>
                        <a:ext cx="185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53050" y="2357438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都是无穷小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57200"/>
            <a:ext cx="23622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第七节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27050" y="2373313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引例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977544"/>
              </p:ext>
            </p:extLst>
          </p:nvPr>
        </p:nvGraphicFramePr>
        <p:xfrm>
          <a:off x="2259013" y="2879725"/>
          <a:ext cx="106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7" imgW="1038067" imgH="923888" progId="Equation.3">
                  <p:embed/>
                </p:oleObj>
              </mc:Choice>
              <mc:Fallback>
                <p:oleObj name="Equation" r:id="rId7" imgW="1038067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879725"/>
                        <a:ext cx="1066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8706"/>
              </p:ext>
            </p:extLst>
          </p:nvPr>
        </p:nvGraphicFramePr>
        <p:xfrm>
          <a:off x="3460750" y="3255963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9" imgW="590457" imgH="361987" progId="Equation.3">
                  <p:embed/>
                </p:oleObj>
              </mc:Choice>
              <mc:Fallback>
                <p:oleObj name="Equation" r:id="rId9" imgW="5904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255963"/>
                        <a:ext cx="62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30878"/>
              </p:ext>
            </p:extLst>
          </p:nvPr>
        </p:nvGraphicFramePr>
        <p:xfrm>
          <a:off x="2252663" y="4192588"/>
          <a:ext cx="133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1" imgW="1305027" imgH="857250" progId="Equation.3">
                  <p:embed/>
                </p:oleObj>
              </mc:Choice>
              <mc:Fallback>
                <p:oleObj name="Equation" r:id="rId11" imgW="1305027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192588"/>
                        <a:ext cx="1333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05892"/>
              </p:ext>
            </p:extLst>
          </p:nvPr>
        </p:nvGraphicFramePr>
        <p:xfrm>
          <a:off x="3621088" y="4522788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3" imgW="685800" imgH="285638" progId="Equation.3">
                  <p:embed/>
                </p:oleObj>
              </mc:Choice>
              <mc:Fallback>
                <p:oleObj name="Equation" r:id="rId13" imgW="685800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4522788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84790"/>
              </p:ext>
            </p:extLst>
          </p:nvPr>
        </p:nvGraphicFramePr>
        <p:xfrm>
          <a:off x="4206875" y="2967038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5" imgW="1314394" imgH="819076" progId="Equation.3">
                  <p:embed/>
                </p:oleObj>
              </mc:Choice>
              <mc:Fallback>
                <p:oleObj name="Equation" r:id="rId15" imgW="131439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967038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70497"/>
              </p:ext>
            </p:extLst>
          </p:nvPr>
        </p:nvGraphicFramePr>
        <p:xfrm>
          <a:off x="5637213" y="2967038"/>
          <a:ext cx="63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7" imgW="609526" imgH="819076" progId="Equation.3">
                  <p:embed/>
                </p:oleObj>
              </mc:Choice>
              <mc:Fallback>
                <p:oleObj name="Equation" r:id="rId17" imgW="60952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967038"/>
                        <a:ext cx="63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7388225" y="2357438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但 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604838" y="5157788"/>
            <a:ext cx="8359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可见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  <a:r>
              <a:rPr kumimoji="1" lang="zh-CN" altLang="en-US" b="1" dirty="0">
                <a:latin typeface="+mn-lt"/>
                <a:ea typeface="+mn-ea"/>
              </a:rPr>
              <a:t>无穷小趋于 </a:t>
            </a:r>
            <a:r>
              <a:rPr kumimoji="1" lang="en-US" altLang="zh-CN" b="1" dirty="0">
                <a:latin typeface="+mn-lt"/>
                <a:ea typeface="+mn-ea"/>
              </a:rPr>
              <a:t>0 </a:t>
            </a:r>
            <a:r>
              <a:rPr kumimoji="1" lang="zh-CN" altLang="en-US" b="1" dirty="0">
                <a:latin typeface="+mn-lt"/>
                <a:ea typeface="+mn-ea"/>
              </a:rPr>
              <a:t>的速度是多样的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  <a:r>
              <a:rPr kumimoji="1" lang="zh-CN" altLang="en-US" b="1" dirty="0">
                <a:latin typeface="+mn-lt"/>
                <a:ea typeface="+mn-ea"/>
              </a:rPr>
              <a:t>两个无穷小的商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2064" name="Text Box 93"/>
          <p:cNvSpPr txBox="1">
            <a:spLocks noChangeArrowheads="1"/>
          </p:cNvSpPr>
          <p:nvPr/>
        </p:nvSpPr>
        <p:spPr bwMode="auto">
          <a:xfrm>
            <a:off x="2651125" y="1341438"/>
            <a:ext cx="4298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无穷小的比较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8301"/>
              </p:ext>
            </p:extLst>
          </p:nvPr>
        </p:nvGraphicFramePr>
        <p:xfrm>
          <a:off x="4356100" y="4194175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9" imgW="1228753" imgH="933599" progId="Equation.DSMT4">
                  <p:embed/>
                </p:oleObj>
              </mc:Choice>
              <mc:Fallback>
                <p:oleObj name="Equation" r:id="rId19" imgW="1228753" imgH="9335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194175"/>
                        <a:ext cx="124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561013" y="4356100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不存在．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09600" y="5845175"/>
            <a:ext cx="51988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的极限是各种情况均可以发生 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22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696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07" grpId="0" autoUpdateAnimBg="0"/>
      <p:bldP spid="21578" grpId="0" build="p" autoUpdateAnimBg="0"/>
      <p:bldP spid="21579" grpId="0" build="p" autoUpdateAnimBg="0"/>
      <p:bldP spid="19" grpId="0"/>
      <p:bldP spid="2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92420"/>
              </p:ext>
            </p:extLst>
          </p:nvPr>
        </p:nvGraphicFramePr>
        <p:xfrm>
          <a:off x="2014587" y="476672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2409667" imgH="847874" progId="Equation.3">
                  <p:embed/>
                </p:oleObj>
              </mc:Choice>
              <mc:Fallback>
                <p:oleObj name="Equation" r:id="rId3" imgW="2409667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87" y="476672"/>
                        <a:ext cx="243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87993"/>
              </p:ext>
            </p:extLst>
          </p:nvPr>
        </p:nvGraphicFramePr>
        <p:xfrm>
          <a:off x="6319838" y="1540297"/>
          <a:ext cx="24431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5" imgW="2409667" imgH="847874" progId="Equation.3">
                  <p:embed/>
                </p:oleObj>
              </mc:Choice>
              <mc:Fallback>
                <p:oleObj name="Equation" r:id="rId5" imgW="2409667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1540297"/>
                        <a:ext cx="24431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54837"/>
              </p:ext>
            </p:extLst>
          </p:nvPr>
        </p:nvGraphicFramePr>
        <p:xfrm>
          <a:off x="2443212" y="1518072"/>
          <a:ext cx="313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7" imgW="3105169" imgH="876337" progId="Equation.3">
                  <p:embed/>
                </p:oleObj>
              </mc:Choice>
              <mc:Fallback>
                <p:oleObj name="Equation" r:id="rId7" imgW="3105169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212" y="1518072"/>
                        <a:ext cx="3136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03701"/>
              </p:ext>
            </p:extLst>
          </p:nvPr>
        </p:nvGraphicFramePr>
        <p:xfrm>
          <a:off x="4394250" y="2724572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9" imgW="504816" imgH="819076" progId="Equation.3">
                  <p:embed/>
                </p:oleObj>
              </mc:Choice>
              <mc:Fallback>
                <p:oleObj name="Equation" r:id="rId9" imgW="50481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50" y="2724572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3704"/>
              </p:ext>
            </p:extLst>
          </p:nvPr>
        </p:nvGraphicFramePr>
        <p:xfrm>
          <a:off x="2443212" y="2572172"/>
          <a:ext cx="193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1" imgW="1904851" imgH="1038076" progId="Equation.3">
                  <p:embed/>
                </p:oleObj>
              </mc:Choice>
              <mc:Fallback>
                <p:oleObj name="Equation" r:id="rId11" imgW="1904851" imgH="1038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212" y="2572172"/>
                        <a:ext cx="1930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9" name="Text Box 49"/>
          <p:cNvSpPr txBox="1">
            <a:spLocks noChangeArrowheads="1"/>
          </p:cNvSpPr>
          <p:nvPr/>
        </p:nvSpPr>
        <p:spPr bwMode="auto">
          <a:xfrm>
            <a:off x="762050" y="619547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kumimoji="1" lang="zh-CN" altLang="en-US" b="1" dirty="0">
                <a:latin typeface="+mn-lt"/>
                <a:ea typeface="+mn-ea"/>
              </a:rPr>
              <a:t>求</a:t>
            </a:r>
          </a:p>
        </p:txBody>
      </p:sp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871587" y="1657772"/>
            <a:ext cx="774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</a:p>
        </p:txBody>
      </p:sp>
      <p:sp>
        <p:nvSpPr>
          <p:cNvPr id="61492" name="Text Box 52"/>
          <p:cNvSpPr txBox="1">
            <a:spLocks noChangeArrowheads="1"/>
          </p:cNvSpPr>
          <p:nvPr/>
        </p:nvSpPr>
        <p:spPr bwMode="auto">
          <a:xfrm>
            <a:off x="1512937" y="1648247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原式  </a:t>
            </a:r>
          </a:p>
        </p:txBody>
      </p:sp>
      <p:grpSp>
        <p:nvGrpSpPr>
          <p:cNvPr id="61498" name="Group 58"/>
          <p:cNvGrpSpPr>
            <a:grpSpLocks/>
          </p:cNvGrpSpPr>
          <p:nvPr/>
        </p:nvGrpSpPr>
        <p:grpSpPr bwMode="auto">
          <a:xfrm>
            <a:off x="7086600" y="1581572"/>
            <a:ext cx="306388" cy="763588"/>
            <a:chOff x="4464" y="2592"/>
            <a:chExt cx="193" cy="481"/>
          </a:xfrm>
        </p:grpSpPr>
        <p:sp>
          <p:nvSpPr>
            <p:cNvPr id="10260" name="Line 56"/>
            <p:cNvSpPr>
              <a:spLocks noChangeShapeType="1"/>
            </p:cNvSpPr>
            <p:nvPr/>
          </p:nvSpPr>
          <p:spPr bwMode="auto">
            <a:xfrm flipH="1">
              <a:off x="4464" y="2592"/>
              <a:ext cx="192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261" name="Line 57"/>
            <p:cNvSpPr>
              <a:spLocks noChangeShapeType="1"/>
            </p:cNvSpPr>
            <p:nvPr/>
          </p:nvSpPr>
          <p:spPr bwMode="auto">
            <a:xfrm>
              <a:off x="4464" y="2592"/>
              <a:ext cx="193" cy="4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60066" y="3626977"/>
            <a:ext cx="5486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</a:rPr>
              <a:t>注  意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88629" y="4211752"/>
            <a:ext cx="82878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1. </a:t>
            </a:r>
            <a:r>
              <a:rPr kumimoji="1" lang="zh-CN" altLang="en-US" sz="2800" b="1" dirty="0"/>
              <a:t>无穷小的比较反映了同一过程中</a:t>
            </a:r>
            <a:r>
              <a:rPr kumimoji="1" lang="en-US" altLang="zh-CN" sz="2800" b="1" dirty="0"/>
              <a:t>,  </a:t>
            </a:r>
            <a:r>
              <a:rPr kumimoji="1" lang="zh-CN" altLang="en-US" sz="2800" b="1" dirty="0"/>
              <a:t>两无穷小趋于零的速度快慢</a:t>
            </a:r>
            <a:r>
              <a:rPr kumimoji="1" lang="en-US" altLang="zh-CN" sz="2800" b="1" dirty="0"/>
              <a:t>,  </a:t>
            </a:r>
            <a:r>
              <a:rPr kumimoji="1" lang="zh-CN" altLang="en-US" sz="2800" b="1" dirty="0"/>
              <a:t>但并不是所有的无穷小都可进行比较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88629" y="5167954"/>
            <a:ext cx="8066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2. </a:t>
            </a:r>
            <a:r>
              <a:rPr kumimoji="1" lang="zh-CN" altLang="en-US" sz="2800" b="1" dirty="0"/>
              <a:t>无穷小的替换给出了求极限的又一种方法</a:t>
            </a:r>
            <a:r>
              <a:rPr kumimoji="1" lang="en-US" altLang="zh-CN" sz="2800" b="1" dirty="0"/>
              <a:t>,  </a:t>
            </a:r>
            <a:r>
              <a:rPr kumimoji="1" lang="zh-CN" altLang="en-US" sz="2800" b="1" dirty="0" smtClean="0"/>
              <a:t>但应</a:t>
            </a:r>
            <a:r>
              <a:rPr kumimoji="1" lang="zh-CN" altLang="en-US" sz="2800" b="1" dirty="0"/>
              <a:t>特别</a:t>
            </a:r>
            <a:r>
              <a:rPr kumimoji="1" lang="zh-CN" altLang="en-US" sz="2800" b="1" dirty="0" smtClean="0"/>
              <a:t>注意</a:t>
            </a:r>
            <a:r>
              <a:rPr kumimoji="1" lang="zh-CN" altLang="en-US" sz="2800" b="1" dirty="0"/>
              <a:t>适用条件！</a:t>
            </a:r>
          </a:p>
        </p:txBody>
      </p:sp>
    </p:spTree>
    <p:extLst>
      <p:ext uri="{BB962C8B-B14F-4D97-AF65-F5344CB8AC3E}">
        <p14:creationId xmlns:p14="http://schemas.microsoft.com/office/powerpoint/2010/main" val="25060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9" grpId="0" build="p" autoUpdateAnimBg="0"/>
      <p:bldP spid="61491" grpId="0" build="p" autoUpdateAnimBg="0"/>
      <p:bldP spid="61492" grpId="0" build="p" autoUpdateAnimBg="0" advAuto="0"/>
      <p:bldP spid="24" grpId="0" autoUpdateAnimBg="0"/>
      <p:bldP spid="25" grpId="0" autoUpdateAnimBg="0"/>
      <p:bldP spid="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19325"/>
              </p:ext>
            </p:extLst>
          </p:nvPr>
        </p:nvGraphicFramePr>
        <p:xfrm>
          <a:off x="4712816" y="4178300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3" imgW="552320" imgH="571612" progId="Equation.3">
                  <p:embed/>
                </p:oleObj>
              </mc:Choice>
              <mc:Fallback>
                <p:oleObj name="Equation" r:id="rId3" imgW="552320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816" y="4178300"/>
                        <a:ext cx="584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88947"/>
              </p:ext>
            </p:extLst>
          </p:nvPr>
        </p:nvGraphicFramePr>
        <p:xfrm>
          <a:off x="4535016" y="4813300"/>
          <a:ext cx="86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5" imgW="838349" imgH="571612" progId="Equation.3">
                  <p:embed/>
                </p:oleObj>
              </mc:Choice>
              <mc:Fallback>
                <p:oleObj name="Equation" r:id="rId5" imgW="838349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016" y="4813300"/>
                        <a:ext cx="863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4766" y="665163"/>
            <a:ext cx="1371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70990"/>
              </p:ext>
            </p:extLst>
          </p:nvPr>
        </p:nvGraphicFramePr>
        <p:xfrm>
          <a:off x="2477616" y="317500"/>
          <a:ext cx="2514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7" imgW="2485941" imgH="1105049" progId="Equation.3">
                  <p:embed/>
                </p:oleObj>
              </mc:Choice>
              <mc:Fallback>
                <p:oleObj name="Equation" r:id="rId7" imgW="2485941" imgH="1105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616" y="317500"/>
                        <a:ext cx="2514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282229" y="1600200"/>
            <a:ext cx="66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90955"/>
              </p:ext>
            </p:extLst>
          </p:nvPr>
        </p:nvGraphicFramePr>
        <p:xfrm>
          <a:off x="2096616" y="16764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9" imgW="1723867" imgH="419249" progId="Equation.3">
                  <p:embed/>
                </p:oleObj>
              </mc:Choice>
              <mc:Fallback>
                <p:oleObj name="Equation" r:id="rId9" imgW="172386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616" y="1676400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55527"/>
              </p:ext>
            </p:extLst>
          </p:nvPr>
        </p:nvGraphicFramePr>
        <p:xfrm>
          <a:off x="2807816" y="2286000"/>
          <a:ext cx="203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11" imgW="2000194" imgH="580988" progId="Equation.3">
                  <p:embed/>
                </p:oleObj>
              </mc:Choice>
              <mc:Fallback>
                <p:oleObj name="Equation" r:id="rId11" imgW="2000194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16" y="2286000"/>
                        <a:ext cx="203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600682"/>
              </p:ext>
            </p:extLst>
          </p:nvPr>
        </p:nvGraphicFramePr>
        <p:xfrm>
          <a:off x="4935066" y="225425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13" imgW="571388" imgH="819076" progId="Equation.3">
                  <p:embed/>
                </p:oleObj>
              </mc:Choice>
              <mc:Fallback>
                <p:oleObj name="Equation" r:id="rId13" imgW="571388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066" y="2254250"/>
                        <a:ext cx="59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60148"/>
              </p:ext>
            </p:extLst>
          </p:nvPr>
        </p:nvGraphicFramePr>
        <p:xfrm>
          <a:off x="2858616" y="3435350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15" imgW="1466943" imgH="285638" progId="Equation.3">
                  <p:embed/>
                </p:oleObj>
              </mc:Choice>
              <mc:Fallback>
                <p:oleObj name="Equation" r:id="rId15" imgW="146694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16" y="3435350"/>
                        <a:ext cx="149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05035"/>
              </p:ext>
            </p:extLst>
          </p:nvPr>
        </p:nvGraphicFramePr>
        <p:xfrm>
          <a:off x="4535016" y="318770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17" imgW="876151" imgH="819076" progId="Equation.3">
                  <p:embed/>
                </p:oleObj>
              </mc:Choice>
              <mc:Fallback>
                <p:oleObj name="Equation" r:id="rId17" imgW="876151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016" y="3187700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35748"/>
              </p:ext>
            </p:extLst>
          </p:nvPr>
        </p:nvGraphicFramePr>
        <p:xfrm>
          <a:off x="2033116" y="4546600"/>
          <a:ext cx="2273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19" imgW="2247751" imgH="619162" progId="Equation.3">
                  <p:embed/>
                </p:oleObj>
              </mc:Choice>
              <mc:Fallback>
                <p:oleObj name="Equation" r:id="rId19" imgW="2247751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116" y="4546600"/>
                        <a:ext cx="2273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4452466" y="4805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563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294238"/>
              </p:ext>
            </p:extLst>
          </p:nvPr>
        </p:nvGraphicFramePr>
        <p:xfrm>
          <a:off x="5728816" y="43434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21" imgW="762074" imgH="819076" progId="Equation.3">
                  <p:embed/>
                </p:oleObj>
              </mc:Choice>
              <mc:Fallback>
                <p:oleObj name="Equation" r:id="rId21" imgW="76207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816" y="4343400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649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uild="p" autoUpdateAnimBg="0"/>
      <p:bldP spid="563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6760" y="381000"/>
            <a:ext cx="2514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证明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: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477262"/>
              </p:ext>
            </p:extLst>
          </p:nvPr>
        </p:nvGraphicFramePr>
        <p:xfrm>
          <a:off x="3316560" y="3937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3" imgW="1047769" imgH="419249" progId="Equation.3">
                  <p:embed/>
                </p:oleObj>
              </mc:Choice>
              <mc:Fallback>
                <p:oleObj name="Equation" r:id="rId3" imgW="104776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560" y="3937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07160" y="398463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>
                <a:latin typeface="+mn-lt"/>
                <a:ea typeface="+mn-ea"/>
              </a:rPr>
              <a:t>时</a:t>
            </a:r>
            <a:r>
              <a:rPr kumimoji="1" lang="en-US" altLang="zh-CN" sz="3200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83765"/>
              </p:ext>
            </p:extLst>
          </p:nvPr>
        </p:nvGraphicFramePr>
        <p:xfrm>
          <a:off x="4992960" y="3175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5" imgW="2143041" imgH="809699" progId="Equation.3">
                  <p:embed/>
                </p:oleObj>
              </mc:Choice>
              <mc:Fallback>
                <p:oleObj name="Equation" r:id="rId5" imgW="2143041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960" y="3175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82973" y="1385888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402160" y="4419600"/>
            <a:ext cx="411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dirty="0">
                <a:latin typeface="+mn-lt"/>
                <a:ea typeface="+mn-ea"/>
              </a:rPr>
              <a:t>利用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和差代替与取大规则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06076"/>
              </p:ext>
            </p:extLst>
          </p:nvPr>
        </p:nvGraphicFramePr>
        <p:xfrm>
          <a:off x="2554560" y="2146300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7" imgW="1790774" imgH="438001" progId="Equation.3">
                  <p:embed/>
                </p:oleObj>
              </mc:Choice>
              <mc:Fallback>
                <p:oleObj name="Equation" r:id="rId7" imgW="1790774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560" y="2146300"/>
                        <a:ext cx="181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198301"/>
              </p:ext>
            </p:extLst>
          </p:nvPr>
        </p:nvGraphicFramePr>
        <p:xfrm>
          <a:off x="2008460" y="1219200"/>
          <a:ext cx="443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9" imgW="4400494" imgH="809699" progId="Equation.3">
                  <p:embed/>
                </p:oleObj>
              </mc:Choice>
              <mc:Fallback>
                <p:oleObj name="Equation" r:id="rId9" imgW="4400494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460" y="1219200"/>
                        <a:ext cx="443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2995885" y="49212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endParaRPr kumimoji="1" lang="zh-CN" altLang="zh-CN">
              <a:latin typeface="+mn-lt"/>
              <a:ea typeface="+mn-ea"/>
            </a:endParaRPr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41930"/>
              </p:ext>
            </p:extLst>
          </p:nvPr>
        </p:nvGraphicFramePr>
        <p:xfrm>
          <a:off x="2008460" y="5118100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11" imgW="1676363" imgH="419249" progId="Equation.3">
                  <p:embed/>
                </p:oleObj>
              </mc:Choice>
              <mc:Fallback>
                <p:oleObj name="Equation" r:id="rId11" imgW="1676363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460" y="5118100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88904"/>
              </p:ext>
            </p:extLst>
          </p:nvPr>
        </p:nvGraphicFramePr>
        <p:xfrm>
          <a:off x="2008460" y="5638800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13" imgW="723937" imgH="352276" progId="Equation.3">
                  <p:embed/>
                </p:oleObj>
              </mc:Choice>
              <mc:Fallback>
                <p:oleObj name="Equation" r:id="rId13" imgW="723937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460" y="5638800"/>
                        <a:ext cx="74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55835"/>
              </p:ext>
            </p:extLst>
          </p:nvPr>
        </p:nvGraphicFramePr>
        <p:xfrm>
          <a:off x="2859360" y="3240088"/>
          <a:ext cx="495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15" imgW="4924379" imgH="419249" progId="Equation.3">
                  <p:embed/>
                </p:oleObj>
              </mc:Choice>
              <mc:Fallback>
                <p:oleObj name="Equation" r:id="rId15" imgW="492437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60" y="3240088"/>
                        <a:ext cx="495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6880"/>
              </p:ext>
            </p:extLst>
          </p:nvPr>
        </p:nvGraphicFramePr>
        <p:xfrm>
          <a:off x="2859360" y="3836988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17" imgW="4086364" imgH="419249" progId="Equation.3">
                  <p:embed/>
                </p:oleObj>
              </mc:Choice>
              <mc:Fallback>
                <p:oleObj name="Equation" r:id="rId17" imgW="408636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60" y="3836988"/>
                        <a:ext cx="411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4162"/>
              </p:ext>
            </p:extLst>
          </p:nvPr>
        </p:nvGraphicFramePr>
        <p:xfrm>
          <a:off x="2859360" y="2743200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19" imgW="1686064" imgH="361987" progId="Equation.3">
                  <p:embed/>
                </p:oleObj>
              </mc:Choice>
              <mc:Fallback>
                <p:oleObj name="Equation" r:id="rId19" imgW="168606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60" y="2743200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2402160" y="2209800"/>
            <a:ext cx="0" cy="2895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982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uild="p" autoUpdateAnimBg="0"/>
      <p:bldP spid="67592" grpId="0" build="p" autoUpdateAnimBg="0"/>
      <p:bldP spid="676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7338"/>
            <a:ext cx="2124075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59131"/>
              </p:ext>
            </p:extLst>
          </p:nvPr>
        </p:nvGraphicFramePr>
        <p:xfrm>
          <a:off x="7696200" y="1816100"/>
          <a:ext cx="955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3" imgW="323831" imgH="171450" progId="Equation.3">
                  <p:embed/>
                </p:oleObj>
              </mc:Choice>
              <mc:Fallback>
                <p:oleObj name="Equation" r:id="rId3" imgW="323831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16100"/>
                        <a:ext cx="955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551313"/>
              </p:ext>
            </p:extLst>
          </p:nvPr>
        </p:nvGraphicFramePr>
        <p:xfrm>
          <a:off x="1263650" y="3348038"/>
          <a:ext cx="11747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5" imgW="1152479" imgH="819076" progId="Equation.3">
                  <p:embed/>
                </p:oleObj>
              </mc:Choice>
              <mc:Fallback>
                <p:oleObj name="Equation" r:id="rId5" imgW="1152479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348038"/>
                        <a:ext cx="11747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74643"/>
              </p:ext>
            </p:extLst>
          </p:nvPr>
        </p:nvGraphicFramePr>
        <p:xfrm>
          <a:off x="3017838" y="260985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7" imgW="276327" imgH="361987" progId="Equation.DSMT4">
                  <p:embed/>
                </p:oleObj>
              </mc:Choice>
              <mc:Fallback>
                <p:oleObj name="Equation" r:id="rId7" imgW="276327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60985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06144"/>
              </p:ext>
            </p:extLst>
          </p:nvPr>
        </p:nvGraphicFramePr>
        <p:xfrm>
          <a:off x="2941638" y="3363913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9" imgW="361969" imgH="285638" progId="Equation.DSMT4">
                  <p:embed/>
                </p:oleObj>
              </mc:Choice>
              <mc:Fallback>
                <p:oleObj name="Equation" r:id="rId9" imgW="361969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3363913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24937"/>
              </p:ext>
            </p:extLst>
          </p:nvPr>
        </p:nvGraphicFramePr>
        <p:xfrm>
          <a:off x="2870200" y="3908425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1" imgW="1190616" imgH="400162" progId="Equation.DSMT4">
                  <p:embed/>
                </p:oleObj>
              </mc:Choice>
              <mc:Fallback>
                <p:oleObj name="Equation" r:id="rId11" imgW="1190616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908425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022725"/>
              </p:ext>
            </p:extLst>
          </p:nvPr>
        </p:nvGraphicFramePr>
        <p:xfrm>
          <a:off x="3051175" y="4524375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3" imgW="247557" imgH="390451" progId="Equation.DSMT4">
                  <p:embed/>
                </p:oleObj>
              </mc:Choice>
              <mc:Fallback>
                <p:oleObj name="Equation" r:id="rId13" imgW="247557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4524375"/>
                        <a:ext cx="27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02880"/>
              </p:ext>
            </p:extLst>
          </p:nvPr>
        </p:nvGraphicFramePr>
        <p:xfrm>
          <a:off x="1225550" y="5251450"/>
          <a:ext cx="243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5" imgW="2409667" imgH="914512" progId="Equation.DSMT4">
                  <p:embed/>
                </p:oleObj>
              </mc:Choice>
              <mc:Fallback>
                <p:oleObj name="Equation" r:id="rId15" imgW="2409667" imgH="914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5251450"/>
                        <a:ext cx="243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517525" y="1233488"/>
            <a:ext cx="2792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无穷小的比较</a:t>
            </a: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517525" y="1828800"/>
            <a:ext cx="7454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 </a:t>
            </a:r>
            <a:r>
              <a:rPr kumimoji="1" lang="zh-CN" altLang="en-US" b="1" i="1"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zh-CN" altLang="en-US" sz="1200" b="1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,</a:t>
            </a: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 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对同一自变量的变化过程为无穷小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4489450" y="2514600"/>
            <a:ext cx="3467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 </a:t>
            </a:r>
            <a:r>
              <a:rPr kumimoji="1" lang="zh-CN" altLang="en-US" b="1" dirty="0">
                <a:latin typeface="+mn-lt"/>
                <a:ea typeface="+mn-ea"/>
              </a:rPr>
              <a:t>是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高阶</a:t>
            </a:r>
            <a:r>
              <a:rPr kumimoji="1" lang="zh-CN" altLang="en-US" b="1" dirty="0">
                <a:latin typeface="+mn-lt"/>
                <a:ea typeface="+mn-ea"/>
              </a:rPr>
              <a:t>无穷小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4489450" y="3165475"/>
            <a:ext cx="3467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 </a:t>
            </a:r>
            <a:r>
              <a:rPr kumimoji="1" lang="zh-CN" altLang="en-US" b="1" dirty="0">
                <a:latin typeface="+mn-lt"/>
                <a:ea typeface="+mn-ea"/>
              </a:rPr>
              <a:t>是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低阶</a:t>
            </a:r>
            <a:r>
              <a:rPr kumimoji="1" lang="zh-CN" altLang="en-US" b="1" dirty="0">
                <a:latin typeface="+mn-lt"/>
                <a:ea typeface="+mn-ea"/>
              </a:rPr>
              <a:t>无穷小</a:t>
            </a: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4489450" y="3810000"/>
            <a:ext cx="3467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 </a:t>
            </a:r>
            <a:r>
              <a:rPr kumimoji="1" lang="zh-CN" altLang="en-US" b="1" dirty="0">
                <a:latin typeface="+mn-lt"/>
                <a:ea typeface="+mn-ea"/>
              </a:rPr>
              <a:t>是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同阶</a:t>
            </a:r>
            <a:r>
              <a:rPr kumimoji="1" lang="zh-CN" altLang="en-US" b="1" dirty="0">
                <a:latin typeface="+mn-lt"/>
                <a:ea typeface="+mn-ea"/>
              </a:rPr>
              <a:t>无穷小</a:t>
            </a: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489450" y="4433888"/>
            <a:ext cx="3467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 </a:t>
            </a:r>
            <a:r>
              <a:rPr kumimoji="1" lang="zh-CN" altLang="en-US" b="1" dirty="0">
                <a:latin typeface="+mn-lt"/>
                <a:ea typeface="+mn-ea"/>
              </a:rPr>
              <a:t>是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等价</a:t>
            </a:r>
            <a:r>
              <a:rPr kumimoji="1" lang="zh-CN" altLang="en-US" b="1" dirty="0">
                <a:latin typeface="+mn-lt"/>
                <a:ea typeface="+mn-ea"/>
              </a:rPr>
              <a:t>无穷小</a:t>
            </a: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4510088" y="5392738"/>
            <a:ext cx="3390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 </a:t>
            </a:r>
            <a:r>
              <a:rPr kumimoji="1" lang="zh-CN" altLang="en-US" b="1" dirty="0">
                <a:latin typeface="+mn-lt"/>
                <a:ea typeface="+mn-ea"/>
              </a:rPr>
              <a:t>是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</a:t>
            </a:r>
            <a:r>
              <a:rPr kumimoji="1" lang="zh-CN" altLang="en-US" b="1" dirty="0">
                <a:latin typeface="+mn-lt"/>
                <a:ea typeface="+mn-ea"/>
              </a:rPr>
              <a:t>的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k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阶</a:t>
            </a:r>
            <a:r>
              <a:rPr kumimoji="1" lang="zh-CN" altLang="en-US" b="1" dirty="0">
                <a:latin typeface="+mn-lt"/>
                <a:ea typeface="+mn-ea"/>
              </a:rPr>
              <a:t>无穷小</a:t>
            </a:r>
          </a:p>
        </p:txBody>
      </p:sp>
      <p:sp>
        <p:nvSpPr>
          <p:cNvPr id="37949" name="AutoShape 61"/>
          <p:cNvSpPr>
            <a:spLocks/>
          </p:cNvSpPr>
          <p:nvPr/>
        </p:nvSpPr>
        <p:spPr bwMode="auto">
          <a:xfrm>
            <a:off x="2590800" y="2590800"/>
            <a:ext cx="179388" cy="2362200"/>
          </a:xfrm>
          <a:prstGeom prst="leftBrace">
            <a:avLst>
              <a:gd name="adj1" fmla="val 10973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384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8" grpId="0" build="p" autoUpdateAnimBg="0"/>
      <p:bldP spid="37939" grpId="0" build="p" autoUpdateAnimBg="0"/>
      <p:bldP spid="37940" grpId="0" build="p" autoUpdateAnimBg="0"/>
      <p:bldP spid="37941" grpId="0" build="p" autoUpdateAnimBg="0"/>
      <p:bldP spid="37942" grpId="0" build="p" autoUpdateAnimBg="0"/>
      <p:bldP spid="37943" grpId="0" build="p" autoUpdateAnimBg="0"/>
      <p:bldP spid="37944" grpId="0" build="p" autoUpdateAnimBg="0"/>
      <p:bldP spid="379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3065463"/>
            <a:ext cx="4114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等价无穷小替换定理</a:t>
            </a:r>
          </a:p>
        </p:txBody>
      </p:sp>
      <p:graphicFrame>
        <p:nvGraphicFramePr>
          <p:cNvPr id="60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64848"/>
              </p:ext>
            </p:extLst>
          </p:nvPr>
        </p:nvGraphicFramePr>
        <p:xfrm>
          <a:off x="3493443" y="495713"/>
          <a:ext cx="18970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3" imgW="733304" imgH="190537" progId="Equation.3">
                  <p:embed/>
                </p:oleObj>
              </mc:Choice>
              <mc:Fallback>
                <p:oleObj name="Equation" r:id="rId3" imgW="733304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443" y="495713"/>
                        <a:ext cx="18970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142212"/>
              </p:ext>
            </p:extLst>
          </p:nvPr>
        </p:nvGraphicFramePr>
        <p:xfrm>
          <a:off x="611188" y="1187450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5" imgW="962127" imgH="304726" progId="Equation.DSMT4">
                  <p:embed/>
                </p:oleObj>
              </mc:Choice>
              <mc:Fallback>
                <p:oleObj name="Equation" r:id="rId5" imgW="962127" imgH="3047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87450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8992"/>
              </p:ext>
            </p:extLst>
          </p:nvPr>
        </p:nvGraphicFramePr>
        <p:xfrm>
          <a:off x="2668960" y="1187450"/>
          <a:ext cx="1028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7" imgW="1000264" imgH="266551" progId="Equation.3">
                  <p:embed/>
                </p:oleObj>
              </mc:Choice>
              <mc:Fallback>
                <p:oleObj name="Equation" r:id="rId7" imgW="100026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960" y="1187450"/>
                        <a:ext cx="1028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44320"/>
              </p:ext>
            </p:extLst>
          </p:nvPr>
        </p:nvGraphicFramePr>
        <p:xfrm>
          <a:off x="4644008" y="1187450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9" imgW="1409737" imgH="304726" progId="Equation.3">
                  <p:embed/>
                </p:oleObj>
              </mc:Choice>
              <mc:Fallback>
                <p:oleObj name="Equation" r:id="rId9" imgW="1409737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187450"/>
                        <a:ext cx="143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27230"/>
              </p:ext>
            </p:extLst>
          </p:nvPr>
        </p:nvGraphicFramePr>
        <p:xfrm>
          <a:off x="1627560" y="1265238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11" imgW="285694" imgH="276262" progId="Equation.DSMT4">
                  <p:embed/>
                </p:oleObj>
              </mc:Choice>
              <mc:Fallback>
                <p:oleObj name="Equation" r:id="rId11" imgW="285694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560" y="1265238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84066"/>
              </p:ext>
            </p:extLst>
          </p:nvPr>
        </p:nvGraphicFramePr>
        <p:xfrm>
          <a:off x="3699248" y="1265238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13" imgW="285694" imgH="276262" progId="Equation.DSMT4">
                  <p:embed/>
                </p:oleObj>
              </mc:Choice>
              <mc:Fallback>
                <p:oleObj name="Equation" r:id="rId13" imgW="285694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248" y="1265238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23245"/>
              </p:ext>
            </p:extLst>
          </p:nvPr>
        </p:nvGraphicFramePr>
        <p:xfrm>
          <a:off x="6101333" y="1265238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15" imgW="285694" imgH="276262" progId="Equation.DSMT4">
                  <p:embed/>
                </p:oleObj>
              </mc:Choice>
              <mc:Fallback>
                <p:oleObj name="Equation" r:id="rId15" imgW="285694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333" y="1265238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56825"/>
              </p:ext>
            </p:extLst>
          </p:nvPr>
        </p:nvGraphicFramePr>
        <p:xfrm>
          <a:off x="841155" y="1906166"/>
          <a:ext cx="148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17" imgW="1457241" imgH="285638" progId="Equation.3">
                  <p:embed/>
                </p:oleObj>
              </mc:Choice>
              <mc:Fallback>
                <p:oleObj name="Equation" r:id="rId17" imgW="1457241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155" y="1906166"/>
                        <a:ext cx="148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7682"/>
              </p:ext>
            </p:extLst>
          </p:nvPr>
        </p:nvGraphicFramePr>
        <p:xfrm>
          <a:off x="2441355" y="1772816"/>
          <a:ext cx="723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19" imgW="695167" imgH="571612" progId="Equation.3">
                  <p:embed/>
                </p:oleObj>
              </mc:Choice>
              <mc:Fallback>
                <p:oleObj name="Equation" r:id="rId19" imgW="695167" imgH="571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355" y="1772816"/>
                        <a:ext cx="723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248632"/>
              </p:ext>
            </p:extLst>
          </p:nvPr>
        </p:nvGraphicFramePr>
        <p:xfrm>
          <a:off x="3655849" y="1844824"/>
          <a:ext cx="173492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21" imgW="1384200" imgH="355320" progId="Equation.DSMT4">
                  <p:embed/>
                </p:oleObj>
              </mc:Choice>
              <mc:Fallback>
                <p:oleObj name="Equation" r:id="rId21" imgW="13842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849" y="1844824"/>
                        <a:ext cx="1734927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07181"/>
              </p:ext>
            </p:extLst>
          </p:nvPr>
        </p:nvGraphicFramePr>
        <p:xfrm>
          <a:off x="5371942" y="1915965"/>
          <a:ext cx="53338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23" imgW="393480" imgH="291960" progId="Equation.DSMT4">
                  <p:embed/>
                </p:oleObj>
              </mc:Choice>
              <mc:Fallback>
                <p:oleObj name="Equation" r:id="rId23" imgW="393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942" y="1915965"/>
                        <a:ext cx="533388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40"/>
          <p:cNvSpPr txBox="1">
            <a:spLocks noChangeArrowheads="1"/>
          </p:cNvSpPr>
          <p:nvPr/>
        </p:nvSpPr>
        <p:spPr bwMode="auto">
          <a:xfrm>
            <a:off x="683568" y="486445"/>
            <a:ext cx="280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常用等价无穷小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604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09863"/>
              </p:ext>
            </p:extLst>
          </p:nvPr>
        </p:nvGraphicFramePr>
        <p:xfrm>
          <a:off x="3388959" y="2636912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25" imgW="1466943" imgH="381074" progId="Equation.3">
                  <p:embed/>
                </p:oleObj>
              </mc:Choice>
              <mc:Fallback>
                <p:oleObj name="Equation" r:id="rId25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959" y="2636912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45617"/>
              </p:ext>
            </p:extLst>
          </p:nvPr>
        </p:nvGraphicFramePr>
        <p:xfrm>
          <a:off x="1295400" y="25400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27" imgW="1028700" imgH="400162" progId="Equation.3">
                  <p:embed/>
                </p:oleObj>
              </mc:Choice>
              <mc:Fallback>
                <p:oleObj name="Equation" r:id="rId27" imgW="102870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400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60335"/>
              </p:ext>
            </p:extLst>
          </p:nvPr>
        </p:nvGraphicFramePr>
        <p:xfrm>
          <a:off x="2438400" y="2690813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Equation" r:id="rId29" imgW="314464" imgH="285638" progId="Equation.3">
                  <p:embed/>
                </p:oleObj>
              </mc:Choice>
              <mc:Fallback>
                <p:oleObj name="Equation" r:id="rId29" imgW="314464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90813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166398"/>
              </p:ext>
            </p:extLst>
          </p:nvPr>
        </p:nvGraphicFramePr>
        <p:xfrm>
          <a:off x="4989159" y="2713112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Equation" r:id="rId31" imgW="200053" imgH="209624" progId="Equation.3">
                  <p:embed/>
                </p:oleObj>
              </mc:Choice>
              <mc:Fallback>
                <p:oleObj name="Equation" r:id="rId31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159" y="2713112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827088" y="3778250"/>
            <a:ext cx="1898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 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54232"/>
              </p:ext>
            </p:extLst>
          </p:nvPr>
        </p:nvGraphicFramePr>
        <p:xfrm>
          <a:off x="2547938" y="3868738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Equation" r:id="rId33" imgW="1057136" imgH="381074" progId="Equation.3">
                  <p:embed/>
                </p:oleObj>
              </mc:Choice>
              <mc:Fallback>
                <p:oleObj name="Equation" r:id="rId33" imgW="105713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868738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99438"/>
              </p:ext>
            </p:extLst>
          </p:nvPr>
        </p:nvGraphicFramePr>
        <p:xfrm>
          <a:off x="3754438" y="3843338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Equation" r:id="rId35" imgW="1066837" imgH="381074" progId="Equation.3">
                  <p:embed/>
                </p:oleObj>
              </mc:Choice>
              <mc:Fallback>
                <p:oleObj name="Equation" r:id="rId35" imgW="106683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3843338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859338" y="37163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9943"/>
              </p:ext>
            </p:extLst>
          </p:nvPr>
        </p:nvGraphicFramePr>
        <p:xfrm>
          <a:off x="5519738" y="3589338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37" imgW="904921" imgH="809699" progId="Equation.3">
                  <p:embed/>
                </p:oleObj>
              </mc:Choice>
              <mc:Fallback>
                <p:oleObj name="Equation" r:id="rId37" imgW="904921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589338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6443663" y="37544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169"/>
              </p:ext>
            </p:extLst>
          </p:nvPr>
        </p:nvGraphicFramePr>
        <p:xfrm>
          <a:off x="2779713" y="4427538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39" imgW="809579" imgH="809699" progId="Equation.3">
                  <p:embed/>
                </p:oleObj>
              </mc:Choice>
              <mc:Fallback>
                <p:oleObj name="Equation" r:id="rId39" imgW="809579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427538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48246"/>
              </p:ext>
            </p:extLst>
          </p:nvPr>
        </p:nvGraphicFramePr>
        <p:xfrm>
          <a:off x="3732213" y="4427538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41" imgW="1190616" imgH="809699" progId="Equation.3">
                  <p:embed/>
                </p:oleObj>
              </mc:Choice>
              <mc:Fallback>
                <p:oleObj name="Equation" r:id="rId41" imgW="1190616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4427538"/>
                        <a:ext cx="123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62610"/>
              </p:ext>
            </p:extLst>
          </p:nvPr>
        </p:nvGraphicFramePr>
        <p:xfrm>
          <a:off x="6876256" y="1196752"/>
          <a:ext cx="146448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43" imgW="1130040" imgH="228600" progId="Equation.DSMT4">
                  <p:embed/>
                </p:oleObj>
              </mc:Choice>
              <mc:Fallback>
                <p:oleObj name="Equation" r:id="rId43" imgW="113004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196752"/>
                        <a:ext cx="1464480" cy="3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87184"/>
              </p:ext>
            </p:extLst>
          </p:nvPr>
        </p:nvGraphicFramePr>
        <p:xfrm>
          <a:off x="8388424" y="1251992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45" imgW="297360" imgH="286560" progId="Equation.DSMT4">
                  <p:embed/>
                </p:oleObj>
              </mc:Choice>
              <mc:Fallback>
                <p:oleObj name="Equation" r:id="rId45" imgW="297360" imgH="2865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1251992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91367"/>
              </p:ext>
            </p:extLst>
          </p:nvPr>
        </p:nvGraphicFramePr>
        <p:xfrm>
          <a:off x="5740880" y="2564904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46" imgW="2124266" imgH="447484" progId="Equation.DSMT4">
                  <p:embed/>
                </p:oleObj>
              </mc:Choice>
              <mc:Fallback>
                <p:oleObj name="Equation" r:id="rId46" imgW="2124266" imgH="447484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880" y="2564904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4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4114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等价无穷小替换原则</a:t>
            </a:r>
          </a:p>
        </p:txBody>
      </p:sp>
      <p:sp>
        <p:nvSpPr>
          <p:cNvPr id="4100" name="Text Box 52"/>
          <p:cNvSpPr txBox="1">
            <a:spLocks noChangeArrowheads="1"/>
          </p:cNvSpPr>
          <p:nvPr/>
        </p:nvSpPr>
        <p:spPr bwMode="auto">
          <a:xfrm>
            <a:off x="539750" y="1484313"/>
            <a:ext cx="3122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(1)  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和差取大规则 </a:t>
            </a:r>
          </a:p>
        </p:txBody>
      </p:sp>
      <p:sp>
        <p:nvSpPr>
          <p:cNvPr id="4101" name="Text Box 55"/>
          <p:cNvSpPr txBox="1">
            <a:spLocks noChangeArrowheads="1"/>
          </p:cNvSpPr>
          <p:nvPr/>
        </p:nvSpPr>
        <p:spPr bwMode="auto">
          <a:xfrm>
            <a:off x="3419475" y="1484313"/>
            <a:ext cx="2037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若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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= </a:t>
            </a: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o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), 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graphicFrame>
        <p:nvGraphicFramePr>
          <p:cNvPr id="4102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732643"/>
              </p:ext>
            </p:extLst>
          </p:nvPr>
        </p:nvGraphicFramePr>
        <p:xfrm>
          <a:off x="5364088" y="1529231"/>
          <a:ext cx="177642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529231"/>
                        <a:ext cx="1776423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59"/>
          <p:cNvSpPr txBox="1">
            <a:spLocks noChangeArrowheads="1"/>
          </p:cNvSpPr>
          <p:nvPr/>
        </p:nvSpPr>
        <p:spPr bwMode="auto">
          <a:xfrm>
            <a:off x="539750" y="2276475"/>
            <a:ext cx="3122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(2)  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和差代替规则 </a:t>
            </a:r>
          </a:p>
        </p:txBody>
      </p:sp>
      <p:graphicFrame>
        <p:nvGraphicFramePr>
          <p:cNvPr id="410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773552"/>
              </p:ext>
            </p:extLst>
          </p:nvPr>
        </p:nvGraphicFramePr>
        <p:xfrm>
          <a:off x="3446878" y="2384928"/>
          <a:ext cx="492191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5" imgW="5537160" imgH="419040" progId="Equation.DSMT4">
                  <p:embed/>
                </p:oleObj>
              </mc:Choice>
              <mc:Fallback>
                <p:oleObj name="Equation" r:id="rId5" imgW="5537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878" y="2384928"/>
                        <a:ext cx="4921914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68343"/>
              </p:ext>
            </p:extLst>
          </p:nvPr>
        </p:nvGraphicFramePr>
        <p:xfrm>
          <a:off x="1221151" y="3068960"/>
          <a:ext cx="274005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151" y="3068960"/>
                        <a:ext cx="274005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71515"/>
              </p:ext>
            </p:extLst>
          </p:nvPr>
        </p:nvGraphicFramePr>
        <p:xfrm>
          <a:off x="4021809" y="2814522"/>
          <a:ext cx="3775461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809" y="2814522"/>
                        <a:ext cx="3775461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Rectangle 4"/>
              <p:cNvSpPr txBox="1">
                <a:spLocks noChangeArrowheads="1"/>
              </p:cNvSpPr>
              <p:nvPr/>
            </p:nvSpPr>
            <p:spPr bwMode="auto">
              <a:xfrm>
                <a:off x="566738" y="3846513"/>
                <a:ext cx="3501206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/>
                <a:r>
                  <a:rPr kumimoji="1" lang="en-US" altLang="zh-CN" b="1" dirty="0" smtClean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(3)  </a:t>
                </a:r>
                <a:r>
                  <a:rPr kumimoji="1" lang="zh-CN" altLang="en-US" b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因式代替规则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altLang="zh-CN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eaLnBrk="1" fontAlgn="base" hangingPunct="1"/>
                <a:endParaRPr kumimoji="1" lang="zh-CN" altLang="en-US" b="1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410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738" y="3846513"/>
                <a:ext cx="3501206" cy="519112"/>
              </a:xfrm>
              <a:prstGeom prst="rect">
                <a:avLst/>
              </a:prstGeom>
              <a:blipFill rotWithShape="1">
                <a:blip r:embed="rId11"/>
                <a:stretch>
                  <a:fillRect l="-3659" t="-9412" b="-35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0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659439"/>
              </p:ext>
            </p:extLst>
          </p:nvPr>
        </p:nvGraphicFramePr>
        <p:xfrm>
          <a:off x="3744362" y="3923538"/>
          <a:ext cx="469022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12" imgW="2184120" imgH="215640" progId="Equation.DSMT4">
                  <p:embed/>
                </p:oleObj>
              </mc:Choice>
              <mc:Fallback>
                <p:oleObj name="Equation" r:id="rId12" imgW="218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362" y="3923538"/>
                        <a:ext cx="469022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23"/>
          <p:cNvSpPr txBox="1">
            <a:spLocks noChangeArrowheads="1"/>
          </p:cNvSpPr>
          <p:nvPr/>
        </p:nvSpPr>
        <p:spPr bwMode="auto">
          <a:xfrm>
            <a:off x="1187450" y="442753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界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411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67932"/>
              </p:ext>
            </p:extLst>
          </p:nvPr>
        </p:nvGraphicFramePr>
        <p:xfrm>
          <a:off x="2267744" y="4526995"/>
          <a:ext cx="156599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14" imgW="672840" imgH="203040" progId="Equation.DSMT4">
                  <p:embed/>
                </p:oleObj>
              </mc:Choice>
              <mc:Fallback>
                <p:oleObj name="Equation" r:id="rId14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526995"/>
                        <a:ext cx="156599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070311"/>
              </p:ext>
            </p:extLst>
          </p:nvPr>
        </p:nvGraphicFramePr>
        <p:xfrm>
          <a:off x="3851920" y="4509120"/>
          <a:ext cx="20177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16" imgW="812520" imgH="203040" progId="Equation.DSMT4">
                  <p:embed/>
                </p:oleObj>
              </mc:Choice>
              <mc:Fallback>
                <p:oleObj name="Equation" r:id="rId16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509120"/>
                        <a:ext cx="20177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6966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ea typeface="宋体"/>
              </a:rPr>
              <a:t>结束</a:t>
            </a:r>
            <a:endParaRPr kumimoji="0" lang="zh-CN" altLang="en-US" sz="1600" b="1" i="0" u="none" strike="noStrike" kern="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027"/>
              </p:ext>
            </p:extLst>
          </p:nvPr>
        </p:nvGraphicFramePr>
        <p:xfrm>
          <a:off x="3767153" y="5181385"/>
          <a:ext cx="4398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18" imgW="4406760" imgH="419040" progId="Equation.DSMT4">
                  <p:embed/>
                </p:oleObj>
              </mc:Choice>
              <mc:Fallback>
                <p:oleObj name="Equation" r:id="rId18" imgW="4406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53" y="5181385"/>
                        <a:ext cx="43989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164622" y="5661248"/>
            <a:ext cx="6391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即因子积时</a:t>
            </a:r>
            <a:r>
              <a:rPr kumimoji="1" lang="en-US" altLang="zh-CN" sz="2800" b="1" dirty="0">
                <a:latin typeface="+mn-ea"/>
              </a:rPr>
              <a:t>,</a:t>
            </a:r>
            <a:r>
              <a:rPr kumimoji="1" lang="zh-CN" altLang="en-US" sz="2800" b="1" dirty="0">
                <a:latin typeface="+mn-ea"/>
              </a:rPr>
              <a:t>各因子可分别作等价代换</a:t>
            </a:r>
            <a:r>
              <a:rPr kumimoji="1" lang="en-US" altLang="zh-CN" sz="2800" b="1" dirty="0">
                <a:latin typeface="+mn-ea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1164622" y="5085184"/>
                <a:ext cx="3767305" cy="519113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因式</a:t>
                </a:r>
                <a:r>
                  <a:rPr lang="zh-CN" alt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代替规则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zh-CN" altLang="en-US" sz="2800" b="1" dirty="0" smtClean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4622" y="5085184"/>
                <a:ext cx="3767305" cy="519113"/>
              </a:xfrm>
              <a:prstGeom prst="rect">
                <a:avLst/>
              </a:prstGeom>
              <a:blipFill rotWithShape="1">
                <a:blip r:embed="rId20"/>
                <a:stretch>
                  <a:fillRect l="-3236" t="-9412" b="-3529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0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698681"/>
              </p:ext>
            </p:extLst>
          </p:nvPr>
        </p:nvGraphicFramePr>
        <p:xfrm>
          <a:off x="1065213" y="4041775"/>
          <a:ext cx="2298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3" imgW="2266820" imgH="847874" progId="Equation.3">
                  <p:embed/>
                </p:oleObj>
              </mc:Choice>
              <mc:Fallback>
                <p:oleObj name="Equation" r:id="rId3" imgW="2266820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041775"/>
                        <a:ext cx="2298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63525"/>
            <a:ext cx="1295400" cy="644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47118"/>
              </p:ext>
            </p:extLst>
          </p:nvPr>
        </p:nvGraphicFramePr>
        <p:xfrm>
          <a:off x="1065213" y="90170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5" imgW="1486012" imgH="819076" progId="Equation.3">
                  <p:embed/>
                </p:oleObj>
              </mc:Choice>
              <mc:Fallback>
                <p:oleObj name="Equation" r:id="rId5" imgW="1486012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901700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531813" y="990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2514600" y="1004888"/>
            <a:ext cx="476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则称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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 是比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高阶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的无穷小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,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53125"/>
              </p:ext>
            </p:extLst>
          </p:nvPr>
        </p:nvGraphicFramePr>
        <p:xfrm>
          <a:off x="7581900" y="1546225"/>
          <a:ext cx="1238250" cy="401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7" imgW="939600" imgH="291960" progId="Equation.DSMT4">
                  <p:embed/>
                </p:oleObj>
              </mc:Choice>
              <mc:Fallback>
                <p:oleObj name="Equation" r:id="rId7" imgW="939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1546225"/>
                        <a:ext cx="1238250" cy="401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69907"/>
              </p:ext>
            </p:extLst>
          </p:nvPr>
        </p:nvGraphicFramePr>
        <p:xfrm>
          <a:off x="1065213" y="1905000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9" imgW="1571653" imgH="819076" progId="Equation.3">
                  <p:embed/>
                </p:oleObj>
              </mc:Choice>
              <mc:Fallback>
                <p:oleObj name="Equation" r:id="rId9" imgW="1571653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905000"/>
                        <a:ext cx="160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531813" y="20081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531813" y="30210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531813" y="417512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4919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14369"/>
              </p:ext>
            </p:extLst>
          </p:nvPr>
        </p:nvGraphicFramePr>
        <p:xfrm>
          <a:off x="1065213" y="502920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11" imgW="1419104" imgH="819076" progId="Equation.3">
                  <p:embed/>
                </p:oleObj>
              </mc:Choice>
              <mc:Fallback>
                <p:oleObj name="Equation" r:id="rId11" imgW="141910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029200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531813" y="51609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491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34066"/>
              </p:ext>
            </p:extLst>
          </p:nvPr>
        </p:nvGraphicFramePr>
        <p:xfrm>
          <a:off x="7708900" y="57785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13" imgW="876151" imgH="361987" progId="Equation.3">
                  <p:embed/>
                </p:oleObj>
              </mc:Choice>
              <mc:Fallback>
                <p:oleObj name="Equation" r:id="rId13" imgW="876151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5778500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34332"/>
              </p:ext>
            </p:extLst>
          </p:nvPr>
        </p:nvGraphicFramePr>
        <p:xfrm>
          <a:off x="7689850" y="52451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5" imgW="876151" imgH="361987" progId="Equation.3">
                  <p:embed/>
                </p:oleObj>
              </mc:Choice>
              <mc:Fallback>
                <p:oleObj name="Equation" r:id="rId15" imgW="876151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5245100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055902"/>
              </p:ext>
            </p:extLst>
          </p:nvPr>
        </p:nvGraphicFramePr>
        <p:xfrm>
          <a:off x="1065213" y="2911475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7" imgW="2104904" imgH="819076" progId="Equation.3">
                  <p:embed/>
                </p:oleObj>
              </mc:Choice>
              <mc:Fallback>
                <p:oleObj name="Equation" r:id="rId17" imgW="210490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911475"/>
                        <a:ext cx="213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7162800" y="56388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或</a:t>
            </a:r>
          </a:p>
        </p:txBody>
      </p:sp>
      <p:grpSp>
        <p:nvGrpSpPr>
          <p:cNvPr id="49206" name="Group 54"/>
          <p:cNvGrpSpPr>
            <a:grpSpLocks/>
          </p:cNvGrpSpPr>
          <p:nvPr/>
        </p:nvGrpSpPr>
        <p:grpSpPr bwMode="auto">
          <a:xfrm>
            <a:off x="1447800" y="265114"/>
            <a:ext cx="6948488" cy="538163"/>
            <a:chOff x="912" y="129"/>
            <a:chExt cx="4377" cy="339"/>
          </a:xfrm>
        </p:grpSpPr>
        <p:graphicFrame>
          <p:nvGraphicFramePr>
            <p:cNvPr id="309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432526"/>
                </p:ext>
              </p:extLst>
            </p:nvPr>
          </p:nvGraphicFramePr>
          <p:xfrm>
            <a:off x="1247" y="151"/>
            <a:ext cx="5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name="Equation" r:id="rId19" imgW="355320" imgH="203040" progId="Equation.DSMT4">
                    <p:embed/>
                  </p:oleObj>
                </mc:Choice>
                <mc:Fallback>
                  <p:oleObj name="Equation" r:id="rId19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51"/>
                          <a:ext cx="50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Text Box 52"/>
            <p:cNvSpPr txBox="1">
              <a:spLocks noChangeArrowheads="1"/>
            </p:cNvSpPr>
            <p:nvPr/>
          </p:nvSpPr>
          <p:spPr bwMode="auto">
            <a:xfrm>
              <a:off x="912" y="129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zh-CN" altLang="en-US" b="1">
                  <a:latin typeface="+mn-lt"/>
                  <a:ea typeface="+mn-ea"/>
                </a:rPr>
                <a:t>设</a:t>
              </a:r>
            </a:p>
          </p:txBody>
        </p:sp>
        <p:sp>
          <p:nvSpPr>
            <p:cNvPr id="3101" name="Text Box 53"/>
            <p:cNvSpPr txBox="1">
              <a:spLocks noChangeArrowheads="1"/>
            </p:cNvSpPr>
            <p:nvPr/>
          </p:nvSpPr>
          <p:spPr bwMode="auto">
            <a:xfrm>
              <a:off x="1708" y="138"/>
              <a:ext cx="35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zh-CN" altLang="en-US" b="1" dirty="0">
                  <a:latin typeface="+mn-lt"/>
                  <a:ea typeface="+mn-ea"/>
                </a:rPr>
                <a:t>是自变量同一变化过程中的无穷小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</p:grpSp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7162800" y="9969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记作</a:t>
            </a:r>
          </a:p>
        </p:txBody>
      </p:sp>
      <p:sp>
        <p:nvSpPr>
          <p:cNvPr id="49209" name="Text Box 57"/>
          <p:cNvSpPr txBox="1">
            <a:spLocks noChangeArrowheads="1"/>
          </p:cNvSpPr>
          <p:nvPr/>
        </p:nvSpPr>
        <p:spPr bwMode="auto">
          <a:xfrm>
            <a:off x="2632075" y="2009775"/>
            <a:ext cx="476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则称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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 是比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低阶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的无穷小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;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3317875" y="3076575"/>
            <a:ext cx="476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则称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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 是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 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同阶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无穷小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;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3387725" y="4157663"/>
            <a:ext cx="507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则称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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 是关于 </a:t>
            </a:r>
            <a:r>
              <a:rPr kumimoji="1" lang="zh-CN" altLang="en-US" b="1" i="1" dirty="0">
                <a:latin typeface="+mn-lt"/>
                <a:ea typeface="+mn-ea"/>
                <a:sym typeface="Symbol" pitchFamily="18" charset="2"/>
              </a:rPr>
              <a:t> 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的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k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阶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无穷小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;</a:t>
            </a:r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2514600" y="5181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latin typeface="+mn-lt"/>
                <a:ea typeface="+mn-ea"/>
              </a:rPr>
              <a:t>则称 </a:t>
            </a:r>
            <a:r>
              <a:rPr lang="zh-CN" altLang="en-US" b="1" i="1" dirty="0">
                <a:latin typeface="+mn-lt"/>
                <a:ea typeface="+mn-ea"/>
                <a:sym typeface="Symbol" pitchFamily="18" charset="2"/>
              </a:rPr>
              <a:t></a:t>
            </a:r>
            <a:r>
              <a:rPr lang="zh-CN" altLang="en-US" b="1" dirty="0">
                <a:latin typeface="+mn-lt"/>
                <a:ea typeface="+mn-ea"/>
              </a:rPr>
              <a:t> 是 </a:t>
            </a:r>
            <a:r>
              <a:rPr lang="zh-CN" altLang="en-US" b="1" i="1" dirty="0">
                <a:latin typeface="+mn-lt"/>
                <a:ea typeface="+mn-ea"/>
                <a:sym typeface="Symbol" pitchFamily="18" charset="2"/>
              </a:rPr>
              <a:t></a:t>
            </a:r>
            <a:r>
              <a:rPr lang="zh-CN" altLang="en-US" b="1" i="1" dirty="0">
                <a:latin typeface="+mn-lt"/>
                <a:ea typeface="+mn-ea"/>
              </a:rPr>
              <a:t>  </a:t>
            </a:r>
            <a:r>
              <a:rPr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等价</a:t>
            </a:r>
            <a:r>
              <a:rPr kumimoji="1" lang="zh-CN" altLang="en-US" b="1" dirty="0">
                <a:latin typeface="+mn-lt"/>
                <a:ea typeface="+mn-ea"/>
              </a:rPr>
              <a:t>无穷小</a:t>
            </a:r>
            <a:r>
              <a:rPr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6781800" y="51816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记作</a:t>
            </a: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524750" y="2347913"/>
            <a:ext cx="1295400" cy="649287"/>
          </a:xfrm>
          <a:prstGeom prst="wedgeRectCallout">
            <a:avLst>
              <a:gd name="adj1" fmla="val -6250"/>
              <a:gd name="adj2" fmla="val -123352"/>
            </a:avLst>
          </a:prstGeom>
          <a:solidFill>
            <a:srgbClr val="CCFFFF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</a:rPr>
              <a:t>Order</a:t>
            </a:r>
          </a:p>
          <a:p>
            <a:pPr algn="ctr"/>
            <a:r>
              <a:rPr lang="en-US" altLang="zh-CN" sz="2000" b="1">
                <a:solidFill>
                  <a:srgbClr val="0000FF"/>
                </a:solidFill>
              </a:rPr>
              <a:t> </a:t>
            </a:r>
            <a:r>
              <a:rPr lang="zh-CN" altLang="en-US" sz="2000" b="1">
                <a:solidFill>
                  <a:srgbClr val="0000FF"/>
                </a:solidFill>
              </a:rPr>
              <a:t>阶</a:t>
            </a:r>
            <a:r>
              <a:rPr lang="en-US" altLang="zh-CN" sz="2000" b="1">
                <a:solidFill>
                  <a:srgbClr val="0000FF"/>
                </a:solidFill>
              </a:rPr>
              <a:t>; </a:t>
            </a:r>
            <a:r>
              <a:rPr lang="zh-CN" altLang="en-US" sz="2000" b="1">
                <a:solidFill>
                  <a:srgbClr val="0000FF"/>
                </a:solidFill>
              </a:rPr>
              <a:t>数量级</a:t>
            </a:r>
          </a:p>
        </p:txBody>
      </p:sp>
      <p:sp>
        <p:nvSpPr>
          <p:cNvPr id="29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588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 autoUpdateAnimBg="0"/>
      <p:bldP spid="49167" grpId="0" build="p" autoUpdateAnimBg="0"/>
      <p:bldP spid="49172" grpId="0" autoUpdateAnimBg="0"/>
      <p:bldP spid="49177" grpId="0" autoUpdateAnimBg="0"/>
      <p:bldP spid="49182" grpId="0" autoUpdateAnimBg="0"/>
      <p:bldP spid="49194" grpId="0" autoUpdateAnimBg="0"/>
      <p:bldP spid="49203" grpId="0" build="p" autoUpdateAnimBg="0"/>
      <p:bldP spid="49207" grpId="0" build="p" autoUpdateAnimBg="0"/>
      <p:bldP spid="49209" grpId="0" build="p" autoUpdateAnimBg="0"/>
      <p:bldP spid="49210" grpId="0" build="p" autoUpdateAnimBg="0"/>
      <p:bldP spid="49211" grpId="0" build="p" autoUpdateAnimBg="0"/>
      <p:bldP spid="49212" grpId="0" build="p" autoUpdateAnimBg="0"/>
      <p:bldP spid="49213" grpId="0" build="p" autoUpdateAnimBg="0"/>
      <p:bldP spid="492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6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420688"/>
            <a:ext cx="1670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lang="en-US" altLang="zh-CN" sz="2800" b="1" dirty="0" smtClean="0">
                <a:latin typeface="+mn-lt"/>
                <a:ea typeface="+mn-ea"/>
              </a:rPr>
              <a:t>,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24587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39314"/>
              </p:ext>
            </p:extLst>
          </p:nvPr>
        </p:nvGraphicFramePr>
        <p:xfrm>
          <a:off x="2046067" y="1149350"/>
          <a:ext cx="1409411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3" imgW="990360" imgH="291960" progId="Equation.DSMT4">
                  <p:embed/>
                </p:oleObj>
              </mc:Choice>
              <mc:Fallback>
                <p:oleObj name="Equation" r:id="rId3" imgW="990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067" y="1149350"/>
                        <a:ext cx="1409411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Text Box 1029"/>
              <p:cNvSpPr txBox="1">
                <a:spLocks noChangeArrowheads="1"/>
              </p:cNvSpPr>
              <p:nvPr/>
            </p:nvSpPr>
            <p:spPr bwMode="auto">
              <a:xfrm>
                <a:off x="4388731" y="1065156"/>
                <a:ext cx="8382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24581" name="Text Box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8731" y="1065156"/>
                <a:ext cx="838200" cy="5794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01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292"/>
              </p:ext>
            </p:extLst>
          </p:nvPr>
        </p:nvGraphicFramePr>
        <p:xfrm>
          <a:off x="1981200" y="525463"/>
          <a:ext cx="9032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6" imgW="885853" imgH="285638" progId="Equation.3">
                  <p:embed/>
                </p:oleObj>
              </mc:Choice>
              <mc:Fallback>
                <p:oleObj name="Equation" r:id="rId6" imgW="8858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463"/>
                        <a:ext cx="9032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031"/>
          <p:cNvSpPr txBox="1">
            <a:spLocks noChangeArrowheads="1"/>
          </p:cNvSpPr>
          <p:nvPr/>
        </p:nvSpPr>
        <p:spPr bwMode="auto">
          <a:xfrm>
            <a:off x="2895600" y="4048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</a:p>
        </p:txBody>
      </p:sp>
      <p:graphicFrame>
        <p:nvGraphicFramePr>
          <p:cNvPr id="24585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54683"/>
              </p:ext>
            </p:extLst>
          </p:nvPr>
        </p:nvGraphicFramePr>
        <p:xfrm>
          <a:off x="1665288" y="105886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8" imgW="323831" imgH="400162" progId="Equation.3">
                  <p:embed/>
                </p:oleObj>
              </mc:Choice>
              <mc:Fallback>
                <p:oleObj name="Equation" r:id="rId8" imgW="32383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058863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83642"/>
              </p:ext>
            </p:extLst>
          </p:nvPr>
        </p:nvGraphicFramePr>
        <p:xfrm>
          <a:off x="2717800" y="1093788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10" imgW="533251" imgH="400162" progId="Equation.3">
                  <p:embed/>
                </p:oleObj>
              </mc:Choice>
              <mc:Fallback>
                <p:oleObj name="Equation" r:id="rId10" imgW="53325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093788"/>
                        <a:ext cx="55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197849"/>
              </p:ext>
            </p:extLst>
          </p:nvPr>
        </p:nvGraphicFramePr>
        <p:xfrm>
          <a:off x="3441700" y="1160463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12" imgW="1104974" imgH="381074" progId="Equation.3">
                  <p:embed/>
                </p:oleObj>
              </mc:Choice>
              <mc:Fallback>
                <p:oleObj name="Equation" r:id="rId12" imgW="110497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160463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72116"/>
              </p:ext>
            </p:extLst>
          </p:nvPr>
        </p:nvGraphicFramePr>
        <p:xfrm>
          <a:off x="5105400" y="12303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tion" r:id="rId14" imgW="200053" imgH="209624" progId="Equation.3">
                  <p:embed/>
                </p:oleObj>
              </mc:Choice>
              <mc:Fallback>
                <p:oleObj name="Equation" r:id="rId14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23031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43733"/>
              </p:ext>
            </p:extLst>
          </p:nvPr>
        </p:nvGraphicFramePr>
        <p:xfrm>
          <a:off x="5353050" y="1219200"/>
          <a:ext cx="116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16" imgW="1143112" imgH="342900" progId="Equation.3">
                  <p:embed/>
                </p:oleObj>
              </mc:Choice>
              <mc:Fallback>
                <p:oleObj name="Equation" r:id="rId16" imgW="1143112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1219200"/>
                        <a:ext cx="116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591" name="Text Box 1039"/>
              <p:cNvSpPr txBox="1">
                <a:spLocks noChangeArrowheads="1"/>
              </p:cNvSpPr>
              <p:nvPr/>
            </p:nvSpPr>
            <p:spPr bwMode="auto">
              <a:xfrm>
                <a:off x="6372200" y="1077913"/>
                <a:ext cx="8382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24591" name="Text Box 10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1077913"/>
                <a:ext cx="838200" cy="57943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92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77201"/>
              </p:ext>
            </p:extLst>
          </p:nvPr>
        </p:nvGraphicFramePr>
        <p:xfrm>
          <a:off x="7086600" y="12573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Equation" r:id="rId19" imgW="200053" imgH="209624" progId="Equation.3">
                  <p:embed/>
                </p:oleObj>
              </mc:Choice>
              <mc:Fallback>
                <p:oleObj name="Equation" r:id="rId19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573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54213"/>
              </p:ext>
            </p:extLst>
          </p:nvPr>
        </p:nvGraphicFramePr>
        <p:xfrm>
          <a:off x="1676400" y="1812925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21" imgW="1114341" imgH="304726" progId="Equation.3">
                  <p:embed/>
                </p:oleObj>
              </mc:Choice>
              <mc:Fallback>
                <p:oleObj name="Equation" r:id="rId21" imgW="1114341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12925"/>
                        <a:ext cx="1143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594" name="Text Box 1042"/>
              <p:cNvSpPr txBox="1">
                <a:spLocks noChangeArrowheads="1"/>
              </p:cNvSpPr>
              <p:nvPr/>
            </p:nvSpPr>
            <p:spPr bwMode="auto">
              <a:xfrm>
                <a:off x="2627784" y="1706563"/>
                <a:ext cx="8382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24594" name="Text Box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1706563"/>
                <a:ext cx="838200" cy="57943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95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25817"/>
              </p:ext>
            </p:extLst>
          </p:nvPr>
        </p:nvGraphicFramePr>
        <p:xfrm>
          <a:off x="3200400" y="19113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24" imgW="200053" imgH="209624" progId="Equation.3">
                  <p:embed/>
                </p:oleObj>
              </mc:Choice>
              <mc:Fallback>
                <p:oleObj name="Equation" r:id="rId24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1135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01685"/>
              </p:ext>
            </p:extLst>
          </p:nvPr>
        </p:nvGraphicFramePr>
        <p:xfrm>
          <a:off x="1727200" y="2373313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Equation" r:id="rId26" imgW="1752637" imgH="847874" progId="Equation.3">
                  <p:embed/>
                </p:oleObj>
              </mc:Choice>
              <mc:Fallback>
                <p:oleObj name="Equation" r:id="rId26" imgW="1752637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373313"/>
                        <a:ext cx="177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23816"/>
              </p:ext>
            </p:extLst>
          </p:nvPr>
        </p:nvGraphicFramePr>
        <p:xfrm>
          <a:off x="3619500" y="2274888"/>
          <a:ext cx="1943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28" imgW="1914553" imgH="1009613" progId="Equation.3">
                  <p:embed/>
                </p:oleObj>
              </mc:Choice>
              <mc:Fallback>
                <p:oleObj name="Equation" r:id="rId28" imgW="1914553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274888"/>
                        <a:ext cx="1943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Text Box 1047"/>
          <p:cNvSpPr txBox="1">
            <a:spLocks noChangeArrowheads="1"/>
          </p:cNvSpPr>
          <p:nvPr/>
        </p:nvSpPr>
        <p:spPr bwMode="auto">
          <a:xfrm>
            <a:off x="533400" y="2536825"/>
            <a:ext cx="123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又如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4601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98790"/>
              </p:ext>
            </p:extLst>
          </p:nvPr>
        </p:nvGraphicFramePr>
        <p:xfrm>
          <a:off x="4648200" y="2808288"/>
          <a:ext cx="78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Equation" r:id="rId30" imgW="762074" imgH="533437" progId="Equation.3">
                  <p:embed/>
                </p:oleObj>
              </mc:Choice>
              <mc:Fallback>
                <p:oleObj name="Equation" r:id="rId30" imgW="762074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08288"/>
                        <a:ext cx="787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88667"/>
              </p:ext>
            </p:extLst>
          </p:nvPr>
        </p:nvGraphicFramePr>
        <p:xfrm>
          <a:off x="5724525" y="242093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32" imgW="504816" imgH="819076" progId="Equation.3">
                  <p:embed/>
                </p:oleObj>
              </mc:Choice>
              <mc:Fallback>
                <p:oleObj name="Equation" r:id="rId32" imgW="50481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2093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1050"/>
          <p:cNvSpPr txBox="1">
            <a:spLocks noChangeArrowheads="1"/>
          </p:cNvSpPr>
          <p:nvPr/>
        </p:nvSpPr>
        <p:spPr bwMode="auto">
          <a:xfrm>
            <a:off x="560784" y="3731617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24604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72160"/>
              </p:ext>
            </p:extLst>
          </p:nvPr>
        </p:nvGraphicFramePr>
        <p:xfrm>
          <a:off x="1092597" y="3857029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34" imgW="885853" imgH="285638" progId="Equation.3">
                  <p:embed/>
                </p:oleObj>
              </mc:Choice>
              <mc:Fallback>
                <p:oleObj name="Equation" r:id="rId34" imgW="8858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97" y="3857029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Text Box 1053"/>
          <p:cNvSpPr txBox="1">
            <a:spLocks noChangeArrowheads="1"/>
          </p:cNvSpPr>
          <p:nvPr/>
        </p:nvSpPr>
        <p:spPr bwMode="auto">
          <a:xfrm>
            <a:off x="2008584" y="3731617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</a:p>
        </p:txBody>
      </p:sp>
      <p:graphicFrame>
        <p:nvGraphicFramePr>
          <p:cNvPr id="24606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83495"/>
              </p:ext>
            </p:extLst>
          </p:nvPr>
        </p:nvGraphicFramePr>
        <p:xfrm>
          <a:off x="2561034" y="3857029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36" imgW="1162180" imgH="285638" progId="Equation.3">
                  <p:embed/>
                </p:oleObj>
              </mc:Choice>
              <mc:Fallback>
                <p:oleObj name="Equation" r:id="rId36" imgW="1162180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034" y="3857029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7" name="Text Box 1055"/>
          <p:cNvSpPr txBox="1">
            <a:spLocks noChangeArrowheads="1"/>
          </p:cNvSpPr>
          <p:nvPr/>
        </p:nvSpPr>
        <p:spPr bwMode="auto">
          <a:xfrm>
            <a:off x="3754834" y="3709392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是关于 </a:t>
            </a:r>
            <a:r>
              <a:rPr kumimoji="1" lang="en-US" altLang="zh-CN" b="1" i="1">
                <a:latin typeface="+mn-lt"/>
                <a:ea typeface="+mn-ea"/>
              </a:rPr>
              <a:t>x </a:t>
            </a:r>
            <a:r>
              <a:rPr kumimoji="1" lang="zh-CN" altLang="en-US" b="1">
                <a:latin typeface="+mn-lt"/>
                <a:ea typeface="+mn-ea"/>
              </a:rPr>
              <a:t>的二阶无穷小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pSp>
        <p:nvGrpSpPr>
          <p:cNvPr id="24620" name="Group 1068"/>
          <p:cNvGrpSpPr>
            <a:grpSpLocks/>
          </p:cNvGrpSpPr>
          <p:nvPr/>
        </p:nvGrpSpPr>
        <p:grpSpPr bwMode="auto">
          <a:xfrm>
            <a:off x="3042047" y="4250729"/>
            <a:ext cx="2492375" cy="906463"/>
            <a:chOff x="1155" y="3231"/>
            <a:chExt cx="1570" cy="571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129" name="Object 1059"/>
                <p:cNvGraphicFramePr>
                  <a:graphicFrameLocks noChangeAspect="1"/>
                </p:cNvGraphicFramePr>
                <p:nvPr/>
              </p:nvGraphicFramePr>
              <p:xfrm>
                <a:off x="1155" y="3402"/>
                <a:ext cx="889" cy="2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70" name="Equation" r:id="rId38" imgW="542953" imgH="162074" progId="Equation.DSMT4">
                        <p:embed/>
                      </p:oleObj>
                    </mc:Choice>
                    <mc:Fallback>
                      <p:oleObj name="Equation" r:id="rId38" imgW="542953" imgH="16207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5" y="3402"/>
                              <a:ext cx="889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129" name="Object 1059"/>
                <p:cNvGraphicFramePr>
                  <a:graphicFrameLocks noChangeAspect="1"/>
                </p:cNvGraphicFramePr>
                <p:nvPr/>
              </p:nvGraphicFramePr>
              <p:xfrm>
                <a:off x="1155" y="3402"/>
                <a:ext cx="889" cy="2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70" name="Equation" r:id="rId38" imgW="542953" imgH="162074" progId="Equation.DSMT4">
                        <p:embed/>
                      </p:oleObj>
                    </mc:Choice>
                    <mc:Fallback>
                      <p:oleObj name="Equation" r:id="rId38" imgW="542953" imgH="16207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5" y="3402"/>
                              <a:ext cx="889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130" name="Object 1060"/>
                <p:cNvGraphicFramePr>
                  <a:graphicFrameLocks noChangeAspect="1"/>
                </p:cNvGraphicFramePr>
                <p:nvPr/>
              </p:nvGraphicFramePr>
              <p:xfrm>
                <a:off x="2280" y="3231"/>
                <a:ext cx="445" cy="5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71" name="Equation" r:id="rId40" imgW="295396" imgH="390451" progId="Equation.DSMT4">
                        <p:embed/>
                      </p:oleObj>
                    </mc:Choice>
                    <mc:Fallback>
                      <p:oleObj name="Equation" r:id="rId40" imgW="295396" imgH="3904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0" y="3231"/>
                              <a:ext cx="445" cy="5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130" name="Object 1060"/>
                <p:cNvGraphicFramePr>
                  <a:graphicFrameLocks noChangeAspect="1"/>
                </p:cNvGraphicFramePr>
                <p:nvPr/>
              </p:nvGraphicFramePr>
              <p:xfrm>
                <a:off x="2280" y="3231"/>
                <a:ext cx="445" cy="5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71" name="Equation" r:id="rId40" imgW="295396" imgH="390451" progId="Equation.DSMT4">
                        <p:embed/>
                      </p:oleObj>
                    </mc:Choice>
                    <mc:Fallback>
                      <p:oleObj name="Equation" r:id="rId40" imgW="295396" imgH="3904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0" y="3231"/>
                              <a:ext cx="445" cy="5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31" name="Text Box 1061"/>
                <p:cNvSpPr txBox="1">
                  <a:spLocks noChangeArrowheads="1"/>
                </p:cNvSpPr>
                <p:nvPr/>
              </p:nvSpPr>
              <p:spPr bwMode="auto">
                <a:xfrm>
                  <a:off x="1892" y="3367"/>
                  <a:ext cx="52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1" i="1" dirty="0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kumimoji="1" lang="zh-CN" altLang="en-US" sz="3200" b="1" dirty="0">
                    <a:latin typeface="+mn-lt"/>
                    <a:ea typeface="+mn-ea"/>
                  </a:endParaRPr>
                </a:p>
              </p:txBody>
            </p:sp>
          </mc:Choice>
          <mc:Fallback>
            <p:sp>
              <p:nvSpPr>
                <p:cNvPr id="4131" name="Text Box 10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2" y="3367"/>
                  <a:ext cx="528" cy="36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618" name="Text Box 1066"/>
          <p:cNvSpPr txBox="1">
            <a:spLocks noChangeArrowheads="1"/>
          </p:cNvSpPr>
          <p:nvPr/>
        </p:nvSpPr>
        <p:spPr bwMode="auto">
          <a:xfrm>
            <a:off x="7488634" y="369351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24637" name="Text Box 1085"/>
          <p:cNvSpPr txBox="1">
            <a:spLocks noChangeArrowheads="1"/>
          </p:cNvSpPr>
          <p:nvPr/>
        </p:nvSpPr>
        <p:spPr bwMode="auto">
          <a:xfrm>
            <a:off x="611188" y="5070475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为使用方便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,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有时把某无穷小量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f</a:t>
            </a:r>
            <a:r>
              <a:rPr kumimoji="1" lang="en-US" altLang="zh-CN" sz="1200" b="1" i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记作</a:t>
            </a:r>
          </a:p>
        </p:txBody>
      </p:sp>
      <p:graphicFrame>
        <p:nvGraphicFramePr>
          <p:cNvPr id="24638" name="Object 10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9876"/>
              </p:ext>
            </p:extLst>
          </p:nvPr>
        </p:nvGraphicFramePr>
        <p:xfrm>
          <a:off x="2773363" y="574675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43" imgW="1695431" imgH="390451" progId="Equation.DSMT4">
                  <p:embed/>
                </p:oleObj>
              </mc:Choice>
              <mc:Fallback>
                <p:oleObj name="Equation" r:id="rId43" imgW="1695431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746750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535986"/>
              </p:ext>
            </p:extLst>
          </p:nvPr>
        </p:nvGraphicFramePr>
        <p:xfrm>
          <a:off x="6372200" y="2404989"/>
          <a:ext cx="24336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45" imgW="1124043" imgH="580988" progId="Equation.DSMT4">
                  <p:embed/>
                </p:oleObj>
              </mc:Choice>
              <mc:Fallback>
                <p:oleObj name="Equation" r:id="rId45" imgW="1124043" imgH="5809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404989"/>
                        <a:ext cx="24336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160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91" grpId="0" autoUpdateAnimBg="0"/>
      <p:bldP spid="24594" grpId="0" autoUpdateAnimBg="0"/>
      <p:bldP spid="24599" grpId="0" autoUpdateAnimBg="0"/>
      <p:bldP spid="24602" grpId="0" autoUpdateAnimBg="0"/>
      <p:bldP spid="24605" grpId="0" autoUpdateAnimBg="0"/>
      <p:bldP spid="24607" grpId="0" autoUpdateAnimBg="0"/>
      <p:bldP spid="24618" grpId="0" build="p" autoUpdateAnimBg="0"/>
      <p:bldP spid="2463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1532" y="381000"/>
            <a:ext cx="2514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: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29510"/>
              </p:ext>
            </p:extLst>
          </p:nvPr>
        </p:nvGraphicFramePr>
        <p:xfrm>
          <a:off x="3037532" y="520700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3" imgW="885853" imgH="285638" progId="Equation.3">
                  <p:embed/>
                </p:oleObj>
              </mc:Choice>
              <mc:Fallback>
                <p:oleObj name="Equation" r:id="rId3" imgW="8858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532" y="520700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3936057" y="398463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时</a:t>
            </a:r>
            <a:r>
              <a:rPr kumimoji="1" lang="en-US" altLang="zh-CN" sz="3200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1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787005"/>
              </p:ext>
            </p:extLst>
          </p:nvPr>
        </p:nvGraphicFramePr>
        <p:xfrm>
          <a:off x="4637732" y="50165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5" imgW="1343164" imgH="381074" progId="Equation.3">
                  <p:embed/>
                </p:oleObj>
              </mc:Choice>
              <mc:Fallback>
                <p:oleObj name="Equation" r:id="rId5" imgW="13431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732" y="50165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279" name="Text Box 7"/>
              <p:cNvSpPr txBox="1">
                <a:spLocks noChangeArrowheads="1"/>
              </p:cNvSpPr>
              <p:nvPr/>
            </p:nvSpPr>
            <p:spPr bwMode="auto">
              <a:xfrm>
                <a:off x="5933132" y="474663"/>
                <a:ext cx="57900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dirty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5427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3132" y="474663"/>
                <a:ext cx="57900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26700"/>
              </p:ext>
            </p:extLst>
          </p:nvPr>
        </p:nvGraphicFramePr>
        <p:xfrm>
          <a:off x="6444208" y="320675"/>
          <a:ext cx="59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8" imgW="571388" imgH="799988" progId="Equation.3">
                  <p:embed/>
                </p:oleObj>
              </mc:Choice>
              <mc:Fallback>
                <p:oleObj name="Equation" r:id="rId8" imgW="571388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20675"/>
                        <a:ext cx="59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927745" y="1146175"/>
            <a:ext cx="66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18224"/>
              </p:ext>
            </p:extLst>
          </p:nvPr>
        </p:nvGraphicFramePr>
        <p:xfrm>
          <a:off x="1665932" y="993775"/>
          <a:ext cx="213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10" imgW="2104904" imgH="876337" progId="Equation.3">
                  <p:embed/>
                </p:oleObj>
              </mc:Choice>
              <mc:Fallback>
                <p:oleObj name="Equation" r:id="rId10" imgW="2104904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932" y="993775"/>
                        <a:ext cx="2133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46417"/>
              </p:ext>
            </p:extLst>
          </p:nvPr>
        </p:nvGraphicFramePr>
        <p:xfrm>
          <a:off x="2351732" y="981075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12" imgW="1343164" imgH="381074" progId="Equation.3">
                  <p:embed/>
                </p:oleObj>
              </mc:Choice>
              <mc:Fallback>
                <p:oleObj name="Equation" r:id="rId12" imgW="13431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732" y="981075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00374"/>
              </p:ext>
            </p:extLst>
          </p:nvPr>
        </p:nvGraphicFramePr>
        <p:xfrm>
          <a:off x="2808932" y="1425575"/>
          <a:ext cx="43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14" imgW="400106" imgH="533437" progId="Equation.3">
                  <p:embed/>
                </p:oleObj>
              </mc:Choice>
              <mc:Fallback>
                <p:oleObj name="Equation" r:id="rId14" imgW="400106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932" y="1425575"/>
                        <a:ext cx="43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76214"/>
              </p:ext>
            </p:extLst>
          </p:nvPr>
        </p:nvGraphicFramePr>
        <p:xfrm>
          <a:off x="1437332" y="3292475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16" imgW="809579" imgH="580988" progId="Equation.3">
                  <p:embed/>
                </p:oleObj>
              </mc:Choice>
              <mc:Fallback>
                <p:oleObj name="Equation" r:id="rId16" imgW="809579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332" y="3292475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41615"/>
              </p:ext>
            </p:extLst>
          </p:nvPr>
        </p:nvGraphicFramePr>
        <p:xfrm>
          <a:off x="4066232" y="298767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18" imgW="1904851" imgH="495263" progId="Equation.3">
                  <p:embed/>
                </p:oleObj>
              </mc:Choice>
              <mc:Fallback>
                <p:oleObj name="Equation" r:id="rId18" imgW="1904851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232" y="2987675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6587"/>
              </p:ext>
            </p:extLst>
          </p:nvPr>
        </p:nvGraphicFramePr>
        <p:xfrm>
          <a:off x="2580332" y="3584575"/>
          <a:ext cx="43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20" imgW="400106" imgH="533437" progId="Equation.3">
                  <p:embed/>
                </p:oleObj>
              </mc:Choice>
              <mc:Fallback>
                <p:oleObj name="Equation" r:id="rId20" imgW="400106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332" y="3584575"/>
                        <a:ext cx="43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942530"/>
              </p:ext>
            </p:extLst>
          </p:nvPr>
        </p:nvGraphicFramePr>
        <p:xfrm>
          <a:off x="3145482" y="3609975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22" imgW="1723867" imgH="466799" progId="Equation.DSMT4">
                  <p:embed/>
                </p:oleObj>
              </mc:Choice>
              <mc:Fallback>
                <p:oleObj name="Equation" r:id="rId22" imgW="1723867" imgH="466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482" y="3609975"/>
                        <a:ext cx="175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946461"/>
              </p:ext>
            </p:extLst>
          </p:nvPr>
        </p:nvGraphicFramePr>
        <p:xfrm>
          <a:off x="5050482" y="3609975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24" imgW="1876416" imgH="466799" progId="Equation.3">
                  <p:embed/>
                </p:oleObj>
              </mc:Choice>
              <mc:Fallback>
                <p:oleObj name="Equation" r:id="rId24" imgW="1876416" imgH="466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482" y="3609975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182580"/>
              </p:ext>
            </p:extLst>
          </p:nvPr>
        </p:nvGraphicFramePr>
        <p:xfrm>
          <a:off x="7076132" y="3648075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26" imgW="1162180" imgH="390451" progId="Equation.3">
                  <p:embed/>
                </p:oleObj>
              </mc:Choice>
              <mc:Fallback>
                <p:oleObj name="Equation" r:id="rId26" imgW="116218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132" y="3648075"/>
                        <a:ext cx="119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2351732" y="3489325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54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8015"/>
              </p:ext>
            </p:extLst>
          </p:nvPr>
        </p:nvGraphicFramePr>
        <p:xfrm>
          <a:off x="1742132" y="5491163"/>
          <a:ext cx="2254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28" imgW="876151" imgH="190537" progId="Equation.3">
                  <p:embed/>
                </p:oleObj>
              </mc:Choice>
              <mc:Fallback>
                <p:oleObj name="Equation" r:id="rId28" imgW="876151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132" y="5491163"/>
                        <a:ext cx="2254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60905"/>
              </p:ext>
            </p:extLst>
          </p:nvPr>
        </p:nvGraphicFramePr>
        <p:xfrm>
          <a:off x="4174182" y="55245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30" imgW="1352531" imgH="400162" progId="Equation.3">
                  <p:embed/>
                </p:oleObj>
              </mc:Choice>
              <mc:Fallback>
                <p:oleObj name="Equation" r:id="rId30" imgW="135253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182" y="5524500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298" name="Text Box 26"/>
              <p:cNvSpPr txBox="1">
                <a:spLocks noChangeArrowheads="1"/>
              </p:cNvSpPr>
              <p:nvPr/>
            </p:nvSpPr>
            <p:spPr bwMode="auto">
              <a:xfrm>
                <a:off x="5475932" y="5491163"/>
                <a:ext cx="57900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54298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5932" y="5491163"/>
                <a:ext cx="579005" cy="58477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2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372471"/>
              </p:ext>
            </p:extLst>
          </p:nvPr>
        </p:nvGraphicFramePr>
        <p:xfrm>
          <a:off x="6009332" y="5372100"/>
          <a:ext cx="48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33" imgW="457312" imgH="819076" progId="Equation.3">
                  <p:embed/>
                </p:oleObj>
              </mc:Choice>
              <mc:Fallback>
                <p:oleObj name="Equation" r:id="rId33" imgW="457312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332" y="5372100"/>
                        <a:ext cx="48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51053"/>
              </p:ext>
            </p:extLst>
          </p:nvPr>
        </p:nvGraphicFramePr>
        <p:xfrm>
          <a:off x="2186632" y="2098675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35" imgW="1352531" imgH="400162" progId="Equation.3">
                  <p:embed/>
                </p:oleObj>
              </mc:Choice>
              <mc:Fallback>
                <p:oleObj name="Equation" r:id="rId35" imgW="135253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632" y="2098675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155503"/>
              </p:ext>
            </p:extLst>
          </p:nvPr>
        </p:nvGraphicFramePr>
        <p:xfrm>
          <a:off x="3672532" y="2187575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37" imgW="962127" imgH="381074" progId="Equation.3">
                  <p:embed/>
                </p:oleObj>
              </mc:Choice>
              <mc:Fallback>
                <p:oleObj name="Equation" r:id="rId37" imgW="96212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532" y="2187575"/>
                        <a:ext cx="99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57151"/>
              </p:ext>
            </p:extLst>
          </p:nvPr>
        </p:nvGraphicFramePr>
        <p:xfrm>
          <a:off x="4786957" y="2073275"/>
          <a:ext cx="74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39" imgW="723937" imgH="476176" progId="Equation.3">
                  <p:embed/>
                </p:oleObj>
              </mc:Choice>
              <mc:Fallback>
                <p:oleObj name="Equation" r:id="rId39" imgW="72393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957" y="2073275"/>
                        <a:ext cx="74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55482"/>
              </p:ext>
            </p:extLst>
          </p:nvPr>
        </p:nvGraphicFramePr>
        <p:xfrm>
          <a:off x="5590232" y="2079625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41" imgW="1085906" imgH="400162" progId="Equation.3">
                  <p:embed/>
                </p:oleObj>
              </mc:Choice>
              <mc:Fallback>
                <p:oleObj name="Equation" r:id="rId41" imgW="108590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232" y="2079625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56761"/>
              </p:ext>
            </p:extLst>
          </p:nvPr>
        </p:nvGraphicFramePr>
        <p:xfrm>
          <a:off x="6784032" y="2073275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43" imgW="1647927" imgH="476176" progId="Equation.3">
                  <p:embed/>
                </p:oleObj>
              </mc:Choice>
              <mc:Fallback>
                <p:oleObj name="Equation" r:id="rId43" imgW="164792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032" y="2073275"/>
                        <a:ext cx="167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2046932" y="1908175"/>
            <a:ext cx="0" cy="1295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graphicFrame>
        <p:nvGraphicFramePr>
          <p:cNvPr id="543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5256"/>
              </p:ext>
            </p:extLst>
          </p:nvPr>
        </p:nvGraphicFramePr>
        <p:xfrm>
          <a:off x="1413520" y="4135438"/>
          <a:ext cx="6146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45" imgW="2943253" imgH="466799" progId="Equation.DSMT4">
                  <p:embed/>
                </p:oleObj>
              </mc:Choice>
              <mc:Fallback>
                <p:oleObj name="Equation" r:id="rId45" imgW="2943253" imgH="466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520" y="4135438"/>
                        <a:ext cx="61468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22" name="Group 50"/>
          <p:cNvGrpSpPr>
            <a:grpSpLocks/>
          </p:cNvGrpSpPr>
          <p:nvPr/>
        </p:nvGrpSpPr>
        <p:grpSpPr bwMode="auto">
          <a:xfrm>
            <a:off x="6237932" y="2705100"/>
            <a:ext cx="1873250" cy="498475"/>
            <a:chOff x="3696" y="1894"/>
            <a:chExt cx="1180" cy="314"/>
          </a:xfrm>
        </p:grpSpPr>
        <p:graphicFrame>
          <p:nvGraphicFramePr>
            <p:cNvPr id="5152" name="Object 22"/>
            <p:cNvGraphicFramePr>
              <a:graphicFrameLocks noChangeAspect="1"/>
            </p:cNvGraphicFramePr>
            <p:nvPr/>
          </p:nvGraphicFramePr>
          <p:xfrm>
            <a:off x="4178" y="1894"/>
            <a:ext cx="69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2" name="Equation" r:id="rId47" imgW="1352531" imgH="495263" progId="Equation.3">
                    <p:embed/>
                  </p:oleObj>
                </mc:Choice>
                <mc:Fallback>
                  <p:oleObj name="Equation" r:id="rId47" imgW="1352531" imgH="4952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1894"/>
                          <a:ext cx="698" cy="26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3" name="Line 49"/>
            <p:cNvSpPr>
              <a:spLocks noChangeShapeType="1"/>
            </p:cNvSpPr>
            <p:nvPr/>
          </p:nvSpPr>
          <p:spPr bwMode="auto">
            <a:xfrm flipH="1">
              <a:off x="3696" y="2064"/>
              <a:ext cx="43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3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3636169" y="1146175"/>
            <a:ext cx="5472112" cy="576263"/>
            <a:chOff x="567" y="3566"/>
            <a:chExt cx="3447" cy="363"/>
          </a:xfrm>
        </p:grpSpPr>
        <p:sp>
          <p:nvSpPr>
            <p:cNvPr id="35" name="Rectangle 45"/>
            <p:cNvSpPr>
              <a:spLocks noChangeArrowheads="1"/>
            </p:cNvSpPr>
            <p:nvPr/>
          </p:nvSpPr>
          <p:spPr bwMode="auto">
            <a:xfrm>
              <a:off x="567" y="3566"/>
              <a:ext cx="3447" cy="3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6" name="Object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23880015"/>
                    </p:ext>
                  </p:extLst>
                </p:nvPr>
              </p:nvGraphicFramePr>
              <p:xfrm>
                <a:off x="1454" y="3627"/>
                <a:ext cx="968" cy="2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3" name="Equation" r:id="rId49" imgW="1536480" imgH="457200" progId="Equation.DSMT4">
                        <p:embed/>
                      </p:oleObj>
                    </mc:Choice>
                    <mc:Fallback>
                      <p:oleObj name="Equation" r:id="rId49" imgW="1536480" imgH="457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grayscl/>
                              <a:biLevel thresh="5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4" y="3627"/>
                              <a:ext cx="9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6" name="Object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23880015"/>
                    </p:ext>
                  </p:extLst>
                </p:nvPr>
              </p:nvGraphicFramePr>
              <p:xfrm>
                <a:off x="1454" y="3627"/>
                <a:ext cx="968" cy="2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3" name="Equation" r:id="rId49" imgW="1536480" imgH="457200" progId="Equation.DSMT4">
                        <p:embed/>
                      </p:oleObj>
                    </mc:Choice>
                    <mc:Fallback>
                      <p:oleObj name="Equation" r:id="rId49" imgW="1536480" imgH="457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grayscl/>
                              <a:biLevel thresh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4" y="3627"/>
                              <a:ext cx="9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1"/>
                <p:cNvSpPr>
                  <a:spLocks noChangeArrowheads="1"/>
                </p:cNvSpPr>
                <p:nvPr/>
              </p:nvSpPr>
              <p:spPr bwMode="auto">
                <a:xfrm>
                  <a:off x="2382" y="3593"/>
                  <a:ext cx="12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a14:m>
                  <a:r>
                    <a:rPr kumimoji="1" lang="en-US" altLang="zh-CN" sz="2800" b="1" i="1" dirty="0">
                      <a:latin typeface="Times New Roman" pitchFamily="18" charset="0"/>
                      <a:ea typeface="楷体_GB2312" pitchFamily="49" charset="-122"/>
                    </a:rPr>
                    <a:t>kα</a:t>
                  </a:r>
                </a:p>
              </p:txBody>
            </p:sp>
          </mc:Choice>
          <mc:Fallback>
            <p:sp>
              <p:nvSpPr>
                <p:cNvPr id="37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82" y="3593"/>
                  <a:ext cx="1270" cy="327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11765" b="-329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2971" y="3593"/>
              <a:ext cx="8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  <a:ea typeface="楷体_GB2312" pitchFamily="49" charset="-122"/>
                </a:rPr>
                <a:t>α</a:t>
              </a:r>
              <a:r>
                <a:rPr kumimoji="1" lang="en-US" altLang="zh-CN" sz="2800" b="1" dirty="0">
                  <a:latin typeface="Times New Roman" pitchFamily="18" charset="0"/>
                  <a:ea typeface="楷体_GB2312" pitchFamily="49" charset="-122"/>
                </a:rPr>
                <a:t>→0)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601" y="3602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ea typeface="楷体_GB2312" pitchFamily="49" charset="-122"/>
                </a:rPr>
                <a:t>一般地</a:t>
              </a:r>
              <a:r>
                <a:rPr kumimoji="1" lang="en-US" altLang="zh-CN" sz="2800" b="1" dirty="0">
                  <a:latin typeface="Times New Roman" pitchFamily="18" charset="0"/>
                  <a:ea typeface="楷体_GB2312" pitchFamily="49" charset="-122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 autoUpdateAnimBg="0" advAuto="0"/>
      <p:bldP spid="54282" grpId="0" build="p" autoUpdateAnimBg="0"/>
      <p:bldP spid="54293" grpId="0" animBg="1"/>
      <p:bldP spid="54298" grpId="0" build="p" autoUpdateAnimBg="0" advAuto="0"/>
      <p:bldP spid="543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5280" y="304800"/>
            <a:ext cx="2514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182802"/>
              </p:ext>
            </p:extLst>
          </p:nvPr>
        </p:nvGraphicFramePr>
        <p:xfrm>
          <a:off x="2647254" y="277813"/>
          <a:ext cx="1564705" cy="57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3" imgW="1390669" imgH="495263" progId="Equation.DSMT4">
                  <p:embed/>
                </p:oleObj>
              </mc:Choice>
              <mc:Fallback>
                <p:oleObj name="Equation" r:id="rId3" imgW="1390669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254" y="277813"/>
                        <a:ext cx="1564705" cy="572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839093" y="990600"/>
            <a:ext cx="66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86464"/>
              </p:ext>
            </p:extLst>
          </p:nvPr>
        </p:nvGraphicFramePr>
        <p:xfrm>
          <a:off x="1500976" y="990600"/>
          <a:ext cx="196460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976" y="990600"/>
                        <a:ext cx="1964607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02378"/>
              </p:ext>
            </p:extLst>
          </p:nvPr>
        </p:nvGraphicFramePr>
        <p:xfrm>
          <a:off x="3419872" y="1026600"/>
          <a:ext cx="230608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7" imgW="1066680" imgH="203040" progId="Equation.DSMT4">
                  <p:embed/>
                </p:oleObj>
              </mc:Choice>
              <mc:Fallback>
                <p:oleObj name="Equation" r:id="rId7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026600"/>
                        <a:ext cx="2306085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64894"/>
              </p:ext>
            </p:extLst>
          </p:nvPr>
        </p:nvGraphicFramePr>
        <p:xfrm>
          <a:off x="5768280" y="1008600"/>
          <a:ext cx="281196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9" imgW="1269720" imgH="215640" progId="Equation.DSMT4">
                  <p:embed/>
                </p:oleObj>
              </mc:Choice>
              <mc:Fallback>
                <p:oleObj name="Equation" r:id="rId9" imgW="1269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280" y="1008600"/>
                        <a:ext cx="281196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623112"/>
              </p:ext>
            </p:extLst>
          </p:nvPr>
        </p:nvGraphicFramePr>
        <p:xfrm>
          <a:off x="2053530" y="1989138"/>
          <a:ext cx="15128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11" imgW="571388" imgH="390451" progId="Equation.DSMT4">
                  <p:embed/>
                </p:oleObj>
              </mc:Choice>
              <mc:Fallback>
                <p:oleObj name="Equation" r:id="rId11" imgW="571388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530" y="1989138"/>
                        <a:ext cx="15128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36419"/>
              </p:ext>
            </p:extLst>
          </p:nvPr>
        </p:nvGraphicFramePr>
        <p:xfrm>
          <a:off x="3539430" y="2146300"/>
          <a:ext cx="218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13" imgW="2152743" imgH="876337" progId="Equation.3">
                  <p:embed/>
                </p:oleObj>
              </mc:Choice>
              <mc:Fallback>
                <p:oleObj name="Equation" r:id="rId13" imgW="215274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430" y="2146300"/>
                        <a:ext cx="2184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442230"/>
              </p:ext>
            </p:extLst>
          </p:nvPr>
        </p:nvGraphicFramePr>
        <p:xfrm>
          <a:off x="3482280" y="3263900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15" imgW="2533780" imgH="1047787" progId="Equation.3">
                  <p:embed/>
                </p:oleObj>
              </mc:Choice>
              <mc:Fallback>
                <p:oleObj name="Equation" r:id="rId15" imgW="2533780" imgH="1047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280" y="3263900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918715"/>
              </p:ext>
            </p:extLst>
          </p:nvPr>
        </p:nvGraphicFramePr>
        <p:xfrm>
          <a:off x="6060380" y="3263900"/>
          <a:ext cx="85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17" imgW="819280" imgH="895424" progId="Equation.3">
                  <p:embed/>
                </p:oleObj>
              </mc:Choice>
              <mc:Fallback>
                <p:oleObj name="Equation" r:id="rId17" imgW="819280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380" y="3263900"/>
                        <a:ext cx="85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003766"/>
              </p:ext>
            </p:extLst>
          </p:nvPr>
        </p:nvGraphicFramePr>
        <p:xfrm>
          <a:off x="7063680" y="3505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19" imgW="400106" imgH="276262" progId="Equation.3">
                  <p:embed/>
                </p:oleObj>
              </mc:Choice>
              <mc:Fallback>
                <p:oleObj name="Equation" r:id="rId19" imgW="40010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680" y="3505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652551"/>
              </p:ext>
            </p:extLst>
          </p:nvPr>
        </p:nvGraphicFramePr>
        <p:xfrm>
          <a:off x="4091880" y="4462463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21" imgW="1380967" imgH="476176" progId="Equation.3">
                  <p:embed/>
                </p:oleObj>
              </mc:Choice>
              <mc:Fallback>
                <p:oleObj name="Equation" r:id="rId21" imgW="138096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880" y="4462463"/>
                        <a:ext cx="140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62348"/>
              </p:ext>
            </p:extLst>
          </p:nvPr>
        </p:nvGraphicFramePr>
        <p:xfrm>
          <a:off x="3879155" y="5805488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23" imgW="1847980" imgH="381074" progId="Equation.3">
                  <p:embed/>
                </p:oleObj>
              </mc:Choice>
              <mc:Fallback>
                <p:oleObj name="Equation" r:id="rId23" imgW="184798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155" y="5805488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424880" y="16002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因此 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1561405" y="448786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即有等价关系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891480" y="5156200"/>
            <a:ext cx="6165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上述证明过程也给出了等价关系</a:t>
            </a: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3787080" y="3082925"/>
            <a:ext cx="1981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7063680" y="3886200"/>
            <a:ext cx="4572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63164"/>
              </p:ext>
            </p:extLst>
          </p:nvPr>
        </p:nvGraphicFramePr>
        <p:xfrm>
          <a:off x="5806380" y="2159000"/>
          <a:ext cx="241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25" imgW="2381231" imgH="1009613" progId="Equation.3">
                  <p:embed/>
                </p:oleObj>
              </mc:Choice>
              <mc:Fallback>
                <p:oleObj name="Equation" r:id="rId25" imgW="2381231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380" y="2159000"/>
                        <a:ext cx="241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426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  <p:bldP spid="62486" grpId="0" build="p" autoUpdateAnimBg="0"/>
      <p:bldP spid="62487" grpId="0" build="p" autoUpdateAnimBg="0"/>
      <p:bldP spid="62488" grpId="0" build="p" autoUpdateAnimBg="0"/>
      <p:bldP spid="62489" grpId="0" animBg="1"/>
      <p:bldP spid="624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35467"/>
              </p:ext>
            </p:extLst>
          </p:nvPr>
        </p:nvGraphicFramePr>
        <p:xfrm>
          <a:off x="2229048" y="61595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3" imgW="857417" imgH="361987" progId="Equation.DSMT4">
                  <p:embed/>
                </p:oleObj>
              </mc:Choice>
              <mc:Fallback>
                <p:oleObj name="Equation" r:id="rId3" imgW="857417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048" y="61595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Text Box 5"/>
              <p:cNvSpPr txBox="1">
                <a:spLocks noChangeArrowheads="1"/>
              </p:cNvSpPr>
              <p:nvPr/>
            </p:nvSpPr>
            <p:spPr bwMode="auto">
              <a:xfrm>
                <a:off x="2203648" y="496716"/>
                <a:ext cx="9144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717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648" y="496716"/>
                <a:ext cx="914400" cy="5794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16" name="Text Box 16"/>
              <p:cNvSpPr txBox="1">
                <a:spLocks noChangeArrowheads="1"/>
              </p:cNvSpPr>
              <p:nvPr/>
            </p:nvSpPr>
            <p:spPr bwMode="auto">
              <a:xfrm>
                <a:off x="1907704" y="1334275"/>
                <a:ext cx="6858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/>
              </a:p>
            </p:txBody>
          </p:sp>
        </mc:Choice>
        <mc:Fallback>
          <p:sp>
            <p:nvSpPr>
              <p:cNvPr id="2561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334275"/>
                <a:ext cx="685800" cy="5794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448" y="533400"/>
            <a:ext cx="1676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1.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219648" y="769938"/>
            <a:ext cx="7635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3194248" y="863600"/>
            <a:ext cx="7635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31031"/>
              </p:ext>
            </p:extLst>
          </p:nvPr>
        </p:nvGraphicFramePr>
        <p:xfrm>
          <a:off x="4083248" y="6096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7" imgW="1904851" imgH="381074" progId="Equation.3">
                  <p:embed/>
                </p:oleObj>
              </mc:Choice>
              <mc:Fallback>
                <p:oleObj name="Equation" r:id="rId7" imgW="190485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248" y="60960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908248" y="13747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889448" y="1587500"/>
            <a:ext cx="762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69219"/>
              </p:ext>
            </p:extLst>
          </p:nvPr>
        </p:nvGraphicFramePr>
        <p:xfrm>
          <a:off x="1822648" y="15240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9" imgW="238190" imgH="209624" progId="Equation.3">
                  <p:embed/>
                </p:oleObj>
              </mc:Choice>
              <mc:Fallback>
                <p:oleObj name="Equation" r:id="rId9" imgW="2381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648" y="15240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195379"/>
              </p:ext>
            </p:extLst>
          </p:nvPr>
        </p:nvGraphicFramePr>
        <p:xfrm>
          <a:off x="3829248" y="12065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11" imgW="1314394" imgH="819076" progId="Equation.3">
                  <p:embed/>
                </p:oleObj>
              </mc:Choice>
              <mc:Fallback>
                <p:oleObj name="Equation" r:id="rId11" imgW="131439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248" y="1206500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3495"/>
              </p:ext>
            </p:extLst>
          </p:nvPr>
        </p:nvGraphicFramePr>
        <p:xfrm>
          <a:off x="3880048" y="2209800"/>
          <a:ext cx="22209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13" imgW="2190880" imgH="819076" progId="Equation.3">
                  <p:embed/>
                </p:oleObj>
              </mc:Choice>
              <mc:Fallback>
                <p:oleObj name="Equation" r:id="rId13" imgW="2190880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048" y="2209800"/>
                        <a:ext cx="22209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57871"/>
              </p:ext>
            </p:extLst>
          </p:nvPr>
        </p:nvGraphicFramePr>
        <p:xfrm>
          <a:off x="6635948" y="2209800"/>
          <a:ext cx="196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15" imgW="1942988" imgH="819076" progId="Equation.3">
                  <p:embed/>
                </p:oleObj>
              </mc:Choice>
              <mc:Fallback>
                <p:oleObj name="Equation" r:id="rId15" imgW="1942988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948" y="2209800"/>
                        <a:ext cx="196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6089848" y="24018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256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10336"/>
              </p:ext>
            </p:extLst>
          </p:nvPr>
        </p:nvGraphicFramePr>
        <p:xfrm>
          <a:off x="3979131" y="3428644"/>
          <a:ext cx="183929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17" imgW="1434960" imgH="291960" progId="Equation.DSMT4">
                  <p:embed/>
                </p:oleObj>
              </mc:Choice>
              <mc:Fallback>
                <p:oleObj name="Equation" r:id="rId17" imgW="1434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131" y="3428644"/>
                        <a:ext cx="1839292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861248" y="3367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256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92604"/>
              </p:ext>
            </p:extLst>
          </p:nvPr>
        </p:nvGraphicFramePr>
        <p:xfrm>
          <a:off x="6508948" y="3427465"/>
          <a:ext cx="175169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19" imgW="1358640" imgH="291960" progId="Equation.DSMT4">
                  <p:embed/>
                </p:oleObj>
              </mc:Choice>
              <mc:Fallback>
                <p:oleObj name="Equation" r:id="rId19" imgW="1358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948" y="3427465"/>
                        <a:ext cx="1751695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908248" y="4357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56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52733"/>
              </p:ext>
            </p:extLst>
          </p:nvPr>
        </p:nvGraphicFramePr>
        <p:xfrm>
          <a:off x="2013148" y="44196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21" imgW="1419104" imgH="419249" progId="Equation.3">
                  <p:embed/>
                </p:oleObj>
              </mc:Choice>
              <mc:Fallback>
                <p:oleObj name="Equation" r:id="rId21" imgW="141910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148" y="44196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97721"/>
              </p:ext>
            </p:extLst>
          </p:nvPr>
        </p:nvGraphicFramePr>
        <p:xfrm>
          <a:off x="3619698" y="441960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23" imgW="1409737" imgH="381074" progId="Equation.3">
                  <p:embed/>
                </p:oleObj>
              </mc:Choice>
              <mc:Fallback>
                <p:oleObj name="Equation" r:id="rId23" imgW="140973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698" y="441960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649" name="Text Box 49"/>
              <p:cNvSpPr txBox="1">
                <a:spLocks noChangeArrowheads="1"/>
              </p:cNvSpPr>
              <p:nvPr/>
            </p:nvSpPr>
            <p:spPr bwMode="auto">
              <a:xfrm>
                <a:off x="4139952" y="4320946"/>
                <a:ext cx="758825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/>
              </a:p>
            </p:txBody>
          </p:sp>
        </mc:Choice>
        <mc:Fallback>
          <p:sp>
            <p:nvSpPr>
              <p:cNvPr id="25649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4320946"/>
                <a:ext cx="758825" cy="57943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61717"/>
              </p:ext>
            </p:extLst>
          </p:nvPr>
        </p:nvGraphicFramePr>
        <p:xfrm>
          <a:off x="5327848" y="4476750"/>
          <a:ext cx="147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26" imgW="1447874" imgH="342900" progId="Equation.3">
                  <p:embed/>
                </p:oleObj>
              </mc:Choice>
              <mc:Fallback>
                <p:oleObj name="Equation" r:id="rId26" imgW="1447874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848" y="4476750"/>
                        <a:ext cx="147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651" name="Text Box 51"/>
              <p:cNvSpPr txBox="1">
                <a:spLocks noChangeArrowheads="1"/>
              </p:cNvSpPr>
              <p:nvPr/>
            </p:nvSpPr>
            <p:spPr bwMode="auto">
              <a:xfrm>
                <a:off x="5796136" y="4325938"/>
                <a:ext cx="9144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dirty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kumimoji="1" lang="zh-CN" altLang="en-US" sz="3200" b="1" dirty="0"/>
              </a:p>
            </p:txBody>
          </p:sp>
        </mc:Choice>
        <mc:Fallback>
          <p:sp>
            <p:nvSpPr>
              <p:cNvPr id="25651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4325938"/>
                <a:ext cx="914400" cy="57943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6851848" y="4357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2565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27399"/>
              </p:ext>
            </p:extLst>
          </p:nvPr>
        </p:nvGraphicFramePr>
        <p:xfrm>
          <a:off x="1975048" y="51816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29" imgW="1419104" imgH="419249" progId="Equation.3">
                  <p:embed/>
                </p:oleObj>
              </mc:Choice>
              <mc:Fallback>
                <p:oleObj name="Equation" r:id="rId29" imgW="141910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48" y="51816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408391"/>
              </p:ext>
            </p:extLst>
          </p:nvPr>
        </p:nvGraphicFramePr>
        <p:xfrm>
          <a:off x="3575248" y="518160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31" imgW="2333727" imgH="381074" progId="Equation.3">
                  <p:embed/>
                </p:oleObj>
              </mc:Choice>
              <mc:Fallback>
                <p:oleObj name="Equation" r:id="rId31" imgW="233372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248" y="518160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9985"/>
              </p:ext>
            </p:extLst>
          </p:nvPr>
        </p:nvGraphicFramePr>
        <p:xfrm>
          <a:off x="6102548" y="5181600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33" imgW="2247751" imgH="381074" progId="Equation.3">
                  <p:embed/>
                </p:oleObj>
              </mc:Choice>
              <mc:Fallback>
                <p:oleObj name="Equation" r:id="rId33" imgW="224775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548" y="5181600"/>
                        <a:ext cx="227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1" name="Line 71"/>
          <p:cNvSpPr>
            <a:spLocks noChangeShapeType="1"/>
          </p:cNvSpPr>
          <p:nvPr/>
        </p:nvSpPr>
        <p:spPr bwMode="auto">
          <a:xfrm>
            <a:off x="2889448" y="1701800"/>
            <a:ext cx="762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5672" name="Line 72"/>
          <p:cNvSpPr>
            <a:spLocks noChangeShapeType="1"/>
          </p:cNvSpPr>
          <p:nvPr/>
        </p:nvSpPr>
        <p:spPr bwMode="auto">
          <a:xfrm>
            <a:off x="2889448" y="2578100"/>
            <a:ext cx="762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5673" name="Line 73"/>
          <p:cNvSpPr>
            <a:spLocks noChangeShapeType="1"/>
          </p:cNvSpPr>
          <p:nvPr/>
        </p:nvSpPr>
        <p:spPr bwMode="auto">
          <a:xfrm>
            <a:off x="2889448" y="2692400"/>
            <a:ext cx="762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5674" name="Line 74"/>
          <p:cNvSpPr>
            <a:spLocks noChangeShapeType="1"/>
          </p:cNvSpPr>
          <p:nvPr/>
        </p:nvSpPr>
        <p:spPr bwMode="auto">
          <a:xfrm>
            <a:off x="2889448" y="3568700"/>
            <a:ext cx="762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5675" name="Line 75"/>
          <p:cNvSpPr>
            <a:spLocks noChangeShapeType="1"/>
          </p:cNvSpPr>
          <p:nvPr/>
        </p:nvSpPr>
        <p:spPr bwMode="auto">
          <a:xfrm>
            <a:off x="2889448" y="3683000"/>
            <a:ext cx="762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2567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453988"/>
              </p:ext>
            </p:extLst>
          </p:nvPr>
        </p:nvGraphicFramePr>
        <p:xfrm>
          <a:off x="2432248" y="1454150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35" imgW="266626" imgH="361987" progId="Equation.3">
                  <p:embed/>
                </p:oleObj>
              </mc:Choice>
              <mc:Fallback>
                <p:oleObj name="Equation" r:id="rId35" imgW="26662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248" y="1454150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791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utoUpdateAnimBg="0"/>
      <p:bldP spid="25611" grpId="0" autoUpdateAnimBg="0"/>
      <p:bldP spid="25612" grpId="0" animBg="1"/>
      <p:bldP spid="25625" grpId="0" autoUpdateAnimBg="0"/>
      <p:bldP spid="25627" grpId="0" autoUpdateAnimBg="0"/>
      <p:bldP spid="25643" grpId="0" autoUpdateAnimBg="0"/>
      <p:bldP spid="25649" grpId="0" autoUpdateAnimBg="0"/>
      <p:bldP spid="25651" grpId="0" autoUpdateAnimBg="0"/>
      <p:bldP spid="25655" grpId="0" autoUpdateAnimBg="0"/>
      <p:bldP spid="25671" grpId="0" animBg="1"/>
      <p:bldP spid="25672" grpId="0" animBg="1"/>
      <p:bldP spid="25673" grpId="0" animBg="1"/>
      <p:bldP spid="25674" grpId="0" animBg="1"/>
      <p:bldP spid="256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7065" y="557213"/>
            <a:ext cx="18986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2.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79643"/>
              </p:ext>
            </p:extLst>
          </p:nvPr>
        </p:nvGraphicFramePr>
        <p:xfrm>
          <a:off x="2807915" y="647700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3" imgW="1066837" imgH="390451" progId="Equation.3">
                  <p:embed/>
                </p:oleObj>
              </mc:Choice>
              <mc:Fallback>
                <p:oleObj name="Equation" r:id="rId3" imgW="106683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915" y="647700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86626"/>
              </p:ext>
            </p:extLst>
          </p:nvPr>
        </p:nvGraphicFramePr>
        <p:xfrm>
          <a:off x="4014415" y="6223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5" imgW="1076204" imgH="390451" progId="Equation.3">
                  <p:embed/>
                </p:oleObj>
              </mc:Choice>
              <mc:Fallback>
                <p:oleObj name="Equation" r:id="rId5" imgW="107620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415" y="622300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119315" y="54486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40589"/>
              </p:ext>
            </p:extLst>
          </p:nvPr>
        </p:nvGraphicFramePr>
        <p:xfrm>
          <a:off x="5779715" y="41786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7" imgW="914288" imgH="819076" progId="Equation.3">
                  <p:embed/>
                </p:oleObj>
              </mc:Choice>
              <mc:Fallback>
                <p:oleObj name="Equation" r:id="rId7" imgW="914288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715" y="417860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703640" y="58296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509879"/>
              </p:ext>
            </p:extLst>
          </p:nvPr>
        </p:nvGraphicFramePr>
        <p:xfrm>
          <a:off x="3039690" y="120650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9" imgW="819280" imgH="819076" progId="Equation.3">
                  <p:embed/>
                </p:oleObj>
              </mc:Choice>
              <mc:Fallback>
                <p:oleObj name="Equation" r:id="rId9" imgW="819280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690" y="1206500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054453"/>
              </p:ext>
            </p:extLst>
          </p:nvPr>
        </p:nvGraphicFramePr>
        <p:xfrm>
          <a:off x="3992190" y="1206500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11" imgW="1200317" imgH="819076" progId="Equation.3">
                  <p:embed/>
                </p:oleObj>
              </mc:Choice>
              <mc:Fallback>
                <p:oleObj name="Equation" r:id="rId11" imgW="120031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190" y="1206500"/>
                        <a:ext cx="123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087065" y="24765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32926"/>
              </p:ext>
            </p:extLst>
          </p:nvPr>
        </p:nvGraphicFramePr>
        <p:xfrm>
          <a:off x="2104653" y="234950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13" imgW="819280" imgH="819076" progId="Equation.3">
                  <p:embed/>
                </p:oleObj>
              </mc:Choice>
              <mc:Fallback>
                <p:oleObj name="Equation" r:id="rId13" imgW="819280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653" y="2349500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77829"/>
              </p:ext>
            </p:extLst>
          </p:nvPr>
        </p:nvGraphicFramePr>
        <p:xfrm>
          <a:off x="3150815" y="2286000"/>
          <a:ext cx="2654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15" imgW="2628788" imgH="962062" progId="Equation.3">
                  <p:embed/>
                </p:oleObj>
              </mc:Choice>
              <mc:Fallback>
                <p:oleObj name="Equation" r:id="rId15" imgW="2628788" imgH="962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815" y="2286000"/>
                        <a:ext cx="2654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6585"/>
              </p:ext>
            </p:extLst>
          </p:nvPr>
        </p:nvGraphicFramePr>
        <p:xfrm>
          <a:off x="4662115" y="23495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17" imgW="381037" imgH="819076" progId="Equation.3">
                  <p:embed/>
                </p:oleObj>
              </mc:Choice>
              <mc:Fallback>
                <p:oleObj name="Equation" r:id="rId17" imgW="38103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115" y="2349500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236550"/>
              </p:ext>
            </p:extLst>
          </p:nvPr>
        </p:nvGraphicFramePr>
        <p:xfrm>
          <a:off x="5195515" y="23495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19" imgW="352267" imgH="819076" progId="Equation.3">
                  <p:embed/>
                </p:oleObj>
              </mc:Choice>
              <mc:Fallback>
                <p:oleObj name="Equation" r:id="rId19" imgW="35226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515" y="2349500"/>
                        <a:ext cx="38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48246"/>
              </p:ext>
            </p:extLst>
          </p:nvPr>
        </p:nvGraphicFramePr>
        <p:xfrm>
          <a:off x="3125415" y="3416300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21" imgW="1200317" imgH="895424" progId="Equation.3">
                  <p:embed/>
                </p:oleObj>
              </mc:Choice>
              <mc:Fallback>
                <p:oleObj name="Equation" r:id="rId21" imgW="120031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415" y="3416300"/>
                        <a:ext cx="123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63234"/>
              </p:ext>
            </p:extLst>
          </p:nvPr>
        </p:nvGraphicFramePr>
        <p:xfrm>
          <a:off x="4509715" y="342900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23" imgW="914288" imgH="819076" progId="Equation.3">
                  <p:embed/>
                </p:oleObj>
              </mc:Choice>
              <mc:Fallback>
                <p:oleObj name="Equation" r:id="rId23" imgW="914288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715" y="3429000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14926"/>
              </p:ext>
            </p:extLst>
          </p:nvPr>
        </p:nvGraphicFramePr>
        <p:xfrm>
          <a:off x="5576515" y="3429000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25" imgW="885853" imgH="819076" progId="Equation.3">
                  <p:embed/>
                </p:oleObj>
              </mc:Choice>
              <mc:Fallback>
                <p:oleObj name="Equation" r:id="rId25" imgW="885853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515" y="3429000"/>
                        <a:ext cx="91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01429"/>
              </p:ext>
            </p:extLst>
          </p:nvPr>
        </p:nvGraphicFramePr>
        <p:xfrm>
          <a:off x="6643315" y="3416300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27" imgW="1200317" imgH="819076" progId="Equation.3">
                  <p:embed/>
                </p:oleObj>
              </mc:Choice>
              <mc:Fallback>
                <p:oleObj name="Equation" r:id="rId27" imgW="120031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315" y="3416300"/>
                        <a:ext cx="123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087065" y="49530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66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35506"/>
              </p:ext>
            </p:extLst>
          </p:nvPr>
        </p:nvGraphicFramePr>
        <p:xfrm>
          <a:off x="2325315" y="48006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29" imgW="1543217" imgH="819076" progId="Equation.3">
                  <p:embed/>
                </p:oleObj>
              </mc:Choice>
              <mc:Fallback>
                <p:oleObj name="Equation" r:id="rId29" imgW="154321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315" y="4800600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59690"/>
              </p:ext>
            </p:extLst>
          </p:nvPr>
        </p:nvGraphicFramePr>
        <p:xfrm>
          <a:off x="4052515" y="47879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31" imgW="1314394" imgH="819076" progId="Equation.3">
                  <p:embed/>
                </p:oleObj>
              </mc:Choice>
              <mc:Fallback>
                <p:oleObj name="Equation" r:id="rId31" imgW="131439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515" y="4787900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981209"/>
              </p:ext>
            </p:extLst>
          </p:nvPr>
        </p:nvGraphicFramePr>
        <p:xfrm>
          <a:off x="5500315" y="47879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33" imgW="504816" imgH="819076" progId="Equation.3">
                  <p:embed/>
                </p:oleObj>
              </mc:Choice>
              <mc:Fallback>
                <p:oleObj name="Equation" r:id="rId33" imgW="50481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315" y="47879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  <p:sp>
        <p:nvSpPr>
          <p:cNvPr id="2" name="矩形 1"/>
          <p:cNvSpPr/>
          <p:nvPr/>
        </p:nvSpPr>
        <p:spPr>
          <a:xfrm>
            <a:off x="367871" y="59740"/>
            <a:ext cx="343074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zh-CN" alt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黑体" pitchFamily="2" charset="-122"/>
                <a:ea typeface="黑体" pitchFamily="2" charset="-122"/>
              </a:rPr>
              <a:t>等价无穷小替换定理</a:t>
            </a:r>
            <a:endParaRPr lang="zh-CN" alt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598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autoUpdateAnimBg="0"/>
      <p:bldP spid="26636" grpId="0" autoUpdateAnimBg="0"/>
      <p:bldP spid="26641" grpId="0" autoUpdateAnimBg="0"/>
      <p:bldP spid="2665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1843336" y="265113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设对同一变化过程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9220" name="Text Box 51"/>
          <p:cNvSpPr txBox="1">
            <a:spLocks noChangeArrowheads="1"/>
          </p:cNvSpPr>
          <p:nvPr/>
        </p:nvSpPr>
        <p:spPr bwMode="auto">
          <a:xfrm>
            <a:off x="4967536" y="265113"/>
            <a:ext cx="2492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 , </a:t>
            </a: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 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为无穷小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,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886" y="260350"/>
            <a:ext cx="1365250" cy="53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395536" y="874713"/>
            <a:ext cx="2569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无穷小的性质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782886" y="1484313"/>
            <a:ext cx="3122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(1) 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和差取大规则 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7263061" y="26511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由等价</a:t>
            </a:r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2700586" y="874713"/>
            <a:ext cx="5774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可得简化某些极限运算的下述规则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3662611" y="1484313"/>
            <a:ext cx="2040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若 </a:t>
            </a:r>
            <a:r>
              <a:rPr kumimoji="1" lang="zh-CN" altLang="en-US" b="1" i="1">
                <a:latin typeface="+mn-lt"/>
                <a:ea typeface="+mn-ea"/>
                <a:sym typeface="Symbol" pitchFamily="18" charset="2"/>
              </a:rPr>
              <a:t>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= </a:t>
            </a: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o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), 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82886" y="3084513"/>
            <a:ext cx="3122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(2) 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和差代替规则 </a:t>
            </a:r>
          </a:p>
        </p:txBody>
      </p:sp>
      <p:graphicFrame>
        <p:nvGraphicFramePr>
          <p:cNvPr id="3181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77702"/>
              </p:ext>
            </p:extLst>
          </p:nvPr>
        </p:nvGraphicFramePr>
        <p:xfrm>
          <a:off x="3755945" y="3177016"/>
          <a:ext cx="492051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3" imgW="5537160" imgH="419040" progId="Equation.DSMT4">
                  <p:embed/>
                </p:oleObj>
              </mc:Choice>
              <mc:Fallback>
                <p:oleObj name="Equation" r:id="rId3" imgW="5537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945" y="3177016"/>
                        <a:ext cx="4920511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1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63845"/>
              </p:ext>
            </p:extLst>
          </p:nvPr>
        </p:nvGraphicFramePr>
        <p:xfrm>
          <a:off x="1487736" y="3878263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5" imgW="2685994" imgH="400162" progId="Equation.3">
                  <p:embed/>
                </p:oleObj>
              </mc:Choice>
              <mc:Fallback>
                <p:oleObj name="Equation" r:id="rId5" imgW="268599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736" y="3878263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18" name="Text Box 74"/>
          <p:cNvSpPr txBox="1">
            <a:spLocks noChangeArrowheads="1"/>
          </p:cNvSpPr>
          <p:nvPr/>
        </p:nvSpPr>
        <p:spPr bwMode="auto">
          <a:xfrm>
            <a:off x="1386136" y="22606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181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46276"/>
              </p:ext>
            </p:extLst>
          </p:nvPr>
        </p:nvGraphicFramePr>
        <p:xfrm>
          <a:off x="2529136" y="2093913"/>
          <a:ext cx="175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7" imgW="1723867" imgH="876337" progId="Equation.3">
                  <p:embed/>
                </p:oleObj>
              </mc:Choice>
              <mc:Fallback>
                <p:oleObj name="Equation" r:id="rId7" imgW="1723867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136" y="2093913"/>
                        <a:ext cx="175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0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32030"/>
              </p:ext>
            </p:extLst>
          </p:nvPr>
        </p:nvGraphicFramePr>
        <p:xfrm>
          <a:off x="4408736" y="2081213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9" imgW="1295326" imgH="819076" progId="Equation.3">
                  <p:embed/>
                </p:oleObj>
              </mc:Choice>
              <mc:Fallback>
                <p:oleObj name="Equation" r:id="rId9" imgW="129532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736" y="2081213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1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192275"/>
              </p:ext>
            </p:extLst>
          </p:nvPr>
        </p:nvGraphicFramePr>
        <p:xfrm>
          <a:off x="5881936" y="2073275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11" imgW="476380" imgH="819076" progId="Equation.3">
                  <p:embed/>
                </p:oleObj>
              </mc:Choice>
              <mc:Fallback>
                <p:oleObj name="Equation" r:id="rId11" imgW="476380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936" y="2073275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3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3134"/>
              </p:ext>
            </p:extLst>
          </p:nvPr>
        </p:nvGraphicFramePr>
        <p:xfrm>
          <a:off x="5587755" y="1539533"/>
          <a:ext cx="181773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13" imgW="838080" imgH="203040" progId="Equation.DSMT4">
                  <p:embed/>
                </p:oleObj>
              </mc:Choice>
              <mc:Fallback>
                <p:oleObj name="Equation" r:id="rId1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755" y="1539533"/>
                        <a:ext cx="1817739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4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80509"/>
              </p:ext>
            </p:extLst>
          </p:nvPr>
        </p:nvGraphicFramePr>
        <p:xfrm>
          <a:off x="4269036" y="3662363"/>
          <a:ext cx="392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15" imgW="3895679" imgH="895424" progId="Equation.3">
                  <p:embed/>
                </p:oleObj>
              </mc:Choice>
              <mc:Fallback>
                <p:oleObj name="Equation" r:id="rId15" imgW="3895679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036" y="3662363"/>
                        <a:ext cx="392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5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1738"/>
              </p:ext>
            </p:extLst>
          </p:nvPr>
        </p:nvGraphicFramePr>
        <p:xfrm>
          <a:off x="1763688" y="5761208"/>
          <a:ext cx="456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17" imgW="2057400" imgH="215640" progId="Equation.DSMT4">
                  <p:embed/>
                </p:oleObj>
              </mc:Choice>
              <mc:Fallback>
                <p:oleObj name="Equation" r:id="rId17" imgW="2057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761208"/>
                        <a:ext cx="4564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1386136" y="47625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1857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87560"/>
              </p:ext>
            </p:extLst>
          </p:nvPr>
        </p:nvGraphicFramePr>
        <p:xfrm>
          <a:off x="2452936" y="4614863"/>
          <a:ext cx="260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19" imgW="2571917" imgH="838163" progId="Equation.3">
                  <p:embed/>
                </p:oleObj>
              </mc:Choice>
              <mc:Fallback>
                <p:oleObj name="Equation" r:id="rId19" imgW="2571917" imgH="838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936" y="4614863"/>
                        <a:ext cx="2603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8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57593"/>
              </p:ext>
            </p:extLst>
          </p:nvPr>
        </p:nvGraphicFramePr>
        <p:xfrm>
          <a:off x="5119936" y="4608513"/>
          <a:ext cx="189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21" imgW="1867049" imgH="1000237" progId="Equation.3">
                  <p:embed/>
                </p:oleObj>
              </mc:Choice>
              <mc:Fallback>
                <p:oleObj name="Equation" r:id="rId21" imgW="1867049" imgH="1000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936" y="4608513"/>
                        <a:ext cx="1892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9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29569"/>
              </p:ext>
            </p:extLst>
          </p:nvPr>
        </p:nvGraphicFramePr>
        <p:xfrm>
          <a:off x="7101136" y="4900613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23" imgW="476380" imgH="276262" progId="Equation.3">
                  <p:embed/>
                </p:oleObj>
              </mc:Choice>
              <mc:Fallback>
                <p:oleObj name="Equation" r:id="rId23" imgW="476380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1136" y="4900613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6262936" y="5741988"/>
            <a:ext cx="21739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见下页例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3)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</a:p>
        </p:txBody>
      </p:sp>
      <p:sp>
        <p:nvSpPr>
          <p:cNvPr id="2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047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1" grpId="0" build="p" autoUpdateAnimBg="0" advAuto="0"/>
      <p:bldP spid="31796" grpId="0" build="p" autoUpdateAnimBg="0"/>
      <p:bldP spid="31797" grpId="0" build="p" autoUpdateAnimBg="0"/>
      <p:bldP spid="31798" grpId="0" build="p" autoUpdateAnimBg="0" advAuto="0"/>
      <p:bldP spid="31799" grpId="0" build="p" autoUpdateAnimBg="0" advAuto="0"/>
      <p:bldP spid="31803" grpId="0" build="p" autoUpdateAnimBg="0"/>
      <p:bldP spid="31818" grpId="0" build="p" autoUpdateAnimBg="0"/>
      <p:bldP spid="31856" grpId="0" build="p" autoUpdateAnimBg="0"/>
      <p:bldP spid="31860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Rectangle 4"/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08697" y="548680"/>
                <a:ext cx="3767305" cy="519113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en-US" altLang="zh-CN" sz="2800" b="1" dirty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(3) 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因式代替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规则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zh-CN" altLang="en-US" sz="2800" b="1" dirty="0" smtClean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1024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08697" y="548680"/>
                <a:ext cx="3767305" cy="519113"/>
              </a:xfrm>
              <a:blipFill rotWithShape="1">
                <a:blip r:embed="rId3"/>
                <a:stretch>
                  <a:fillRect l="-3236" t="-9412" b="-3529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10746"/>
              </p:ext>
            </p:extLst>
          </p:nvPr>
        </p:nvGraphicFramePr>
        <p:xfrm>
          <a:off x="3668713" y="584200"/>
          <a:ext cx="44592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4" imgW="2184120" imgH="215640" progId="Equation.DSMT4">
                  <p:embed/>
                </p:oleObj>
              </mc:Choice>
              <mc:Fallback>
                <p:oleObj name="Equation" r:id="rId4" imgW="218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584200"/>
                        <a:ext cx="44592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1331622" y="12684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界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61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936623"/>
              </p:ext>
            </p:extLst>
          </p:nvPr>
        </p:nvGraphicFramePr>
        <p:xfrm>
          <a:off x="2451100" y="137160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6" imgW="1533516" imgH="381074" progId="Equation.3">
                  <p:embed/>
                </p:oleObj>
              </mc:Choice>
              <mc:Fallback>
                <p:oleObj name="Equation" r:id="rId6" imgW="153351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371600"/>
                        <a:ext cx="156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23044"/>
              </p:ext>
            </p:extLst>
          </p:nvPr>
        </p:nvGraphicFramePr>
        <p:xfrm>
          <a:off x="4114800" y="1371600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8" imgW="1838279" imgH="381074" progId="Equation.3">
                  <p:embed/>
                </p:oleObj>
              </mc:Choice>
              <mc:Fallback>
                <p:oleObj name="Equation" r:id="rId8" imgW="183827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1600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860425" y="4622115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10253" name="Text Box 48"/>
          <p:cNvSpPr txBox="1">
            <a:spLocks noChangeArrowheads="1"/>
          </p:cNvSpPr>
          <p:nvPr/>
        </p:nvSpPr>
        <p:spPr bwMode="auto">
          <a:xfrm>
            <a:off x="2292350" y="466730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  <a:sym typeface="Webdings" pitchFamily="18" charset="2"/>
              </a:rPr>
              <a:t></a:t>
            </a:r>
            <a:endParaRPr kumimoji="1" lang="en-US" altLang="zh-CN" b="1">
              <a:latin typeface="+mn-lt"/>
              <a:ea typeface="+mn-ea"/>
            </a:endParaRPr>
          </a:p>
        </p:txBody>
      </p:sp>
      <p:graphicFrame>
        <p:nvGraphicFramePr>
          <p:cNvPr id="6149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136216"/>
              </p:ext>
            </p:extLst>
          </p:nvPr>
        </p:nvGraphicFramePr>
        <p:xfrm>
          <a:off x="2193925" y="4437112"/>
          <a:ext cx="510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0" imgW="5076927" imgH="819076" progId="Equation.3">
                  <p:embed/>
                </p:oleObj>
              </mc:Choice>
              <mc:Fallback>
                <p:oleObj name="Equation" r:id="rId10" imgW="507692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437112"/>
                        <a:ext cx="510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75081"/>
              </p:ext>
            </p:extLst>
          </p:nvPr>
        </p:nvGraphicFramePr>
        <p:xfrm>
          <a:off x="3779912" y="2060810"/>
          <a:ext cx="4398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2" imgW="4406760" imgH="419040" progId="Equation.DSMT4">
                  <p:embed/>
                </p:oleObj>
              </mc:Choice>
              <mc:Fallback>
                <p:oleObj name="Equation" r:id="rId12" imgW="4406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060810"/>
                        <a:ext cx="43989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187624" y="2737588"/>
            <a:ext cx="6391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即因子积时</a:t>
            </a:r>
            <a:r>
              <a:rPr kumimoji="1" lang="en-US" altLang="zh-CN" sz="2800" b="1" dirty="0">
                <a:latin typeface="+mn-ea"/>
              </a:rPr>
              <a:t>,</a:t>
            </a:r>
            <a:r>
              <a:rPr kumimoji="1" lang="zh-CN" altLang="en-US" sz="2800" b="1" dirty="0">
                <a:latin typeface="+mn-ea"/>
              </a:rPr>
              <a:t>各因子可分别作等价代换</a:t>
            </a:r>
            <a:r>
              <a:rPr kumimoji="1" lang="en-US" altLang="zh-CN" sz="2800" b="1" dirty="0">
                <a:latin typeface="+mn-ea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4"/>
              <p:cNvSpPr txBox="1">
                <a:spLocks noChangeArrowheads="1"/>
              </p:cNvSpPr>
              <p:nvPr/>
            </p:nvSpPr>
            <p:spPr bwMode="auto">
              <a:xfrm>
                <a:off x="971600" y="1960797"/>
                <a:ext cx="3767305" cy="519113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sz="2800" b="1" dirty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因式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代替规则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zh-CN" altLang="en-US" sz="2800" b="1" dirty="0" smtClean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960797"/>
                <a:ext cx="3767305" cy="519113"/>
              </a:xfrm>
              <a:prstGeom prst="rect">
                <a:avLst/>
              </a:prstGeom>
              <a:blipFill rotWithShape="1">
                <a:blip r:embed="rId14"/>
                <a:stretch>
                  <a:fillRect l="-3236" t="-9412" b="-3529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7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 build="p" autoUpdateAnimBg="0" advAuto="0"/>
      <p:bldP spid="61466" grpId="0" build="p" autoUpdateAnimBg="0"/>
      <p:bldP spid="23" grpId="0"/>
      <p:bldP spid="24" grpId="0"/>
    </p:bldLst>
  </p:timing>
</p:sld>
</file>

<file path=ppt/theme/theme1.xml><?xml version="1.0" encoding="utf-8"?>
<a:theme xmlns:a="http://schemas.openxmlformats.org/drawingml/2006/main" name="高数A模板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华文中宋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37</TotalTime>
  <Words>580</Words>
  <Application>Microsoft Office PowerPoint</Application>
  <PresentationFormat>全屏显示(4:3)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高数A模板</vt:lpstr>
      <vt:lpstr>Equation</vt:lpstr>
      <vt:lpstr>MathType 5.0 Equation</vt:lpstr>
      <vt:lpstr>MathType 6.0 Equation</vt:lpstr>
      <vt:lpstr>第七节</vt:lpstr>
      <vt:lpstr>定义.</vt:lpstr>
      <vt:lpstr>例如, 当</vt:lpstr>
      <vt:lpstr>例1. 证明: 当</vt:lpstr>
      <vt:lpstr>例2.  证明: </vt:lpstr>
      <vt:lpstr>定理1.</vt:lpstr>
      <vt:lpstr>定理2.  设</vt:lpstr>
      <vt:lpstr>说明:</vt:lpstr>
      <vt:lpstr>(3)  因式代替规则1^°</vt:lpstr>
      <vt:lpstr>PowerPoint 演示文稿</vt:lpstr>
      <vt:lpstr>例4. 求</vt:lpstr>
      <vt:lpstr>例5. 证明: 当</vt:lpstr>
      <vt:lpstr>内容小结</vt:lpstr>
      <vt:lpstr>2. 等价无穷小替换定理</vt:lpstr>
      <vt:lpstr>3. 等价无穷小替换原则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</dc:title>
  <dc:creator>微软用户</dc:creator>
  <cp:lastModifiedBy>微软用户</cp:lastModifiedBy>
  <cp:revision>9</cp:revision>
  <dcterms:created xsi:type="dcterms:W3CDTF">2015-10-20T08:32:52Z</dcterms:created>
  <dcterms:modified xsi:type="dcterms:W3CDTF">2015-10-20T09:10:44Z</dcterms:modified>
</cp:coreProperties>
</file>