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84" r:id="rId6"/>
    <p:sldId id="285" r:id="rId7"/>
    <p:sldId id="286" r:id="rId8"/>
    <p:sldId id="287" r:id="rId9"/>
    <p:sldId id="28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17" Type="http://schemas.openxmlformats.org/officeDocument/2006/relationships/image" Target="../media/image164.emf"/><Relationship Id="rId2" Type="http://schemas.openxmlformats.org/officeDocument/2006/relationships/image" Target="../media/image149.emf"/><Relationship Id="rId16" Type="http://schemas.openxmlformats.org/officeDocument/2006/relationships/image" Target="../media/image163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5" Type="http://schemas.openxmlformats.org/officeDocument/2006/relationships/image" Target="../media/image16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18" Type="http://schemas.openxmlformats.org/officeDocument/2006/relationships/image" Target="../media/image182.emf"/><Relationship Id="rId3" Type="http://schemas.openxmlformats.org/officeDocument/2006/relationships/image" Target="../media/image167.emf"/><Relationship Id="rId7" Type="http://schemas.openxmlformats.org/officeDocument/2006/relationships/image" Target="../media/image171.wmf"/><Relationship Id="rId12" Type="http://schemas.openxmlformats.org/officeDocument/2006/relationships/image" Target="../media/image176.emf"/><Relationship Id="rId17" Type="http://schemas.openxmlformats.org/officeDocument/2006/relationships/image" Target="../media/image181.emf"/><Relationship Id="rId2" Type="http://schemas.openxmlformats.org/officeDocument/2006/relationships/image" Target="../media/image166.emf"/><Relationship Id="rId16" Type="http://schemas.openxmlformats.org/officeDocument/2006/relationships/image" Target="../media/image180.emf"/><Relationship Id="rId20" Type="http://schemas.openxmlformats.org/officeDocument/2006/relationships/image" Target="../media/image184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5" Type="http://schemas.openxmlformats.org/officeDocument/2006/relationships/image" Target="../media/image179.emf"/><Relationship Id="rId10" Type="http://schemas.openxmlformats.org/officeDocument/2006/relationships/image" Target="../media/image174.emf"/><Relationship Id="rId19" Type="http://schemas.openxmlformats.org/officeDocument/2006/relationships/image" Target="../media/image183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Relationship Id="rId14" Type="http://schemas.openxmlformats.org/officeDocument/2006/relationships/image" Target="../media/image17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image" Target="../media/image197.emf"/><Relationship Id="rId3" Type="http://schemas.openxmlformats.org/officeDocument/2006/relationships/image" Target="../media/image187.emf"/><Relationship Id="rId7" Type="http://schemas.openxmlformats.org/officeDocument/2006/relationships/image" Target="../media/image191.emf"/><Relationship Id="rId12" Type="http://schemas.openxmlformats.org/officeDocument/2006/relationships/image" Target="../media/image196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11" Type="http://schemas.openxmlformats.org/officeDocument/2006/relationships/image" Target="../media/image195.emf"/><Relationship Id="rId5" Type="http://schemas.openxmlformats.org/officeDocument/2006/relationships/image" Target="../media/image189.emf"/><Relationship Id="rId10" Type="http://schemas.openxmlformats.org/officeDocument/2006/relationships/image" Target="../media/image194.e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image" Target="../media/image211.emf"/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12" Type="http://schemas.openxmlformats.org/officeDocument/2006/relationships/image" Target="../media/image210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11" Type="http://schemas.openxmlformats.org/officeDocument/2006/relationships/image" Target="../media/image209.emf"/><Relationship Id="rId5" Type="http://schemas.openxmlformats.org/officeDocument/2006/relationships/image" Target="../media/image203.emf"/><Relationship Id="rId15" Type="http://schemas.openxmlformats.org/officeDocument/2006/relationships/image" Target="../media/image213.emf"/><Relationship Id="rId10" Type="http://schemas.openxmlformats.org/officeDocument/2006/relationships/image" Target="../media/image208.emf"/><Relationship Id="rId4" Type="http://schemas.openxmlformats.org/officeDocument/2006/relationships/image" Target="../media/image202.emf"/><Relationship Id="rId9" Type="http://schemas.openxmlformats.org/officeDocument/2006/relationships/image" Target="../media/image207.emf"/><Relationship Id="rId14" Type="http://schemas.openxmlformats.org/officeDocument/2006/relationships/image" Target="../media/image21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wmf"/><Relationship Id="rId18" Type="http://schemas.openxmlformats.org/officeDocument/2006/relationships/image" Target="../media/image23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5.wmf"/><Relationship Id="rId17" Type="http://schemas.openxmlformats.org/officeDocument/2006/relationships/image" Target="../media/image230.emf"/><Relationship Id="rId2" Type="http://schemas.openxmlformats.org/officeDocument/2006/relationships/image" Target="../media/image215.emf"/><Relationship Id="rId16" Type="http://schemas.openxmlformats.org/officeDocument/2006/relationships/image" Target="../media/image229.emf"/><Relationship Id="rId20" Type="http://schemas.openxmlformats.org/officeDocument/2006/relationships/image" Target="../media/image233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5" Type="http://schemas.openxmlformats.org/officeDocument/2006/relationships/image" Target="../media/image228.emf"/><Relationship Id="rId10" Type="http://schemas.openxmlformats.org/officeDocument/2006/relationships/image" Target="../media/image223.emf"/><Relationship Id="rId19" Type="http://schemas.openxmlformats.org/officeDocument/2006/relationships/image" Target="../media/image232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image" Target="../media/image246.emf"/><Relationship Id="rId18" Type="http://schemas.openxmlformats.org/officeDocument/2006/relationships/image" Target="../media/image251.emf"/><Relationship Id="rId26" Type="http://schemas.openxmlformats.org/officeDocument/2006/relationships/image" Target="../media/image259.emf"/><Relationship Id="rId3" Type="http://schemas.openxmlformats.org/officeDocument/2006/relationships/image" Target="../media/image236.emf"/><Relationship Id="rId21" Type="http://schemas.openxmlformats.org/officeDocument/2006/relationships/image" Target="../media/image254.emf"/><Relationship Id="rId7" Type="http://schemas.openxmlformats.org/officeDocument/2006/relationships/image" Target="../media/image240.emf"/><Relationship Id="rId12" Type="http://schemas.openxmlformats.org/officeDocument/2006/relationships/image" Target="../media/image245.emf"/><Relationship Id="rId17" Type="http://schemas.openxmlformats.org/officeDocument/2006/relationships/image" Target="../media/image250.emf"/><Relationship Id="rId25" Type="http://schemas.openxmlformats.org/officeDocument/2006/relationships/image" Target="../media/image258.emf"/><Relationship Id="rId2" Type="http://schemas.openxmlformats.org/officeDocument/2006/relationships/image" Target="../media/image235.emf"/><Relationship Id="rId16" Type="http://schemas.openxmlformats.org/officeDocument/2006/relationships/image" Target="../media/image249.emf"/><Relationship Id="rId20" Type="http://schemas.openxmlformats.org/officeDocument/2006/relationships/image" Target="../media/image253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11" Type="http://schemas.openxmlformats.org/officeDocument/2006/relationships/image" Target="../media/image244.emf"/><Relationship Id="rId24" Type="http://schemas.openxmlformats.org/officeDocument/2006/relationships/image" Target="../media/image257.emf"/><Relationship Id="rId5" Type="http://schemas.openxmlformats.org/officeDocument/2006/relationships/image" Target="../media/image238.emf"/><Relationship Id="rId15" Type="http://schemas.openxmlformats.org/officeDocument/2006/relationships/image" Target="../media/image248.emf"/><Relationship Id="rId23" Type="http://schemas.openxmlformats.org/officeDocument/2006/relationships/image" Target="../media/image256.emf"/><Relationship Id="rId28" Type="http://schemas.openxmlformats.org/officeDocument/2006/relationships/image" Target="../media/image261.emf"/><Relationship Id="rId10" Type="http://schemas.openxmlformats.org/officeDocument/2006/relationships/image" Target="../media/image243.emf"/><Relationship Id="rId19" Type="http://schemas.openxmlformats.org/officeDocument/2006/relationships/image" Target="../media/image252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Relationship Id="rId14" Type="http://schemas.openxmlformats.org/officeDocument/2006/relationships/image" Target="../media/image247.emf"/><Relationship Id="rId22" Type="http://schemas.openxmlformats.org/officeDocument/2006/relationships/image" Target="../media/image255.emf"/><Relationship Id="rId27" Type="http://schemas.openxmlformats.org/officeDocument/2006/relationships/image" Target="../media/image26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image" Target="../media/image274.emf"/><Relationship Id="rId18" Type="http://schemas.openxmlformats.org/officeDocument/2006/relationships/image" Target="../media/image279.emf"/><Relationship Id="rId26" Type="http://schemas.openxmlformats.org/officeDocument/2006/relationships/image" Target="../media/image287.emf"/><Relationship Id="rId3" Type="http://schemas.openxmlformats.org/officeDocument/2006/relationships/image" Target="../media/image264.emf"/><Relationship Id="rId21" Type="http://schemas.openxmlformats.org/officeDocument/2006/relationships/image" Target="../media/image282.emf"/><Relationship Id="rId34" Type="http://schemas.openxmlformats.org/officeDocument/2006/relationships/image" Target="../media/image295.emf"/><Relationship Id="rId7" Type="http://schemas.openxmlformats.org/officeDocument/2006/relationships/image" Target="../media/image268.emf"/><Relationship Id="rId12" Type="http://schemas.openxmlformats.org/officeDocument/2006/relationships/image" Target="../media/image273.emf"/><Relationship Id="rId17" Type="http://schemas.openxmlformats.org/officeDocument/2006/relationships/image" Target="../media/image278.emf"/><Relationship Id="rId25" Type="http://schemas.openxmlformats.org/officeDocument/2006/relationships/image" Target="../media/image286.emf"/><Relationship Id="rId33" Type="http://schemas.openxmlformats.org/officeDocument/2006/relationships/image" Target="../media/image294.emf"/><Relationship Id="rId2" Type="http://schemas.openxmlformats.org/officeDocument/2006/relationships/image" Target="../media/image263.emf"/><Relationship Id="rId16" Type="http://schemas.openxmlformats.org/officeDocument/2006/relationships/image" Target="../media/image277.emf"/><Relationship Id="rId20" Type="http://schemas.openxmlformats.org/officeDocument/2006/relationships/image" Target="../media/image281.emf"/><Relationship Id="rId29" Type="http://schemas.openxmlformats.org/officeDocument/2006/relationships/image" Target="../media/image290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11" Type="http://schemas.openxmlformats.org/officeDocument/2006/relationships/image" Target="../media/image272.emf"/><Relationship Id="rId24" Type="http://schemas.openxmlformats.org/officeDocument/2006/relationships/image" Target="../media/image285.emf"/><Relationship Id="rId32" Type="http://schemas.openxmlformats.org/officeDocument/2006/relationships/image" Target="../media/image293.emf"/><Relationship Id="rId5" Type="http://schemas.openxmlformats.org/officeDocument/2006/relationships/image" Target="../media/image266.emf"/><Relationship Id="rId15" Type="http://schemas.openxmlformats.org/officeDocument/2006/relationships/image" Target="../media/image276.emf"/><Relationship Id="rId23" Type="http://schemas.openxmlformats.org/officeDocument/2006/relationships/image" Target="../media/image284.emf"/><Relationship Id="rId28" Type="http://schemas.openxmlformats.org/officeDocument/2006/relationships/image" Target="../media/image289.emf"/><Relationship Id="rId10" Type="http://schemas.openxmlformats.org/officeDocument/2006/relationships/image" Target="../media/image271.emf"/><Relationship Id="rId19" Type="http://schemas.openxmlformats.org/officeDocument/2006/relationships/image" Target="../media/image280.emf"/><Relationship Id="rId31" Type="http://schemas.openxmlformats.org/officeDocument/2006/relationships/image" Target="../media/image292.emf"/><Relationship Id="rId4" Type="http://schemas.openxmlformats.org/officeDocument/2006/relationships/image" Target="../media/image265.emf"/><Relationship Id="rId9" Type="http://schemas.openxmlformats.org/officeDocument/2006/relationships/image" Target="../media/image270.emf"/><Relationship Id="rId14" Type="http://schemas.openxmlformats.org/officeDocument/2006/relationships/image" Target="../media/image275.emf"/><Relationship Id="rId22" Type="http://schemas.openxmlformats.org/officeDocument/2006/relationships/image" Target="../media/image283.emf"/><Relationship Id="rId27" Type="http://schemas.openxmlformats.org/officeDocument/2006/relationships/image" Target="../media/image288.emf"/><Relationship Id="rId30" Type="http://schemas.openxmlformats.org/officeDocument/2006/relationships/image" Target="../media/image29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image" Target="../media/image308.emf"/><Relationship Id="rId18" Type="http://schemas.openxmlformats.org/officeDocument/2006/relationships/image" Target="../media/image313.emf"/><Relationship Id="rId3" Type="http://schemas.openxmlformats.org/officeDocument/2006/relationships/image" Target="../media/image298.emf"/><Relationship Id="rId21" Type="http://schemas.openxmlformats.org/officeDocument/2006/relationships/image" Target="../media/image316.emf"/><Relationship Id="rId7" Type="http://schemas.openxmlformats.org/officeDocument/2006/relationships/image" Target="../media/image302.emf"/><Relationship Id="rId12" Type="http://schemas.openxmlformats.org/officeDocument/2006/relationships/image" Target="../media/image307.emf"/><Relationship Id="rId17" Type="http://schemas.openxmlformats.org/officeDocument/2006/relationships/image" Target="../media/image312.emf"/><Relationship Id="rId2" Type="http://schemas.openxmlformats.org/officeDocument/2006/relationships/image" Target="../media/image297.emf"/><Relationship Id="rId16" Type="http://schemas.openxmlformats.org/officeDocument/2006/relationships/image" Target="../media/image311.emf"/><Relationship Id="rId20" Type="http://schemas.openxmlformats.org/officeDocument/2006/relationships/image" Target="../media/image315.emf"/><Relationship Id="rId1" Type="http://schemas.openxmlformats.org/officeDocument/2006/relationships/image" Target="../media/image296.emf"/><Relationship Id="rId6" Type="http://schemas.openxmlformats.org/officeDocument/2006/relationships/image" Target="../media/image301.emf"/><Relationship Id="rId11" Type="http://schemas.openxmlformats.org/officeDocument/2006/relationships/image" Target="../media/image306.emf"/><Relationship Id="rId5" Type="http://schemas.openxmlformats.org/officeDocument/2006/relationships/image" Target="../media/image300.emf"/><Relationship Id="rId15" Type="http://schemas.openxmlformats.org/officeDocument/2006/relationships/image" Target="../media/image310.emf"/><Relationship Id="rId10" Type="http://schemas.openxmlformats.org/officeDocument/2006/relationships/image" Target="../media/image305.emf"/><Relationship Id="rId19" Type="http://schemas.openxmlformats.org/officeDocument/2006/relationships/image" Target="../media/image314.emf"/><Relationship Id="rId4" Type="http://schemas.openxmlformats.org/officeDocument/2006/relationships/image" Target="../media/image299.emf"/><Relationship Id="rId9" Type="http://schemas.openxmlformats.org/officeDocument/2006/relationships/image" Target="../media/image304.emf"/><Relationship Id="rId14" Type="http://schemas.openxmlformats.org/officeDocument/2006/relationships/image" Target="../media/image30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image" Target="../media/image329.emf"/><Relationship Id="rId3" Type="http://schemas.openxmlformats.org/officeDocument/2006/relationships/image" Target="../media/image319.emf"/><Relationship Id="rId7" Type="http://schemas.openxmlformats.org/officeDocument/2006/relationships/image" Target="../media/image323.emf"/><Relationship Id="rId12" Type="http://schemas.openxmlformats.org/officeDocument/2006/relationships/image" Target="../media/image328.e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emf"/><Relationship Id="rId11" Type="http://schemas.openxmlformats.org/officeDocument/2006/relationships/image" Target="../media/image327.emf"/><Relationship Id="rId5" Type="http://schemas.openxmlformats.org/officeDocument/2006/relationships/image" Target="../media/image321.emf"/><Relationship Id="rId15" Type="http://schemas.openxmlformats.org/officeDocument/2006/relationships/image" Target="../media/image331.emf"/><Relationship Id="rId10" Type="http://schemas.openxmlformats.org/officeDocument/2006/relationships/image" Target="../media/image326.emf"/><Relationship Id="rId4" Type="http://schemas.openxmlformats.org/officeDocument/2006/relationships/image" Target="../media/image320.emf"/><Relationship Id="rId9" Type="http://schemas.openxmlformats.org/officeDocument/2006/relationships/image" Target="../media/image325.emf"/><Relationship Id="rId14" Type="http://schemas.openxmlformats.org/officeDocument/2006/relationships/image" Target="../media/image33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13" Type="http://schemas.openxmlformats.org/officeDocument/2006/relationships/image" Target="../media/image344.wmf"/><Relationship Id="rId18" Type="http://schemas.openxmlformats.org/officeDocument/2006/relationships/image" Target="../media/image349.emf"/><Relationship Id="rId3" Type="http://schemas.openxmlformats.org/officeDocument/2006/relationships/image" Target="../media/image334.emf"/><Relationship Id="rId21" Type="http://schemas.openxmlformats.org/officeDocument/2006/relationships/image" Target="../media/image352.emf"/><Relationship Id="rId7" Type="http://schemas.openxmlformats.org/officeDocument/2006/relationships/image" Target="../media/image338.wmf"/><Relationship Id="rId12" Type="http://schemas.openxmlformats.org/officeDocument/2006/relationships/image" Target="../media/image343.wmf"/><Relationship Id="rId17" Type="http://schemas.openxmlformats.org/officeDocument/2006/relationships/image" Target="../media/image348.emf"/><Relationship Id="rId2" Type="http://schemas.openxmlformats.org/officeDocument/2006/relationships/image" Target="../media/image333.emf"/><Relationship Id="rId16" Type="http://schemas.openxmlformats.org/officeDocument/2006/relationships/image" Target="../media/image347.emf"/><Relationship Id="rId20" Type="http://schemas.openxmlformats.org/officeDocument/2006/relationships/image" Target="../media/image351.emf"/><Relationship Id="rId1" Type="http://schemas.openxmlformats.org/officeDocument/2006/relationships/image" Target="../media/image332.emf"/><Relationship Id="rId6" Type="http://schemas.openxmlformats.org/officeDocument/2006/relationships/image" Target="../media/image337.wmf"/><Relationship Id="rId11" Type="http://schemas.openxmlformats.org/officeDocument/2006/relationships/image" Target="../media/image342.wmf"/><Relationship Id="rId5" Type="http://schemas.openxmlformats.org/officeDocument/2006/relationships/image" Target="../media/image336.emf"/><Relationship Id="rId15" Type="http://schemas.openxmlformats.org/officeDocument/2006/relationships/image" Target="../media/image346.emf"/><Relationship Id="rId10" Type="http://schemas.openxmlformats.org/officeDocument/2006/relationships/image" Target="../media/image341.wmf"/><Relationship Id="rId19" Type="http://schemas.openxmlformats.org/officeDocument/2006/relationships/image" Target="../media/image350.emf"/><Relationship Id="rId4" Type="http://schemas.openxmlformats.org/officeDocument/2006/relationships/image" Target="../media/image335.emf"/><Relationship Id="rId9" Type="http://schemas.openxmlformats.org/officeDocument/2006/relationships/image" Target="../media/image340.wmf"/><Relationship Id="rId14" Type="http://schemas.openxmlformats.org/officeDocument/2006/relationships/image" Target="../media/image34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image" Target="../media/image365.emf"/><Relationship Id="rId18" Type="http://schemas.openxmlformats.org/officeDocument/2006/relationships/image" Target="../media/image370.emf"/><Relationship Id="rId3" Type="http://schemas.openxmlformats.org/officeDocument/2006/relationships/image" Target="../media/image355.emf"/><Relationship Id="rId7" Type="http://schemas.openxmlformats.org/officeDocument/2006/relationships/image" Target="../media/image359.emf"/><Relationship Id="rId12" Type="http://schemas.openxmlformats.org/officeDocument/2006/relationships/image" Target="../media/image364.emf"/><Relationship Id="rId17" Type="http://schemas.openxmlformats.org/officeDocument/2006/relationships/image" Target="../media/image369.emf"/><Relationship Id="rId2" Type="http://schemas.openxmlformats.org/officeDocument/2006/relationships/image" Target="../media/image354.emf"/><Relationship Id="rId16" Type="http://schemas.openxmlformats.org/officeDocument/2006/relationships/image" Target="../media/image368.emf"/><Relationship Id="rId20" Type="http://schemas.openxmlformats.org/officeDocument/2006/relationships/image" Target="../media/image372.emf"/><Relationship Id="rId1" Type="http://schemas.openxmlformats.org/officeDocument/2006/relationships/image" Target="../media/image353.emf"/><Relationship Id="rId6" Type="http://schemas.openxmlformats.org/officeDocument/2006/relationships/image" Target="../media/image358.emf"/><Relationship Id="rId11" Type="http://schemas.openxmlformats.org/officeDocument/2006/relationships/image" Target="../media/image363.emf"/><Relationship Id="rId5" Type="http://schemas.openxmlformats.org/officeDocument/2006/relationships/image" Target="../media/image357.emf"/><Relationship Id="rId15" Type="http://schemas.openxmlformats.org/officeDocument/2006/relationships/image" Target="../media/image367.emf"/><Relationship Id="rId10" Type="http://schemas.openxmlformats.org/officeDocument/2006/relationships/image" Target="../media/image362.emf"/><Relationship Id="rId19" Type="http://schemas.openxmlformats.org/officeDocument/2006/relationships/image" Target="../media/image371.emf"/><Relationship Id="rId4" Type="http://schemas.openxmlformats.org/officeDocument/2006/relationships/image" Target="../media/image356.emf"/><Relationship Id="rId9" Type="http://schemas.openxmlformats.org/officeDocument/2006/relationships/image" Target="../media/image361.emf"/><Relationship Id="rId14" Type="http://schemas.openxmlformats.org/officeDocument/2006/relationships/image" Target="../media/image36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3" Type="http://schemas.openxmlformats.org/officeDocument/2006/relationships/image" Target="../media/image375.emf"/><Relationship Id="rId7" Type="http://schemas.openxmlformats.org/officeDocument/2006/relationships/image" Target="../media/image379.emf"/><Relationship Id="rId12" Type="http://schemas.openxmlformats.org/officeDocument/2006/relationships/image" Target="../media/image384.emf"/><Relationship Id="rId2" Type="http://schemas.openxmlformats.org/officeDocument/2006/relationships/image" Target="../media/image374.emf"/><Relationship Id="rId1" Type="http://schemas.openxmlformats.org/officeDocument/2006/relationships/image" Target="../media/image373.emf"/><Relationship Id="rId6" Type="http://schemas.openxmlformats.org/officeDocument/2006/relationships/image" Target="../media/image378.emf"/><Relationship Id="rId11" Type="http://schemas.openxmlformats.org/officeDocument/2006/relationships/image" Target="../media/image383.emf"/><Relationship Id="rId5" Type="http://schemas.openxmlformats.org/officeDocument/2006/relationships/image" Target="../media/image377.emf"/><Relationship Id="rId10" Type="http://schemas.openxmlformats.org/officeDocument/2006/relationships/image" Target="../media/image382.emf"/><Relationship Id="rId4" Type="http://schemas.openxmlformats.org/officeDocument/2006/relationships/image" Target="../media/image376.emf"/><Relationship Id="rId9" Type="http://schemas.openxmlformats.org/officeDocument/2006/relationships/image" Target="../media/image38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emf"/><Relationship Id="rId3" Type="http://schemas.openxmlformats.org/officeDocument/2006/relationships/image" Target="../media/image387.emf"/><Relationship Id="rId7" Type="http://schemas.openxmlformats.org/officeDocument/2006/relationships/image" Target="../media/image391.emf"/><Relationship Id="rId2" Type="http://schemas.openxmlformats.org/officeDocument/2006/relationships/image" Target="../media/image386.emf"/><Relationship Id="rId1" Type="http://schemas.openxmlformats.org/officeDocument/2006/relationships/image" Target="../media/image385.emf"/><Relationship Id="rId6" Type="http://schemas.openxmlformats.org/officeDocument/2006/relationships/image" Target="../media/image390.emf"/><Relationship Id="rId5" Type="http://schemas.openxmlformats.org/officeDocument/2006/relationships/image" Target="../media/image389.emf"/><Relationship Id="rId4" Type="http://schemas.openxmlformats.org/officeDocument/2006/relationships/image" Target="../media/image388.emf"/><Relationship Id="rId9" Type="http://schemas.openxmlformats.org/officeDocument/2006/relationships/image" Target="../media/image39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13" Type="http://schemas.openxmlformats.org/officeDocument/2006/relationships/image" Target="../media/image406.emf"/><Relationship Id="rId18" Type="http://schemas.openxmlformats.org/officeDocument/2006/relationships/image" Target="../media/image411.emf"/><Relationship Id="rId3" Type="http://schemas.openxmlformats.org/officeDocument/2006/relationships/image" Target="../media/image396.emf"/><Relationship Id="rId7" Type="http://schemas.openxmlformats.org/officeDocument/2006/relationships/image" Target="../media/image400.emf"/><Relationship Id="rId12" Type="http://schemas.openxmlformats.org/officeDocument/2006/relationships/image" Target="../media/image405.emf"/><Relationship Id="rId17" Type="http://schemas.openxmlformats.org/officeDocument/2006/relationships/image" Target="../media/image410.emf"/><Relationship Id="rId2" Type="http://schemas.openxmlformats.org/officeDocument/2006/relationships/image" Target="../media/image395.emf"/><Relationship Id="rId16" Type="http://schemas.openxmlformats.org/officeDocument/2006/relationships/image" Target="../media/image409.emf"/><Relationship Id="rId1" Type="http://schemas.openxmlformats.org/officeDocument/2006/relationships/image" Target="../media/image394.emf"/><Relationship Id="rId6" Type="http://schemas.openxmlformats.org/officeDocument/2006/relationships/image" Target="../media/image399.emf"/><Relationship Id="rId11" Type="http://schemas.openxmlformats.org/officeDocument/2006/relationships/image" Target="../media/image404.emf"/><Relationship Id="rId5" Type="http://schemas.openxmlformats.org/officeDocument/2006/relationships/image" Target="../media/image398.emf"/><Relationship Id="rId15" Type="http://schemas.openxmlformats.org/officeDocument/2006/relationships/image" Target="../media/image408.emf"/><Relationship Id="rId10" Type="http://schemas.openxmlformats.org/officeDocument/2006/relationships/image" Target="../media/image403.emf"/><Relationship Id="rId19" Type="http://schemas.openxmlformats.org/officeDocument/2006/relationships/image" Target="../media/image412.emf"/><Relationship Id="rId4" Type="http://schemas.openxmlformats.org/officeDocument/2006/relationships/image" Target="../media/image397.emf"/><Relationship Id="rId9" Type="http://schemas.openxmlformats.org/officeDocument/2006/relationships/image" Target="../media/image402.emf"/><Relationship Id="rId14" Type="http://schemas.openxmlformats.org/officeDocument/2006/relationships/image" Target="../media/image40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emf"/><Relationship Id="rId13" Type="http://schemas.openxmlformats.org/officeDocument/2006/relationships/image" Target="../media/image425.emf"/><Relationship Id="rId3" Type="http://schemas.openxmlformats.org/officeDocument/2006/relationships/image" Target="../media/image415.emf"/><Relationship Id="rId7" Type="http://schemas.openxmlformats.org/officeDocument/2006/relationships/image" Target="../media/image419.emf"/><Relationship Id="rId12" Type="http://schemas.openxmlformats.org/officeDocument/2006/relationships/image" Target="../media/image424.emf"/><Relationship Id="rId17" Type="http://schemas.openxmlformats.org/officeDocument/2006/relationships/image" Target="../media/image429.emf"/><Relationship Id="rId2" Type="http://schemas.openxmlformats.org/officeDocument/2006/relationships/image" Target="../media/image414.emf"/><Relationship Id="rId16" Type="http://schemas.openxmlformats.org/officeDocument/2006/relationships/image" Target="../media/image428.emf"/><Relationship Id="rId1" Type="http://schemas.openxmlformats.org/officeDocument/2006/relationships/image" Target="../media/image413.emf"/><Relationship Id="rId6" Type="http://schemas.openxmlformats.org/officeDocument/2006/relationships/image" Target="../media/image418.emf"/><Relationship Id="rId11" Type="http://schemas.openxmlformats.org/officeDocument/2006/relationships/image" Target="../media/image423.emf"/><Relationship Id="rId5" Type="http://schemas.openxmlformats.org/officeDocument/2006/relationships/image" Target="../media/image417.emf"/><Relationship Id="rId15" Type="http://schemas.openxmlformats.org/officeDocument/2006/relationships/image" Target="../media/image427.emf"/><Relationship Id="rId10" Type="http://schemas.openxmlformats.org/officeDocument/2006/relationships/image" Target="../media/image422.emf"/><Relationship Id="rId4" Type="http://schemas.openxmlformats.org/officeDocument/2006/relationships/image" Target="../media/image416.emf"/><Relationship Id="rId9" Type="http://schemas.openxmlformats.org/officeDocument/2006/relationships/image" Target="../media/image421.emf"/><Relationship Id="rId14" Type="http://schemas.openxmlformats.org/officeDocument/2006/relationships/image" Target="../media/image42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36.wmf"/><Relationship Id="rId2" Type="http://schemas.openxmlformats.org/officeDocument/2006/relationships/image" Target="../media/image42.wmf"/><Relationship Id="rId1" Type="http://schemas.openxmlformats.org/officeDocument/2006/relationships/image" Target="../media/image34.wmf"/><Relationship Id="rId6" Type="http://schemas.openxmlformats.org/officeDocument/2006/relationships/image" Target="../media/image44.wmf"/><Relationship Id="rId11" Type="http://schemas.openxmlformats.org/officeDocument/2006/relationships/image" Target="../media/image35.wmf"/><Relationship Id="rId5" Type="http://schemas.openxmlformats.org/officeDocument/2006/relationships/image" Target="../media/image43.wmf"/><Relationship Id="rId10" Type="http://schemas.openxmlformats.org/officeDocument/2006/relationships/image" Target="../media/image46.wmf"/><Relationship Id="rId4" Type="http://schemas.openxmlformats.org/officeDocument/2006/relationships/image" Target="../media/image38.wmf"/><Relationship Id="rId9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37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34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18" Type="http://schemas.openxmlformats.org/officeDocument/2006/relationships/image" Target="../media/image67.emf"/><Relationship Id="rId3" Type="http://schemas.openxmlformats.org/officeDocument/2006/relationships/image" Target="../media/image52.emf"/><Relationship Id="rId21" Type="http://schemas.openxmlformats.org/officeDocument/2006/relationships/image" Target="../media/image70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17" Type="http://schemas.openxmlformats.org/officeDocument/2006/relationships/image" Target="../media/image66.emf"/><Relationship Id="rId2" Type="http://schemas.openxmlformats.org/officeDocument/2006/relationships/image" Target="../media/image51.emf"/><Relationship Id="rId16" Type="http://schemas.openxmlformats.org/officeDocument/2006/relationships/image" Target="../media/image65.emf"/><Relationship Id="rId20" Type="http://schemas.openxmlformats.org/officeDocument/2006/relationships/image" Target="../media/image69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23" Type="http://schemas.openxmlformats.org/officeDocument/2006/relationships/image" Target="../media/image72.emf"/><Relationship Id="rId10" Type="http://schemas.openxmlformats.org/officeDocument/2006/relationships/image" Target="../media/image59.emf"/><Relationship Id="rId19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Relationship Id="rId22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18" Type="http://schemas.openxmlformats.org/officeDocument/2006/relationships/image" Target="../media/image91.emf"/><Relationship Id="rId3" Type="http://schemas.openxmlformats.org/officeDocument/2006/relationships/image" Target="../media/image76.emf"/><Relationship Id="rId21" Type="http://schemas.openxmlformats.org/officeDocument/2006/relationships/image" Target="../media/image94.emf"/><Relationship Id="rId7" Type="http://schemas.openxmlformats.org/officeDocument/2006/relationships/image" Target="../media/image80.wmf"/><Relationship Id="rId12" Type="http://schemas.openxmlformats.org/officeDocument/2006/relationships/image" Target="../media/image85.emf"/><Relationship Id="rId17" Type="http://schemas.openxmlformats.org/officeDocument/2006/relationships/image" Target="../media/image90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20" Type="http://schemas.openxmlformats.org/officeDocument/2006/relationships/image" Target="../media/image93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24" Type="http://schemas.openxmlformats.org/officeDocument/2006/relationships/image" Target="../media/image97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23" Type="http://schemas.openxmlformats.org/officeDocument/2006/relationships/image" Target="../media/image96.emf"/><Relationship Id="rId10" Type="http://schemas.openxmlformats.org/officeDocument/2006/relationships/image" Target="../media/image83.emf"/><Relationship Id="rId19" Type="http://schemas.openxmlformats.org/officeDocument/2006/relationships/image" Target="../media/image92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Relationship Id="rId22" Type="http://schemas.openxmlformats.org/officeDocument/2006/relationships/image" Target="../media/image9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18" Type="http://schemas.openxmlformats.org/officeDocument/2006/relationships/image" Target="../media/image11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17" Type="http://schemas.openxmlformats.org/officeDocument/2006/relationships/image" Target="../media/image116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20" Type="http://schemas.openxmlformats.org/officeDocument/2006/relationships/image" Target="../media/image119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19" Type="http://schemas.openxmlformats.org/officeDocument/2006/relationships/image" Target="../media/image118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emf"/><Relationship Id="rId18" Type="http://schemas.openxmlformats.org/officeDocument/2006/relationships/image" Target="../media/image137.emf"/><Relationship Id="rId26" Type="http://schemas.openxmlformats.org/officeDocument/2006/relationships/image" Target="../media/image145.emf"/><Relationship Id="rId3" Type="http://schemas.openxmlformats.org/officeDocument/2006/relationships/image" Target="../media/image122.emf"/><Relationship Id="rId21" Type="http://schemas.openxmlformats.org/officeDocument/2006/relationships/image" Target="../media/image140.emf"/><Relationship Id="rId7" Type="http://schemas.openxmlformats.org/officeDocument/2006/relationships/image" Target="../media/image126.emf"/><Relationship Id="rId12" Type="http://schemas.openxmlformats.org/officeDocument/2006/relationships/image" Target="../media/image131.emf"/><Relationship Id="rId17" Type="http://schemas.openxmlformats.org/officeDocument/2006/relationships/image" Target="../media/image136.emf"/><Relationship Id="rId25" Type="http://schemas.openxmlformats.org/officeDocument/2006/relationships/image" Target="../media/image144.emf"/><Relationship Id="rId2" Type="http://schemas.openxmlformats.org/officeDocument/2006/relationships/image" Target="../media/image121.emf"/><Relationship Id="rId16" Type="http://schemas.openxmlformats.org/officeDocument/2006/relationships/image" Target="../media/image135.emf"/><Relationship Id="rId20" Type="http://schemas.openxmlformats.org/officeDocument/2006/relationships/image" Target="../media/image139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emf"/><Relationship Id="rId24" Type="http://schemas.openxmlformats.org/officeDocument/2006/relationships/image" Target="../media/image143.emf"/><Relationship Id="rId5" Type="http://schemas.openxmlformats.org/officeDocument/2006/relationships/image" Target="../media/image124.emf"/><Relationship Id="rId15" Type="http://schemas.openxmlformats.org/officeDocument/2006/relationships/image" Target="../media/image134.emf"/><Relationship Id="rId23" Type="http://schemas.openxmlformats.org/officeDocument/2006/relationships/image" Target="../media/image142.emf"/><Relationship Id="rId10" Type="http://schemas.openxmlformats.org/officeDocument/2006/relationships/image" Target="../media/image129.emf"/><Relationship Id="rId19" Type="http://schemas.openxmlformats.org/officeDocument/2006/relationships/image" Target="../media/image138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Relationship Id="rId14" Type="http://schemas.openxmlformats.org/officeDocument/2006/relationships/image" Target="../media/image133.emf"/><Relationship Id="rId22" Type="http://schemas.openxmlformats.org/officeDocument/2006/relationships/image" Target="../media/image1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AE35-BF89-4C52-A521-6C5BD3A0C466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9CDF-3DAE-4608-BFA9-0C386C88A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5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点击照片可显示牛顿</a:t>
            </a:r>
            <a:r>
              <a:rPr lang="en-US" altLang="zh-CN"/>
              <a:t>, </a:t>
            </a:r>
            <a:r>
              <a:rPr lang="zh-CN" altLang="en-US"/>
              <a:t>莱布尼兹的简介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  </a:t>
            </a:r>
            <a:r>
              <a:rPr lang="zh-CN" altLang="en-US"/>
              <a:t>不点击则不显示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9" Type="http://schemas.openxmlformats.org/officeDocument/2006/relationships/oleObject" Target="../embeddings/oleObject123.bin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15.emf"/><Relationship Id="rId42" Type="http://schemas.openxmlformats.org/officeDocument/2006/relationships/image" Target="../media/image119.e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1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18.bin"/><Relationship Id="rId41" Type="http://schemas.openxmlformats.org/officeDocument/2006/relationships/oleObject" Target="../embeddings/oleObject12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18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2.emf"/><Relationship Id="rId36" Type="http://schemas.openxmlformats.org/officeDocument/2006/relationships/image" Target="../media/image116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13.emf"/><Relationship Id="rId35" Type="http://schemas.openxmlformats.org/officeDocument/2006/relationships/oleObject" Target="../embeddings/oleObject121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7.emf"/><Relationship Id="rId26" Type="http://schemas.openxmlformats.org/officeDocument/2006/relationships/image" Target="../media/image131.emf"/><Relationship Id="rId39" Type="http://schemas.openxmlformats.org/officeDocument/2006/relationships/image" Target="../media/image137.emf"/><Relationship Id="rId21" Type="http://schemas.openxmlformats.org/officeDocument/2006/relationships/oleObject" Target="../embeddings/oleObject134.bin"/><Relationship Id="rId34" Type="http://schemas.openxmlformats.org/officeDocument/2006/relationships/oleObject" Target="../embeddings/oleObject140.bin"/><Relationship Id="rId42" Type="http://schemas.openxmlformats.org/officeDocument/2006/relationships/oleObject" Target="../embeddings/oleObject144.bin"/><Relationship Id="rId47" Type="http://schemas.openxmlformats.org/officeDocument/2006/relationships/image" Target="../media/image141.emf"/><Relationship Id="rId50" Type="http://schemas.openxmlformats.org/officeDocument/2006/relationships/oleObject" Target="../embeddings/oleObject148.bin"/><Relationship Id="rId55" Type="http://schemas.openxmlformats.org/officeDocument/2006/relationships/image" Target="../media/image145.e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image" Target="../media/image134.emf"/><Relationship Id="rId38" Type="http://schemas.openxmlformats.org/officeDocument/2006/relationships/oleObject" Target="../embeddings/oleObject142.bin"/><Relationship Id="rId46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29" Type="http://schemas.openxmlformats.org/officeDocument/2006/relationships/image" Target="../media/image132.emf"/><Relationship Id="rId41" Type="http://schemas.openxmlformats.org/officeDocument/2006/relationships/image" Target="../media/image138.emf"/><Relationship Id="rId54" Type="http://schemas.openxmlformats.org/officeDocument/2006/relationships/oleObject" Target="../embeddings/oleObject15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0.emf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36.emf"/><Relationship Id="rId40" Type="http://schemas.openxmlformats.org/officeDocument/2006/relationships/oleObject" Target="../embeddings/oleObject143.bin"/><Relationship Id="rId45" Type="http://schemas.openxmlformats.org/officeDocument/2006/relationships/image" Target="../media/image140.emf"/><Relationship Id="rId53" Type="http://schemas.openxmlformats.org/officeDocument/2006/relationships/image" Target="../media/image144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49" Type="http://schemas.openxmlformats.org/officeDocument/2006/relationships/image" Target="../media/image142.emf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33.bin"/><Relationship Id="rId31" Type="http://schemas.openxmlformats.org/officeDocument/2006/relationships/image" Target="../media/image133.emf"/><Relationship Id="rId44" Type="http://schemas.openxmlformats.org/officeDocument/2006/relationships/oleObject" Target="../embeddings/oleObject145.bin"/><Relationship Id="rId52" Type="http://schemas.openxmlformats.org/officeDocument/2006/relationships/oleObject" Target="../embeddings/oleObject149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Relationship Id="rId27" Type="http://schemas.openxmlformats.org/officeDocument/2006/relationships/image" Target="../media/image146.e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35.emf"/><Relationship Id="rId43" Type="http://schemas.openxmlformats.org/officeDocument/2006/relationships/image" Target="../media/image139.emf"/><Relationship Id="rId48" Type="http://schemas.openxmlformats.org/officeDocument/2006/relationships/oleObject" Target="../embeddings/oleObject147.bin"/><Relationship Id="rId56" Type="http://schemas.openxmlformats.org/officeDocument/2006/relationships/image" Target="../media/image147.emf"/><Relationship Id="rId8" Type="http://schemas.openxmlformats.org/officeDocument/2006/relationships/image" Target="../media/image122.emf"/><Relationship Id="rId51" Type="http://schemas.openxmlformats.org/officeDocument/2006/relationships/image" Target="../media/image143.emf"/><Relationship Id="rId3" Type="http://schemas.openxmlformats.org/officeDocument/2006/relationships/oleObject" Target="../embeddings/oleObject1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34" Type="http://schemas.openxmlformats.org/officeDocument/2006/relationships/image" Target="../media/image163.emf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3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8.emf"/><Relationship Id="rId32" Type="http://schemas.openxmlformats.org/officeDocument/2006/relationships/image" Target="../media/image162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60.emf"/><Relationship Id="rId36" Type="http://schemas.openxmlformats.org/officeDocument/2006/relationships/image" Target="../media/image164.e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59.bin"/><Relationship Id="rId31" Type="http://schemas.openxmlformats.org/officeDocument/2006/relationships/oleObject" Target="../embeddings/oleObject165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61.emf"/><Relationship Id="rId35" Type="http://schemas.openxmlformats.org/officeDocument/2006/relationships/oleObject" Target="../embeddings/oleObject1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9" Type="http://schemas.openxmlformats.org/officeDocument/2006/relationships/oleObject" Target="../embeddings/oleObject186.bin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34" Type="http://schemas.openxmlformats.org/officeDocument/2006/relationships/image" Target="../media/image180.emf"/><Relationship Id="rId42" Type="http://schemas.openxmlformats.org/officeDocument/2006/relationships/image" Target="../media/image184.emf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18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wmf"/><Relationship Id="rId20" Type="http://schemas.openxmlformats.org/officeDocument/2006/relationships/image" Target="../media/image173.emf"/><Relationship Id="rId29" Type="http://schemas.openxmlformats.org/officeDocument/2006/relationships/oleObject" Target="../embeddings/oleObject181.bin"/><Relationship Id="rId41" Type="http://schemas.openxmlformats.org/officeDocument/2006/relationships/oleObject" Target="../embeddings/oleObject18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75.emf"/><Relationship Id="rId32" Type="http://schemas.openxmlformats.org/officeDocument/2006/relationships/image" Target="../media/image179.emf"/><Relationship Id="rId37" Type="http://schemas.openxmlformats.org/officeDocument/2006/relationships/oleObject" Target="../embeddings/oleObject185.bin"/><Relationship Id="rId40" Type="http://schemas.openxmlformats.org/officeDocument/2006/relationships/image" Target="../media/image183.e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77.emf"/><Relationship Id="rId36" Type="http://schemas.openxmlformats.org/officeDocument/2006/relationships/image" Target="../media/image181.e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78.emf"/><Relationship Id="rId35" Type="http://schemas.openxmlformats.org/officeDocument/2006/relationships/oleObject" Target="../embeddings/oleObject1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2.emf"/><Relationship Id="rId26" Type="http://schemas.openxmlformats.org/officeDocument/2006/relationships/image" Target="../media/image196.e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9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1.emf"/><Relationship Id="rId20" Type="http://schemas.openxmlformats.org/officeDocument/2006/relationships/image" Target="../media/image193.e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5.e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197.emf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0.emf"/><Relationship Id="rId22" Type="http://schemas.openxmlformats.org/officeDocument/2006/relationships/image" Target="../media/image194.e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1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6.emf"/><Relationship Id="rId26" Type="http://schemas.openxmlformats.org/officeDocument/2006/relationships/image" Target="../media/image210.e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3.e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5.emf"/><Relationship Id="rId20" Type="http://schemas.openxmlformats.org/officeDocument/2006/relationships/image" Target="../media/image207.emf"/><Relationship Id="rId29" Type="http://schemas.openxmlformats.org/officeDocument/2006/relationships/oleObject" Target="../embeddings/oleObject21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09.emf"/><Relationship Id="rId32" Type="http://schemas.openxmlformats.org/officeDocument/2006/relationships/image" Target="../media/image213.e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11.emf"/><Relationship Id="rId10" Type="http://schemas.openxmlformats.org/officeDocument/2006/relationships/image" Target="../media/image202.emf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16.bin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4.emf"/><Relationship Id="rId22" Type="http://schemas.openxmlformats.org/officeDocument/2006/relationships/image" Target="../media/image208.e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1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1.emf"/><Relationship Id="rId26" Type="http://schemas.openxmlformats.org/officeDocument/2006/relationships/image" Target="../media/image225.wmf"/><Relationship Id="rId39" Type="http://schemas.openxmlformats.org/officeDocument/2006/relationships/oleObject" Target="../embeddings/oleObject235.bin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34" Type="http://schemas.openxmlformats.org/officeDocument/2006/relationships/image" Target="../media/image229.emf"/><Relationship Id="rId42" Type="http://schemas.openxmlformats.org/officeDocument/2006/relationships/image" Target="../media/image233.emf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33" Type="http://schemas.openxmlformats.org/officeDocument/2006/relationships/oleObject" Target="../embeddings/oleObject232.bin"/><Relationship Id="rId38" Type="http://schemas.openxmlformats.org/officeDocument/2006/relationships/image" Target="../media/image23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29" Type="http://schemas.openxmlformats.org/officeDocument/2006/relationships/oleObject" Target="../embeddings/oleObject230.bin"/><Relationship Id="rId41" Type="http://schemas.openxmlformats.org/officeDocument/2006/relationships/oleObject" Target="../embeddings/oleObject23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4.emf"/><Relationship Id="rId32" Type="http://schemas.openxmlformats.org/officeDocument/2006/relationships/image" Target="../media/image228.emf"/><Relationship Id="rId37" Type="http://schemas.openxmlformats.org/officeDocument/2006/relationships/oleObject" Target="../embeddings/oleObject234.bin"/><Relationship Id="rId40" Type="http://schemas.openxmlformats.org/officeDocument/2006/relationships/image" Target="../media/image232.e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26.wmf"/><Relationship Id="rId36" Type="http://schemas.openxmlformats.org/officeDocument/2006/relationships/image" Target="../media/image230.e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33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41.emf"/><Relationship Id="rId26" Type="http://schemas.openxmlformats.org/officeDocument/2006/relationships/image" Target="../media/image245.emf"/><Relationship Id="rId39" Type="http://schemas.openxmlformats.org/officeDocument/2006/relationships/oleObject" Target="../embeddings/oleObject255.bin"/><Relationship Id="rId21" Type="http://schemas.openxmlformats.org/officeDocument/2006/relationships/oleObject" Target="../embeddings/oleObject246.bin"/><Relationship Id="rId34" Type="http://schemas.openxmlformats.org/officeDocument/2006/relationships/image" Target="../media/image249.emf"/><Relationship Id="rId42" Type="http://schemas.openxmlformats.org/officeDocument/2006/relationships/image" Target="../media/image253.emf"/><Relationship Id="rId47" Type="http://schemas.openxmlformats.org/officeDocument/2006/relationships/oleObject" Target="../embeddings/oleObject259.bin"/><Relationship Id="rId50" Type="http://schemas.openxmlformats.org/officeDocument/2006/relationships/image" Target="../media/image257.emf"/><Relationship Id="rId55" Type="http://schemas.openxmlformats.org/officeDocument/2006/relationships/oleObject" Target="../embeddings/oleObject263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8.e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33" Type="http://schemas.openxmlformats.org/officeDocument/2006/relationships/oleObject" Target="../embeddings/oleObject252.bin"/><Relationship Id="rId38" Type="http://schemas.openxmlformats.org/officeDocument/2006/relationships/image" Target="../media/image251.emf"/><Relationship Id="rId46" Type="http://schemas.openxmlformats.org/officeDocument/2006/relationships/image" Target="../media/image25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0.emf"/><Relationship Id="rId20" Type="http://schemas.openxmlformats.org/officeDocument/2006/relationships/image" Target="../media/image242.emf"/><Relationship Id="rId29" Type="http://schemas.openxmlformats.org/officeDocument/2006/relationships/oleObject" Target="../embeddings/oleObject250.bin"/><Relationship Id="rId41" Type="http://schemas.openxmlformats.org/officeDocument/2006/relationships/oleObject" Target="../embeddings/oleObject256.bin"/><Relationship Id="rId54" Type="http://schemas.openxmlformats.org/officeDocument/2006/relationships/image" Target="../media/image25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44.emf"/><Relationship Id="rId32" Type="http://schemas.openxmlformats.org/officeDocument/2006/relationships/image" Target="../media/image248.emf"/><Relationship Id="rId37" Type="http://schemas.openxmlformats.org/officeDocument/2006/relationships/oleObject" Target="../embeddings/oleObject254.bin"/><Relationship Id="rId40" Type="http://schemas.openxmlformats.org/officeDocument/2006/relationships/image" Target="../media/image252.emf"/><Relationship Id="rId45" Type="http://schemas.openxmlformats.org/officeDocument/2006/relationships/oleObject" Target="../embeddings/oleObject258.bin"/><Relationship Id="rId53" Type="http://schemas.openxmlformats.org/officeDocument/2006/relationships/oleObject" Target="../embeddings/oleObject262.bin"/><Relationship Id="rId58" Type="http://schemas.openxmlformats.org/officeDocument/2006/relationships/image" Target="../media/image261.e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46.emf"/><Relationship Id="rId36" Type="http://schemas.openxmlformats.org/officeDocument/2006/relationships/image" Target="../media/image250.emf"/><Relationship Id="rId49" Type="http://schemas.openxmlformats.org/officeDocument/2006/relationships/oleObject" Target="../embeddings/oleObject260.bin"/><Relationship Id="rId57" Type="http://schemas.openxmlformats.org/officeDocument/2006/relationships/oleObject" Target="../embeddings/oleObject264.bin"/><Relationship Id="rId10" Type="http://schemas.openxmlformats.org/officeDocument/2006/relationships/image" Target="../media/image237.emf"/><Relationship Id="rId19" Type="http://schemas.openxmlformats.org/officeDocument/2006/relationships/oleObject" Target="../embeddings/oleObject245.bin"/><Relationship Id="rId31" Type="http://schemas.openxmlformats.org/officeDocument/2006/relationships/oleObject" Target="../embeddings/oleObject251.bin"/><Relationship Id="rId44" Type="http://schemas.openxmlformats.org/officeDocument/2006/relationships/image" Target="../media/image254.emf"/><Relationship Id="rId52" Type="http://schemas.openxmlformats.org/officeDocument/2006/relationships/image" Target="../media/image258.emf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9.emf"/><Relationship Id="rId22" Type="http://schemas.openxmlformats.org/officeDocument/2006/relationships/image" Target="../media/image243.emf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247.emf"/><Relationship Id="rId35" Type="http://schemas.openxmlformats.org/officeDocument/2006/relationships/oleObject" Target="../embeddings/oleObject253.bin"/><Relationship Id="rId43" Type="http://schemas.openxmlformats.org/officeDocument/2006/relationships/oleObject" Target="../embeddings/oleObject257.bin"/><Relationship Id="rId48" Type="http://schemas.openxmlformats.org/officeDocument/2006/relationships/image" Target="../media/image256.emf"/><Relationship Id="rId56" Type="http://schemas.openxmlformats.org/officeDocument/2006/relationships/image" Target="../media/image260.emf"/><Relationship Id="rId8" Type="http://schemas.openxmlformats.org/officeDocument/2006/relationships/image" Target="../media/image236.emf"/><Relationship Id="rId51" Type="http://schemas.openxmlformats.org/officeDocument/2006/relationships/oleObject" Target="../embeddings/oleObject261.bin"/><Relationship Id="rId3" Type="http://schemas.openxmlformats.org/officeDocument/2006/relationships/oleObject" Target="../embeddings/oleObject237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69.emf"/><Relationship Id="rId26" Type="http://schemas.openxmlformats.org/officeDocument/2006/relationships/image" Target="../media/image273.emf"/><Relationship Id="rId39" Type="http://schemas.openxmlformats.org/officeDocument/2006/relationships/oleObject" Target="../embeddings/oleObject283.bin"/><Relationship Id="rId21" Type="http://schemas.openxmlformats.org/officeDocument/2006/relationships/oleObject" Target="../embeddings/oleObject274.bin"/><Relationship Id="rId34" Type="http://schemas.openxmlformats.org/officeDocument/2006/relationships/image" Target="../media/image277.emf"/><Relationship Id="rId42" Type="http://schemas.openxmlformats.org/officeDocument/2006/relationships/image" Target="../media/image281.emf"/><Relationship Id="rId47" Type="http://schemas.openxmlformats.org/officeDocument/2006/relationships/oleObject" Target="../embeddings/oleObject287.bin"/><Relationship Id="rId50" Type="http://schemas.openxmlformats.org/officeDocument/2006/relationships/image" Target="../media/image285.emf"/><Relationship Id="rId55" Type="http://schemas.openxmlformats.org/officeDocument/2006/relationships/oleObject" Target="../embeddings/oleObject291.bin"/><Relationship Id="rId63" Type="http://schemas.openxmlformats.org/officeDocument/2006/relationships/oleObject" Target="../embeddings/oleObject295.bin"/><Relationship Id="rId68" Type="http://schemas.openxmlformats.org/officeDocument/2006/relationships/image" Target="../media/image294.emf"/><Relationship Id="rId7" Type="http://schemas.openxmlformats.org/officeDocument/2006/relationships/oleObject" Target="../embeddings/oleObject2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8.emf"/><Relationship Id="rId29" Type="http://schemas.openxmlformats.org/officeDocument/2006/relationships/oleObject" Target="../embeddings/oleObject27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3.e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272.emf"/><Relationship Id="rId32" Type="http://schemas.openxmlformats.org/officeDocument/2006/relationships/image" Target="../media/image276.emf"/><Relationship Id="rId37" Type="http://schemas.openxmlformats.org/officeDocument/2006/relationships/oleObject" Target="../embeddings/oleObject282.bin"/><Relationship Id="rId40" Type="http://schemas.openxmlformats.org/officeDocument/2006/relationships/image" Target="../media/image280.emf"/><Relationship Id="rId45" Type="http://schemas.openxmlformats.org/officeDocument/2006/relationships/oleObject" Target="../embeddings/oleObject286.bin"/><Relationship Id="rId53" Type="http://schemas.openxmlformats.org/officeDocument/2006/relationships/oleObject" Target="../embeddings/oleObject290.bin"/><Relationship Id="rId58" Type="http://schemas.openxmlformats.org/officeDocument/2006/relationships/image" Target="../media/image289.emf"/><Relationship Id="rId66" Type="http://schemas.openxmlformats.org/officeDocument/2006/relationships/image" Target="../media/image293.emf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23" Type="http://schemas.openxmlformats.org/officeDocument/2006/relationships/oleObject" Target="../embeddings/oleObject275.bin"/><Relationship Id="rId28" Type="http://schemas.openxmlformats.org/officeDocument/2006/relationships/image" Target="../media/image274.emf"/><Relationship Id="rId36" Type="http://schemas.openxmlformats.org/officeDocument/2006/relationships/image" Target="../media/image278.emf"/><Relationship Id="rId49" Type="http://schemas.openxmlformats.org/officeDocument/2006/relationships/oleObject" Target="../embeddings/oleObject288.bin"/><Relationship Id="rId57" Type="http://schemas.openxmlformats.org/officeDocument/2006/relationships/oleObject" Target="../embeddings/oleObject292.bin"/><Relationship Id="rId61" Type="http://schemas.openxmlformats.org/officeDocument/2006/relationships/oleObject" Target="../embeddings/oleObject294.bin"/><Relationship Id="rId10" Type="http://schemas.openxmlformats.org/officeDocument/2006/relationships/image" Target="../media/image265.emf"/><Relationship Id="rId19" Type="http://schemas.openxmlformats.org/officeDocument/2006/relationships/oleObject" Target="../embeddings/oleObject273.bin"/><Relationship Id="rId31" Type="http://schemas.openxmlformats.org/officeDocument/2006/relationships/oleObject" Target="../embeddings/oleObject279.bin"/><Relationship Id="rId44" Type="http://schemas.openxmlformats.org/officeDocument/2006/relationships/image" Target="../media/image282.emf"/><Relationship Id="rId52" Type="http://schemas.openxmlformats.org/officeDocument/2006/relationships/image" Target="../media/image286.emf"/><Relationship Id="rId60" Type="http://schemas.openxmlformats.org/officeDocument/2006/relationships/image" Target="../media/image290.emf"/><Relationship Id="rId65" Type="http://schemas.openxmlformats.org/officeDocument/2006/relationships/oleObject" Target="../embeddings/oleObject296.bin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67.emf"/><Relationship Id="rId22" Type="http://schemas.openxmlformats.org/officeDocument/2006/relationships/image" Target="../media/image271.emf"/><Relationship Id="rId27" Type="http://schemas.openxmlformats.org/officeDocument/2006/relationships/oleObject" Target="../embeddings/oleObject277.bin"/><Relationship Id="rId30" Type="http://schemas.openxmlformats.org/officeDocument/2006/relationships/image" Target="../media/image275.emf"/><Relationship Id="rId35" Type="http://schemas.openxmlformats.org/officeDocument/2006/relationships/oleObject" Target="../embeddings/oleObject281.bin"/><Relationship Id="rId43" Type="http://schemas.openxmlformats.org/officeDocument/2006/relationships/oleObject" Target="../embeddings/oleObject285.bin"/><Relationship Id="rId48" Type="http://schemas.openxmlformats.org/officeDocument/2006/relationships/image" Target="../media/image284.emf"/><Relationship Id="rId56" Type="http://schemas.openxmlformats.org/officeDocument/2006/relationships/image" Target="../media/image288.emf"/><Relationship Id="rId64" Type="http://schemas.openxmlformats.org/officeDocument/2006/relationships/image" Target="../media/image292.emf"/><Relationship Id="rId69" Type="http://schemas.openxmlformats.org/officeDocument/2006/relationships/oleObject" Target="../embeddings/oleObject298.bin"/><Relationship Id="rId8" Type="http://schemas.openxmlformats.org/officeDocument/2006/relationships/image" Target="../media/image264.emf"/><Relationship Id="rId51" Type="http://schemas.openxmlformats.org/officeDocument/2006/relationships/oleObject" Target="../embeddings/oleObject289.bin"/><Relationship Id="rId3" Type="http://schemas.openxmlformats.org/officeDocument/2006/relationships/oleObject" Target="../embeddings/oleObject265.bin"/><Relationship Id="rId12" Type="http://schemas.openxmlformats.org/officeDocument/2006/relationships/image" Target="../media/image266.emf"/><Relationship Id="rId17" Type="http://schemas.openxmlformats.org/officeDocument/2006/relationships/oleObject" Target="../embeddings/oleObject272.bin"/><Relationship Id="rId25" Type="http://schemas.openxmlformats.org/officeDocument/2006/relationships/oleObject" Target="../embeddings/oleObject276.bin"/><Relationship Id="rId33" Type="http://schemas.openxmlformats.org/officeDocument/2006/relationships/oleObject" Target="../embeddings/oleObject280.bin"/><Relationship Id="rId38" Type="http://schemas.openxmlformats.org/officeDocument/2006/relationships/image" Target="../media/image279.emf"/><Relationship Id="rId46" Type="http://schemas.openxmlformats.org/officeDocument/2006/relationships/image" Target="../media/image283.emf"/><Relationship Id="rId59" Type="http://schemas.openxmlformats.org/officeDocument/2006/relationships/oleObject" Target="../embeddings/oleObject293.bin"/><Relationship Id="rId67" Type="http://schemas.openxmlformats.org/officeDocument/2006/relationships/oleObject" Target="../embeddings/oleObject297.bin"/><Relationship Id="rId20" Type="http://schemas.openxmlformats.org/officeDocument/2006/relationships/image" Target="../media/image270.emf"/><Relationship Id="rId41" Type="http://schemas.openxmlformats.org/officeDocument/2006/relationships/oleObject" Target="../embeddings/oleObject284.bin"/><Relationship Id="rId54" Type="http://schemas.openxmlformats.org/officeDocument/2006/relationships/image" Target="../media/image287.emf"/><Relationship Id="rId62" Type="http://schemas.openxmlformats.org/officeDocument/2006/relationships/image" Target="../media/image291.emf"/><Relationship Id="rId70" Type="http://schemas.openxmlformats.org/officeDocument/2006/relationships/image" Target="../media/image2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e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03.emf"/><Relationship Id="rId26" Type="http://schemas.openxmlformats.org/officeDocument/2006/relationships/image" Target="../media/image307.emf"/><Relationship Id="rId39" Type="http://schemas.openxmlformats.org/officeDocument/2006/relationships/oleObject" Target="../embeddings/oleObject317.bin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34" Type="http://schemas.openxmlformats.org/officeDocument/2006/relationships/image" Target="../media/image311.emf"/><Relationship Id="rId42" Type="http://schemas.openxmlformats.org/officeDocument/2006/relationships/image" Target="../media/image315.emf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0.e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33" Type="http://schemas.openxmlformats.org/officeDocument/2006/relationships/oleObject" Target="../embeddings/oleObject314.bin"/><Relationship Id="rId38" Type="http://schemas.openxmlformats.org/officeDocument/2006/relationships/image" Target="../media/image31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2.emf"/><Relationship Id="rId20" Type="http://schemas.openxmlformats.org/officeDocument/2006/relationships/image" Target="../media/image304.emf"/><Relationship Id="rId29" Type="http://schemas.openxmlformats.org/officeDocument/2006/relationships/oleObject" Target="../embeddings/oleObject312.bin"/><Relationship Id="rId41" Type="http://schemas.openxmlformats.org/officeDocument/2006/relationships/oleObject" Target="../embeddings/oleObject31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7.e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306.emf"/><Relationship Id="rId32" Type="http://schemas.openxmlformats.org/officeDocument/2006/relationships/image" Target="../media/image310.emf"/><Relationship Id="rId37" Type="http://schemas.openxmlformats.org/officeDocument/2006/relationships/oleObject" Target="../embeddings/oleObject316.bin"/><Relationship Id="rId40" Type="http://schemas.openxmlformats.org/officeDocument/2006/relationships/image" Target="../media/image314.e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308.emf"/><Relationship Id="rId36" Type="http://schemas.openxmlformats.org/officeDocument/2006/relationships/image" Target="../media/image312.emf"/><Relationship Id="rId10" Type="http://schemas.openxmlformats.org/officeDocument/2006/relationships/image" Target="../media/image299.emf"/><Relationship Id="rId19" Type="http://schemas.openxmlformats.org/officeDocument/2006/relationships/oleObject" Target="../embeddings/oleObject307.bin"/><Relationship Id="rId31" Type="http://schemas.openxmlformats.org/officeDocument/2006/relationships/oleObject" Target="../embeddings/oleObject313.bin"/><Relationship Id="rId44" Type="http://schemas.openxmlformats.org/officeDocument/2006/relationships/image" Target="../media/image316.emf"/><Relationship Id="rId4" Type="http://schemas.openxmlformats.org/officeDocument/2006/relationships/image" Target="../media/image296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1.emf"/><Relationship Id="rId22" Type="http://schemas.openxmlformats.org/officeDocument/2006/relationships/image" Target="../media/image305.emf"/><Relationship Id="rId27" Type="http://schemas.openxmlformats.org/officeDocument/2006/relationships/oleObject" Target="../embeddings/oleObject311.bin"/><Relationship Id="rId30" Type="http://schemas.openxmlformats.org/officeDocument/2006/relationships/image" Target="../media/image309.emf"/><Relationship Id="rId35" Type="http://schemas.openxmlformats.org/officeDocument/2006/relationships/oleObject" Target="../embeddings/oleObject315.bin"/><Relationship Id="rId43" Type="http://schemas.openxmlformats.org/officeDocument/2006/relationships/oleObject" Target="../embeddings/oleObject3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24.emf"/><Relationship Id="rId26" Type="http://schemas.openxmlformats.org/officeDocument/2006/relationships/image" Target="../media/image328.emf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21.e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3.emf"/><Relationship Id="rId20" Type="http://schemas.openxmlformats.org/officeDocument/2006/relationships/image" Target="../media/image325.emf"/><Relationship Id="rId29" Type="http://schemas.openxmlformats.org/officeDocument/2006/relationships/oleObject" Target="../embeddings/oleObject33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27.emf"/><Relationship Id="rId32" Type="http://schemas.openxmlformats.org/officeDocument/2006/relationships/image" Target="../media/image331.e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29.emf"/><Relationship Id="rId10" Type="http://schemas.openxmlformats.org/officeDocument/2006/relationships/image" Target="../media/image320.emf"/><Relationship Id="rId19" Type="http://schemas.openxmlformats.org/officeDocument/2006/relationships/oleObject" Target="../embeddings/oleObject328.bin"/><Relationship Id="rId31" Type="http://schemas.openxmlformats.org/officeDocument/2006/relationships/oleObject" Target="../embeddings/oleObject334.bin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22.emf"/><Relationship Id="rId22" Type="http://schemas.openxmlformats.org/officeDocument/2006/relationships/image" Target="../media/image326.emf"/><Relationship Id="rId27" Type="http://schemas.openxmlformats.org/officeDocument/2006/relationships/oleObject" Target="../embeddings/oleObject332.bin"/><Relationship Id="rId30" Type="http://schemas.openxmlformats.org/officeDocument/2006/relationships/image" Target="../media/image33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39.emf"/><Relationship Id="rId26" Type="http://schemas.openxmlformats.org/officeDocument/2006/relationships/image" Target="../media/image343.wmf"/><Relationship Id="rId39" Type="http://schemas.openxmlformats.org/officeDocument/2006/relationships/oleObject" Target="../embeddings/oleObject353.bin"/><Relationship Id="rId3" Type="http://schemas.openxmlformats.org/officeDocument/2006/relationships/oleObject" Target="../embeddings/oleObject335.bin"/><Relationship Id="rId21" Type="http://schemas.openxmlformats.org/officeDocument/2006/relationships/oleObject" Target="../embeddings/oleObject344.bin"/><Relationship Id="rId34" Type="http://schemas.openxmlformats.org/officeDocument/2006/relationships/image" Target="../media/image347.emf"/><Relationship Id="rId42" Type="http://schemas.openxmlformats.org/officeDocument/2006/relationships/image" Target="../media/image351.emf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36.emf"/><Relationship Id="rId17" Type="http://schemas.openxmlformats.org/officeDocument/2006/relationships/oleObject" Target="../embeddings/oleObject342.bin"/><Relationship Id="rId25" Type="http://schemas.openxmlformats.org/officeDocument/2006/relationships/oleObject" Target="../embeddings/oleObject346.bin"/><Relationship Id="rId33" Type="http://schemas.openxmlformats.org/officeDocument/2006/relationships/oleObject" Target="../embeddings/oleObject350.bin"/><Relationship Id="rId38" Type="http://schemas.openxmlformats.org/officeDocument/2006/relationships/image" Target="../media/image34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8.wmf"/><Relationship Id="rId20" Type="http://schemas.openxmlformats.org/officeDocument/2006/relationships/image" Target="../media/image340.wmf"/><Relationship Id="rId29" Type="http://schemas.openxmlformats.org/officeDocument/2006/relationships/oleObject" Target="../embeddings/oleObject348.bin"/><Relationship Id="rId41" Type="http://schemas.openxmlformats.org/officeDocument/2006/relationships/oleObject" Target="../embeddings/oleObject35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3.emf"/><Relationship Id="rId11" Type="http://schemas.openxmlformats.org/officeDocument/2006/relationships/oleObject" Target="../embeddings/oleObject339.bin"/><Relationship Id="rId24" Type="http://schemas.openxmlformats.org/officeDocument/2006/relationships/image" Target="../media/image342.wmf"/><Relationship Id="rId32" Type="http://schemas.openxmlformats.org/officeDocument/2006/relationships/image" Target="../media/image346.emf"/><Relationship Id="rId37" Type="http://schemas.openxmlformats.org/officeDocument/2006/relationships/oleObject" Target="../embeddings/oleObject352.bin"/><Relationship Id="rId40" Type="http://schemas.openxmlformats.org/officeDocument/2006/relationships/image" Target="../media/image350.emf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23" Type="http://schemas.openxmlformats.org/officeDocument/2006/relationships/oleObject" Target="../embeddings/oleObject345.bin"/><Relationship Id="rId28" Type="http://schemas.openxmlformats.org/officeDocument/2006/relationships/image" Target="../media/image344.wmf"/><Relationship Id="rId36" Type="http://schemas.openxmlformats.org/officeDocument/2006/relationships/image" Target="../media/image348.emf"/><Relationship Id="rId10" Type="http://schemas.openxmlformats.org/officeDocument/2006/relationships/image" Target="../media/image335.emf"/><Relationship Id="rId19" Type="http://schemas.openxmlformats.org/officeDocument/2006/relationships/oleObject" Target="../embeddings/oleObject343.bin"/><Relationship Id="rId31" Type="http://schemas.openxmlformats.org/officeDocument/2006/relationships/oleObject" Target="../embeddings/oleObject349.bin"/><Relationship Id="rId44" Type="http://schemas.openxmlformats.org/officeDocument/2006/relationships/image" Target="../media/image352.emf"/><Relationship Id="rId4" Type="http://schemas.openxmlformats.org/officeDocument/2006/relationships/image" Target="../media/image332.e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37.wmf"/><Relationship Id="rId22" Type="http://schemas.openxmlformats.org/officeDocument/2006/relationships/image" Target="../media/image341.wmf"/><Relationship Id="rId27" Type="http://schemas.openxmlformats.org/officeDocument/2006/relationships/oleObject" Target="../embeddings/oleObject347.bin"/><Relationship Id="rId30" Type="http://schemas.openxmlformats.org/officeDocument/2006/relationships/image" Target="../media/image345.emf"/><Relationship Id="rId35" Type="http://schemas.openxmlformats.org/officeDocument/2006/relationships/oleObject" Target="../embeddings/oleObject351.bin"/><Relationship Id="rId43" Type="http://schemas.openxmlformats.org/officeDocument/2006/relationships/oleObject" Target="../embeddings/oleObject3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emf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60.emf"/><Relationship Id="rId26" Type="http://schemas.openxmlformats.org/officeDocument/2006/relationships/image" Target="../media/image364.emf"/><Relationship Id="rId39" Type="http://schemas.openxmlformats.org/officeDocument/2006/relationships/oleObject" Target="../embeddings/oleObject374.bin"/><Relationship Id="rId3" Type="http://schemas.openxmlformats.org/officeDocument/2006/relationships/oleObject" Target="../embeddings/oleObject356.bin"/><Relationship Id="rId21" Type="http://schemas.openxmlformats.org/officeDocument/2006/relationships/oleObject" Target="../embeddings/oleObject365.bin"/><Relationship Id="rId34" Type="http://schemas.openxmlformats.org/officeDocument/2006/relationships/image" Target="../media/image368.emf"/><Relationship Id="rId42" Type="http://schemas.openxmlformats.org/officeDocument/2006/relationships/image" Target="../media/image372.emf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57.e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33" Type="http://schemas.openxmlformats.org/officeDocument/2006/relationships/oleObject" Target="../embeddings/oleObject371.bin"/><Relationship Id="rId38" Type="http://schemas.openxmlformats.org/officeDocument/2006/relationships/image" Target="../media/image37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9.emf"/><Relationship Id="rId20" Type="http://schemas.openxmlformats.org/officeDocument/2006/relationships/image" Target="../media/image361.emf"/><Relationship Id="rId29" Type="http://schemas.openxmlformats.org/officeDocument/2006/relationships/oleObject" Target="../embeddings/oleObject369.bin"/><Relationship Id="rId41" Type="http://schemas.openxmlformats.org/officeDocument/2006/relationships/oleObject" Target="../embeddings/oleObject37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4.emf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63.emf"/><Relationship Id="rId32" Type="http://schemas.openxmlformats.org/officeDocument/2006/relationships/image" Target="../media/image367.emf"/><Relationship Id="rId37" Type="http://schemas.openxmlformats.org/officeDocument/2006/relationships/oleObject" Target="../embeddings/oleObject373.bin"/><Relationship Id="rId40" Type="http://schemas.openxmlformats.org/officeDocument/2006/relationships/image" Target="../media/image371.emf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image" Target="../media/image365.emf"/><Relationship Id="rId36" Type="http://schemas.openxmlformats.org/officeDocument/2006/relationships/image" Target="../media/image369.emf"/><Relationship Id="rId10" Type="http://schemas.openxmlformats.org/officeDocument/2006/relationships/image" Target="../media/image356.emf"/><Relationship Id="rId19" Type="http://schemas.openxmlformats.org/officeDocument/2006/relationships/oleObject" Target="../embeddings/oleObject364.bin"/><Relationship Id="rId31" Type="http://schemas.openxmlformats.org/officeDocument/2006/relationships/oleObject" Target="../embeddings/oleObject370.bin"/><Relationship Id="rId4" Type="http://schemas.openxmlformats.org/officeDocument/2006/relationships/image" Target="../media/image353.e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58.emf"/><Relationship Id="rId22" Type="http://schemas.openxmlformats.org/officeDocument/2006/relationships/image" Target="../media/image362.emf"/><Relationship Id="rId27" Type="http://schemas.openxmlformats.org/officeDocument/2006/relationships/oleObject" Target="../embeddings/oleObject368.bin"/><Relationship Id="rId30" Type="http://schemas.openxmlformats.org/officeDocument/2006/relationships/image" Target="../media/image366.emf"/><Relationship Id="rId35" Type="http://schemas.openxmlformats.org/officeDocument/2006/relationships/oleObject" Target="../embeddings/oleObject37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80.emf"/><Relationship Id="rId26" Type="http://schemas.openxmlformats.org/officeDocument/2006/relationships/image" Target="../media/image384.e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77.emf"/><Relationship Id="rId17" Type="http://schemas.openxmlformats.org/officeDocument/2006/relationships/oleObject" Target="../embeddings/oleObject383.bin"/><Relationship Id="rId25" Type="http://schemas.openxmlformats.org/officeDocument/2006/relationships/oleObject" Target="../embeddings/oleObject3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9.emf"/><Relationship Id="rId20" Type="http://schemas.openxmlformats.org/officeDocument/2006/relationships/image" Target="../media/image381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4.e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83.emf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10" Type="http://schemas.openxmlformats.org/officeDocument/2006/relationships/image" Target="../media/image376.emf"/><Relationship Id="rId19" Type="http://schemas.openxmlformats.org/officeDocument/2006/relationships/oleObject" Target="../embeddings/oleObject384.bin"/><Relationship Id="rId4" Type="http://schemas.openxmlformats.org/officeDocument/2006/relationships/image" Target="../media/image373.e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78.emf"/><Relationship Id="rId22" Type="http://schemas.openxmlformats.org/officeDocument/2006/relationships/image" Target="../media/image38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e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392.emf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89.emf"/><Relationship Id="rId17" Type="http://schemas.openxmlformats.org/officeDocument/2006/relationships/oleObject" Target="../embeddings/oleObject3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1.emf"/><Relationship Id="rId20" Type="http://schemas.openxmlformats.org/officeDocument/2006/relationships/image" Target="../media/image39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6.e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10" Type="http://schemas.openxmlformats.org/officeDocument/2006/relationships/image" Target="../media/image388.emf"/><Relationship Id="rId19" Type="http://schemas.openxmlformats.org/officeDocument/2006/relationships/oleObject" Target="../embeddings/oleObject396.bin"/><Relationship Id="rId4" Type="http://schemas.openxmlformats.org/officeDocument/2006/relationships/image" Target="../media/image385.e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9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401.emf"/><Relationship Id="rId26" Type="http://schemas.openxmlformats.org/officeDocument/2006/relationships/image" Target="../media/image405.emf"/><Relationship Id="rId39" Type="http://schemas.openxmlformats.org/officeDocument/2006/relationships/oleObject" Target="../embeddings/oleObject415.bin"/><Relationship Id="rId3" Type="http://schemas.openxmlformats.org/officeDocument/2006/relationships/oleObject" Target="../embeddings/oleObject397.bin"/><Relationship Id="rId21" Type="http://schemas.openxmlformats.org/officeDocument/2006/relationships/oleObject" Target="../embeddings/oleObject406.bin"/><Relationship Id="rId34" Type="http://schemas.openxmlformats.org/officeDocument/2006/relationships/image" Target="../media/image409.emf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98.emf"/><Relationship Id="rId17" Type="http://schemas.openxmlformats.org/officeDocument/2006/relationships/oleObject" Target="../embeddings/oleObject404.bin"/><Relationship Id="rId25" Type="http://schemas.openxmlformats.org/officeDocument/2006/relationships/oleObject" Target="../embeddings/oleObject408.bin"/><Relationship Id="rId33" Type="http://schemas.openxmlformats.org/officeDocument/2006/relationships/oleObject" Target="../embeddings/oleObject412.bin"/><Relationship Id="rId38" Type="http://schemas.openxmlformats.org/officeDocument/2006/relationships/image" Target="../media/image41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0.emf"/><Relationship Id="rId20" Type="http://schemas.openxmlformats.org/officeDocument/2006/relationships/image" Target="../media/image402.emf"/><Relationship Id="rId29" Type="http://schemas.openxmlformats.org/officeDocument/2006/relationships/oleObject" Target="../embeddings/oleObject41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5.e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404.emf"/><Relationship Id="rId32" Type="http://schemas.openxmlformats.org/officeDocument/2006/relationships/image" Target="../media/image408.emf"/><Relationship Id="rId37" Type="http://schemas.openxmlformats.org/officeDocument/2006/relationships/oleObject" Target="../embeddings/oleObject414.bin"/><Relationship Id="rId40" Type="http://schemas.openxmlformats.org/officeDocument/2006/relationships/image" Target="../media/image412.emf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28" Type="http://schemas.openxmlformats.org/officeDocument/2006/relationships/image" Target="../media/image406.emf"/><Relationship Id="rId36" Type="http://schemas.openxmlformats.org/officeDocument/2006/relationships/image" Target="../media/image410.emf"/><Relationship Id="rId10" Type="http://schemas.openxmlformats.org/officeDocument/2006/relationships/image" Target="../media/image397.emf"/><Relationship Id="rId19" Type="http://schemas.openxmlformats.org/officeDocument/2006/relationships/oleObject" Target="../embeddings/oleObject405.bin"/><Relationship Id="rId31" Type="http://schemas.openxmlformats.org/officeDocument/2006/relationships/oleObject" Target="../embeddings/oleObject411.bin"/><Relationship Id="rId4" Type="http://schemas.openxmlformats.org/officeDocument/2006/relationships/image" Target="../media/image394.e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99.emf"/><Relationship Id="rId22" Type="http://schemas.openxmlformats.org/officeDocument/2006/relationships/image" Target="../media/image403.emf"/><Relationship Id="rId27" Type="http://schemas.openxmlformats.org/officeDocument/2006/relationships/oleObject" Target="../embeddings/oleObject409.bin"/><Relationship Id="rId30" Type="http://schemas.openxmlformats.org/officeDocument/2006/relationships/image" Target="../media/image407.emf"/><Relationship Id="rId35" Type="http://schemas.openxmlformats.org/officeDocument/2006/relationships/oleObject" Target="../embeddings/oleObject4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emf"/><Relationship Id="rId13" Type="http://schemas.openxmlformats.org/officeDocument/2006/relationships/oleObject" Target="../embeddings/oleObject421.bin"/><Relationship Id="rId18" Type="http://schemas.openxmlformats.org/officeDocument/2006/relationships/image" Target="../media/image420.emf"/><Relationship Id="rId26" Type="http://schemas.openxmlformats.org/officeDocument/2006/relationships/image" Target="../media/image424.emf"/><Relationship Id="rId3" Type="http://schemas.openxmlformats.org/officeDocument/2006/relationships/oleObject" Target="../embeddings/oleObject416.bin"/><Relationship Id="rId21" Type="http://schemas.openxmlformats.org/officeDocument/2006/relationships/oleObject" Target="../embeddings/oleObject425.bin"/><Relationship Id="rId34" Type="http://schemas.openxmlformats.org/officeDocument/2006/relationships/image" Target="../media/image428.emf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417.emf"/><Relationship Id="rId17" Type="http://schemas.openxmlformats.org/officeDocument/2006/relationships/oleObject" Target="../embeddings/oleObject423.bin"/><Relationship Id="rId25" Type="http://schemas.openxmlformats.org/officeDocument/2006/relationships/oleObject" Target="../embeddings/oleObject427.bin"/><Relationship Id="rId33" Type="http://schemas.openxmlformats.org/officeDocument/2006/relationships/oleObject" Target="../embeddings/oleObject4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9.emf"/><Relationship Id="rId20" Type="http://schemas.openxmlformats.org/officeDocument/2006/relationships/image" Target="../media/image421.emf"/><Relationship Id="rId29" Type="http://schemas.openxmlformats.org/officeDocument/2006/relationships/oleObject" Target="../embeddings/oleObject42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4.emf"/><Relationship Id="rId11" Type="http://schemas.openxmlformats.org/officeDocument/2006/relationships/oleObject" Target="../embeddings/oleObject420.bin"/><Relationship Id="rId24" Type="http://schemas.openxmlformats.org/officeDocument/2006/relationships/image" Target="../media/image423.emf"/><Relationship Id="rId32" Type="http://schemas.openxmlformats.org/officeDocument/2006/relationships/image" Target="../media/image427.emf"/><Relationship Id="rId5" Type="http://schemas.openxmlformats.org/officeDocument/2006/relationships/oleObject" Target="../embeddings/oleObject417.bin"/><Relationship Id="rId15" Type="http://schemas.openxmlformats.org/officeDocument/2006/relationships/oleObject" Target="../embeddings/oleObject422.bin"/><Relationship Id="rId23" Type="http://schemas.openxmlformats.org/officeDocument/2006/relationships/oleObject" Target="../embeddings/oleObject426.bin"/><Relationship Id="rId28" Type="http://schemas.openxmlformats.org/officeDocument/2006/relationships/image" Target="../media/image425.emf"/><Relationship Id="rId36" Type="http://schemas.openxmlformats.org/officeDocument/2006/relationships/image" Target="../media/image429.emf"/><Relationship Id="rId10" Type="http://schemas.openxmlformats.org/officeDocument/2006/relationships/image" Target="../media/image416.emf"/><Relationship Id="rId19" Type="http://schemas.openxmlformats.org/officeDocument/2006/relationships/oleObject" Target="../embeddings/oleObject424.bin"/><Relationship Id="rId31" Type="http://schemas.openxmlformats.org/officeDocument/2006/relationships/oleObject" Target="../embeddings/oleObject430.bin"/><Relationship Id="rId4" Type="http://schemas.openxmlformats.org/officeDocument/2006/relationships/image" Target="../media/image413.emf"/><Relationship Id="rId9" Type="http://schemas.openxmlformats.org/officeDocument/2006/relationships/oleObject" Target="../embeddings/oleObject419.bin"/><Relationship Id="rId14" Type="http://schemas.openxmlformats.org/officeDocument/2006/relationships/image" Target="../media/image418.emf"/><Relationship Id="rId22" Type="http://schemas.openxmlformats.org/officeDocument/2006/relationships/image" Target="../media/image422.emf"/><Relationship Id="rId27" Type="http://schemas.openxmlformats.org/officeDocument/2006/relationships/oleObject" Target="../embeddings/oleObject428.bin"/><Relationship Id="rId30" Type="http://schemas.openxmlformats.org/officeDocument/2006/relationships/image" Target="../media/image426.emf"/><Relationship Id="rId35" Type="http://schemas.openxmlformats.org/officeDocument/2006/relationships/oleObject" Target="../embeddings/oleObject43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e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19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31" Type="http://schemas.openxmlformats.org/officeDocument/2006/relationships/image" Target="../media/image16.emf"/><Relationship Id="rId4" Type="http://schemas.openxmlformats.org/officeDocument/2006/relationships/image" Target="../media/image3.emf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image" Target="../media/image3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0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2.emf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22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9" Type="http://schemas.openxmlformats.org/officeDocument/2006/relationships/oleObject" Target="../embeddings/oleObject76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65.emf"/><Relationship Id="rId42" Type="http://schemas.openxmlformats.org/officeDocument/2006/relationships/image" Target="../media/image69.emf"/><Relationship Id="rId47" Type="http://schemas.openxmlformats.org/officeDocument/2006/relationships/image" Target="../media/image73.e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38" Type="http://schemas.openxmlformats.org/officeDocument/2006/relationships/image" Target="../media/image67.emf"/><Relationship Id="rId46" Type="http://schemas.openxmlformats.org/officeDocument/2006/relationships/image" Target="../media/image7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29" Type="http://schemas.openxmlformats.org/officeDocument/2006/relationships/oleObject" Target="../embeddings/oleObject71.bin"/><Relationship Id="rId41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0.emf"/><Relationship Id="rId32" Type="http://schemas.openxmlformats.org/officeDocument/2006/relationships/image" Target="../media/image64.emf"/><Relationship Id="rId37" Type="http://schemas.openxmlformats.org/officeDocument/2006/relationships/oleObject" Target="../embeddings/oleObject75.bin"/><Relationship Id="rId40" Type="http://schemas.openxmlformats.org/officeDocument/2006/relationships/image" Target="../media/image68.emf"/><Relationship Id="rId45" Type="http://schemas.openxmlformats.org/officeDocument/2006/relationships/oleObject" Target="../embeddings/oleObject79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62.emf"/><Relationship Id="rId36" Type="http://schemas.openxmlformats.org/officeDocument/2006/relationships/image" Target="../media/image66.emf"/><Relationship Id="rId49" Type="http://schemas.openxmlformats.org/officeDocument/2006/relationships/image" Target="../media/image72.emf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4" Type="http://schemas.openxmlformats.org/officeDocument/2006/relationships/image" Target="../media/image70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63.emf"/><Relationship Id="rId35" Type="http://schemas.openxmlformats.org/officeDocument/2006/relationships/oleObject" Target="../embeddings/oleObject74.bin"/><Relationship Id="rId43" Type="http://schemas.openxmlformats.org/officeDocument/2006/relationships/oleObject" Target="../embeddings/oleObject78.bin"/><Relationship Id="rId48" Type="http://schemas.openxmlformats.org/officeDocument/2006/relationships/oleObject" Target="../embeddings/oleObject80.bin"/><Relationship Id="rId8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9" Type="http://schemas.openxmlformats.org/officeDocument/2006/relationships/oleObject" Target="../embeddings/oleObject99.bin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89.emf"/><Relationship Id="rId42" Type="http://schemas.openxmlformats.org/officeDocument/2006/relationships/oleObject" Target="../embeddings/oleObject100.bin"/><Relationship Id="rId47" Type="http://schemas.openxmlformats.org/officeDocument/2006/relationships/oleObject" Target="../embeddings/oleObject102.bin"/><Relationship Id="rId50" Type="http://schemas.openxmlformats.org/officeDocument/2006/relationships/image" Target="../media/image96.e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91.emf"/><Relationship Id="rId46" Type="http://schemas.openxmlformats.org/officeDocument/2006/relationships/image" Target="../media/image9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0.wmf"/><Relationship Id="rId20" Type="http://schemas.openxmlformats.org/officeDocument/2006/relationships/image" Target="../media/image82.emf"/><Relationship Id="rId29" Type="http://schemas.openxmlformats.org/officeDocument/2006/relationships/oleObject" Target="../embeddings/oleObject94.bin"/><Relationship Id="rId41" Type="http://schemas.openxmlformats.org/officeDocument/2006/relationships/image" Target="../media/image9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37" Type="http://schemas.openxmlformats.org/officeDocument/2006/relationships/oleObject" Target="../embeddings/oleObject98.bin"/><Relationship Id="rId40" Type="http://schemas.openxmlformats.org/officeDocument/2006/relationships/image" Target="../media/image92.emf"/><Relationship Id="rId45" Type="http://schemas.openxmlformats.org/officeDocument/2006/relationships/oleObject" Target="../embeddings/oleObject101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86.emf"/><Relationship Id="rId36" Type="http://schemas.openxmlformats.org/officeDocument/2006/relationships/image" Target="../media/image90.emf"/><Relationship Id="rId49" Type="http://schemas.openxmlformats.org/officeDocument/2006/relationships/oleObject" Target="../embeddings/oleObject103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4" Type="http://schemas.openxmlformats.org/officeDocument/2006/relationships/image" Target="../media/image99.emf"/><Relationship Id="rId52" Type="http://schemas.openxmlformats.org/officeDocument/2006/relationships/image" Target="../media/image9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87.emf"/><Relationship Id="rId35" Type="http://schemas.openxmlformats.org/officeDocument/2006/relationships/oleObject" Target="../embeddings/oleObject97.bin"/><Relationship Id="rId43" Type="http://schemas.openxmlformats.org/officeDocument/2006/relationships/image" Target="../media/image93.emf"/><Relationship Id="rId48" Type="http://schemas.openxmlformats.org/officeDocument/2006/relationships/image" Target="../media/image95.emf"/><Relationship Id="rId8" Type="http://schemas.openxmlformats.org/officeDocument/2006/relationships/image" Target="../media/image76.emf"/><Relationship Id="rId51" Type="http://schemas.openxmlformats.org/officeDocument/2006/relationships/oleObject" Target="../embeddings/oleObject10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24384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第二章</a:t>
            </a:r>
          </a:p>
        </p:txBody>
      </p:sp>
      <p:pic>
        <p:nvPicPr>
          <p:cNvPr id="34819" name="Picture 1027" descr="NEWTON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9239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1028" descr="LEIBNIZ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3276600"/>
            <a:ext cx="9604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1031"/>
          <p:cNvSpPr txBox="1">
            <a:spLocks noChangeArrowheads="1"/>
          </p:cNvSpPr>
          <p:nvPr/>
        </p:nvSpPr>
        <p:spPr bwMode="auto">
          <a:xfrm>
            <a:off x="773113" y="2514600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微积分学的创始人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: </a:t>
            </a:r>
          </a:p>
        </p:txBody>
      </p:sp>
      <p:sp>
        <p:nvSpPr>
          <p:cNvPr id="34826" name="Text Box 1034"/>
          <p:cNvSpPr txBox="1">
            <a:spLocks noChangeArrowheads="1"/>
          </p:cNvSpPr>
          <p:nvPr/>
        </p:nvSpPr>
        <p:spPr bwMode="auto">
          <a:xfrm>
            <a:off x="1154113" y="3748088"/>
            <a:ext cx="3315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德国数学家 </a:t>
            </a:r>
            <a:r>
              <a:rPr kumimoji="1" lang="en-US" altLang="zh-CN" sz="2800" b="1"/>
              <a:t>Leibniz </a:t>
            </a:r>
          </a:p>
        </p:txBody>
      </p:sp>
      <p:sp>
        <p:nvSpPr>
          <p:cNvPr id="34827" name="Text Box 1035"/>
          <p:cNvSpPr txBox="1">
            <a:spLocks noChangeArrowheads="1"/>
          </p:cNvSpPr>
          <p:nvPr/>
        </p:nvSpPr>
        <p:spPr bwMode="auto">
          <a:xfrm>
            <a:off x="757238" y="4800600"/>
            <a:ext cx="1376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微分学</a:t>
            </a:r>
          </a:p>
        </p:txBody>
      </p:sp>
      <p:sp>
        <p:nvSpPr>
          <p:cNvPr id="34829" name="Text Box 1037"/>
          <p:cNvSpPr txBox="1">
            <a:spLocks noChangeArrowheads="1"/>
          </p:cNvSpPr>
          <p:nvPr/>
        </p:nvSpPr>
        <p:spPr bwMode="auto">
          <a:xfrm>
            <a:off x="2179638" y="4510088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导数</a:t>
            </a:r>
          </a:p>
        </p:txBody>
      </p:sp>
      <p:sp>
        <p:nvSpPr>
          <p:cNvPr id="34830" name="Line 1038"/>
          <p:cNvSpPr>
            <a:spLocks noChangeShapeType="1"/>
          </p:cNvSpPr>
          <p:nvPr/>
        </p:nvSpPr>
        <p:spPr bwMode="auto">
          <a:xfrm>
            <a:off x="3094038" y="481488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831" name="Text Box 1039"/>
          <p:cNvSpPr txBox="1">
            <a:spLocks noChangeArrowheads="1"/>
          </p:cNvSpPr>
          <p:nvPr/>
        </p:nvSpPr>
        <p:spPr bwMode="auto">
          <a:xfrm>
            <a:off x="3719513" y="4510088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描述函数变化快慢</a:t>
            </a:r>
          </a:p>
        </p:txBody>
      </p:sp>
      <p:sp>
        <p:nvSpPr>
          <p:cNvPr id="34832" name="Text Box 1040"/>
          <p:cNvSpPr txBox="1">
            <a:spLocks noChangeArrowheads="1"/>
          </p:cNvSpPr>
          <p:nvPr/>
        </p:nvSpPr>
        <p:spPr bwMode="auto">
          <a:xfrm>
            <a:off x="2179638" y="5043488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</a:rPr>
              <a:t>微分</a:t>
            </a:r>
          </a:p>
        </p:txBody>
      </p:sp>
      <p:sp>
        <p:nvSpPr>
          <p:cNvPr id="34833" name="Line 1041"/>
          <p:cNvSpPr>
            <a:spLocks noChangeShapeType="1"/>
          </p:cNvSpPr>
          <p:nvPr/>
        </p:nvSpPr>
        <p:spPr bwMode="auto">
          <a:xfrm>
            <a:off x="3094038" y="534828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834" name="Text Box 1042"/>
          <p:cNvSpPr txBox="1">
            <a:spLocks noChangeArrowheads="1"/>
          </p:cNvSpPr>
          <p:nvPr/>
        </p:nvSpPr>
        <p:spPr bwMode="auto">
          <a:xfrm>
            <a:off x="3719513" y="5043488"/>
            <a:ext cx="3336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描述函数变化程度</a:t>
            </a:r>
          </a:p>
        </p:txBody>
      </p:sp>
      <p:sp>
        <p:nvSpPr>
          <p:cNvPr id="34835" name="Text Box 1043"/>
          <p:cNvSpPr txBox="1">
            <a:spLocks noChangeArrowheads="1"/>
          </p:cNvSpPr>
          <p:nvPr/>
        </p:nvSpPr>
        <p:spPr bwMode="auto">
          <a:xfrm>
            <a:off x="685800" y="5805488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都是描述物质运动的工具 </a:t>
            </a:r>
          </a:p>
        </p:txBody>
      </p:sp>
      <p:sp>
        <p:nvSpPr>
          <p:cNvPr id="34836" name="Text Box 1044"/>
          <p:cNvSpPr txBox="1">
            <a:spLocks noChangeArrowheads="1"/>
          </p:cNvSpPr>
          <p:nvPr/>
        </p:nvSpPr>
        <p:spPr bwMode="auto">
          <a:xfrm>
            <a:off x="4648200" y="5805488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(</a:t>
            </a:r>
            <a:r>
              <a:rPr kumimoji="1" lang="zh-CN" altLang="en-US" sz="2800" b="1"/>
              <a:t>从微观上研究函数</a:t>
            </a:r>
            <a:r>
              <a:rPr kumimoji="1" lang="en-US" altLang="zh-CN" sz="2800" b="1"/>
              <a:t>)</a:t>
            </a:r>
          </a:p>
        </p:txBody>
      </p:sp>
      <p:sp>
        <p:nvSpPr>
          <p:cNvPr id="34837" name="AutoShape 1045"/>
          <p:cNvSpPr>
            <a:spLocks/>
          </p:cNvSpPr>
          <p:nvPr/>
        </p:nvSpPr>
        <p:spPr bwMode="auto">
          <a:xfrm>
            <a:off x="2057400" y="4648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838" name="Text Box 1046"/>
          <p:cNvSpPr txBox="1">
            <a:spLocks noChangeArrowheads="1"/>
          </p:cNvSpPr>
          <p:nvPr/>
        </p:nvSpPr>
        <p:spPr bwMode="auto">
          <a:xfrm>
            <a:off x="2285509" y="1412776"/>
            <a:ext cx="4031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6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导数与微分</a:t>
            </a:r>
          </a:p>
        </p:txBody>
      </p:sp>
      <p:sp>
        <p:nvSpPr>
          <p:cNvPr id="34824" name="Text Box 1032"/>
          <p:cNvSpPr txBox="1">
            <a:spLocks noChangeArrowheads="1"/>
          </p:cNvSpPr>
          <p:nvPr/>
        </p:nvSpPr>
        <p:spPr bwMode="auto">
          <a:xfrm>
            <a:off x="6064609" y="185841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/>
              <a:t>导数思想最早由法国</a:t>
            </a:r>
          </a:p>
        </p:txBody>
      </p:sp>
      <p:sp>
        <p:nvSpPr>
          <p:cNvPr id="34825" name="Text Box 1033"/>
          <p:cNvSpPr txBox="1">
            <a:spLocks noChangeArrowheads="1"/>
          </p:cNvSpPr>
          <p:nvPr/>
        </p:nvSpPr>
        <p:spPr bwMode="auto">
          <a:xfrm>
            <a:off x="6064609" y="741466"/>
            <a:ext cx="3055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/>
              <a:t>数学家 </a:t>
            </a:r>
            <a:r>
              <a:rPr kumimoji="1" lang="en-US" altLang="zh-CN" sz="2400" b="1"/>
              <a:t>Ferma </a:t>
            </a:r>
            <a:r>
              <a:rPr kumimoji="1" lang="zh-CN" altLang="en-US" sz="2400" b="1"/>
              <a:t>在研究</a:t>
            </a:r>
          </a:p>
        </p:txBody>
      </p:sp>
      <p:sp>
        <p:nvSpPr>
          <p:cNvPr id="34839" name="Text Box 1047"/>
          <p:cNvSpPr txBox="1">
            <a:spLocks noChangeArrowheads="1"/>
          </p:cNvSpPr>
          <p:nvPr/>
        </p:nvSpPr>
        <p:spPr bwMode="auto">
          <a:xfrm>
            <a:off x="6064609" y="1289154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/>
              <a:t>极值问题中提出</a:t>
            </a:r>
            <a:r>
              <a:rPr kumimoji="1" lang="en-US" altLang="zh-CN" sz="2400" b="1"/>
              <a:t>.</a:t>
            </a:r>
          </a:p>
        </p:txBody>
      </p:sp>
      <p:sp>
        <p:nvSpPr>
          <p:cNvPr id="34840" name="Text Box 1048"/>
          <p:cNvSpPr txBox="1">
            <a:spLocks noChangeArrowheads="1"/>
          </p:cNvSpPr>
          <p:nvPr/>
        </p:nvSpPr>
        <p:spPr bwMode="auto">
          <a:xfrm>
            <a:off x="1154113" y="3138488"/>
            <a:ext cx="3248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英国数学家 </a:t>
            </a:r>
            <a:r>
              <a:rPr kumimoji="1" lang="en-US" altLang="zh-CN" sz="2800" b="1"/>
              <a:t>Newton</a:t>
            </a:r>
          </a:p>
        </p:txBody>
      </p:sp>
      <p:grpSp>
        <p:nvGrpSpPr>
          <p:cNvPr id="34855" name="Group 1063"/>
          <p:cNvGrpSpPr>
            <a:grpSpLocks/>
          </p:cNvGrpSpPr>
          <p:nvPr/>
        </p:nvGrpSpPr>
        <p:grpSpPr bwMode="auto">
          <a:xfrm>
            <a:off x="5791200" y="3200400"/>
            <a:ext cx="990600" cy="1223963"/>
            <a:chOff x="3648" y="2016"/>
            <a:chExt cx="624" cy="771"/>
          </a:xfrm>
        </p:grpSpPr>
        <p:sp>
          <p:nvSpPr>
            <p:cNvPr id="34849" name="Freeform 1057"/>
            <p:cNvSpPr>
              <a:spLocks/>
            </p:cNvSpPr>
            <p:nvPr/>
          </p:nvSpPr>
          <p:spPr bwMode="auto">
            <a:xfrm>
              <a:off x="3648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4850" name="Freeform 1058"/>
            <p:cNvSpPr>
              <a:spLocks/>
            </p:cNvSpPr>
            <p:nvPr/>
          </p:nvSpPr>
          <p:spPr bwMode="auto">
            <a:xfrm flipH="1" flipV="1">
              <a:off x="4224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34854" name="Group 1062"/>
            <p:cNvGrpSpPr>
              <a:grpSpLocks/>
            </p:cNvGrpSpPr>
            <p:nvPr/>
          </p:nvGrpSpPr>
          <p:grpSpPr bwMode="auto"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4848" name="Freeform 1056"/>
              <p:cNvSpPr>
                <a:spLocks/>
              </p:cNvSpPr>
              <p:nvPr/>
            </p:nvSpPr>
            <p:spPr bwMode="auto">
              <a:xfrm>
                <a:off x="3648" y="201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34851" name="Freeform 1059"/>
              <p:cNvSpPr>
                <a:spLocks/>
              </p:cNvSpPr>
              <p:nvPr/>
            </p:nvSpPr>
            <p:spPr bwMode="auto">
              <a:xfrm flipV="1">
                <a:off x="3648" y="273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34856" name="Group 1064"/>
          <p:cNvGrpSpPr>
            <a:grpSpLocks/>
          </p:cNvGrpSpPr>
          <p:nvPr/>
        </p:nvGrpSpPr>
        <p:grpSpPr bwMode="auto">
          <a:xfrm>
            <a:off x="4648200" y="2514600"/>
            <a:ext cx="990600" cy="1223963"/>
            <a:chOff x="3648" y="2016"/>
            <a:chExt cx="624" cy="771"/>
          </a:xfrm>
        </p:grpSpPr>
        <p:sp>
          <p:nvSpPr>
            <p:cNvPr id="34857" name="Freeform 1065"/>
            <p:cNvSpPr>
              <a:spLocks/>
            </p:cNvSpPr>
            <p:nvPr/>
          </p:nvSpPr>
          <p:spPr bwMode="auto">
            <a:xfrm>
              <a:off x="3648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4858" name="Freeform 1066"/>
            <p:cNvSpPr>
              <a:spLocks/>
            </p:cNvSpPr>
            <p:nvPr/>
          </p:nvSpPr>
          <p:spPr bwMode="auto">
            <a:xfrm flipH="1" flipV="1">
              <a:off x="4224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34859" name="Group 1067"/>
            <p:cNvGrpSpPr>
              <a:grpSpLocks/>
            </p:cNvGrpSpPr>
            <p:nvPr/>
          </p:nvGrpSpPr>
          <p:grpSpPr bwMode="auto"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4860" name="Freeform 1068"/>
              <p:cNvSpPr>
                <a:spLocks/>
              </p:cNvSpPr>
              <p:nvPr/>
            </p:nvSpPr>
            <p:spPr bwMode="auto">
              <a:xfrm>
                <a:off x="3648" y="201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34861" name="Freeform 1069"/>
              <p:cNvSpPr>
                <a:spLocks/>
              </p:cNvSpPr>
              <p:nvPr/>
            </p:nvSpPr>
            <p:spPr bwMode="auto">
              <a:xfrm flipV="1">
                <a:off x="3648" y="273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507651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 autoUpdateAnimBg="0"/>
      <p:bldP spid="34826" grpId="0" build="p" autoUpdateAnimBg="0" advAuto="0"/>
      <p:bldP spid="34827" grpId="0" autoUpdateAnimBg="0"/>
      <p:bldP spid="34829" grpId="0" autoUpdateAnimBg="0"/>
      <p:bldP spid="34830" grpId="0" animBg="1"/>
      <p:bldP spid="34831" grpId="0" autoUpdateAnimBg="0"/>
      <p:bldP spid="34832" grpId="0" autoUpdateAnimBg="0"/>
      <p:bldP spid="34833" grpId="0" animBg="1"/>
      <p:bldP spid="34834" grpId="0" autoUpdateAnimBg="0"/>
      <p:bldP spid="34835" grpId="0" autoUpdateAnimBg="0"/>
      <p:bldP spid="34836" grpId="0" autoUpdateAnimBg="0"/>
      <p:bldP spid="34837" grpId="0" animBg="1"/>
      <p:bldP spid="34824" grpId="0" build="p" autoUpdateAnimBg="0"/>
      <p:bldP spid="34825" grpId="0" build="p" autoUpdateAnimBg="0" advAuto="0"/>
      <p:bldP spid="34839" grpId="0" build="p" autoUpdateAnimBg="0" advAuto="0"/>
      <p:bldP spid="34840" grpId="0" build="p" autoUpdateAnimBg="0" advAuto="0"/>
      <p:bldP spid="3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20663"/>
            <a:ext cx="3298825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二、导数的定义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86201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定义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1.  </a:t>
            </a:r>
            <a:r>
              <a:rPr kumimoji="1" lang="zh-CN" altLang="en-US" sz="2800" b="1" dirty="0"/>
              <a:t>设函数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26822"/>
              </p:ext>
            </p:extLst>
          </p:nvPr>
        </p:nvGraphicFramePr>
        <p:xfrm>
          <a:off x="2984500" y="903288"/>
          <a:ext cx="15113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公式" r:id="rId3" imgW="596880" imgH="203040" progId="Equation.3">
                  <p:embed/>
                </p:oleObj>
              </mc:Choice>
              <mc:Fallback>
                <p:oleObj name="公式" r:id="rId3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903288"/>
                        <a:ext cx="15113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19600" y="8429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在点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5540"/>
              </p:ext>
            </p:extLst>
          </p:nvPr>
        </p:nvGraphicFramePr>
        <p:xfrm>
          <a:off x="5286375" y="842963"/>
          <a:ext cx="428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842963"/>
                        <a:ext cx="428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2136"/>
              </p:ext>
            </p:extLst>
          </p:nvPr>
        </p:nvGraphicFramePr>
        <p:xfrm>
          <a:off x="1612900" y="1668463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7" imgW="711000" imgH="672840" progId="Equation.3">
                  <p:embed/>
                </p:oleObj>
              </mc:Choice>
              <mc:Fallback>
                <p:oleObj name="Equation" r:id="rId7" imgW="7110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668463"/>
                        <a:ext cx="71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13329"/>
              </p:ext>
            </p:extLst>
          </p:nvPr>
        </p:nvGraphicFramePr>
        <p:xfrm>
          <a:off x="2298700" y="1516063"/>
          <a:ext cx="1774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9" imgW="1968480" imgH="952200" progId="Equation.3">
                  <p:embed/>
                </p:oleObj>
              </mc:Choice>
              <mc:Fallback>
                <p:oleObj name="Equation" r:id="rId9" imgW="19684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516063"/>
                        <a:ext cx="17748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3421"/>
              </p:ext>
            </p:extLst>
          </p:nvPr>
        </p:nvGraphicFramePr>
        <p:xfrm>
          <a:off x="4191000" y="1503363"/>
          <a:ext cx="15081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Equation" r:id="rId11" imgW="1587240" imgH="927000" progId="Equation.3">
                  <p:embed/>
                </p:oleObj>
              </mc:Choice>
              <mc:Fallback>
                <p:oleObj name="Equation" r:id="rId11" imgW="15872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03363"/>
                        <a:ext cx="15081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0" name="Group 10"/>
          <p:cNvGrpSpPr>
            <a:grpSpLocks/>
          </p:cNvGrpSpPr>
          <p:nvPr/>
        </p:nvGrpSpPr>
        <p:grpSpPr bwMode="auto">
          <a:xfrm>
            <a:off x="6172200" y="1528763"/>
            <a:ext cx="2743200" cy="825500"/>
            <a:chOff x="3888" y="872"/>
            <a:chExt cx="1728" cy="520"/>
          </a:xfrm>
        </p:grpSpPr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888" y="872"/>
              <a:ext cx="1728" cy="48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3935" y="872"/>
            <a:ext cx="163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" name="公式" r:id="rId13" imgW="1168200" imgH="228600" progId="Equation.3">
                    <p:embed/>
                  </p:oleObj>
                </mc:Choice>
                <mc:Fallback>
                  <p:oleObj name="公式" r:id="rId13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872"/>
                          <a:ext cx="163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4168" y="1092"/>
            <a:ext cx="10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" name="公式" r:id="rId15" imgW="749160" imgH="228600" progId="Equation.3">
                    <p:embed/>
                  </p:oleObj>
                </mc:Choice>
                <mc:Fallback>
                  <p:oleObj name="公式" r:id="rId15" imgW="749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092"/>
                          <a:ext cx="105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10480" y="24606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存在</a:t>
            </a:r>
            <a:r>
              <a:rPr kumimoji="1" lang="en-US" altLang="zh-CN" sz="2800" b="1"/>
              <a:t>,</a:t>
            </a: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04237"/>
              </p:ext>
            </p:extLst>
          </p:nvPr>
        </p:nvGraphicFramePr>
        <p:xfrm>
          <a:off x="2948880" y="2506663"/>
          <a:ext cx="863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公式" r:id="rId17" imgW="342720" imgH="203040" progId="Equation.3">
                  <p:embed/>
                </p:oleObj>
              </mc:Choice>
              <mc:Fallback>
                <p:oleObj name="公式" r:id="rId17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80" y="2506663"/>
                        <a:ext cx="863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6225480" y="246062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并称此极限为</a:t>
            </a: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99587"/>
              </p:ext>
            </p:extLst>
          </p:nvPr>
        </p:nvGraphicFramePr>
        <p:xfrm>
          <a:off x="616694" y="3163888"/>
          <a:ext cx="15001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公式" r:id="rId19" imgW="596880" imgH="203040" progId="Equation.3">
                  <p:embed/>
                </p:oleObj>
              </mc:Choice>
              <mc:Fallback>
                <p:oleObj name="公式" r:id="rId19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94" y="3163888"/>
                        <a:ext cx="15001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4496544" y="31162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记作</a:t>
            </a: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17718"/>
              </p:ext>
            </p:extLst>
          </p:nvPr>
        </p:nvGraphicFramePr>
        <p:xfrm>
          <a:off x="1165225" y="3821113"/>
          <a:ext cx="118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" name="Equation" r:id="rId21" imgW="1180800" imgH="583920" progId="Equation.3">
                  <p:embed/>
                </p:oleObj>
              </mc:Choice>
              <mc:Fallback>
                <p:oleObj name="Equation" r:id="rId21" imgW="1180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821113"/>
                        <a:ext cx="1181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44505"/>
              </p:ext>
            </p:extLst>
          </p:nvPr>
        </p:nvGraphicFramePr>
        <p:xfrm>
          <a:off x="2730500" y="39497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" name="Equation" r:id="rId23" imgW="1079280" imgH="431640" progId="Equation.3">
                  <p:embed/>
                </p:oleObj>
              </mc:Choice>
              <mc:Fallback>
                <p:oleObj name="Equation" r:id="rId23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949700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62947"/>
              </p:ext>
            </p:extLst>
          </p:nvPr>
        </p:nvGraphicFramePr>
        <p:xfrm>
          <a:off x="4279900" y="3705225"/>
          <a:ext cx="151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" name="Equation" r:id="rId25" imgW="1511280" imgH="939600" progId="Equation.3">
                  <p:embed/>
                </p:oleObj>
              </mc:Choice>
              <mc:Fallback>
                <p:oleObj name="Equation" r:id="rId25" imgW="151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705225"/>
                        <a:ext cx="151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46763"/>
              </p:ext>
            </p:extLst>
          </p:nvPr>
        </p:nvGraphicFramePr>
        <p:xfrm>
          <a:off x="6273800" y="3708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" name="Equation" r:id="rId27" imgW="1828800" imgH="939600" progId="Equation.3">
                  <p:embed/>
                </p:oleObj>
              </mc:Choice>
              <mc:Fallback>
                <p:oleObj name="Equation" r:id="rId27" imgW="1828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708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65448" y="4800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即</a:t>
            </a:r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141140"/>
              </p:ext>
            </p:extLst>
          </p:nvPr>
        </p:nvGraphicFramePr>
        <p:xfrm>
          <a:off x="1219200" y="4749800"/>
          <a:ext cx="102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" name="Equation" r:id="rId29" imgW="1028520" imgH="583920" progId="Equation.3">
                  <p:embed/>
                </p:oleObj>
              </mc:Choice>
              <mc:Fallback>
                <p:oleObj name="Equation" r:id="rId29" imgW="1028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49800"/>
                        <a:ext cx="1028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5223"/>
              </p:ext>
            </p:extLst>
          </p:nvPr>
        </p:nvGraphicFramePr>
        <p:xfrm>
          <a:off x="2286000" y="4862513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Equation" r:id="rId31" imgW="1282680" imgH="444240" progId="Equation.3">
                  <p:embed/>
                </p:oleObj>
              </mc:Choice>
              <mc:Fallback>
                <p:oleObj name="Equation" r:id="rId31" imgW="128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62513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59608"/>
              </p:ext>
            </p:extLst>
          </p:nvPr>
        </p:nvGraphicFramePr>
        <p:xfrm>
          <a:off x="3657600" y="4648200"/>
          <a:ext cx="1508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Equation" r:id="rId33" imgW="1587240" imgH="927000" progId="Equation.3">
                  <p:embed/>
                </p:oleObj>
              </mc:Choice>
              <mc:Fallback>
                <p:oleObj name="Equation" r:id="rId33" imgW="15872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15081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96307"/>
              </p:ext>
            </p:extLst>
          </p:nvPr>
        </p:nvGraphicFramePr>
        <p:xfrm>
          <a:off x="1752600" y="5630863"/>
          <a:ext cx="35417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Equation" r:id="rId35" imgW="3936960" imgH="939600" progId="Equation.3">
                  <p:embed/>
                </p:oleObj>
              </mc:Choice>
              <mc:Fallback>
                <p:oleObj name="Equation" r:id="rId35" imgW="3936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0863"/>
                        <a:ext cx="35417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38146"/>
              </p:ext>
            </p:extLst>
          </p:nvPr>
        </p:nvGraphicFramePr>
        <p:xfrm>
          <a:off x="5486400" y="5630863"/>
          <a:ext cx="31765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Equation" r:id="rId37" imgW="3530520" imgH="863280" progId="Equation.3">
                  <p:embed/>
                </p:oleObj>
              </mc:Choice>
              <mc:Fallback>
                <p:oleObj name="Equation" r:id="rId37" imgW="35305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0863"/>
                        <a:ext cx="31765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1424880" y="24447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则称函数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580330" y="1592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/>
              <a:t>若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19750" y="841375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的某邻域内有定义</a:t>
            </a:r>
            <a:r>
              <a:rPr kumimoji="1" lang="en-US" altLang="zh-CN" sz="2800" b="1"/>
              <a:t>, </a:t>
            </a:r>
          </a:p>
        </p:txBody>
      </p: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3769618" y="2474913"/>
            <a:ext cx="2589212" cy="596900"/>
            <a:chOff x="2149" y="1564"/>
            <a:chExt cx="1631" cy="376"/>
          </a:xfrm>
        </p:grpSpPr>
        <p:sp>
          <p:nvSpPr>
            <p:cNvPr id="40993" name="Text Box 33"/>
            <p:cNvSpPr txBox="1">
              <a:spLocks noChangeArrowheads="1"/>
            </p:cNvSpPr>
            <p:nvPr/>
          </p:nvSpPr>
          <p:spPr bwMode="auto">
            <a:xfrm>
              <a:off x="2149" y="1566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在点</a:t>
              </a:r>
            </a:p>
          </p:txBody>
        </p:sp>
        <p:graphicFrame>
          <p:nvGraphicFramePr>
            <p:cNvPr id="40994" name="Object 34"/>
            <p:cNvGraphicFramePr>
              <a:graphicFrameLocks noChangeAspect="1"/>
            </p:cNvGraphicFramePr>
            <p:nvPr/>
          </p:nvGraphicFramePr>
          <p:xfrm>
            <a:off x="2640" y="1564"/>
            <a:ext cx="27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" name="公式" r:id="rId39" imgW="164880" imgH="228600" progId="Equation.3">
                    <p:embed/>
                  </p:oleObj>
                </mc:Choice>
                <mc:Fallback>
                  <p:oleObj name="公式" r:id="rId39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64"/>
                          <a:ext cx="27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5" name="Text Box 35"/>
            <p:cNvSpPr txBox="1">
              <a:spLocks noChangeArrowheads="1"/>
            </p:cNvSpPr>
            <p:nvPr/>
          </p:nvSpPr>
          <p:spPr bwMode="auto">
            <a:xfrm>
              <a:off x="2840" y="1578"/>
              <a:ext cx="9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00000"/>
                </a:lnSpc>
              </a:pPr>
              <a:r>
                <a:rPr kumimoji="1" lang="zh-CN" altLang="en-US" sz="2800" b="1" dirty="0"/>
                <a:t>处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可导</a:t>
              </a:r>
              <a:r>
                <a:rPr kumimoji="1" lang="en-US" altLang="zh-CN" sz="2800" b="1" dirty="0"/>
                <a:t>, </a:t>
              </a:r>
            </a:p>
          </p:txBody>
        </p:sp>
      </p:grpSp>
      <p:grpSp>
        <p:nvGrpSpPr>
          <p:cNvPr id="40996" name="Group 36"/>
          <p:cNvGrpSpPr>
            <a:grpSpLocks/>
          </p:cNvGrpSpPr>
          <p:nvPr/>
        </p:nvGrpSpPr>
        <p:grpSpPr bwMode="auto">
          <a:xfrm>
            <a:off x="2058144" y="3100388"/>
            <a:ext cx="2647950" cy="585787"/>
            <a:chOff x="1056" y="1958"/>
            <a:chExt cx="1668" cy="369"/>
          </a:xfrm>
        </p:grpSpPr>
        <p:sp>
          <p:nvSpPr>
            <p:cNvPr id="40997" name="Text Box 37"/>
            <p:cNvSpPr txBox="1">
              <a:spLocks noChangeArrowheads="1"/>
            </p:cNvSpPr>
            <p:nvPr/>
          </p:nvSpPr>
          <p:spPr bwMode="auto">
            <a:xfrm>
              <a:off x="1056" y="195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在点</a:t>
              </a:r>
            </a:p>
          </p:txBody>
        </p:sp>
        <p:graphicFrame>
          <p:nvGraphicFramePr>
            <p:cNvPr id="40998" name="Object 38"/>
            <p:cNvGraphicFramePr>
              <a:graphicFrameLocks noChangeAspect="1"/>
            </p:cNvGraphicFramePr>
            <p:nvPr/>
          </p:nvGraphicFramePr>
          <p:xfrm>
            <a:off x="1584" y="1968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" name="公式" r:id="rId41" imgW="164880" imgH="228600" progId="Equation.3">
                    <p:embed/>
                  </p:oleObj>
                </mc:Choice>
                <mc:Fallback>
                  <p:oleObj name="公式" r:id="rId4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8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1784" y="1968"/>
              <a:ext cx="9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00000"/>
                </a:lnSpc>
              </a:pPr>
              <a:r>
                <a:rPr kumimoji="1" lang="zh-CN" altLang="en-US" sz="2800" b="1" dirty="0"/>
                <a:t>的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导数</a:t>
              </a:r>
              <a:r>
                <a:rPr kumimoji="1" lang="en-US" altLang="zh-CN" sz="2800" b="1" dirty="0"/>
                <a:t>. </a:t>
              </a:r>
            </a:p>
          </p:txBody>
        </p:sp>
      </p:grp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137760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5" grpId="0" build="p" autoUpdateAnimBg="0" advAuto="0"/>
      <p:bldP spid="40974" grpId="0" autoUpdateAnimBg="0"/>
      <p:bldP spid="40976" grpId="0" autoUpdateAnimBg="0"/>
      <p:bldP spid="40978" grpId="0" autoUpdateAnimBg="0"/>
      <p:bldP spid="40983" grpId="0" autoUpdateAnimBg="0"/>
      <p:bldP spid="40989" grpId="0" autoUpdateAnimBg="0"/>
      <p:bldP spid="40990" grpId="0" build="p" autoUpdateAnimBg="0"/>
      <p:bldP spid="40991" grpId="0" build="p" autoUpdateAnimBg="0" advAuto="0"/>
      <p:bldP spid="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4572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运动质点的位置函数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695399"/>
              </p:ext>
            </p:extLst>
          </p:nvPr>
        </p:nvGraphicFramePr>
        <p:xfrm>
          <a:off x="3910013" y="582613"/>
          <a:ext cx="1195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" name="Equation" r:id="rId3" imgW="1193760" imgH="406080" progId="Equation.3">
                  <p:embed/>
                </p:oleObj>
              </mc:Choice>
              <mc:Fallback>
                <p:oleObj name="Equation" r:id="rId3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582613"/>
                        <a:ext cx="11953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539552" y="1028700"/>
            <a:ext cx="4038600" cy="571500"/>
            <a:chOff x="226" y="593"/>
            <a:chExt cx="2544" cy="360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226" y="621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 dirty="0"/>
                <a:t>在    时刻的瞬时速度</a:t>
              </a:r>
            </a:p>
          </p:txBody>
        </p:sp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528" y="593"/>
            <a:ext cx="2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3" name="公式" r:id="rId5" imgW="139680" imgH="228600" progId="Equation.3">
                    <p:embed/>
                  </p:oleObj>
                </mc:Choice>
                <mc:Fallback>
                  <p:oleObj name="公式" r:id="rId5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593"/>
                          <a:ext cx="2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1082675" y="1704975"/>
            <a:ext cx="3236913" cy="1114425"/>
            <a:chOff x="682" y="1034"/>
            <a:chExt cx="2039" cy="702"/>
          </a:xfrm>
        </p:grpSpPr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682" y="1056"/>
            <a:ext cx="203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4" name="Equation" r:id="rId7" imgW="1295280" imgH="431640" progId="Equation.3">
                    <p:embed/>
                  </p:oleObj>
                </mc:Choice>
                <mc:Fallback>
                  <p:oleObj name="Equation" r:id="rId7" imgW="1295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1056"/>
                          <a:ext cx="2039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1488" y="1034"/>
            <a:ext cx="119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5" name="公式" r:id="rId9" imgW="761760" imgH="228600" progId="Equation.3">
                    <p:embed/>
                  </p:oleObj>
                </mc:Choice>
                <mc:Fallback>
                  <p:oleObj name="公式" r:id="rId9" imgW="761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34"/>
                          <a:ext cx="119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1849" y="1344"/>
            <a:ext cx="49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6" name="公式" r:id="rId11" imgW="317160" imgH="228600" progId="Equation.3">
                    <p:embed/>
                  </p:oleObj>
                </mc:Choice>
                <mc:Fallback>
                  <p:oleObj name="公式" r:id="rId11" imgW="317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1344"/>
                          <a:ext cx="49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39750" y="31623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曲线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88610"/>
              </p:ext>
            </p:extLst>
          </p:nvPr>
        </p:nvGraphicFramePr>
        <p:xfrm>
          <a:off x="1403350" y="3295650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13" imgW="1739880" imgH="393480" progId="Equation.3">
                  <p:embed/>
                </p:oleObj>
              </mc:Choice>
              <mc:Fallback>
                <p:oleObj name="Equation" r:id="rId13" imgW="1739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95650"/>
                        <a:ext cx="173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048000" y="32131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 </a:t>
            </a:r>
            <a:r>
              <a:rPr kumimoji="1" lang="en-US" altLang="zh-CN" sz="2800" b="1" i="1"/>
              <a:t>M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点处的切线斜率</a:t>
            </a:r>
          </a:p>
        </p:txBody>
      </p:sp>
      <p:grpSp>
        <p:nvGrpSpPr>
          <p:cNvPr id="41998" name="Group 14"/>
          <p:cNvGrpSpPr>
            <a:grpSpLocks/>
          </p:cNvGrpSpPr>
          <p:nvPr/>
        </p:nvGrpSpPr>
        <p:grpSpPr bwMode="auto">
          <a:xfrm>
            <a:off x="1371600" y="3746500"/>
            <a:ext cx="3967163" cy="1106488"/>
            <a:chOff x="528" y="2376"/>
            <a:chExt cx="2499" cy="697"/>
          </a:xfrm>
        </p:grpSpPr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528" y="2393"/>
            <a:ext cx="249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8" name="Equation" r:id="rId15" imgW="1587240" imgH="431640" progId="Equation.3">
                    <p:embed/>
                  </p:oleObj>
                </mc:Choice>
                <mc:Fallback>
                  <p:oleObj name="Equation" r:id="rId15" imgW="15872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393"/>
                          <a:ext cx="2499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6"/>
            <p:cNvGraphicFramePr>
              <a:graphicFrameLocks noChangeAspect="1"/>
            </p:cNvGraphicFramePr>
            <p:nvPr/>
          </p:nvGraphicFramePr>
          <p:xfrm>
            <a:off x="1584" y="2376"/>
            <a:ext cx="13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" name="公式" r:id="rId17" imgW="838080" imgH="228600" progId="Equation.3">
                    <p:embed/>
                  </p:oleObj>
                </mc:Choice>
                <mc:Fallback>
                  <p:oleObj name="公式" r:id="rId17" imgW="838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76"/>
                          <a:ext cx="131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1968" y="2688"/>
            <a:ext cx="6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0" name="公式" r:id="rId19" imgW="393480" imgH="228600" progId="Equation.3">
                    <p:embed/>
                  </p:oleObj>
                </mc:Choice>
                <mc:Fallback>
                  <p:oleObj name="公式" r:id="rId19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88"/>
                          <a:ext cx="61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74839"/>
              </p:ext>
            </p:extLst>
          </p:nvPr>
        </p:nvGraphicFramePr>
        <p:xfrm>
          <a:off x="4413250" y="2001838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name="Equation" r:id="rId21" imgW="1231560" imgH="444240" progId="Equation.3">
                  <p:embed/>
                </p:oleObj>
              </mc:Choice>
              <mc:Fallback>
                <p:oleObj name="Equation" r:id="rId21" imgW="123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2001838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31394"/>
              </p:ext>
            </p:extLst>
          </p:nvPr>
        </p:nvGraphicFramePr>
        <p:xfrm>
          <a:off x="1676400" y="49657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Equation" r:id="rId23" imgW="1282680" imgH="444240" progId="Equation.3">
                  <p:embed/>
                </p:oleObj>
              </mc:Choice>
              <mc:Fallback>
                <p:oleObj name="Equation" r:id="rId23" imgW="128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65700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51" name="Group 67"/>
          <p:cNvGrpSpPr>
            <a:grpSpLocks/>
          </p:cNvGrpSpPr>
          <p:nvPr/>
        </p:nvGrpSpPr>
        <p:grpSpPr bwMode="auto">
          <a:xfrm>
            <a:off x="5486400" y="609600"/>
            <a:ext cx="3405188" cy="906463"/>
            <a:chOff x="3456" y="384"/>
            <a:chExt cx="2145" cy="571"/>
          </a:xfrm>
        </p:grpSpPr>
        <p:sp>
          <p:nvSpPr>
            <p:cNvPr id="42009" name="Oval 25"/>
            <p:cNvSpPr>
              <a:spLocks noChangeArrowheads="1"/>
            </p:cNvSpPr>
            <p:nvPr/>
          </p:nvSpPr>
          <p:spPr bwMode="auto">
            <a:xfrm>
              <a:off x="3563" y="662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3571" y="675"/>
              <a:ext cx="1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2011" name="Object 27"/>
            <p:cNvGraphicFramePr>
              <a:graphicFrameLocks noChangeAspect="1"/>
            </p:cNvGraphicFramePr>
            <p:nvPr/>
          </p:nvGraphicFramePr>
          <p:xfrm>
            <a:off x="5486" y="617"/>
            <a:ext cx="11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" name="Equation" r:id="rId25" imgW="190440" imgH="228600" progId="Equation.3">
                    <p:embed/>
                  </p:oleObj>
                </mc:Choice>
                <mc:Fallback>
                  <p:oleObj name="Equation" r:id="rId2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" y="617"/>
                          <a:ext cx="11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012" name="Picture 28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709"/>
              <a:ext cx="1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42013" name="Object 29"/>
            <p:cNvGraphicFramePr>
              <a:graphicFrameLocks noChangeAspect="1"/>
            </p:cNvGraphicFramePr>
            <p:nvPr/>
          </p:nvGraphicFramePr>
          <p:xfrm>
            <a:off x="3948" y="693"/>
            <a:ext cx="15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4" name="Equation" r:id="rId28" imgW="253800" imgH="431640" progId="Equation.3">
                    <p:embed/>
                  </p:oleObj>
                </mc:Choice>
                <mc:Fallback>
                  <p:oleObj name="Equation" r:id="rId28" imgW="253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693"/>
                          <a:ext cx="15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4029" y="674"/>
              <a:ext cx="877" cy="0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42015" name="Group 31"/>
            <p:cNvGrpSpPr>
              <a:grpSpLocks/>
            </p:cNvGrpSpPr>
            <p:nvPr/>
          </p:nvGrpSpPr>
          <p:grpSpPr bwMode="auto">
            <a:xfrm>
              <a:off x="3789" y="384"/>
              <a:ext cx="468" cy="303"/>
              <a:chOff x="3658" y="2880"/>
              <a:chExt cx="488" cy="316"/>
            </a:xfrm>
          </p:grpSpPr>
          <p:graphicFrame>
            <p:nvGraphicFramePr>
              <p:cNvPr id="42016" name="Object 32"/>
              <p:cNvGraphicFramePr>
                <a:graphicFrameLocks noChangeAspect="1"/>
              </p:cNvGraphicFramePr>
              <p:nvPr/>
            </p:nvGraphicFramePr>
            <p:xfrm>
              <a:off x="3658" y="2880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5" name="Equation" r:id="rId30" imgW="774360" imgH="431640" progId="Equation.3">
                      <p:embed/>
                    </p:oleObj>
                  </mc:Choice>
                  <mc:Fallback>
                    <p:oleObj name="Equation" r:id="rId30" imgW="77436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2880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3874" y="316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42018" name="Group 34"/>
            <p:cNvGrpSpPr>
              <a:grpSpLocks/>
            </p:cNvGrpSpPr>
            <p:nvPr/>
          </p:nvGrpSpPr>
          <p:grpSpPr bwMode="auto">
            <a:xfrm>
              <a:off x="4724" y="410"/>
              <a:ext cx="393" cy="276"/>
              <a:chOff x="4632" y="2920"/>
              <a:chExt cx="408" cy="287"/>
            </a:xfrm>
          </p:grpSpPr>
          <p:graphicFrame>
            <p:nvGraphicFramePr>
              <p:cNvPr id="42019" name="Object 35"/>
              <p:cNvGraphicFramePr>
                <a:graphicFrameLocks noChangeAspect="1"/>
              </p:cNvGraphicFramePr>
              <p:nvPr/>
            </p:nvGraphicFramePr>
            <p:xfrm>
              <a:off x="4632" y="2920"/>
              <a:ext cx="4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6" name="Equation" r:id="rId32" imgW="647640" imgH="393480" progId="Equation.3">
                      <p:embed/>
                    </p:oleObj>
                  </mc:Choice>
                  <mc:Fallback>
                    <p:oleObj name="Equation" r:id="rId32" imgW="64764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920"/>
                            <a:ext cx="4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830" y="317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42021" name="Object 37"/>
            <p:cNvGraphicFramePr>
              <a:graphicFrameLocks noChangeAspect="1"/>
            </p:cNvGraphicFramePr>
            <p:nvPr/>
          </p:nvGraphicFramePr>
          <p:xfrm>
            <a:off x="4894" y="732"/>
            <a:ext cx="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7" name="Equation" r:id="rId34" imgW="139680" imgH="266400" progId="Equation.3">
                    <p:embed/>
                  </p:oleObj>
                </mc:Choice>
                <mc:Fallback>
                  <p:oleObj name="Equation" r:id="rId34" imgW="1396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732"/>
                          <a:ext cx="8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6172200" y="3886200"/>
            <a:ext cx="2698750" cy="2105025"/>
            <a:chOff x="3802" y="2041"/>
            <a:chExt cx="1718" cy="1340"/>
          </a:xfrm>
        </p:grpSpPr>
        <p:grpSp>
          <p:nvGrpSpPr>
            <p:cNvPr id="42023" name="Group 39"/>
            <p:cNvGrpSpPr>
              <a:grpSpLocks noChangeAspect="1"/>
            </p:cNvGrpSpPr>
            <p:nvPr/>
          </p:nvGrpSpPr>
          <p:grpSpPr bwMode="auto">
            <a:xfrm>
              <a:off x="4157" y="3024"/>
              <a:ext cx="189" cy="357"/>
              <a:chOff x="4111" y="1200"/>
              <a:chExt cx="203" cy="384"/>
            </a:xfrm>
          </p:grpSpPr>
          <p:graphicFrame>
            <p:nvGraphicFramePr>
              <p:cNvPr id="42024" name="Object 40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8" name="Equation" r:id="rId36" imgW="152280" imgH="139680" progId="Equation.3">
                      <p:embed/>
                    </p:oleObj>
                  </mc:Choice>
                  <mc:Fallback>
                    <p:oleObj name="Equation" r:id="rId36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5" name="Freeform 41"/>
              <p:cNvSpPr>
                <a:spLocks noChangeAspect="1"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2026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42027" name="Group 43"/>
            <p:cNvGrpSpPr>
              <a:grpSpLocks noChangeAspect="1"/>
            </p:cNvGrpSpPr>
            <p:nvPr/>
          </p:nvGrpSpPr>
          <p:grpSpPr bwMode="auto">
            <a:xfrm>
              <a:off x="4423" y="2164"/>
              <a:ext cx="866" cy="931"/>
              <a:chOff x="4397" y="775"/>
              <a:chExt cx="931" cy="1001"/>
            </a:xfrm>
          </p:grpSpPr>
          <p:sp>
            <p:nvSpPr>
              <p:cNvPr id="42028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4397" y="775"/>
                <a:ext cx="892" cy="10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42029" name="Object 45"/>
              <p:cNvGraphicFramePr>
                <a:graphicFrameLocks noChangeAspect="1"/>
              </p:cNvGraphicFramePr>
              <p:nvPr/>
            </p:nvGraphicFramePr>
            <p:xfrm>
              <a:off x="5113" y="956"/>
              <a:ext cx="21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29" name="Equation" r:id="rId38" imgW="330120" imgH="304560" progId="Equation.3">
                      <p:embed/>
                    </p:oleObj>
                  </mc:Choice>
                  <mc:Fallback>
                    <p:oleObj name="Equation" r:id="rId38" imgW="33012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956"/>
                            <a:ext cx="21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030" name="Group 46"/>
            <p:cNvGrpSpPr>
              <a:grpSpLocks noChangeAspect="1"/>
            </p:cNvGrpSpPr>
            <p:nvPr/>
          </p:nvGrpSpPr>
          <p:grpSpPr bwMode="auto">
            <a:xfrm>
              <a:off x="4128" y="2557"/>
              <a:ext cx="1392" cy="523"/>
              <a:chOff x="4080" y="1197"/>
              <a:chExt cx="1496" cy="562"/>
            </a:xfrm>
          </p:grpSpPr>
          <p:sp>
            <p:nvSpPr>
              <p:cNvPr id="42031" name="Line 47"/>
              <p:cNvSpPr>
                <a:spLocks noChangeAspect="1" noChangeShapeType="1"/>
              </p:cNvSpPr>
              <p:nvPr/>
            </p:nvSpPr>
            <p:spPr bwMode="auto">
              <a:xfrm flipV="1">
                <a:off x="4080" y="1197"/>
                <a:ext cx="1311" cy="5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42032" name="Object 48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0" name="Equation" r:id="rId40" imgW="152280" imgH="152280" progId="Equation.3">
                      <p:embed/>
                    </p:oleObj>
                  </mc:Choice>
                  <mc:Fallback>
                    <p:oleObj name="Equation" r:id="rId40" imgW="15228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033" name="Group 49"/>
            <p:cNvGrpSpPr>
              <a:grpSpLocks noChangeAspect="1"/>
            </p:cNvGrpSpPr>
            <p:nvPr/>
          </p:nvGrpSpPr>
          <p:grpSpPr bwMode="auto">
            <a:xfrm>
              <a:off x="4434" y="2693"/>
              <a:ext cx="334" cy="624"/>
              <a:chOff x="4408" y="1344"/>
              <a:chExt cx="360" cy="670"/>
            </a:xfrm>
          </p:grpSpPr>
          <p:sp>
            <p:nvSpPr>
              <p:cNvPr id="42034" name="Line 50"/>
              <p:cNvSpPr>
                <a:spLocks noChangeAspect="1" noChangeShapeType="1"/>
              </p:cNvSpPr>
              <p:nvPr/>
            </p:nvSpPr>
            <p:spPr bwMode="auto">
              <a:xfrm>
                <a:off x="4628" y="1518"/>
                <a:ext cx="0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42035" name="Object 51"/>
              <p:cNvGraphicFramePr>
                <a:graphicFrameLocks noChangeAspect="1"/>
              </p:cNvGraphicFramePr>
              <p:nvPr/>
            </p:nvGraphicFramePr>
            <p:xfrm>
              <a:off x="4560" y="174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1" name="Equation" r:id="rId42" imgW="330120" imgH="431640" progId="Equation.3">
                      <p:embed/>
                    </p:oleObj>
                  </mc:Choice>
                  <mc:Fallback>
                    <p:oleObj name="Equation" r:id="rId42" imgW="33012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74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36" name="Object 52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2" name="Equation" r:id="rId44" imgW="393480" imgH="291960" progId="Equation.3">
                      <p:embed/>
                    </p:oleObj>
                  </mc:Choice>
                  <mc:Fallback>
                    <p:oleObj name="Equation" r:id="rId44" imgW="3934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037" name="Group 53"/>
            <p:cNvGrpSpPr>
              <a:grpSpLocks noChangeAspect="1"/>
            </p:cNvGrpSpPr>
            <p:nvPr/>
          </p:nvGrpSpPr>
          <p:grpSpPr bwMode="auto">
            <a:xfrm>
              <a:off x="4977" y="2410"/>
              <a:ext cx="126" cy="844"/>
              <a:chOff x="4992" y="1040"/>
              <a:chExt cx="136" cy="906"/>
            </a:xfrm>
          </p:grpSpPr>
          <p:sp>
            <p:nvSpPr>
              <p:cNvPr id="42038" name="Line 54"/>
              <p:cNvSpPr>
                <a:spLocks noChangeAspect="1" noChangeShapeType="1"/>
              </p:cNvSpPr>
              <p:nvPr/>
            </p:nvSpPr>
            <p:spPr bwMode="auto">
              <a:xfrm>
                <a:off x="5064" y="1040"/>
                <a:ext cx="0" cy="7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42039" name="Object 55"/>
              <p:cNvGraphicFramePr>
                <a:graphicFrameLocks noChangeAspect="1"/>
              </p:cNvGraphicFramePr>
              <p:nvPr/>
            </p:nvGraphicFramePr>
            <p:xfrm>
              <a:off x="4992" y="180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3" name="Equation" r:id="rId46" imgW="215640" imgH="228600" progId="Equation.3">
                      <p:embed/>
                    </p:oleObj>
                  </mc:Choice>
                  <mc:Fallback>
                    <p:oleObj name="Equation" r:id="rId46" imgW="215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80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40" name="Line 56"/>
            <p:cNvSpPr>
              <a:spLocks noChangeAspect="1" noChangeShapeType="1"/>
            </p:cNvSpPr>
            <p:nvPr/>
          </p:nvSpPr>
          <p:spPr bwMode="auto">
            <a:xfrm>
              <a:off x="4641" y="2866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42041" name="Group 57"/>
            <p:cNvGrpSpPr>
              <a:grpSpLocks noChangeAspect="1"/>
            </p:cNvGrpSpPr>
            <p:nvPr/>
          </p:nvGrpSpPr>
          <p:grpSpPr bwMode="auto">
            <a:xfrm>
              <a:off x="3802" y="2041"/>
              <a:ext cx="1621" cy="1259"/>
              <a:chOff x="3729" y="577"/>
              <a:chExt cx="1743" cy="1353"/>
            </a:xfrm>
          </p:grpSpPr>
          <p:grpSp>
            <p:nvGrpSpPr>
              <p:cNvPr id="42042" name="Group 58"/>
              <p:cNvGrpSpPr>
                <a:grpSpLocks noChangeAspect="1"/>
              </p:cNvGrpSpPr>
              <p:nvPr/>
            </p:nvGrpSpPr>
            <p:grpSpPr bwMode="auto">
              <a:xfrm>
                <a:off x="3736" y="577"/>
                <a:ext cx="1736" cy="1353"/>
                <a:chOff x="3736" y="577"/>
                <a:chExt cx="1736" cy="1353"/>
              </a:xfrm>
            </p:grpSpPr>
            <p:sp>
              <p:nvSpPr>
                <p:cNvPr id="42043" name="Line 59"/>
                <p:cNvSpPr>
                  <a:spLocks noChangeAspect="1" noChangeShapeType="1"/>
                </p:cNvSpPr>
                <p:nvPr/>
              </p:nvSpPr>
              <p:spPr bwMode="auto">
                <a:xfrm>
                  <a:off x="3840" y="1702"/>
                  <a:ext cx="16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2044" name="Line 6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941" y="577"/>
                  <a:ext cx="0" cy="13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2045" name="Freeform 61"/>
                <p:cNvSpPr>
                  <a:spLocks noChangeAspect="1"/>
                </p:cNvSpPr>
                <p:nvPr/>
              </p:nvSpPr>
              <p:spPr bwMode="auto">
                <a:xfrm>
                  <a:off x="4253" y="702"/>
                  <a:ext cx="936" cy="813"/>
                </a:xfrm>
                <a:custGeom>
                  <a:avLst/>
                  <a:gdLst>
                    <a:gd name="T0" fmla="*/ 0 w 720"/>
                    <a:gd name="T1" fmla="*/ 624 h 624"/>
                    <a:gd name="T2" fmla="*/ 288 w 720"/>
                    <a:gd name="T3" fmla="*/ 576 h 624"/>
                    <a:gd name="T4" fmla="*/ 528 w 720"/>
                    <a:gd name="T5" fmla="*/ 384 h 624"/>
                    <a:gd name="T6" fmla="*/ 720 w 720"/>
                    <a:gd name="T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aphicFrame>
              <p:nvGraphicFramePr>
                <p:cNvPr id="42046" name="Object 62"/>
                <p:cNvGraphicFramePr>
                  <a:graphicFrameLocks noChangeAspect="1"/>
                </p:cNvGraphicFramePr>
                <p:nvPr/>
              </p:nvGraphicFramePr>
              <p:xfrm>
                <a:off x="5336" y="178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34" name="Equation" r:id="rId48" imgW="215640" imgH="228600" progId="Equation.3">
                        <p:embed/>
                      </p:oleObj>
                    </mc:Choice>
                    <mc:Fallback>
                      <p:oleObj name="Equation" r:id="rId48" imgW="2156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6" y="178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47" name="Object 63"/>
                <p:cNvGraphicFramePr>
                  <a:graphicFrameLocks noChangeAspect="1"/>
                </p:cNvGraphicFramePr>
                <p:nvPr/>
              </p:nvGraphicFramePr>
              <p:xfrm>
                <a:off x="3736" y="60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35" name="Equation" r:id="rId50" imgW="241200" imgH="304560" progId="Equation.3">
                        <p:embed/>
                      </p:oleObj>
                    </mc:Choice>
                    <mc:Fallback>
                      <p:oleObj name="Equation" r:id="rId50" imgW="241200" imgH="304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60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48" name="Object 64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36" name="Equation" r:id="rId52" imgW="1282680" imgH="393480" progId="Equation.3">
                        <p:embed/>
                      </p:oleObj>
                    </mc:Choice>
                    <mc:Fallback>
                      <p:oleObj name="Equation" r:id="rId52" imgW="1282680" imgH="393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49" name="Object 65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37" name="Equation" r:id="rId54" imgW="279360" imgH="317160" progId="Equation.3">
                        <p:embed/>
                      </p:oleObj>
                    </mc:Choice>
                    <mc:Fallback>
                      <p:oleObj name="Equation" r:id="rId54" imgW="27936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42050" name="Picture 66"/>
              <p:cNvPicPr>
                <a:picLocks noChangeAspect="1" noChangeArrowheads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" y="172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5514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build="p" autoUpdateAnimBg="0" advAuto="0"/>
      <p:bldP spid="41997" grpId="0" build="p" autoUpdateAnimBg="0" advAuto="0"/>
      <p:bldP spid="6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157305"/>
              </p:ext>
            </p:extLst>
          </p:nvPr>
        </p:nvGraphicFramePr>
        <p:xfrm>
          <a:off x="1192180" y="844550"/>
          <a:ext cx="7651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3" imgW="304560" imgH="317160" progId="Equation.3">
                  <p:embed/>
                </p:oleObj>
              </mc:Choice>
              <mc:Fallback>
                <p:oleObj name="Equation" r:id="rId3" imgW="304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180" y="844550"/>
                        <a:ext cx="7651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6748"/>
              </p:ext>
            </p:extLst>
          </p:nvPr>
        </p:nvGraphicFramePr>
        <p:xfrm>
          <a:off x="1954180" y="850900"/>
          <a:ext cx="16954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5" imgW="1879560" imgH="914400" progId="Equation.3">
                  <p:embed/>
                </p:oleObj>
              </mc:Choice>
              <mc:Fallback>
                <p:oleObj name="Equation" r:id="rId5" imgW="1879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180" y="850900"/>
                        <a:ext cx="169545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15054"/>
              </p:ext>
            </p:extLst>
          </p:nvPr>
        </p:nvGraphicFramePr>
        <p:xfrm>
          <a:off x="3770280" y="774700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" name="Equation" r:id="rId7" imgW="1460160" imgH="901440" progId="Equation.3">
                  <p:embed/>
                </p:oleObj>
              </mc:Choice>
              <mc:Fallback>
                <p:oleObj name="Equation" r:id="rId7" imgW="14601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280" y="774700"/>
                        <a:ext cx="1460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6297580" y="698500"/>
            <a:ext cx="2819400" cy="901700"/>
            <a:chOff x="3888" y="672"/>
            <a:chExt cx="1776" cy="568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888" y="672"/>
              <a:ext cx="1776" cy="52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3936" y="672"/>
            <a:ext cx="16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" name="公式" r:id="rId9" imgW="1168200" imgH="228600" progId="Equation.3">
                    <p:embed/>
                  </p:oleObj>
                </mc:Choice>
                <mc:Fallback>
                  <p:oleObj name="公式" r:id="rId9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672"/>
                          <a:ext cx="168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4176" y="912"/>
            <a:ext cx="108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" name="公式" r:id="rId11" imgW="749160" imgH="228600" progId="Equation.3">
                    <p:embed/>
                  </p:oleObj>
                </mc:Choice>
                <mc:Fallback>
                  <p:oleObj name="公式" r:id="rId11" imgW="749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912"/>
                          <a:ext cx="108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30180" y="17462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不存在</a:t>
            </a:r>
            <a:r>
              <a:rPr kumimoji="1" lang="en-US" altLang="zh-CN" sz="2800" b="1"/>
              <a:t>,</a:t>
            </a: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1725580" y="1716088"/>
            <a:ext cx="3886200" cy="569912"/>
            <a:chOff x="1088" y="1081"/>
            <a:chExt cx="2448" cy="359"/>
          </a:xfrm>
        </p:grpSpPr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1088" y="1100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 dirty="0"/>
                <a:t>就说函数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在点</a:t>
              </a:r>
              <a:r>
                <a:rPr kumimoji="1"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不可导</a:t>
              </a:r>
              <a:r>
                <a:rPr kumimoji="1" lang="en-US" altLang="zh-CN" sz="2800" b="1" dirty="0"/>
                <a:t>.</a:t>
              </a:r>
              <a:r>
                <a:rPr kumimoji="1" lang="en-US" altLang="zh-CN" sz="2800" b="1" dirty="0">
                  <a:solidFill>
                    <a:schemeClr val="tx2"/>
                  </a:solidFill>
                </a:rPr>
                <a:t> </a:t>
              </a:r>
            </a:p>
          </p:txBody>
        </p:sp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2478" y="1081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6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1081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30180" y="24003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14118"/>
              </p:ext>
            </p:extLst>
          </p:nvPr>
        </p:nvGraphicFramePr>
        <p:xfrm>
          <a:off x="885793" y="2257425"/>
          <a:ext cx="18716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15" imgW="876240" imgH="431640" progId="Equation.DSMT4">
                  <p:embed/>
                </p:oleObj>
              </mc:Choice>
              <mc:Fallback>
                <p:oleObj name="Equation" r:id="rId15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793" y="2257425"/>
                        <a:ext cx="18716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716180" y="24003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也称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897402"/>
              </p:ext>
            </p:extLst>
          </p:nvPr>
        </p:nvGraphicFramePr>
        <p:xfrm>
          <a:off x="3586130" y="249555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17" imgW="723600" imgH="393480" progId="Equation.3">
                  <p:embed/>
                </p:oleObj>
              </mc:Choice>
              <mc:Fallback>
                <p:oleObj name="Equation" r:id="rId17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30" y="249555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316380" y="24003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648897"/>
              </p:ext>
            </p:extLst>
          </p:nvPr>
        </p:nvGraphicFramePr>
        <p:xfrm>
          <a:off x="4849780" y="24574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9" imgW="342720" imgH="444240" progId="Equation.3">
                  <p:embed/>
                </p:oleObj>
              </mc:Choice>
              <mc:Fallback>
                <p:oleObj name="Equation" r:id="rId19" imgW="34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780" y="24574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30180" y="3230563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若函数在开区间</a:t>
            </a:r>
            <a:r>
              <a:rPr kumimoji="1" lang="zh-CN" altLang="en-US" sz="2800" b="1" i="1">
                <a:solidFill>
                  <a:schemeClr val="tx2"/>
                </a:solidFill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</a:rPr>
              <a:t>I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内每点都可导</a:t>
            </a:r>
            <a:r>
              <a:rPr kumimoji="1" lang="en-US" altLang="zh-CN" sz="2800" b="1"/>
              <a:t>,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30180" y="3824288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此时导数值构成的新函数称为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导函数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193768" y="45577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记作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105594"/>
              </p:ext>
            </p:extLst>
          </p:nvPr>
        </p:nvGraphicFramePr>
        <p:xfrm>
          <a:off x="2336768" y="4603750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公式" r:id="rId21" imgW="241200" imgH="203040" progId="Equation.3">
                  <p:embed/>
                </p:oleObj>
              </mc:Choice>
              <mc:Fallback>
                <p:oleObj name="公式" r:id="rId21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768" y="4603750"/>
                        <a:ext cx="603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70342"/>
              </p:ext>
            </p:extLst>
          </p:nvPr>
        </p:nvGraphicFramePr>
        <p:xfrm>
          <a:off x="3251168" y="4603750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公式" r:id="rId23" imgW="444240" imgH="203040" progId="Equation.3">
                  <p:embed/>
                </p:oleObj>
              </mc:Choice>
              <mc:Fallback>
                <p:oleObj name="公式" r:id="rId23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68" y="4603750"/>
                        <a:ext cx="1109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96246"/>
              </p:ext>
            </p:extLst>
          </p:nvPr>
        </p:nvGraphicFramePr>
        <p:xfrm>
          <a:off x="4557680" y="4405313"/>
          <a:ext cx="596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25" imgW="596880" imgH="927000" progId="Equation.3">
                  <p:embed/>
                </p:oleObj>
              </mc:Choice>
              <mc:Fallback>
                <p:oleObj name="Equation" r:id="rId25" imgW="596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680" y="4405313"/>
                        <a:ext cx="596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12103"/>
              </p:ext>
            </p:extLst>
          </p:nvPr>
        </p:nvGraphicFramePr>
        <p:xfrm>
          <a:off x="5384768" y="4392613"/>
          <a:ext cx="1065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27" imgW="1066680" imgH="927000" progId="Equation.3">
                  <p:embed/>
                </p:oleObj>
              </mc:Choice>
              <mc:Fallback>
                <p:oleObj name="Equation" r:id="rId27" imgW="1066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768" y="4392613"/>
                        <a:ext cx="10652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963580" y="5334000"/>
            <a:ext cx="6781800" cy="9636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042955" y="5529263"/>
            <a:ext cx="13398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67575"/>
              </p:ext>
            </p:extLst>
          </p:nvPr>
        </p:nvGraphicFramePr>
        <p:xfrm>
          <a:off x="2362168" y="5532438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公式" r:id="rId29" imgW="431640" imgH="228600" progId="Equation.3">
                  <p:embed/>
                </p:oleObj>
              </mc:Choice>
              <mc:Fallback>
                <p:oleObj name="公式" r:id="rId29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68" y="5532438"/>
                        <a:ext cx="107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47536"/>
              </p:ext>
            </p:extLst>
          </p:nvPr>
        </p:nvGraphicFramePr>
        <p:xfrm>
          <a:off x="3505168" y="5456238"/>
          <a:ext cx="20637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31" imgW="825480" imgH="304560" progId="Equation.3">
                  <p:embed/>
                </p:oleObj>
              </mc:Choice>
              <mc:Fallback>
                <p:oleObj name="Equation" r:id="rId31" imgW="825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168" y="5456238"/>
                        <a:ext cx="206375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276782"/>
              </p:ext>
            </p:extLst>
          </p:nvPr>
        </p:nvGraphicFramePr>
        <p:xfrm>
          <a:off x="6067393" y="5410200"/>
          <a:ext cx="11049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33" imgW="1104840" imgH="939600" progId="Equation.3">
                  <p:embed/>
                </p:oleObj>
              </mc:Choice>
              <mc:Fallback>
                <p:oleObj name="Equation" r:id="rId33" imgW="1104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393" y="5410200"/>
                        <a:ext cx="11049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92258"/>
              </p:ext>
            </p:extLst>
          </p:nvPr>
        </p:nvGraphicFramePr>
        <p:xfrm>
          <a:off x="5535580" y="5688013"/>
          <a:ext cx="446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公式" r:id="rId35" imgW="139680" imgH="139680" progId="Equation.3">
                  <p:embed/>
                </p:oleObj>
              </mc:Choice>
              <mc:Fallback>
                <p:oleObj name="公式" r:id="rId35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580" y="5688013"/>
                        <a:ext cx="4460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5611780" y="3200400"/>
            <a:ext cx="3640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/>
              <a:t>就称函数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在 </a:t>
            </a:r>
            <a:r>
              <a:rPr kumimoji="1" lang="en-US" altLang="zh-CN" sz="2800" b="1" i="1" dirty="0">
                <a:solidFill>
                  <a:srgbClr val="0000FF"/>
                </a:solidFill>
              </a:rPr>
              <a:t>I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内可导</a:t>
            </a:r>
            <a:r>
              <a:rPr kumimoji="1" lang="en-US" altLang="zh-CN" sz="2800" b="1" dirty="0"/>
              <a:t>.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154580" y="2400300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的导数为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无穷大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430180" y="2428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若极限</a:t>
            </a:r>
          </a:p>
        </p:txBody>
      </p:sp>
      <p:sp>
        <p:nvSpPr>
          <p:cNvPr id="3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491072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utoUpdateAnimBg="0"/>
      <p:bldP spid="12303" grpId="0" build="p" autoUpdateAnimBg="0"/>
      <p:bldP spid="12305" grpId="0" build="p" autoUpdateAnimBg="0" advAuto="0"/>
      <p:bldP spid="12307" grpId="0" autoUpdateAnimBg="0"/>
      <p:bldP spid="12308" grpId="0" autoUpdateAnimBg="0"/>
      <p:bldP spid="12309" grpId="0" autoUpdateAnimBg="0"/>
      <p:bldP spid="12314" grpId="0" animBg="1"/>
      <p:bldP spid="12315" grpId="0" animBg="1" autoUpdateAnimBg="0"/>
      <p:bldP spid="12321" grpId="0" build="p" autoUpdateAnimBg="0"/>
      <p:bldP spid="12322" grpId="0" build="p" autoUpdateAnimBg="0" advAuto="0"/>
      <p:bldP spid="3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828800" y="207803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endParaRPr kumimoji="1" lang="zh-CN" altLang="zh-CN" sz="2800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2913"/>
            <a:ext cx="2438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79414"/>
              </p:ext>
            </p:extLst>
          </p:nvPr>
        </p:nvGraphicFramePr>
        <p:xfrm>
          <a:off x="2392363" y="550863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3" imgW="1371600" imgH="406080" progId="Equation.3">
                  <p:embed/>
                </p:oleObj>
              </mc:Choice>
              <mc:Fallback>
                <p:oleObj name="Equation" r:id="rId3" imgW="1371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50863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810000" y="457200"/>
            <a:ext cx="484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(</a:t>
            </a:r>
            <a:r>
              <a:rPr kumimoji="1" lang="en-US" altLang="zh-CN" sz="2800" b="1" i="1"/>
              <a:t>C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为常数</a:t>
            </a:r>
            <a:r>
              <a:rPr kumimoji="1" lang="en-US" altLang="zh-CN" sz="2800" b="1"/>
              <a:t>) </a:t>
            </a:r>
            <a:r>
              <a:rPr kumimoji="1" lang="zh-CN" altLang="en-US" sz="2800" b="1"/>
              <a:t>的导数</a:t>
            </a:r>
            <a:r>
              <a:rPr kumimoji="1" lang="en-US" altLang="zh-CN" sz="2800" b="1"/>
              <a:t>. </a:t>
            </a:r>
            <a:endParaRPr kumimoji="1"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5613" y="1158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14877"/>
              </p:ext>
            </p:extLst>
          </p:nvPr>
        </p:nvGraphicFramePr>
        <p:xfrm>
          <a:off x="1295400" y="1219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Equation" r:id="rId5" imgW="330120" imgH="419040" progId="Equation.3">
                  <p:embed/>
                </p:oleObj>
              </mc:Choice>
              <mc:Fallback>
                <p:oleObj name="Equation" r:id="rId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87612"/>
              </p:ext>
            </p:extLst>
          </p:nvPr>
        </p:nvGraphicFramePr>
        <p:xfrm>
          <a:off x="5257800" y="10541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7" imgW="1917360" imgH="927000" progId="Equation.3">
                  <p:embed/>
                </p:oleObj>
              </mc:Choice>
              <mc:Fallback>
                <p:oleObj name="Equation" r:id="rId7" imgW="19173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541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87807"/>
              </p:ext>
            </p:extLst>
          </p:nvPr>
        </p:nvGraphicFramePr>
        <p:xfrm>
          <a:off x="7277100" y="13017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9" imgW="495000" imgH="317160" progId="Equation.3">
                  <p:embed/>
                </p:oleObj>
              </mc:Choice>
              <mc:Fallback>
                <p:oleObj name="Equation" r:id="rId9" imgW="495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13017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143000" y="2133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即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95987"/>
              </p:ext>
            </p:extLst>
          </p:nvPr>
        </p:nvGraphicFramePr>
        <p:xfrm>
          <a:off x="1981200" y="2209800"/>
          <a:ext cx="1190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11" imgW="1193760" imgH="406080" progId="Equation.3">
                  <p:embed/>
                </p:oleObj>
              </mc:Choice>
              <mc:Fallback>
                <p:oleObj name="Equation" r:id="rId11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1906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55613" y="300672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2. </a:t>
            </a:r>
            <a:r>
              <a:rPr kumimoji="1" lang="zh-CN" altLang="en-US" sz="2800" b="1" dirty="0"/>
              <a:t>求函数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84870"/>
              </p:ext>
            </p:extLst>
          </p:nvPr>
        </p:nvGraphicFramePr>
        <p:xfrm>
          <a:off x="2343150" y="2971800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13" imgW="2857320" imgH="507960" progId="Equation.3">
                  <p:embed/>
                </p:oleObj>
              </mc:Choice>
              <mc:Fallback>
                <p:oleObj name="Equation" r:id="rId13" imgW="2857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971800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26678"/>
              </p:ext>
            </p:extLst>
          </p:nvPr>
        </p:nvGraphicFramePr>
        <p:xfrm>
          <a:off x="5102975" y="3006725"/>
          <a:ext cx="2856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15" imgW="1231560" imgH="215640" progId="Equation.DSMT4">
                  <p:embed/>
                </p:oleObj>
              </mc:Choice>
              <mc:Fallback>
                <p:oleObj name="Equation" r:id="rId15" imgW="1231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975" y="3006725"/>
                        <a:ext cx="2856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57200" y="3810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94212"/>
              </p:ext>
            </p:extLst>
          </p:nvPr>
        </p:nvGraphicFramePr>
        <p:xfrm>
          <a:off x="3048000" y="3733800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" name="Equation" r:id="rId17" imgW="1752480" imgH="825480" progId="Equation.3">
                  <p:embed/>
                </p:oleObj>
              </mc:Choice>
              <mc:Fallback>
                <p:oleObj name="Equation" r:id="rId17" imgW="17524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39802"/>
              </p:ext>
            </p:extLst>
          </p:nvPr>
        </p:nvGraphicFramePr>
        <p:xfrm>
          <a:off x="2133600" y="3911600"/>
          <a:ext cx="88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Equation" r:id="rId19" imgW="888840" imgH="660240" progId="Equation.3">
                  <p:embed/>
                </p:oleObj>
              </mc:Choice>
              <mc:Fallback>
                <p:oleObj name="Equation" r:id="rId19" imgW="888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1600"/>
                        <a:ext cx="88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05960"/>
              </p:ext>
            </p:extLst>
          </p:nvPr>
        </p:nvGraphicFramePr>
        <p:xfrm>
          <a:off x="1250950" y="390048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" name="Equation" r:id="rId21" imgW="838080" imgH="419040" progId="Equation.3">
                  <p:embed/>
                </p:oleObj>
              </mc:Choice>
              <mc:Fallback>
                <p:oleObj name="Equation" r:id="rId21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900488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862638"/>
              </p:ext>
            </p:extLst>
          </p:nvPr>
        </p:nvGraphicFramePr>
        <p:xfrm>
          <a:off x="4953000" y="365760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Equation" r:id="rId23" imgW="1879560" imgH="965160" progId="Equation.3">
                  <p:embed/>
                </p:oleObj>
              </mc:Choice>
              <mc:Fallback>
                <p:oleObj name="Equation" r:id="rId23" imgW="1879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5760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809092"/>
              </p:ext>
            </p:extLst>
          </p:nvPr>
        </p:nvGraphicFramePr>
        <p:xfrm>
          <a:off x="2133600" y="4876800"/>
          <a:ext cx="101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" name="Equation" r:id="rId25" imgW="1015920" imgH="660240" progId="Equation.3">
                  <p:embed/>
                </p:oleObj>
              </mc:Choice>
              <mc:Fallback>
                <p:oleObj name="Equation" r:id="rId25" imgW="1015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101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23431"/>
              </p:ext>
            </p:extLst>
          </p:nvPr>
        </p:nvGraphicFramePr>
        <p:xfrm>
          <a:off x="3187700" y="48006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" name="Equation" r:id="rId27" imgW="622080" imgH="431640" progId="Equation.3">
                  <p:embed/>
                </p:oleObj>
              </mc:Choice>
              <mc:Fallback>
                <p:oleObj name="Equation" r:id="rId27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8006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80773"/>
              </p:ext>
            </p:extLst>
          </p:nvPr>
        </p:nvGraphicFramePr>
        <p:xfrm>
          <a:off x="3752850" y="4806950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Equation" r:id="rId29" imgW="1180800" imgH="507960" progId="Equation.3">
                  <p:embed/>
                </p:oleObj>
              </mc:Choice>
              <mc:Fallback>
                <p:oleObj name="Equation" r:id="rId29" imgW="1180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806950"/>
                        <a:ext cx="118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88730"/>
              </p:ext>
            </p:extLst>
          </p:nvPr>
        </p:nvGraphicFramePr>
        <p:xfrm>
          <a:off x="5029200" y="48006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" name="Equation" r:id="rId31" imgW="1295280" imgH="431640" progId="Equation.3">
                  <p:embed/>
                </p:oleObj>
              </mc:Choice>
              <mc:Fallback>
                <p:oleObj name="Equation" r:id="rId31" imgW="129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36286"/>
              </p:ext>
            </p:extLst>
          </p:nvPr>
        </p:nvGraphicFramePr>
        <p:xfrm>
          <a:off x="6388100" y="4992688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" name="Equation" r:id="rId33" imgW="622080" imgH="241200" progId="Equation.3">
                  <p:embed/>
                </p:oleObj>
              </mc:Choice>
              <mc:Fallback>
                <p:oleObj name="Equation" r:id="rId33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992688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43339"/>
              </p:ext>
            </p:extLst>
          </p:nvPr>
        </p:nvGraphicFramePr>
        <p:xfrm>
          <a:off x="7162800" y="4813300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" name="Equation" r:id="rId35" imgW="1066680" imgH="507960" progId="Equation.3">
                  <p:embed/>
                </p:oleObj>
              </mc:Choice>
              <mc:Fallback>
                <p:oleObj name="Equation" r:id="rId35" imgW="1066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13300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0514"/>
              </p:ext>
            </p:extLst>
          </p:nvPr>
        </p:nvGraphicFramePr>
        <p:xfrm>
          <a:off x="2133600" y="5715000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" name="Equation" r:id="rId37" imgW="1155600" imgH="507960" progId="Equation.3">
                  <p:embed/>
                </p:oleObj>
              </mc:Choice>
              <mc:Fallback>
                <p:oleObj name="Equation" r:id="rId37" imgW="1155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0"/>
                        <a:ext cx="115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1989"/>
              </p:ext>
            </p:extLst>
          </p:nvPr>
        </p:nvGraphicFramePr>
        <p:xfrm>
          <a:off x="2705100" y="1066800"/>
          <a:ext cx="2501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" name="Equation" r:id="rId39" imgW="2552400" imgH="927000" progId="Equation.3">
                  <p:embed/>
                </p:oleObj>
              </mc:Choice>
              <mc:Fallback>
                <p:oleObj name="Equation" r:id="rId39" imgW="25524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066800"/>
                        <a:ext cx="25019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43635"/>
              </p:ext>
            </p:extLst>
          </p:nvPr>
        </p:nvGraphicFramePr>
        <p:xfrm>
          <a:off x="1665288" y="1219200"/>
          <a:ext cx="101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" name="Equation" r:id="rId41" imgW="1015920" imgH="660240" progId="Equation.3">
                  <p:embed/>
                </p:oleObj>
              </mc:Choice>
              <mc:Fallback>
                <p:oleObj name="Equation" r:id="rId41" imgW="1015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219200"/>
                        <a:ext cx="101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606547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8" grpId="0" autoUpdateAnimBg="0"/>
      <p:bldP spid="13322" grpId="0" autoUpdateAnimBg="0"/>
      <p:bldP spid="13324" grpId="0" autoUpdateAnimBg="0"/>
      <p:bldP spid="13330" grpId="0" autoUpdateAnimBg="0"/>
      <p:bldP spid="3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016" y="228600"/>
            <a:ext cx="1295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</a:rPr>
              <a:t>说明：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25016" y="863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对一般幂函数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35186"/>
              </p:ext>
            </p:extLst>
          </p:nvPr>
        </p:nvGraphicFramePr>
        <p:xfrm>
          <a:off x="3211016" y="876300"/>
          <a:ext cx="1109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公式" r:id="rId3" imgW="444240" imgH="228600" progId="Equation.3">
                  <p:embed/>
                </p:oleObj>
              </mc:Choice>
              <mc:Fallback>
                <p:oleObj name="公式" r:id="rId3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016" y="876300"/>
                        <a:ext cx="1109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354016" y="873125"/>
            <a:ext cx="2514600" cy="530225"/>
            <a:chOff x="2544" y="576"/>
            <a:chExt cx="1584" cy="334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544" y="576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b="1"/>
                <a:t>(     </a:t>
              </a:r>
              <a:r>
                <a:rPr kumimoji="1" lang="zh-CN" altLang="en-US" sz="2800" b="1"/>
                <a:t>为常数</a:t>
              </a:r>
              <a:r>
                <a:rPr kumimoji="1" lang="en-US" altLang="zh-CN" sz="2800" b="1"/>
                <a:t>)  </a:t>
              </a:r>
            </a:p>
          </p:txBody>
        </p:sp>
        <p:graphicFrame>
          <p:nvGraphicFramePr>
            <p:cNvPr id="45063" name="Object 7"/>
            <p:cNvGraphicFramePr>
              <a:graphicFrameLocks noChangeAspect="1"/>
            </p:cNvGraphicFramePr>
            <p:nvPr/>
          </p:nvGraphicFramePr>
          <p:xfrm>
            <a:off x="2728" y="650"/>
            <a:ext cx="24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650"/>
                          <a:ext cx="24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8011"/>
              </p:ext>
            </p:extLst>
          </p:nvPr>
        </p:nvGraphicFramePr>
        <p:xfrm>
          <a:off x="2120404" y="1644650"/>
          <a:ext cx="2125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公式" r:id="rId7" imgW="850680" imgH="228600" progId="Equation.3">
                  <p:embed/>
                </p:oleObj>
              </mc:Choice>
              <mc:Fallback>
                <p:oleObj name="公式" r:id="rId7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04" y="1644650"/>
                        <a:ext cx="2125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925016" y="26876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例如，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41398"/>
              </p:ext>
            </p:extLst>
          </p:nvPr>
        </p:nvGraphicFramePr>
        <p:xfrm>
          <a:off x="2190254" y="27559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tion" r:id="rId9" imgW="825480" imgH="444240" progId="Equation.3">
                  <p:embed/>
                </p:oleObj>
              </mc:Choice>
              <mc:Fallback>
                <p:oleObj name="Equation" r:id="rId9" imgW="825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254" y="27559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90158"/>
              </p:ext>
            </p:extLst>
          </p:nvPr>
        </p:nvGraphicFramePr>
        <p:xfrm>
          <a:off x="3084016" y="2616200"/>
          <a:ext cx="96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tion" r:id="rId11" imgW="965160" imgH="583920" progId="Equation.3">
                  <p:embed/>
                </p:oleObj>
              </mc:Choice>
              <mc:Fallback>
                <p:oleObj name="Equation" r:id="rId11" imgW="9651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016" y="2616200"/>
                        <a:ext cx="96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04212"/>
              </p:ext>
            </p:extLst>
          </p:nvPr>
        </p:nvGraphicFramePr>
        <p:xfrm>
          <a:off x="4125416" y="2590800"/>
          <a:ext cx="9493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13" imgW="952200" imgH="609480" progId="Equation.3">
                  <p:embed/>
                </p:oleObj>
              </mc:Choice>
              <mc:Fallback>
                <p:oleObj name="Equation" r:id="rId13" imgW="952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416" y="2590800"/>
                        <a:ext cx="9493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53516"/>
              </p:ext>
            </p:extLst>
          </p:nvPr>
        </p:nvGraphicFramePr>
        <p:xfrm>
          <a:off x="5141416" y="2514600"/>
          <a:ext cx="96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15" imgW="965160" imgH="838080" progId="Equation.3">
                  <p:embed/>
                </p:oleObj>
              </mc:Choice>
              <mc:Fallback>
                <p:oleObj name="Equation" r:id="rId15" imgW="965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416" y="2514600"/>
                        <a:ext cx="96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68776"/>
              </p:ext>
            </p:extLst>
          </p:nvPr>
        </p:nvGraphicFramePr>
        <p:xfrm>
          <a:off x="2190254" y="3517900"/>
          <a:ext cx="73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17" imgW="736560" imgH="825480" progId="Equation.3">
                  <p:embed/>
                </p:oleObj>
              </mc:Choice>
              <mc:Fallback>
                <p:oleObj name="Equation" r:id="rId17" imgW="736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254" y="3517900"/>
                        <a:ext cx="73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64429"/>
              </p:ext>
            </p:extLst>
          </p:nvPr>
        </p:nvGraphicFramePr>
        <p:xfrm>
          <a:off x="2982416" y="3657600"/>
          <a:ext cx="106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19" imgW="1066680" imgH="482400" progId="Equation.3">
                  <p:embed/>
                </p:oleObj>
              </mc:Choice>
              <mc:Fallback>
                <p:oleObj name="Equation" r:id="rId19" imgW="106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416" y="3657600"/>
                        <a:ext cx="106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655402"/>
              </p:ext>
            </p:extLst>
          </p:nvPr>
        </p:nvGraphicFramePr>
        <p:xfrm>
          <a:off x="4138116" y="3657600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21" imgW="1130040" imgH="406080" progId="Equation.3">
                  <p:embed/>
                </p:oleObj>
              </mc:Choice>
              <mc:Fallback>
                <p:oleObj name="Equation" r:id="rId21" imgW="1130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116" y="3657600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71148"/>
              </p:ext>
            </p:extLst>
          </p:nvPr>
        </p:nvGraphicFramePr>
        <p:xfrm>
          <a:off x="5344616" y="3505200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23" imgW="711000" imgH="838080" progId="Equation.3">
                  <p:embed/>
                </p:oleObj>
              </mc:Choice>
              <mc:Fallback>
                <p:oleObj name="Equation" r:id="rId23" imgW="711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616" y="3505200"/>
                        <a:ext cx="71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25554"/>
              </p:ext>
            </p:extLst>
          </p:nvPr>
        </p:nvGraphicFramePr>
        <p:xfrm>
          <a:off x="2190254" y="4749800"/>
          <a:ext cx="125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25" imgW="1257120" imgH="863280" progId="Equation.3">
                  <p:embed/>
                </p:oleObj>
              </mc:Choice>
              <mc:Fallback>
                <p:oleObj name="Equation" r:id="rId25" imgW="1257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254" y="4749800"/>
                        <a:ext cx="125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4008"/>
              </p:ext>
            </p:extLst>
          </p:nvPr>
        </p:nvGraphicFramePr>
        <p:xfrm>
          <a:off x="3477716" y="4673600"/>
          <a:ext cx="118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27" imgW="1180800" imgH="736560" progId="Equation.3">
                  <p:embed/>
                </p:oleObj>
              </mc:Choice>
              <mc:Fallback>
                <p:oleObj name="Equation" r:id="rId27" imgW="11808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716" y="4673600"/>
                        <a:ext cx="1181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62927"/>
              </p:ext>
            </p:extLst>
          </p:nvPr>
        </p:nvGraphicFramePr>
        <p:xfrm>
          <a:off x="4722316" y="4648200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29" imgW="1307880" imgH="927000" progId="Equation.3">
                  <p:embed/>
                </p:oleObj>
              </mc:Choice>
              <mc:Fallback>
                <p:oleObj name="Equation" r:id="rId29" imgW="1307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316" y="4648200"/>
                        <a:ext cx="130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860032" y="1690688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（以后将证明）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991816" y="1600200"/>
            <a:ext cx="2362200" cy="68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891915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5" grpId="0" autoUpdateAnimBg="0"/>
      <p:bldP spid="45077" grpId="0" autoUpdateAnimBg="0"/>
      <p:bldP spid="45078" grpId="0" animBg="1"/>
      <p:bldP spid="2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6503"/>
              </p:ext>
            </p:extLst>
          </p:nvPr>
        </p:nvGraphicFramePr>
        <p:xfrm>
          <a:off x="5420792" y="1511300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3" imgW="3327120" imgH="850680" progId="Equation.3">
                  <p:embed/>
                </p:oleObj>
              </mc:Choice>
              <mc:Fallback>
                <p:oleObj name="Equation" r:id="rId3" imgW="3327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792" y="1511300"/>
                        <a:ext cx="332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00025"/>
            <a:ext cx="2819400" cy="620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34858"/>
              </p:ext>
            </p:extLst>
          </p:nvPr>
        </p:nvGraphicFramePr>
        <p:xfrm>
          <a:off x="3017317" y="304800"/>
          <a:ext cx="1768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5" imgW="1777680" imgH="406080" progId="Equation.3">
                  <p:embed/>
                </p:oleObj>
              </mc:Choice>
              <mc:Fallback>
                <p:oleObj name="Equation" r:id="rId5" imgW="1777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317" y="304800"/>
                        <a:ext cx="17684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861992" y="25082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的导数</a:t>
            </a:r>
            <a:r>
              <a:rPr kumimoji="1" lang="en-US" altLang="zh-CN" sz="2800" b="1"/>
              <a:t>. </a:t>
            </a:r>
            <a:endParaRPr kumimoji="1"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45630" y="8382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61372"/>
              </p:ext>
            </p:extLst>
          </p:nvPr>
        </p:nvGraphicFramePr>
        <p:xfrm>
          <a:off x="1661592" y="923925"/>
          <a:ext cx="1604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7" imgW="1600200" imgH="444240" progId="Equation.3">
                  <p:embed/>
                </p:oleObj>
              </mc:Choice>
              <mc:Fallback>
                <p:oleObj name="Equation" r:id="rId7" imgW="1600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92" y="923925"/>
                        <a:ext cx="1604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261792" y="838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67134"/>
              </p:ext>
            </p:extLst>
          </p:nvPr>
        </p:nvGraphicFramePr>
        <p:xfrm>
          <a:off x="1128192" y="175260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9" imgW="825480" imgH="419040" progId="Equation.3">
                  <p:embed/>
                </p:oleObj>
              </mc:Choice>
              <mc:Fallback>
                <p:oleObj name="Equation" r:id="rId9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192" y="1752600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8194"/>
              </p:ext>
            </p:extLst>
          </p:nvPr>
        </p:nvGraphicFramePr>
        <p:xfrm>
          <a:off x="2982392" y="1511300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1" imgW="2336760" imgH="850680" progId="Equation.3">
                  <p:embed/>
                </p:oleObj>
              </mc:Choice>
              <mc:Fallback>
                <p:oleObj name="Equation" r:id="rId11" imgW="23367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92" y="1511300"/>
                        <a:ext cx="233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357961"/>
              </p:ext>
            </p:extLst>
          </p:nvPr>
        </p:nvGraphicFramePr>
        <p:xfrm>
          <a:off x="2020367" y="1744663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13" imgW="850680" imgH="609480" progId="Equation.3">
                  <p:embed/>
                </p:oleObj>
              </mc:Choice>
              <mc:Fallback>
                <p:oleObj name="Equation" r:id="rId13" imgW="850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367" y="1744663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418197"/>
              </p:ext>
            </p:extLst>
          </p:nvPr>
        </p:nvGraphicFramePr>
        <p:xfrm>
          <a:off x="2036242" y="2921000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Equation" r:id="rId15" imgW="850680" imgH="609480" progId="Equation.3">
                  <p:embed/>
                </p:oleObj>
              </mc:Choice>
              <mc:Fallback>
                <p:oleObj name="Equation" r:id="rId15" imgW="850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242" y="2921000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88072"/>
              </p:ext>
            </p:extLst>
          </p:nvPr>
        </p:nvGraphicFramePr>
        <p:xfrm>
          <a:off x="2956992" y="2482850"/>
          <a:ext cx="14017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17" imgW="1752480" imgH="850680" progId="Equation.3">
                  <p:embed/>
                </p:oleObj>
              </mc:Choice>
              <mc:Fallback>
                <p:oleObj name="Equation" r:id="rId17" imgW="1752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992" y="2482850"/>
                        <a:ext cx="14017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20161"/>
              </p:ext>
            </p:extLst>
          </p:nvPr>
        </p:nvGraphicFramePr>
        <p:xfrm>
          <a:off x="4404792" y="2482850"/>
          <a:ext cx="5889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19" imgW="736560" imgH="850680" progId="Equation.3">
                  <p:embed/>
                </p:oleObj>
              </mc:Choice>
              <mc:Fallback>
                <p:oleObj name="Equation" r:id="rId19" imgW="7365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792" y="2482850"/>
                        <a:ext cx="5889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03812"/>
              </p:ext>
            </p:extLst>
          </p:nvPr>
        </p:nvGraphicFramePr>
        <p:xfrm>
          <a:off x="2093392" y="3830638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21" imgW="2387520" imgH="850680" progId="Equation.3">
                  <p:embed/>
                </p:oleObj>
              </mc:Choice>
              <mc:Fallback>
                <p:oleObj name="Equation" r:id="rId21" imgW="23875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392" y="3830638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32484"/>
              </p:ext>
            </p:extLst>
          </p:nvPr>
        </p:nvGraphicFramePr>
        <p:xfrm>
          <a:off x="4557192" y="3765550"/>
          <a:ext cx="698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23" imgW="698400" imgH="1066680" progId="Equation.3">
                  <p:embed/>
                </p:oleObj>
              </mc:Choice>
              <mc:Fallback>
                <p:oleObj name="Equation" r:id="rId23" imgW="6984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192" y="3765550"/>
                        <a:ext cx="698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02229"/>
              </p:ext>
            </p:extLst>
          </p:nvPr>
        </p:nvGraphicFramePr>
        <p:xfrm>
          <a:off x="5395392" y="4168775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Equation" r:id="rId25" imgW="1041120" imgH="241200" progId="Equation.3">
                  <p:embed/>
                </p:oleObj>
              </mc:Choice>
              <mc:Fallback>
                <p:oleObj name="Equation" r:id="rId25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392" y="4168775"/>
                        <a:ext cx="1041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356792" y="49768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即</a:t>
            </a:r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43269"/>
              </p:ext>
            </p:extLst>
          </p:nvPr>
        </p:nvGraphicFramePr>
        <p:xfrm>
          <a:off x="3566592" y="5022850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Equation" r:id="rId27" imgW="2133360" imgH="419040" progId="Equation.3">
                  <p:embed/>
                </p:oleObj>
              </mc:Choice>
              <mc:Fallback>
                <p:oleObj name="Equation" r:id="rId27" imgW="2133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592" y="5022850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899592" y="57086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类似可证得</a:t>
            </a:r>
          </a:p>
        </p:txBody>
      </p:sp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77304"/>
              </p:ext>
            </p:extLst>
          </p:nvPr>
        </p:nvGraphicFramePr>
        <p:xfrm>
          <a:off x="3566592" y="582295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Equation" r:id="rId29" imgW="2374560" imgH="419040" progId="Equation.3">
                  <p:embed/>
                </p:oleObj>
              </mc:Choice>
              <mc:Fallback>
                <p:oleObj name="Equation" r:id="rId29" imgW="237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592" y="582295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3414192" y="4908550"/>
            <a:ext cx="2590800" cy="6111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3414192" y="5713413"/>
            <a:ext cx="2590800" cy="6111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2956992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04520"/>
              </p:ext>
            </p:extLst>
          </p:nvPr>
        </p:nvGraphicFramePr>
        <p:xfrm>
          <a:off x="3871392" y="32512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31" imgW="228600" imgH="330120" progId="Equation.3">
                  <p:embed/>
                </p:oleObj>
              </mc:Choice>
              <mc:Fallback>
                <p:oleObj name="Equation" r:id="rId31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392" y="32512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499165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8" grpId="0" autoUpdateAnimBg="0"/>
      <p:bldP spid="46098" grpId="0" autoUpdateAnimBg="0"/>
      <p:bldP spid="46100" grpId="0" autoUpdateAnimBg="0"/>
      <p:bldP spid="46102" grpId="0" animBg="1"/>
      <p:bldP spid="46103" grpId="0" animBg="1"/>
      <p:bldP spid="46104" grpId="0" animBg="1"/>
      <p:bldP spid="2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18117"/>
              </p:ext>
            </p:extLst>
          </p:nvPr>
        </p:nvGraphicFramePr>
        <p:xfrm>
          <a:off x="3266132" y="3200400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Equation" r:id="rId3" imgW="1841400" imgH="850680" progId="Equation.3">
                  <p:embed/>
                </p:oleObj>
              </mc:Choice>
              <mc:Fallback>
                <p:oleObj name="Equation" r:id="rId3" imgW="18414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132" y="3200400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4232" y="454025"/>
            <a:ext cx="2895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4.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2989"/>
              </p:ext>
            </p:extLst>
          </p:nvPr>
        </p:nvGraphicFramePr>
        <p:xfrm>
          <a:off x="2827982" y="471488"/>
          <a:ext cx="177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公式" r:id="rId5" imgW="711000" imgH="203040" progId="Equation.3">
                  <p:embed/>
                </p:oleObj>
              </mc:Choice>
              <mc:Fallback>
                <p:oleObj name="公式" r:id="rId5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982" y="471488"/>
                        <a:ext cx="177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650432" y="471488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的导数</a:t>
            </a:r>
            <a:r>
              <a:rPr kumimoji="1" lang="en-US" altLang="zh-CN" sz="2800" b="1"/>
              <a:t>.   </a:t>
            </a:r>
            <a:endParaRPr kumimoji="1"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64232" y="1273175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  <a:r>
              <a:rPr kumimoji="1" lang="en-US" altLang="zh-CN" sz="2800" b="1"/>
              <a:t> 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17699"/>
              </p:ext>
            </p:extLst>
          </p:nvPr>
        </p:nvGraphicFramePr>
        <p:xfrm>
          <a:off x="1467495" y="137160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Equation" r:id="rId7" imgW="825480" imgH="419040" progId="Equation.3">
                  <p:embed/>
                </p:oleObj>
              </mc:Choice>
              <mc:Fallback>
                <p:oleObj name="Equation" r:id="rId7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495" y="1371600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6982"/>
              </p:ext>
            </p:extLst>
          </p:nvPr>
        </p:nvGraphicFramePr>
        <p:xfrm>
          <a:off x="3228032" y="1206500"/>
          <a:ext cx="20986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Equation" r:id="rId9" imgW="2336760" imgH="850680" progId="Equation.3">
                  <p:embed/>
                </p:oleObj>
              </mc:Choice>
              <mc:Fallback>
                <p:oleObj name="Equation" r:id="rId9" imgW="23367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032" y="1206500"/>
                        <a:ext cx="20986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98623"/>
              </p:ext>
            </p:extLst>
          </p:nvPr>
        </p:nvGraphicFramePr>
        <p:xfrm>
          <a:off x="2334270" y="1385888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Equation" r:id="rId11" imgW="850680" imgH="609480" progId="Equation.3">
                  <p:embed/>
                </p:oleObj>
              </mc:Choice>
              <mc:Fallback>
                <p:oleObj name="Equation" r:id="rId11" imgW="850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270" y="1385888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67585"/>
              </p:ext>
            </p:extLst>
          </p:nvPr>
        </p:nvGraphicFramePr>
        <p:xfrm>
          <a:off x="5425132" y="1143000"/>
          <a:ext cx="303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13" imgW="3035160" imgH="850680" progId="Equation.3">
                  <p:embed/>
                </p:oleObj>
              </mc:Choice>
              <mc:Fallback>
                <p:oleObj name="Equation" r:id="rId13" imgW="3035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132" y="1143000"/>
                        <a:ext cx="303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66030"/>
              </p:ext>
            </p:extLst>
          </p:nvPr>
        </p:nvGraphicFramePr>
        <p:xfrm>
          <a:off x="2264420" y="2024063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15" imgW="1244520" imgH="850680" progId="Equation.3">
                  <p:embed/>
                </p:oleObj>
              </mc:Choice>
              <mc:Fallback>
                <p:oleObj name="Equation" r:id="rId15" imgW="12445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420" y="2024063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49500"/>
              </p:ext>
            </p:extLst>
          </p:nvPr>
        </p:nvGraphicFramePr>
        <p:xfrm>
          <a:off x="3545532" y="203676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17" imgW="1409400" imgH="850680" progId="Equation.3">
                  <p:embed/>
                </p:oleObj>
              </mc:Choice>
              <mc:Fallback>
                <p:oleObj name="Equation" r:id="rId17" imgW="14094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532" y="2036763"/>
                        <a:ext cx="140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145232" y="5440363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即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61209"/>
              </p:ext>
            </p:extLst>
          </p:nvPr>
        </p:nvGraphicFramePr>
        <p:xfrm>
          <a:off x="2288232" y="53213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19" imgW="1473120" imgH="850680" progId="Equation.3">
                  <p:embed/>
                </p:oleObj>
              </mc:Choice>
              <mc:Fallback>
                <p:oleObj name="Equation" r:id="rId19" imgW="1473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232" y="5321300"/>
                        <a:ext cx="147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95648"/>
              </p:ext>
            </p:extLst>
          </p:nvPr>
        </p:nvGraphicFramePr>
        <p:xfrm>
          <a:off x="2288232" y="3429000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21" imgW="850680" imgH="609480" progId="Equation.3">
                  <p:embed/>
                </p:oleObj>
              </mc:Choice>
              <mc:Fallback>
                <p:oleObj name="Equation" r:id="rId21" imgW="850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232" y="3429000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55041"/>
              </p:ext>
            </p:extLst>
          </p:nvPr>
        </p:nvGraphicFramePr>
        <p:xfrm>
          <a:off x="4732982" y="2971800"/>
          <a:ext cx="222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23" imgW="203040" imgH="520560" progId="Equation.3">
                  <p:embed/>
                </p:oleObj>
              </mc:Choice>
              <mc:Fallback>
                <p:oleObj name="Equation" r:id="rId23" imgW="2030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982" y="2971800"/>
                        <a:ext cx="222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62571"/>
              </p:ext>
            </p:extLst>
          </p:nvPr>
        </p:nvGraphicFramePr>
        <p:xfrm>
          <a:off x="5148062" y="3038882"/>
          <a:ext cx="30121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Equation" r:id="rId25" imgW="164880" imgH="406080" progId="Equation.DSMT4">
                  <p:embed/>
                </p:oleObj>
              </mc:Choice>
              <mc:Fallback>
                <p:oleObj name="Equation" r:id="rId25" imgW="16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2" y="3038882"/>
                        <a:ext cx="301216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4715533" y="2878148"/>
            <a:ext cx="323851" cy="442914"/>
            <a:chOff x="2777" y="1824"/>
            <a:chExt cx="204" cy="279"/>
          </a:xfrm>
        </p:grpSpPr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2784" y="1824"/>
              <a:ext cx="144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640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3051375"/>
                </p:ext>
              </p:extLst>
            </p:nvPr>
          </p:nvGraphicFramePr>
          <p:xfrm>
            <a:off x="2777" y="1899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" name="Equation" r:id="rId27" imgW="139680" imgH="139680" progId="Equation.DSMT4">
                    <p:embed/>
                  </p:oleObj>
                </mc:Choice>
                <mc:Fallback>
                  <p:oleObj name="Equation" r:id="rId2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1899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04778"/>
              </p:ext>
            </p:extLst>
          </p:nvPr>
        </p:nvGraphicFramePr>
        <p:xfrm>
          <a:off x="2288232" y="4310063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Equation" r:id="rId29" imgW="533160" imgH="850680" progId="Equation.3">
                  <p:embed/>
                </p:oleObj>
              </mc:Choice>
              <mc:Fallback>
                <p:oleObj name="Equation" r:id="rId29" imgW="533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232" y="4310063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770638"/>
              </p:ext>
            </p:extLst>
          </p:nvPr>
        </p:nvGraphicFramePr>
        <p:xfrm>
          <a:off x="2897832" y="4495800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31" imgW="571320" imgH="609480" progId="Equation.3">
                  <p:embed/>
                </p:oleObj>
              </mc:Choice>
              <mc:Fallback>
                <p:oleObj name="Equation" r:id="rId31" imgW="571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832" y="4495800"/>
                        <a:ext cx="57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941342"/>
              </p:ext>
            </p:extLst>
          </p:nvPr>
        </p:nvGraphicFramePr>
        <p:xfrm>
          <a:off x="3545532" y="4276725"/>
          <a:ext cx="1333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Equation" r:id="rId33" imgW="1333440" imgH="850680" progId="Equation.3">
                  <p:embed/>
                </p:oleObj>
              </mc:Choice>
              <mc:Fallback>
                <p:oleObj name="Equation" r:id="rId33" imgW="13334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532" y="4276725"/>
                        <a:ext cx="1333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749923"/>
              </p:ext>
            </p:extLst>
          </p:nvPr>
        </p:nvGraphicFramePr>
        <p:xfrm>
          <a:off x="4802832" y="3962400"/>
          <a:ext cx="4349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" name="公式" r:id="rId35" imgW="126720" imgH="228600" progId="Equation.3">
                  <p:embed/>
                </p:oleObj>
              </mc:Choice>
              <mc:Fallback>
                <p:oleObj name="公式" r:id="rId35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32" y="3962400"/>
                        <a:ext cx="4349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292814"/>
              </p:ext>
            </p:extLst>
          </p:nvPr>
        </p:nvGraphicFramePr>
        <p:xfrm>
          <a:off x="5869632" y="45466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Equation" r:id="rId37" imgW="533160" imgH="406080" progId="Equation.3">
                  <p:embed/>
                </p:oleObj>
              </mc:Choice>
              <mc:Fallback>
                <p:oleObj name="Equation" r:id="rId37" imgW="533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632" y="4546600"/>
                        <a:ext cx="53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27633"/>
              </p:ext>
            </p:extLst>
          </p:nvPr>
        </p:nvGraphicFramePr>
        <p:xfrm>
          <a:off x="5260032" y="430212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Equation" r:id="rId39" imgW="533160" imgH="850680" progId="Equation.3">
                  <p:embed/>
                </p:oleObj>
              </mc:Choice>
              <mc:Fallback>
                <p:oleObj name="Equation" r:id="rId39" imgW="533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032" y="430212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52328"/>
              </p:ext>
            </p:extLst>
          </p:nvPr>
        </p:nvGraphicFramePr>
        <p:xfrm>
          <a:off x="6479232" y="4268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Equation" r:id="rId41" imgW="533160" imgH="850680" progId="Equation.3">
                  <p:embed/>
                </p:oleObj>
              </mc:Choice>
              <mc:Fallback>
                <p:oleObj name="Equation" r:id="rId41" imgW="533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232" y="42687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135832" y="5257800"/>
            <a:ext cx="18288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848416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7" grpId="0" autoUpdateAnimBg="0"/>
      <p:bldP spid="16415" grpId="0" animBg="1"/>
      <p:bldP spid="3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143000" y="4787900"/>
            <a:ext cx="7162800" cy="1384300"/>
            <a:chOff x="288" y="2867"/>
            <a:chExt cx="4512" cy="872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336" y="2867"/>
            <a:ext cx="14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6" name="Equation" r:id="rId3" imgW="2286000" imgH="457200" progId="Equation.3">
                    <p:embed/>
                  </p:oleObj>
                </mc:Choice>
                <mc:Fallback>
                  <p:oleObj name="Equation" r:id="rId3" imgW="2286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867"/>
                          <a:ext cx="14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288" y="3291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原式</a:t>
              </a:r>
            </a:p>
          </p:txBody>
        </p: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816" y="3203"/>
            <a:ext cx="204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7" name="Equation" r:id="rId5" imgW="3238200" imgH="850680" progId="Equation.3">
                    <p:embed/>
                  </p:oleObj>
                </mc:Choice>
                <mc:Fallback>
                  <p:oleObj name="Equation" r:id="rId5" imgW="323820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03"/>
                          <a:ext cx="204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2920" y="3347"/>
            <a:ext cx="10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8" name="Equation" r:id="rId7" imgW="1612800" imgH="609480" progId="Equation.3">
                    <p:embed/>
                  </p:oleObj>
                </mc:Choice>
                <mc:Fallback>
                  <p:oleObj name="Equation" r:id="rId7" imgW="161280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347"/>
                          <a:ext cx="10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3992" y="3312"/>
            <a:ext cx="8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9" name="Equation" r:id="rId9" imgW="1282680" imgH="444240" progId="Equation.3">
                    <p:embed/>
                  </p:oleObj>
                </mc:Choice>
                <mc:Fallback>
                  <p:oleObj name="Equation" r:id="rId9" imgW="1282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3312"/>
                          <a:ext cx="8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12154"/>
              </p:ext>
            </p:extLst>
          </p:nvPr>
        </p:nvGraphicFramePr>
        <p:xfrm>
          <a:off x="5181600" y="5432425"/>
          <a:ext cx="5651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" name="公式" r:id="rId11" imgW="114120" imgH="126720" progId="Equation.3">
                  <p:embed/>
                </p:oleObj>
              </mc:Choice>
              <mc:Fallback>
                <p:oleObj name="公式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32425"/>
                        <a:ext cx="5651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46323"/>
              </p:ext>
            </p:extLst>
          </p:nvPr>
        </p:nvGraphicFramePr>
        <p:xfrm>
          <a:off x="6858000" y="5429250"/>
          <a:ext cx="5651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" name="公式" r:id="rId13" imgW="114120" imgH="126720" progId="Equation.3">
                  <p:embed/>
                </p:oleObj>
              </mc:Choice>
              <mc:Fallback>
                <p:oleObj name="公式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29250"/>
                        <a:ext cx="5651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066800" y="4114800"/>
            <a:ext cx="7543800" cy="2133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143000" y="4127500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是否可按下述方法作</a:t>
            </a:r>
            <a:r>
              <a:rPr kumimoji="1" lang="en-US" altLang="zh-CN" sz="2800" b="1"/>
              <a:t>: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2743200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5.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证明函数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50287"/>
              </p:ext>
            </p:extLst>
          </p:nvPr>
        </p:nvGraphicFramePr>
        <p:xfrm>
          <a:off x="2808288" y="3683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" name="Equation" r:id="rId15" imgW="1511280" imgH="469800" progId="Equation.3">
                  <p:embed/>
                </p:oleObj>
              </mc:Choice>
              <mc:Fallback>
                <p:oleObj name="Equation" r:id="rId15" imgW="1511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683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425950" y="279400"/>
            <a:ext cx="4249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 </a:t>
            </a:r>
            <a:r>
              <a:rPr kumimoji="1" lang="en-US" altLang="zh-CN" sz="2800" b="1" i="1"/>
              <a:t>x</a:t>
            </a:r>
            <a:r>
              <a:rPr kumimoji="1" lang="en-US" altLang="zh-CN" sz="2800" b="1"/>
              <a:t> = 0 </a:t>
            </a:r>
            <a:r>
              <a:rPr kumimoji="1" lang="zh-CN" altLang="en-US" sz="2800" b="1"/>
              <a:t>不可导</a:t>
            </a:r>
            <a:r>
              <a:rPr kumimoji="1" lang="en-US" altLang="zh-CN" sz="2800" b="1"/>
              <a:t>. </a:t>
            </a:r>
            <a:endParaRPr kumimoji="1"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57200" y="1198563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926051"/>
              </p:ext>
            </p:extLst>
          </p:nvPr>
        </p:nvGraphicFramePr>
        <p:xfrm>
          <a:off x="1168400" y="1074738"/>
          <a:ext cx="27162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" name="Equation" r:id="rId17" imgW="2717640" imgH="850680" progId="Equation.3">
                  <p:embed/>
                </p:oleObj>
              </mc:Choice>
              <mc:Fallback>
                <p:oleObj name="Equation" r:id="rId17" imgW="2717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074738"/>
                        <a:ext cx="27162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89357"/>
              </p:ext>
            </p:extLst>
          </p:nvPr>
        </p:nvGraphicFramePr>
        <p:xfrm>
          <a:off x="3962400" y="1016000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" name="Equation" r:id="rId19" imgW="749160" imgH="888840" progId="Equation.3">
                  <p:embed/>
                </p:oleObj>
              </mc:Choice>
              <mc:Fallback>
                <p:oleObj name="Equation" r:id="rId19" imgW="749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16000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858575"/>
              </p:ext>
            </p:extLst>
          </p:nvPr>
        </p:nvGraphicFramePr>
        <p:xfrm>
          <a:off x="4800600" y="1039813"/>
          <a:ext cx="67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" name="Equation" r:id="rId21" imgW="672840" imgH="901440" progId="Equation.3">
                  <p:embed/>
                </p:oleObj>
              </mc:Choice>
              <mc:Fallback>
                <p:oleObj name="Equation" r:id="rId21" imgW="672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39813"/>
                        <a:ext cx="67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99354"/>
              </p:ext>
            </p:extLst>
          </p:nvPr>
        </p:nvGraphicFramePr>
        <p:xfrm>
          <a:off x="6311900" y="99695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6" name="Equation" r:id="rId23" imgW="774360" imgH="330120" progId="Equation.3">
                  <p:embed/>
                </p:oleObj>
              </mc:Choice>
              <mc:Fallback>
                <p:oleObj name="Equation" r:id="rId23" imgW="774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996950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66830"/>
              </p:ext>
            </p:extLst>
          </p:nvPr>
        </p:nvGraphicFramePr>
        <p:xfrm>
          <a:off x="5545138" y="9779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" name="Equation" r:id="rId25" imgW="317160" imgH="393480" progId="Equation.3">
                  <p:embed/>
                </p:oleObj>
              </mc:Choice>
              <mc:Fallback>
                <p:oleObj name="Equation" r:id="rId25" imgW="317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977900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51522"/>
              </p:ext>
            </p:extLst>
          </p:nvPr>
        </p:nvGraphicFramePr>
        <p:xfrm>
          <a:off x="6286500" y="160655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" name="Equation" r:id="rId27" imgW="761760" imgH="330120" progId="Equation.3">
                  <p:embed/>
                </p:oleObj>
              </mc:Choice>
              <mc:Fallback>
                <p:oleObj name="Equation" r:id="rId27" imgW="761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60655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22941"/>
              </p:ext>
            </p:extLst>
          </p:nvPr>
        </p:nvGraphicFramePr>
        <p:xfrm>
          <a:off x="5365750" y="15875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" name="Equation" r:id="rId29" imgW="583920" imgH="393480" progId="Equation.3">
                  <p:embed/>
                </p:oleObj>
              </mc:Choice>
              <mc:Fallback>
                <p:oleObj name="Equation" r:id="rId29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58750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86425"/>
              </p:ext>
            </p:extLst>
          </p:nvPr>
        </p:nvGraphicFramePr>
        <p:xfrm>
          <a:off x="685800" y="2057400"/>
          <a:ext cx="3287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" name="Equation" r:id="rId31" imgW="3288960" imgH="850680" progId="Equation.3">
                  <p:embed/>
                </p:oleObj>
              </mc:Choice>
              <mc:Fallback>
                <p:oleObj name="Equation" r:id="rId31" imgW="32889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3287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975100" y="2239963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不存在</a:t>
            </a:r>
            <a:r>
              <a:rPr kumimoji="1" lang="en-US" altLang="zh-CN" sz="2800" b="1"/>
              <a:t>, </a:t>
            </a:r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20787"/>
              </p:ext>
            </p:extLst>
          </p:nvPr>
        </p:nvGraphicFramePr>
        <p:xfrm>
          <a:off x="5334000" y="2286000"/>
          <a:ext cx="3187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" name="Equation" r:id="rId33" imgW="3187440" imgH="482400" progId="Equation.3">
                  <p:embed/>
                </p:oleObj>
              </mc:Choice>
              <mc:Fallback>
                <p:oleObj name="Equation" r:id="rId33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3187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85800" y="4038600"/>
            <a:ext cx="8001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00063" y="32893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6.  </a:t>
            </a:r>
            <a:r>
              <a:rPr kumimoji="1" lang="zh-CN" altLang="en-US" sz="2800" b="1" dirty="0"/>
              <a:t>设</a:t>
            </a:r>
          </a:p>
        </p:txBody>
      </p:sp>
      <p:graphicFrame>
        <p:nvGraphicFramePr>
          <p:cNvPr id="174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8401"/>
              </p:ext>
            </p:extLst>
          </p:nvPr>
        </p:nvGraphicFramePr>
        <p:xfrm>
          <a:off x="1852613" y="33147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" name="Equation" r:id="rId35" imgW="990360" imgH="444240" progId="Equation.3">
                  <p:embed/>
                </p:oleObj>
              </mc:Choice>
              <mc:Fallback>
                <p:oleObj name="Equation" r:id="rId35" imgW="99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3147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806700" y="328930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存在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求极限</a:t>
            </a:r>
          </a:p>
        </p:txBody>
      </p:sp>
      <p:graphicFrame>
        <p:nvGraphicFramePr>
          <p:cNvPr id="17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387745"/>
              </p:ext>
            </p:extLst>
          </p:nvPr>
        </p:nvGraphicFramePr>
        <p:xfrm>
          <a:off x="4787900" y="3124200"/>
          <a:ext cx="3960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" name="Equation" r:id="rId37" imgW="3962160" imgH="863280" progId="Equation.3">
                  <p:embed/>
                </p:oleObj>
              </mc:Choice>
              <mc:Fallback>
                <p:oleObj name="Equation" r:id="rId37" imgW="3962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24200"/>
                        <a:ext cx="3960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11175" y="451008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  <a:r>
              <a:rPr kumimoji="1" lang="en-US" altLang="zh-CN" sz="2800" b="1"/>
              <a:t>  </a:t>
            </a:r>
            <a:r>
              <a:rPr kumimoji="1" lang="zh-CN" altLang="en-US" sz="2800" b="1"/>
              <a:t>原式</a:t>
            </a:r>
          </a:p>
        </p:txBody>
      </p:sp>
      <p:graphicFrame>
        <p:nvGraphicFramePr>
          <p:cNvPr id="174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63934"/>
              </p:ext>
            </p:extLst>
          </p:nvPr>
        </p:nvGraphicFramePr>
        <p:xfrm>
          <a:off x="2047875" y="4572000"/>
          <a:ext cx="6715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" name="Equation" r:id="rId39" imgW="6717960" imgH="609480" progId="Equation.3">
                  <p:embed/>
                </p:oleObj>
              </mc:Choice>
              <mc:Fallback>
                <p:oleObj name="Equation" r:id="rId39" imgW="671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572000"/>
                        <a:ext cx="6715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3048000" y="4227513"/>
            <a:ext cx="2641600" cy="1025525"/>
            <a:chOff x="1920" y="2615"/>
            <a:chExt cx="1664" cy="646"/>
          </a:xfrm>
        </p:grpSpPr>
        <p:graphicFrame>
          <p:nvGraphicFramePr>
            <p:cNvPr id="17442" name="Object 34"/>
            <p:cNvGraphicFramePr>
              <a:graphicFrameLocks noChangeAspect="1"/>
            </p:cNvGraphicFramePr>
            <p:nvPr/>
          </p:nvGraphicFramePr>
          <p:xfrm>
            <a:off x="1920" y="2642"/>
            <a:ext cx="1664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" name="公式" r:id="rId41" imgW="1143000" imgH="393480" progId="Equation.3">
                    <p:embed/>
                  </p:oleObj>
                </mc:Choice>
                <mc:Fallback>
                  <p:oleObj name="公式" r:id="rId41" imgW="1143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642"/>
                          <a:ext cx="1664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3" name="Object 35"/>
            <p:cNvGraphicFramePr>
              <a:graphicFrameLocks noChangeAspect="1"/>
            </p:cNvGraphicFramePr>
            <p:nvPr/>
          </p:nvGraphicFramePr>
          <p:xfrm>
            <a:off x="2960" y="261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6" name="公式" r:id="rId43" imgW="393480" imgH="228600" progId="Equation.3">
                    <p:embed/>
                  </p:oleObj>
                </mc:Choice>
                <mc:Fallback>
                  <p:oleObj name="公式" r:id="rId43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61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4" name="Group 36"/>
          <p:cNvGrpSpPr>
            <a:grpSpLocks/>
          </p:cNvGrpSpPr>
          <p:nvPr/>
        </p:nvGrpSpPr>
        <p:grpSpPr bwMode="auto">
          <a:xfrm>
            <a:off x="5651500" y="4260850"/>
            <a:ext cx="2759075" cy="985838"/>
            <a:chOff x="3142" y="2332"/>
            <a:chExt cx="1738" cy="591"/>
          </a:xfrm>
        </p:grpSpPr>
        <p:graphicFrame>
          <p:nvGraphicFramePr>
            <p:cNvPr id="17445" name="Object 37"/>
            <p:cNvGraphicFramePr>
              <a:graphicFrameLocks noChangeAspect="1"/>
            </p:cNvGraphicFramePr>
            <p:nvPr/>
          </p:nvGraphicFramePr>
          <p:xfrm>
            <a:off x="3142" y="2352"/>
            <a:ext cx="1738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7" name="Equation" r:id="rId45" imgW="1193760" imgH="393480" progId="Equation.3">
                    <p:embed/>
                  </p:oleObj>
                </mc:Choice>
                <mc:Fallback>
                  <p:oleObj name="Equation" r:id="rId45" imgW="1193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2352"/>
                          <a:ext cx="1738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38"/>
            <p:cNvGraphicFramePr>
              <a:graphicFrameLocks noChangeAspect="1"/>
            </p:cNvGraphicFramePr>
            <p:nvPr/>
          </p:nvGraphicFramePr>
          <p:xfrm>
            <a:off x="3296" y="2332"/>
            <a:ext cx="57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8" name="Equation" r:id="rId47" imgW="393480" imgH="228600" progId="Equation.3">
                    <p:embed/>
                  </p:oleObj>
                </mc:Choice>
                <mc:Fallback>
                  <p:oleObj name="Equation" r:id="rId47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332"/>
                          <a:ext cx="57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651500" y="4267200"/>
            <a:ext cx="28956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74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82853"/>
              </p:ext>
            </p:extLst>
          </p:nvPr>
        </p:nvGraphicFramePr>
        <p:xfrm>
          <a:off x="2041525" y="541020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" name="Equation" r:id="rId49" imgW="1536480" imgH="850680" progId="Equation.3">
                  <p:embed/>
                </p:oleObj>
              </mc:Choice>
              <mc:Fallback>
                <p:oleObj name="Equation" r:id="rId49" imgW="1536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410200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64406"/>
              </p:ext>
            </p:extLst>
          </p:nvPr>
        </p:nvGraphicFramePr>
        <p:xfrm>
          <a:off x="3657600" y="54102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" name="Equation" r:id="rId51" imgW="1523880" imgH="850680" progId="Equation.3">
                  <p:embed/>
                </p:oleObj>
              </mc:Choice>
              <mc:Fallback>
                <p:oleObj name="Equation" r:id="rId51" imgW="15238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15732"/>
              </p:ext>
            </p:extLst>
          </p:nvPr>
        </p:nvGraphicFramePr>
        <p:xfrm>
          <a:off x="5270500" y="560705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1" name="Equation" r:id="rId53" imgW="1282680" imgH="444240" progId="Equation.3">
                  <p:embed/>
                </p:oleObj>
              </mc:Choice>
              <mc:Fallback>
                <p:oleObj name="Equation" r:id="rId53" imgW="128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5607050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51" name="Group 43"/>
          <p:cNvGrpSpPr>
            <a:grpSpLocks/>
          </p:cNvGrpSpPr>
          <p:nvPr/>
        </p:nvGrpSpPr>
        <p:grpSpPr bwMode="auto">
          <a:xfrm>
            <a:off x="5611813" y="4233863"/>
            <a:ext cx="2847975" cy="1090612"/>
            <a:chOff x="3620" y="2625"/>
            <a:chExt cx="1794" cy="687"/>
          </a:xfrm>
        </p:grpSpPr>
        <p:graphicFrame>
          <p:nvGraphicFramePr>
            <p:cNvPr id="17452" name="Object 44"/>
            <p:cNvGraphicFramePr>
              <a:graphicFrameLocks noChangeAspect="1"/>
            </p:cNvGraphicFramePr>
            <p:nvPr/>
          </p:nvGraphicFramePr>
          <p:xfrm>
            <a:off x="3620" y="2650"/>
            <a:ext cx="179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" name="公式" r:id="rId55" imgW="1231560" imgH="419040" progId="Equation.3">
                    <p:embed/>
                  </p:oleObj>
                </mc:Choice>
                <mc:Fallback>
                  <p:oleObj name="公式" r:id="rId55" imgW="1231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2650"/>
                          <a:ext cx="1794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3" name="Object 45"/>
            <p:cNvGraphicFramePr>
              <a:graphicFrameLocks noChangeAspect="1"/>
            </p:cNvGraphicFramePr>
            <p:nvPr/>
          </p:nvGraphicFramePr>
          <p:xfrm>
            <a:off x="4806" y="262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" name="公式" r:id="rId57" imgW="393480" imgH="228600" progId="Equation.3">
                    <p:embed/>
                  </p:oleObj>
                </mc:Choice>
                <mc:Fallback>
                  <p:oleObj name="公式" r:id="rId57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262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218897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nimBg="1"/>
      <p:bldP spid="17419" grpId="0" autoUpdateAnimBg="0"/>
      <p:bldP spid="17423" grpId="0" autoUpdateAnimBg="0"/>
      <p:bldP spid="17432" grpId="0" autoUpdateAnimBg="0"/>
      <p:bldP spid="17434" grpId="0" animBg="1"/>
      <p:bldP spid="17435" grpId="0" autoUpdateAnimBg="0"/>
      <p:bldP spid="17437" grpId="0" autoUpdateAnimBg="0"/>
      <p:bldP spid="17439" grpId="0" autoUpdateAnimBg="0"/>
      <p:bldP spid="17447" grpId="0" animBg="1"/>
      <p:bldP spid="4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4191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三、导数的几何意义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79388" y="838200"/>
            <a:ext cx="6831012" cy="590550"/>
            <a:chOff x="113" y="398"/>
            <a:chExt cx="4303" cy="372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113" y="399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曲线</a:t>
              </a:r>
            </a:p>
          </p:txBody>
        </p:sp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596" y="440"/>
            <a:ext cx="9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" name="公式" r:id="rId3" imgW="583920" imgH="203040" progId="Equation.3">
                    <p:embed/>
                  </p:oleObj>
                </mc:Choice>
                <mc:Fallback>
                  <p:oleObj name="公式" r:id="rId3" imgW="583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440"/>
                          <a:ext cx="9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407" y="398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在点</a:t>
              </a:r>
            </a:p>
          </p:txBody>
        </p:sp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920" y="410"/>
            <a:ext cx="8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" name="公式" r:id="rId5" imgW="533160" imgH="228600" progId="Equation.3">
                    <p:embed/>
                  </p:oleObj>
                </mc:Choice>
                <mc:Fallback>
                  <p:oleObj name="公式" r:id="rId5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410"/>
                          <a:ext cx="8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688" y="398"/>
              <a:ext cx="1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的切线斜率为</a:t>
              </a:r>
            </a:p>
          </p:txBody>
        </p:sp>
      </p:grp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26900"/>
              </p:ext>
            </p:extLst>
          </p:nvPr>
        </p:nvGraphicFramePr>
        <p:xfrm>
          <a:off x="1676400" y="144780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" name="Equation" r:id="rId7" imgW="2108160" imgH="444240" progId="Equation.3">
                  <p:embed/>
                </p:oleObj>
              </mc:Choice>
              <mc:Fallback>
                <p:oleObj name="Equation" r:id="rId7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9388" y="1938338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913135"/>
              </p:ext>
            </p:extLst>
          </p:nvPr>
        </p:nvGraphicFramePr>
        <p:xfrm>
          <a:off x="685800" y="2041525"/>
          <a:ext cx="1708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" name="Equation" r:id="rId9" imgW="1701720" imgH="444240" progId="Equation.3">
                  <p:embed/>
                </p:oleObj>
              </mc:Choice>
              <mc:Fallback>
                <p:oleObj name="Equation" r:id="rId9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41525"/>
                        <a:ext cx="1708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2362200" y="1938338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曲线过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4800600" y="1938338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上升</a:t>
            </a:r>
            <a:r>
              <a:rPr kumimoji="1" lang="en-US" altLang="zh-CN" sz="2800" b="1" dirty="0"/>
              <a:t>;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79388" y="2547938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24497"/>
              </p:ext>
            </p:extLst>
          </p:nvPr>
        </p:nvGraphicFramePr>
        <p:xfrm>
          <a:off x="673100" y="2613025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" name="Equation" r:id="rId11" imgW="1688760" imgH="444240" progId="Equation.3">
                  <p:embed/>
                </p:oleObj>
              </mc:Choice>
              <mc:Fallback>
                <p:oleObj name="Equation" r:id="rId11" imgW="1688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613025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362200" y="2547938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曲线过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4800600" y="2547938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下降</a:t>
            </a:r>
            <a:r>
              <a:rPr kumimoji="1" lang="en-US" altLang="zh-CN" sz="2800" b="1" dirty="0"/>
              <a:t>;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6781800" y="2413000"/>
            <a:ext cx="2209800" cy="1676400"/>
            <a:chOff x="4272" y="1392"/>
            <a:chExt cx="1392" cy="1056"/>
          </a:xfrm>
        </p:grpSpPr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4344" y="2211"/>
              <a:ext cx="1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 flipV="1">
              <a:off x="4491" y="1392"/>
              <a:ext cx="0" cy="9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173" name="Object 21"/>
            <p:cNvGraphicFramePr>
              <a:graphicFrameLocks noChangeAspect="1"/>
            </p:cNvGraphicFramePr>
            <p:nvPr/>
          </p:nvGraphicFramePr>
          <p:xfrm>
            <a:off x="5528" y="228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" name="Equation" r:id="rId13" imgW="215640" imgH="228600" progId="Equation.3">
                    <p:embed/>
                  </p:oleObj>
                </mc:Choice>
                <mc:Fallback>
                  <p:oleObj name="Equation" r:id="rId13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8" y="228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22"/>
            <p:cNvGraphicFramePr>
              <a:graphicFrameLocks noChangeAspect="1"/>
            </p:cNvGraphicFramePr>
            <p:nvPr/>
          </p:nvGraphicFramePr>
          <p:xfrm>
            <a:off x="4300" y="1392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6" name="Equation" r:id="rId15" imgW="241200" imgH="304560" progId="Equation.3">
                    <p:embed/>
                  </p:oleObj>
                </mc:Choice>
                <mc:Fallback>
                  <p:oleObj name="Equation" r:id="rId15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1392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23"/>
            <p:cNvGraphicFramePr>
              <a:graphicFrameLocks noChangeAspect="1"/>
            </p:cNvGraphicFramePr>
            <p:nvPr/>
          </p:nvGraphicFramePr>
          <p:xfrm>
            <a:off x="4272" y="223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7" name="Equation" r:id="rId17" imgW="304560" imgH="317160" progId="Equation.3">
                    <p:embed/>
                  </p:oleObj>
                </mc:Choice>
                <mc:Fallback>
                  <p:oleObj name="Equation" r:id="rId17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3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5291" y="2304"/>
            <a:ext cx="16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8" name="Equation" r:id="rId19" imgW="266400" imgH="228600" progId="Equation.3">
                    <p:embed/>
                  </p:oleObj>
                </mc:Choice>
                <mc:Fallback>
                  <p:oleObj name="Equation" r:id="rId19" imgW="266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2304"/>
                          <a:ext cx="16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7" name="Arc 25"/>
            <p:cNvSpPr>
              <a:spLocks/>
            </p:cNvSpPr>
            <p:nvPr/>
          </p:nvSpPr>
          <p:spPr bwMode="auto">
            <a:xfrm>
              <a:off x="5300" y="2143"/>
              <a:ext cx="147" cy="113"/>
            </a:xfrm>
            <a:custGeom>
              <a:avLst/>
              <a:gdLst>
                <a:gd name="G0" fmla="+- 15060 0 0"/>
                <a:gd name="G1" fmla="+- 21600 0 0"/>
                <a:gd name="G2" fmla="+- 21600 0 0"/>
                <a:gd name="T0" fmla="*/ 0 w 34105"/>
                <a:gd name="T1" fmla="*/ 6116 h 21600"/>
                <a:gd name="T2" fmla="*/ 34105 w 34105"/>
                <a:gd name="T3" fmla="*/ 11410 h 21600"/>
                <a:gd name="T4" fmla="*/ 15060 w 341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105" h="21600" fill="none" extrusionOk="0">
                  <a:moveTo>
                    <a:pt x="-1" y="6115"/>
                  </a:moveTo>
                  <a:cubicBezTo>
                    <a:pt x="4032" y="2194"/>
                    <a:pt x="9435" y="-1"/>
                    <a:pt x="15060" y="0"/>
                  </a:cubicBezTo>
                  <a:cubicBezTo>
                    <a:pt x="23026" y="0"/>
                    <a:pt x="30346" y="4385"/>
                    <a:pt x="34105" y="11409"/>
                  </a:cubicBezTo>
                </a:path>
                <a:path w="34105" h="21600" stroke="0" extrusionOk="0">
                  <a:moveTo>
                    <a:pt x="-1" y="6115"/>
                  </a:moveTo>
                  <a:cubicBezTo>
                    <a:pt x="4032" y="2194"/>
                    <a:pt x="9435" y="-1"/>
                    <a:pt x="15060" y="0"/>
                  </a:cubicBezTo>
                  <a:cubicBezTo>
                    <a:pt x="23026" y="0"/>
                    <a:pt x="30346" y="4385"/>
                    <a:pt x="34105" y="11409"/>
                  </a:cubicBezTo>
                  <a:lnTo>
                    <a:pt x="1506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V="1">
              <a:off x="5382" y="2160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4962" y="1998"/>
              <a:ext cx="0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180" name="Object 28"/>
            <p:cNvGraphicFramePr>
              <a:graphicFrameLocks noChangeAspect="1"/>
            </p:cNvGraphicFramePr>
            <p:nvPr/>
          </p:nvGraphicFramePr>
          <p:xfrm>
            <a:off x="4900" y="2176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" name="Equation" r:id="rId21" imgW="330120" imgH="431640" progId="Equation.3">
                    <p:embed/>
                  </p:oleObj>
                </mc:Choice>
                <mc:Fallback>
                  <p:oleObj name="Equation" r:id="rId21" imgW="330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2176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Freeform 29"/>
            <p:cNvSpPr>
              <a:spLocks/>
            </p:cNvSpPr>
            <p:nvPr/>
          </p:nvSpPr>
          <p:spPr bwMode="auto">
            <a:xfrm>
              <a:off x="4587" y="1536"/>
              <a:ext cx="816" cy="576"/>
            </a:xfrm>
            <a:custGeom>
              <a:avLst/>
              <a:gdLst>
                <a:gd name="T0" fmla="*/ 0 w 816"/>
                <a:gd name="T1" fmla="*/ 0 h 576"/>
                <a:gd name="T2" fmla="*/ 192 w 816"/>
                <a:gd name="T3" fmla="*/ 288 h 576"/>
                <a:gd name="T4" fmla="*/ 432 w 816"/>
                <a:gd name="T5" fmla="*/ 480 h 576"/>
                <a:gd name="T6" fmla="*/ 816 w 816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576">
                  <a:moveTo>
                    <a:pt x="0" y="0"/>
                  </a:moveTo>
                  <a:cubicBezTo>
                    <a:pt x="60" y="104"/>
                    <a:pt x="120" y="208"/>
                    <a:pt x="192" y="288"/>
                  </a:cubicBezTo>
                  <a:cubicBezTo>
                    <a:pt x="264" y="368"/>
                    <a:pt x="328" y="432"/>
                    <a:pt x="432" y="480"/>
                  </a:cubicBezTo>
                  <a:cubicBezTo>
                    <a:pt x="536" y="528"/>
                    <a:pt x="752" y="560"/>
                    <a:pt x="816" y="576"/>
                  </a:cubicBezTo>
                </a:path>
              </a:pathLst>
            </a:custGeom>
            <a:ln>
              <a:solidFill>
                <a:srgbClr val="C00000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4562" y="1753"/>
              <a:ext cx="793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183" name="Object 31"/>
            <p:cNvGraphicFramePr>
              <a:graphicFrameLocks noChangeAspect="1"/>
            </p:cNvGraphicFramePr>
            <p:nvPr/>
          </p:nvGraphicFramePr>
          <p:xfrm>
            <a:off x="4900" y="1728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" name="Equation" r:id="rId23" imgW="1091880" imgH="431640" progId="Equation.3">
                    <p:embed/>
                  </p:oleObj>
                </mc:Choice>
                <mc:Fallback>
                  <p:oleObj name="Equation" r:id="rId23" imgW="1091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1728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79388" y="3157538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491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89640"/>
              </p:ext>
            </p:extLst>
          </p:nvPr>
        </p:nvGraphicFramePr>
        <p:xfrm>
          <a:off x="660400" y="3249613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" name="Equation" r:id="rId25" imgW="1701720" imgH="444240" progId="Equation.3">
                  <p:embed/>
                </p:oleObj>
              </mc:Choice>
              <mc:Fallback>
                <p:oleObj name="Equation" r:id="rId25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249613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2362200" y="3157538"/>
            <a:ext cx="280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切线与 </a:t>
            </a:r>
            <a:r>
              <a:rPr kumimoji="1" lang="en-US" altLang="zh-CN" sz="2800" b="1" i="1" dirty="0">
                <a:solidFill>
                  <a:srgbClr val="C00000"/>
                </a:solidFill>
              </a:rPr>
              <a:t>x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轴平行</a:t>
            </a:r>
            <a:r>
              <a:rPr kumimoji="1" lang="en-US" altLang="zh-CN" sz="2800" b="1" dirty="0"/>
              <a:t>,</a:t>
            </a: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5397500" y="3157538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称为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驻点</a:t>
            </a:r>
            <a:r>
              <a:rPr kumimoji="1" lang="en-US" altLang="zh-CN" sz="2800" b="1" dirty="0"/>
              <a:t>;</a:t>
            </a:r>
          </a:p>
        </p:txBody>
      </p:sp>
      <p:graphicFrame>
        <p:nvGraphicFramePr>
          <p:cNvPr id="491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91010"/>
              </p:ext>
            </p:extLst>
          </p:nvPr>
        </p:nvGraphicFramePr>
        <p:xfrm>
          <a:off x="3581400" y="1938338"/>
          <a:ext cx="13287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" name="公式" r:id="rId27" imgW="533160" imgH="228600" progId="Equation.3">
                  <p:embed/>
                </p:oleObj>
              </mc:Choice>
              <mc:Fallback>
                <p:oleObj name="公式" r:id="rId2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38338"/>
                        <a:ext cx="13287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633395"/>
              </p:ext>
            </p:extLst>
          </p:nvPr>
        </p:nvGraphicFramePr>
        <p:xfrm>
          <a:off x="3581400" y="2547938"/>
          <a:ext cx="13287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" name="公式" r:id="rId29" imgW="533160" imgH="228600" progId="Equation.3">
                  <p:embed/>
                </p:oleObj>
              </mc:Choice>
              <mc:Fallback>
                <p:oleObj name="公式" r:id="rId2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47938"/>
                        <a:ext cx="13287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21092"/>
              </p:ext>
            </p:extLst>
          </p:nvPr>
        </p:nvGraphicFramePr>
        <p:xfrm>
          <a:off x="5064125" y="3136900"/>
          <a:ext cx="409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" name="公式" r:id="rId31" imgW="164880" imgH="228600" progId="Equation.3">
                  <p:embed/>
                </p:oleObj>
              </mc:Choice>
              <mc:Fallback>
                <p:oleObj name="公式" r:id="rId3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3136900"/>
                        <a:ext cx="409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179388" y="3767138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491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46391"/>
              </p:ext>
            </p:extLst>
          </p:nvPr>
        </p:nvGraphicFramePr>
        <p:xfrm>
          <a:off x="647700" y="386715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" name="Equation" r:id="rId33" imgW="1790640" imgH="444240" progId="Equation.3">
                  <p:embed/>
                </p:oleObj>
              </mc:Choice>
              <mc:Fallback>
                <p:oleObj name="Equation" r:id="rId33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6715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2362200" y="3798888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切线与</a:t>
            </a:r>
            <a:r>
              <a:rPr kumimoji="1" lang="zh-CN" altLang="en-US" sz="2800" b="1" i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i="1" dirty="0">
                <a:solidFill>
                  <a:srgbClr val="C00000"/>
                </a:solidFill>
              </a:rPr>
              <a:t>x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轴垂直</a:t>
            </a:r>
            <a:r>
              <a:rPr kumimoji="1" lang="en-US" altLang="zh-CN" sz="2800" b="1" dirty="0"/>
              <a:t>.</a:t>
            </a:r>
          </a:p>
        </p:txBody>
      </p:sp>
      <p:grpSp>
        <p:nvGrpSpPr>
          <p:cNvPr id="49194" name="Group 42"/>
          <p:cNvGrpSpPr>
            <a:grpSpLocks/>
          </p:cNvGrpSpPr>
          <p:nvPr/>
        </p:nvGrpSpPr>
        <p:grpSpPr bwMode="auto">
          <a:xfrm>
            <a:off x="2362200" y="4394200"/>
            <a:ext cx="3886200" cy="557213"/>
            <a:chOff x="1536" y="2736"/>
            <a:chExt cx="2448" cy="351"/>
          </a:xfrm>
        </p:grpSpPr>
        <p:sp>
          <p:nvSpPr>
            <p:cNvPr id="49195" name="Text Box 43"/>
            <p:cNvSpPr txBox="1">
              <a:spLocks noChangeArrowheads="1"/>
            </p:cNvSpPr>
            <p:nvPr/>
          </p:nvSpPr>
          <p:spPr bwMode="auto">
            <a:xfrm>
              <a:off x="1536" y="2736"/>
              <a:ext cx="1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曲线在点</a:t>
              </a:r>
            </a:p>
          </p:txBody>
        </p:sp>
        <p:sp>
          <p:nvSpPr>
            <p:cNvPr id="49196" name="Text Box 44"/>
            <p:cNvSpPr txBox="1">
              <a:spLocks noChangeArrowheads="1"/>
            </p:cNvSpPr>
            <p:nvPr/>
          </p:nvSpPr>
          <p:spPr bwMode="auto">
            <a:xfrm>
              <a:off x="3264" y="2736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处的</a:t>
              </a:r>
            </a:p>
          </p:txBody>
        </p:sp>
        <p:graphicFrame>
          <p:nvGraphicFramePr>
            <p:cNvPr id="49197" name="Object 45"/>
            <p:cNvGraphicFramePr>
              <a:graphicFrameLocks noChangeAspect="1"/>
            </p:cNvGraphicFramePr>
            <p:nvPr/>
          </p:nvGraphicFramePr>
          <p:xfrm>
            <a:off x="2496" y="2736"/>
            <a:ext cx="81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6" name="公式" r:id="rId35" imgW="533160" imgH="228600" progId="Equation.3">
                    <p:embed/>
                  </p:oleObj>
                </mc:Choice>
                <mc:Fallback>
                  <p:oleObj name="公式" r:id="rId35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36"/>
                          <a:ext cx="816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57200" y="500380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切线方程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49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11463"/>
              </p:ext>
            </p:extLst>
          </p:nvPr>
        </p:nvGraphicFramePr>
        <p:xfrm>
          <a:off x="2387600" y="5062538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7" name="Equation" r:id="rId37" imgW="3403440" imgH="444240" progId="Equation.3">
                  <p:embed/>
                </p:oleObj>
              </mc:Choice>
              <mc:Fallback>
                <p:oleObj name="Equation" r:id="rId37" imgW="340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062538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457200" y="578008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</a:rPr>
              <a:t>法线方程</a:t>
            </a:r>
            <a:r>
              <a:rPr kumimoji="1"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49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26928"/>
              </p:ext>
            </p:extLst>
          </p:nvPr>
        </p:nvGraphicFramePr>
        <p:xfrm>
          <a:off x="2362200" y="5537200"/>
          <a:ext cx="37290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" name="Equation" r:id="rId39" imgW="3733560" imgH="939600" progId="Equation.3">
                  <p:embed/>
                </p:oleObj>
              </mc:Choice>
              <mc:Fallback>
                <p:oleObj name="Equation" r:id="rId39" imgW="3733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37200"/>
                        <a:ext cx="37290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98923"/>
              </p:ext>
            </p:extLst>
          </p:nvPr>
        </p:nvGraphicFramePr>
        <p:xfrm>
          <a:off x="6286500" y="57658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" name="Equation" r:id="rId41" imgW="1866600" imgH="444240" progId="Equation.3">
                  <p:embed/>
                </p:oleObj>
              </mc:Choice>
              <mc:Fallback>
                <p:oleObj name="Equation" r:id="rId41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7658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3" name="Group 51"/>
          <p:cNvGrpSpPr>
            <a:grpSpLocks/>
          </p:cNvGrpSpPr>
          <p:nvPr/>
        </p:nvGrpSpPr>
        <p:grpSpPr bwMode="auto">
          <a:xfrm>
            <a:off x="7772400" y="5156200"/>
            <a:ext cx="533400" cy="328613"/>
            <a:chOff x="5088" y="3216"/>
            <a:chExt cx="336" cy="207"/>
          </a:xfrm>
        </p:grpSpPr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 flipV="1">
              <a:off x="5088" y="342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205" name="Line 53"/>
            <p:cNvSpPr>
              <a:spLocks noChangeShapeType="1"/>
            </p:cNvSpPr>
            <p:nvPr/>
          </p:nvSpPr>
          <p:spPr bwMode="auto">
            <a:xfrm flipV="1">
              <a:off x="5254" y="32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492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03325"/>
              </p:ext>
            </p:extLst>
          </p:nvPr>
        </p:nvGraphicFramePr>
        <p:xfrm>
          <a:off x="228600" y="4467225"/>
          <a:ext cx="2143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" name="Equation" r:id="rId43" imgW="2120760" imgH="457200" progId="Equation.3">
                  <p:embed/>
                </p:oleObj>
              </mc:Choice>
              <mc:Fallback>
                <p:oleObj name="Equation" r:id="rId43" imgW="212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67225"/>
                        <a:ext cx="2143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6553200" y="417513"/>
            <a:ext cx="2286000" cy="1928812"/>
            <a:chOff x="4128" y="135"/>
            <a:chExt cx="1440" cy="1215"/>
          </a:xfrm>
        </p:grpSpPr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>
              <a:off x="4231" y="1048"/>
              <a:ext cx="1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209" name="Line 57"/>
            <p:cNvSpPr>
              <a:spLocks noChangeShapeType="1"/>
            </p:cNvSpPr>
            <p:nvPr/>
          </p:nvSpPr>
          <p:spPr bwMode="auto">
            <a:xfrm flipV="1">
              <a:off x="4313" y="135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210" name="Freeform 58"/>
            <p:cNvSpPr>
              <a:spLocks/>
            </p:cNvSpPr>
            <p:nvPr/>
          </p:nvSpPr>
          <p:spPr bwMode="auto">
            <a:xfrm>
              <a:off x="4566" y="236"/>
              <a:ext cx="757" cy="660"/>
            </a:xfrm>
            <a:custGeom>
              <a:avLst/>
              <a:gdLst>
                <a:gd name="T0" fmla="*/ 0 w 720"/>
                <a:gd name="T1" fmla="*/ 624 h 624"/>
                <a:gd name="T2" fmla="*/ 288 w 720"/>
                <a:gd name="T3" fmla="*/ 576 h 624"/>
                <a:gd name="T4" fmla="*/ 528 w 720"/>
                <a:gd name="T5" fmla="*/ 384 h 624"/>
                <a:gd name="T6" fmla="*/ 720 w 72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24">
                  <a:moveTo>
                    <a:pt x="0" y="624"/>
                  </a:moveTo>
                  <a:cubicBezTo>
                    <a:pt x="100" y="620"/>
                    <a:pt x="200" y="616"/>
                    <a:pt x="288" y="576"/>
                  </a:cubicBezTo>
                  <a:cubicBezTo>
                    <a:pt x="376" y="536"/>
                    <a:pt x="456" y="480"/>
                    <a:pt x="528" y="384"/>
                  </a:cubicBezTo>
                  <a:cubicBezTo>
                    <a:pt x="600" y="288"/>
                    <a:pt x="688" y="64"/>
                    <a:pt x="720" y="0"/>
                  </a:cubicBezTo>
                </a:path>
              </a:pathLst>
            </a:custGeom>
            <a:ln>
              <a:solidFill>
                <a:srgbClr val="C00000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211" name="Object 59"/>
            <p:cNvGraphicFramePr>
              <a:graphicFrameLocks noChangeAspect="1"/>
            </p:cNvGraphicFramePr>
            <p:nvPr/>
          </p:nvGraphicFramePr>
          <p:xfrm>
            <a:off x="5442" y="1116"/>
            <a:ext cx="11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1" name="Equation" r:id="rId45" imgW="215640" imgH="228600" progId="Equation.3">
                    <p:embed/>
                  </p:oleObj>
                </mc:Choice>
                <mc:Fallback>
                  <p:oleObj name="Equation" r:id="rId4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2" y="1116"/>
                          <a:ext cx="111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2" name="Object 60"/>
            <p:cNvGraphicFramePr>
              <a:graphicFrameLocks noChangeAspect="1"/>
            </p:cNvGraphicFramePr>
            <p:nvPr/>
          </p:nvGraphicFramePr>
          <p:xfrm>
            <a:off x="4147" y="159"/>
            <a:ext cx="12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2" name="Equation" r:id="rId47" imgW="241200" imgH="304560" progId="Equation.3">
                    <p:embed/>
                  </p:oleObj>
                </mc:Choice>
                <mc:Fallback>
                  <p:oleObj name="Equation" r:id="rId47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159"/>
                          <a:ext cx="12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3" name="Object 61"/>
            <p:cNvGraphicFramePr>
              <a:graphicFrameLocks noChangeAspect="1"/>
            </p:cNvGraphicFramePr>
            <p:nvPr/>
          </p:nvGraphicFramePr>
          <p:xfrm>
            <a:off x="4128" y="1071"/>
            <a:ext cx="15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" name="Equation" r:id="rId49" imgW="304560" imgH="317160" progId="Equation.3">
                    <p:embed/>
                  </p:oleObj>
                </mc:Choice>
                <mc:Fallback>
                  <p:oleObj name="Equation" r:id="rId49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71"/>
                          <a:ext cx="155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4" name="Object 62"/>
            <p:cNvGraphicFramePr>
              <a:graphicFrameLocks noChangeAspect="1"/>
            </p:cNvGraphicFramePr>
            <p:nvPr/>
          </p:nvGraphicFramePr>
          <p:xfrm>
            <a:off x="4510" y="269"/>
            <a:ext cx="65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4" name="Equation" r:id="rId51" imgW="1282680" imgH="393480" progId="Equation.3">
                    <p:embed/>
                  </p:oleObj>
                </mc:Choice>
                <mc:Fallback>
                  <p:oleObj name="Equation" r:id="rId51" imgW="1282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269"/>
                          <a:ext cx="65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5" name="Object 63"/>
            <p:cNvGraphicFramePr>
              <a:graphicFrameLocks noChangeAspect="1"/>
            </p:cNvGraphicFramePr>
            <p:nvPr/>
          </p:nvGraphicFramePr>
          <p:xfrm>
            <a:off x="4418" y="776"/>
            <a:ext cx="143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" name="Equation" r:id="rId53" imgW="279360" imgH="317160" progId="Equation.3">
                    <p:embed/>
                  </p:oleObj>
                </mc:Choice>
                <mc:Fallback>
                  <p:oleObj name="Equation" r:id="rId53" imgW="2793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776"/>
                          <a:ext cx="143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16" name="Line 64"/>
            <p:cNvSpPr>
              <a:spLocks noChangeShapeType="1"/>
            </p:cNvSpPr>
            <p:nvPr/>
          </p:nvSpPr>
          <p:spPr bwMode="auto">
            <a:xfrm flipV="1">
              <a:off x="4426" y="585"/>
              <a:ext cx="1061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217" name="Object 65"/>
            <p:cNvGraphicFramePr>
              <a:graphicFrameLocks noChangeAspect="1"/>
            </p:cNvGraphicFramePr>
            <p:nvPr/>
          </p:nvGraphicFramePr>
          <p:xfrm>
            <a:off x="5404" y="603"/>
            <a:ext cx="16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" name="Equation" r:id="rId55" imgW="152280" imgH="152280" progId="Equation.3">
                    <p:embed/>
                  </p:oleObj>
                </mc:Choice>
                <mc:Fallback>
                  <p:oleObj name="Equation" r:id="rId55" imgW="1522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603"/>
                          <a:ext cx="16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18" name="Line 66"/>
            <p:cNvSpPr>
              <a:spLocks noChangeShapeType="1"/>
            </p:cNvSpPr>
            <p:nvPr/>
          </p:nvSpPr>
          <p:spPr bwMode="auto">
            <a:xfrm>
              <a:off x="4869" y="845"/>
              <a:ext cx="0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219" name="Object 67"/>
            <p:cNvGraphicFramePr>
              <a:graphicFrameLocks noChangeAspect="1"/>
            </p:cNvGraphicFramePr>
            <p:nvPr/>
          </p:nvGraphicFramePr>
          <p:xfrm>
            <a:off x="4814" y="1027"/>
            <a:ext cx="16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7" name="Equation" r:id="rId57" imgW="330120" imgH="431640" progId="Equation.3">
                    <p:embed/>
                  </p:oleObj>
                </mc:Choice>
                <mc:Fallback>
                  <p:oleObj name="Equation" r:id="rId57" imgW="330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4" y="1027"/>
                          <a:ext cx="16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20" name="Object 68"/>
            <p:cNvGraphicFramePr>
              <a:graphicFrameLocks noChangeAspect="1"/>
            </p:cNvGraphicFramePr>
            <p:nvPr/>
          </p:nvGraphicFramePr>
          <p:xfrm>
            <a:off x="4691" y="704"/>
            <a:ext cx="201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" name="Equation" r:id="rId59" imgW="393480" imgH="291960" progId="Equation.3">
                    <p:embed/>
                  </p:oleObj>
                </mc:Choice>
                <mc:Fallback>
                  <p:oleObj name="Equation" r:id="rId59" imgW="3934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" y="704"/>
                          <a:ext cx="201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221" name="Group 69"/>
            <p:cNvGrpSpPr>
              <a:grpSpLocks/>
            </p:cNvGrpSpPr>
            <p:nvPr/>
          </p:nvGrpSpPr>
          <p:grpSpPr bwMode="auto">
            <a:xfrm>
              <a:off x="4464" y="991"/>
              <a:ext cx="193" cy="359"/>
              <a:chOff x="4111" y="1191"/>
              <a:chExt cx="203" cy="377"/>
            </a:xfrm>
          </p:grpSpPr>
          <p:graphicFrame>
            <p:nvGraphicFramePr>
              <p:cNvPr id="49222" name="Object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9473323"/>
                  </p:ext>
                </p:extLst>
              </p:nvPr>
            </p:nvGraphicFramePr>
            <p:xfrm>
              <a:off x="4111" y="1380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9" name="公式" r:id="rId61" imgW="152280" imgH="139680" progId="Equation.3">
                      <p:embed/>
                    </p:oleObj>
                  </mc:Choice>
                  <mc:Fallback>
                    <p:oleObj name="公式" r:id="rId61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" y="1380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23" name="Freeform 71"/>
              <p:cNvSpPr>
                <a:spLocks/>
              </p:cNvSpPr>
              <p:nvPr/>
            </p:nvSpPr>
            <p:spPr bwMode="auto">
              <a:xfrm>
                <a:off x="4210" y="1191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49225" name="Group 73"/>
          <p:cNvGrpSpPr>
            <a:grpSpLocks/>
          </p:cNvGrpSpPr>
          <p:nvPr/>
        </p:nvGrpSpPr>
        <p:grpSpPr bwMode="auto">
          <a:xfrm>
            <a:off x="6224588" y="4219575"/>
            <a:ext cx="2538412" cy="1393825"/>
            <a:chOff x="3921" y="2530"/>
            <a:chExt cx="1599" cy="878"/>
          </a:xfrm>
        </p:grpSpPr>
        <p:sp>
          <p:nvSpPr>
            <p:cNvPr id="49226" name="Line 74"/>
            <p:cNvSpPr>
              <a:spLocks noChangeShapeType="1"/>
            </p:cNvSpPr>
            <p:nvPr/>
          </p:nvSpPr>
          <p:spPr bwMode="auto">
            <a:xfrm>
              <a:off x="4128" y="3120"/>
              <a:ext cx="1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227" name="Line 75"/>
            <p:cNvSpPr>
              <a:spLocks noChangeShapeType="1"/>
            </p:cNvSpPr>
            <p:nvPr/>
          </p:nvSpPr>
          <p:spPr bwMode="auto">
            <a:xfrm flipV="1">
              <a:off x="4128" y="2530"/>
              <a:ext cx="0" cy="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228" name="Object 76"/>
            <p:cNvGraphicFramePr>
              <a:graphicFrameLocks noChangeAspect="1"/>
            </p:cNvGraphicFramePr>
            <p:nvPr/>
          </p:nvGraphicFramePr>
          <p:xfrm>
            <a:off x="5384" y="316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0" name="Equation" r:id="rId63" imgW="215640" imgH="228600" progId="Equation.3">
                    <p:embed/>
                  </p:oleObj>
                </mc:Choice>
                <mc:Fallback>
                  <p:oleObj name="Equation" r:id="rId63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316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29" name="Object 77"/>
            <p:cNvGraphicFramePr>
              <a:graphicFrameLocks noChangeAspect="1"/>
            </p:cNvGraphicFramePr>
            <p:nvPr/>
          </p:nvGraphicFramePr>
          <p:xfrm>
            <a:off x="3952" y="254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" name="Equation" r:id="rId65" imgW="241200" imgH="304560" progId="Equation.3">
                    <p:embed/>
                  </p:oleObj>
                </mc:Choice>
                <mc:Fallback>
                  <p:oleObj name="Equation" r:id="rId65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254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0" name="Freeform 78"/>
            <p:cNvSpPr>
              <a:spLocks/>
            </p:cNvSpPr>
            <p:nvPr/>
          </p:nvSpPr>
          <p:spPr bwMode="auto">
            <a:xfrm>
              <a:off x="4272" y="2640"/>
              <a:ext cx="960" cy="696"/>
            </a:xfrm>
            <a:custGeom>
              <a:avLst/>
              <a:gdLst>
                <a:gd name="T0" fmla="*/ 0 w 960"/>
                <a:gd name="T1" fmla="*/ 0 h 696"/>
                <a:gd name="T2" fmla="*/ 144 w 960"/>
                <a:gd name="T3" fmla="*/ 192 h 696"/>
                <a:gd name="T4" fmla="*/ 480 w 960"/>
                <a:gd name="T5" fmla="*/ 288 h 696"/>
                <a:gd name="T6" fmla="*/ 624 w 960"/>
                <a:gd name="T7" fmla="*/ 576 h 696"/>
                <a:gd name="T8" fmla="*/ 816 w 960"/>
                <a:gd name="T9" fmla="*/ 672 h 696"/>
                <a:gd name="T10" fmla="*/ 960 w 960"/>
                <a:gd name="T11" fmla="*/ 43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696">
                  <a:moveTo>
                    <a:pt x="0" y="0"/>
                  </a:moveTo>
                  <a:cubicBezTo>
                    <a:pt x="32" y="72"/>
                    <a:pt x="64" y="144"/>
                    <a:pt x="144" y="192"/>
                  </a:cubicBezTo>
                  <a:cubicBezTo>
                    <a:pt x="224" y="240"/>
                    <a:pt x="400" y="224"/>
                    <a:pt x="480" y="288"/>
                  </a:cubicBezTo>
                  <a:cubicBezTo>
                    <a:pt x="560" y="352"/>
                    <a:pt x="568" y="512"/>
                    <a:pt x="624" y="576"/>
                  </a:cubicBezTo>
                  <a:cubicBezTo>
                    <a:pt x="680" y="640"/>
                    <a:pt x="760" y="696"/>
                    <a:pt x="816" y="672"/>
                  </a:cubicBezTo>
                  <a:cubicBezTo>
                    <a:pt x="872" y="648"/>
                    <a:pt x="936" y="472"/>
                    <a:pt x="960" y="432"/>
                  </a:cubicBezTo>
                </a:path>
              </a:pathLst>
            </a:custGeom>
            <a:ln>
              <a:solidFill>
                <a:srgbClr val="C00000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231" name="Line 79"/>
            <p:cNvSpPr>
              <a:spLocks noChangeShapeType="1"/>
            </p:cNvSpPr>
            <p:nvPr/>
          </p:nvSpPr>
          <p:spPr bwMode="auto">
            <a:xfrm flipH="1">
              <a:off x="4608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232" name="Object 80"/>
            <p:cNvGraphicFramePr>
              <a:graphicFrameLocks noChangeAspect="1"/>
            </p:cNvGraphicFramePr>
            <p:nvPr/>
          </p:nvGraphicFramePr>
          <p:xfrm>
            <a:off x="4544" y="3088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" name="Equation" r:id="rId67" imgW="330120" imgH="431640" progId="Equation.3">
                    <p:embed/>
                  </p:oleObj>
                </mc:Choice>
                <mc:Fallback>
                  <p:oleObj name="Equation" r:id="rId67" imgW="330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3088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3" name="Line 81"/>
            <p:cNvSpPr>
              <a:spLocks noChangeShapeType="1"/>
            </p:cNvSpPr>
            <p:nvPr/>
          </p:nvSpPr>
          <p:spPr bwMode="auto">
            <a:xfrm>
              <a:off x="4368" y="28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234" name="Object 82"/>
            <p:cNvGraphicFramePr>
              <a:graphicFrameLocks noChangeAspect="1"/>
            </p:cNvGraphicFramePr>
            <p:nvPr/>
          </p:nvGraphicFramePr>
          <p:xfrm>
            <a:off x="3921" y="302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3" name="Equation" r:id="rId69" imgW="304560" imgH="317160" progId="Equation.3">
                    <p:embed/>
                  </p:oleObj>
                </mc:Choice>
                <mc:Fallback>
                  <p:oleObj name="Equation" r:id="rId69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302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314364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utoUpdateAnimBg="0"/>
      <p:bldP spid="49164" grpId="0" autoUpdateAnimBg="0"/>
      <p:bldP spid="49165" grpId="0" autoUpdateAnimBg="0"/>
      <p:bldP spid="49166" grpId="0" autoUpdateAnimBg="0"/>
      <p:bldP spid="49168" grpId="0" autoUpdateAnimBg="0"/>
      <p:bldP spid="49169" grpId="0" autoUpdateAnimBg="0"/>
      <p:bldP spid="49184" grpId="0" autoUpdateAnimBg="0"/>
      <p:bldP spid="49186" grpId="0" autoUpdateAnimBg="0"/>
      <p:bldP spid="49187" grpId="0" autoUpdateAnimBg="0"/>
      <p:bldP spid="49191" grpId="0" autoUpdateAnimBg="0"/>
      <p:bldP spid="49193" grpId="0" autoUpdateAnimBg="0"/>
      <p:bldP spid="49198" grpId="0" autoUpdateAnimBg="0"/>
      <p:bldP spid="49200" grpId="0" autoUpdateAnimBg="0"/>
      <p:bldP spid="8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6376863" y="3714750"/>
            <a:ext cx="2486025" cy="2514600"/>
            <a:chOff x="3906" y="2222"/>
            <a:chExt cx="1566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3906" y="2222"/>
              <a:ext cx="1566" cy="1584"/>
              <a:chOff x="3906" y="2222"/>
              <a:chExt cx="1566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908" y="3055"/>
                <a:ext cx="15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>
                <a:off x="4592" y="2227"/>
                <a:ext cx="1" cy="15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pSp>
            <p:nvGrpSpPr>
              <p:cNvPr id="50182" name="Group 6"/>
              <p:cNvGrpSpPr>
                <a:grpSpLocks/>
              </p:cNvGrpSpPr>
              <p:nvPr/>
            </p:nvGrpSpPr>
            <p:grpSpPr bwMode="auto">
              <a:xfrm>
                <a:off x="3906" y="2463"/>
                <a:ext cx="1373" cy="1170"/>
                <a:chOff x="2334" y="1695"/>
                <a:chExt cx="1194" cy="924"/>
              </a:xfrm>
            </p:grpSpPr>
            <p:sp>
              <p:nvSpPr>
                <p:cNvPr id="50183" name="Freeform 7"/>
                <p:cNvSpPr>
                  <a:spLocks/>
                </p:cNvSpPr>
                <p:nvPr/>
              </p:nvSpPr>
              <p:spPr bwMode="auto">
                <a:xfrm>
                  <a:off x="2334" y="2523"/>
                  <a:ext cx="306" cy="96"/>
                </a:xfrm>
                <a:custGeom>
                  <a:avLst/>
                  <a:gdLst>
                    <a:gd name="T0" fmla="*/ 6 w 306"/>
                    <a:gd name="T1" fmla="*/ 96 h 96"/>
                    <a:gd name="T2" fmla="*/ 12 w 306"/>
                    <a:gd name="T3" fmla="*/ 96 h 96"/>
                    <a:gd name="T4" fmla="*/ 18 w 306"/>
                    <a:gd name="T5" fmla="*/ 96 h 96"/>
                    <a:gd name="T6" fmla="*/ 24 w 306"/>
                    <a:gd name="T7" fmla="*/ 90 h 96"/>
                    <a:gd name="T8" fmla="*/ 30 w 306"/>
                    <a:gd name="T9" fmla="*/ 90 h 96"/>
                    <a:gd name="T10" fmla="*/ 36 w 306"/>
                    <a:gd name="T11" fmla="*/ 90 h 96"/>
                    <a:gd name="T12" fmla="*/ 42 w 306"/>
                    <a:gd name="T13" fmla="*/ 84 h 96"/>
                    <a:gd name="T14" fmla="*/ 48 w 306"/>
                    <a:gd name="T15" fmla="*/ 84 h 96"/>
                    <a:gd name="T16" fmla="*/ 54 w 306"/>
                    <a:gd name="T17" fmla="*/ 84 h 96"/>
                    <a:gd name="T18" fmla="*/ 60 w 306"/>
                    <a:gd name="T19" fmla="*/ 84 h 96"/>
                    <a:gd name="T20" fmla="*/ 66 w 306"/>
                    <a:gd name="T21" fmla="*/ 78 h 96"/>
                    <a:gd name="T22" fmla="*/ 72 w 306"/>
                    <a:gd name="T23" fmla="*/ 78 h 96"/>
                    <a:gd name="T24" fmla="*/ 78 w 306"/>
                    <a:gd name="T25" fmla="*/ 78 h 96"/>
                    <a:gd name="T26" fmla="*/ 84 w 306"/>
                    <a:gd name="T27" fmla="*/ 78 h 96"/>
                    <a:gd name="T28" fmla="*/ 90 w 306"/>
                    <a:gd name="T29" fmla="*/ 72 h 96"/>
                    <a:gd name="T30" fmla="*/ 96 w 306"/>
                    <a:gd name="T31" fmla="*/ 72 h 96"/>
                    <a:gd name="T32" fmla="*/ 102 w 306"/>
                    <a:gd name="T33" fmla="*/ 72 h 96"/>
                    <a:gd name="T34" fmla="*/ 108 w 306"/>
                    <a:gd name="T35" fmla="*/ 66 h 96"/>
                    <a:gd name="T36" fmla="*/ 114 w 306"/>
                    <a:gd name="T37" fmla="*/ 66 h 96"/>
                    <a:gd name="T38" fmla="*/ 120 w 306"/>
                    <a:gd name="T39" fmla="*/ 66 h 96"/>
                    <a:gd name="T40" fmla="*/ 126 w 306"/>
                    <a:gd name="T41" fmla="*/ 60 h 96"/>
                    <a:gd name="T42" fmla="*/ 132 w 306"/>
                    <a:gd name="T43" fmla="*/ 60 h 96"/>
                    <a:gd name="T44" fmla="*/ 138 w 306"/>
                    <a:gd name="T45" fmla="*/ 60 h 96"/>
                    <a:gd name="T46" fmla="*/ 144 w 306"/>
                    <a:gd name="T47" fmla="*/ 60 h 96"/>
                    <a:gd name="T48" fmla="*/ 150 w 306"/>
                    <a:gd name="T49" fmla="*/ 54 h 96"/>
                    <a:gd name="T50" fmla="*/ 156 w 306"/>
                    <a:gd name="T51" fmla="*/ 54 h 96"/>
                    <a:gd name="T52" fmla="*/ 162 w 306"/>
                    <a:gd name="T53" fmla="*/ 54 h 96"/>
                    <a:gd name="T54" fmla="*/ 168 w 306"/>
                    <a:gd name="T55" fmla="*/ 48 h 96"/>
                    <a:gd name="T56" fmla="*/ 174 w 306"/>
                    <a:gd name="T57" fmla="*/ 48 h 96"/>
                    <a:gd name="T58" fmla="*/ 180 w 306"/>
                    <a:gd name="T59" fmla="*/ 48 h 96"/>
                    <a:gd name="T60" fmla="*/ 186 w 306"/>
                    <a:gd name="T61" fmla="*/ 42 h 96"/>
                    <a:gd name="T62" fmla="*/ 192 w 306"/>
                    <a:gd name="T63" fmla="*/ 42 h 96"/>
                    <a:gd name="T64" fmla="*/ 198 w 306"/>
                    <a:gd name="T65" fmla="*/ 42 h 96"/>
                    <a:gd name="T66" fmla="*/ 204 w 306"/>
                    <a:gd name="T67" fmla="*/ 36 h 96"/>
                    <a:gd name="T68" fmla="*/ 210 w 306"/>
                    <a:gd name="T69" fmla="*/ 36 h 96"/>
                    <a:gd name="T70" fmla="*/ 216 w 306"/>
                    <a:gd name="T71" fmla="*/ 36 h 96"/>
                    <a:gd name="T72" fmla="*/ 222 w 306"/>
                    <a:gd name="T73" fmla="*/ 30 h 96"/>
                    <a:gd name="T74" fmla="*/ 228 w 306"/>
                    <a:gd name="T75" fmla="*/ 30 h 96"/>
                    <a:gd name="T76" fmla="*/ 234 w 306"/>
                    <a:gd name="T77" fmla="*/ 30 h 96"/>
                    <a:gd name="T78" fmla="*/ 240 w 306"/>
                    <a:gd name="T79" fmla="*/ 24 h 96"/>
                    <a:gd name="T80" fmla="*/ 246 w 306"/>
                    <a:gd name="T81" fmla="*/ 24 h 96"/>
                    <a:gd name="T82" fmla="*/ 252 w 306"/>
                    <a:gd name="T83" fmla="*/ 18 h 96"/>
                    <a:gd name="T84" fmla="*/ 258 w 306"/>
                    <a:gd name="T85" fmla="*/ 18 h 96"/>
                    <a:gd name="T86" fmla="*/ 264 w 306"/>
                    <a:gd name="T87" fmla="*/ 18 h 96"/>
                    <a:gd name="T88" fmla="*/ 270 w 306"/>
                    <a:gd name="T89" fmla="*/ 12 h 96"/>
                    <a:gd name="T90" fmla="*/ 276 w 306"/>
                    <a:gd name="T91" fmla="*/ 12 h 96"/>
                    <a:gd name="T92" fmla="*/ 282 w 306"/>
                    <a:gd name="T93" fmla="*/ 12 h 96"/>
                    <a:gd name="T94" fmla="*/ 288 w 306"/>
                    <a:gd name="T95" fmla="*/ 6 h 96"/>
                    <a:gd name="T96" fmla="*/ 294 w 306"/>
                    <a:gd name="T97" fmla="*/ 6 h 96"/>
                    <a:gd name="T98" fmla="*/ 300 w 306"/>
                    <a:gd name="T99" fmla="*/ 0 h 96"/>
                    <a:gd name="T100" fmla="*/ 306 w 306"/>
                    <a:gd name="T101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06" h="96">
                      <a:moveTo>
                        <a:pt x="0" y="96"/>
                      </a:moveTo>
                      <a:lnTo>
                        <a:pt x="0" y="96"/>
                      </a:lnTo>
                      <a:lnTo>
                        <a:pt x="0" y="96"/>
                      </a:lnTo>
                      <a:lnTo>
                        <a:pt x="6" y="96"/>
                      </a:lnTo>
                      <a:lnTo>
                        <a:pt x="6" y="96"/>
                      </a:lnTo>
                      <a:lnTo>
                        <a:pt x="6" y="96"/>
                      </a:lnTo>
                      <a:lnTo>
                        <a:pt x="6" y="96"/>
                      </a:lnTo>
                      <a:lnTo>
                        <a:pt x="6" y="96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18" y="96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8" y="90"/>
                      </a:lnTo>
                      <a:lnTo>
                        <a:pt x="18" y="90"/>
                      </a:lnTo>
                      <a:lnTo>
                        <a:pt x="24" y="90"/>
                      </a:lnTo>
                      <a:lnTo>
                        <a:pt x="24" y="90"/>
                      </a:lnTo>
                      <a:lnTo>
                        <a:pt x="24" y="90"/>
                      </a:lnTo>
                      <a:lnTo>
                        <a:pt x="24" y="90"/>
                      </a:lnTo>
                      <a:lnTo>
                        <a:pt x="24" y="90"/>
                      </a:lnTo>
                      <a:lnTo>
                        <a:pt x="30" y="90"/>
                      </a:lnTo>
                      <a:lnTo>
                        <a:pt x="30" y="90"/>
                      </a:lnTo>
                      <a:lnTo>
                        <a:pt x="30" y="90"/>
                      </a:lnTo>
                      <a:lnTo>
                        <a:pt x="30" y="90"/>
                      </a:lnTo>
                      <a:lnTo>
                        <a:pt x="30" y="90"/>
                      </a:lnTo>
                      <a:lnTo>
                        <a:pt x="36" y="90"/>
                      </a:lnTo>
                      <a:lnTo>
                        <a:pt x="36" y="90"/>
                      </a:lnTo>
                      <a:lnTo>
                        <a:pt x="36" y="90"/>
                      </a:lnTo>
                      <a:lnTo>
                        <a:pt x="36" y="90"/>
                      </a:lnTo>
                      <a:lnTo>
                        <a:pt x="36" y="90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48" y="84"/>
                      </a:lnTo>
                      <a:lnTo>
                        <a:pt x="48" y="84"/>
                      </a:lnTo>
                      <a:lnTo>
                        <a:pt x="48" y="84"/>
                      </a:lnTo>
                      <a:lnTo>
                        <a:pt x="48" y="84"/>
                      </a:lnTo>
                      <a:lnTo>
                        <a:pt x="48" y="84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60" y="84"/>
                      </a:lnTo>
                      <a:lnTo>
                        <a:pt x="60" y="84"/>
                      </a:lnTo>
                      <a:lnTo>
                        <a:pt x="60" y="84"/>
                      </a:lnTo>
                      <a:lnTo>
                        <a:pt x="60" y="84"/>
                      </a:lnTo>
                      <a:lnTo>
                        <a:pt x="60" y="78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72" y="78"/>
                      </a:lnTo>
                      <a:lnTo>
                        <a:pt x="72" y="78"/>
                      </a:lnTo>
                      <a:lnTo>
                        <a:pt x="72" y="78"/>
                      </a:lnTo>
                      <a:lnTo>
                        <a:pt x="72" y="78"/>
                      </a:lnTo>
                      <a:lnTo>
                        <a:pt x="72" y="78"/>
                      </a:lnTo>
                      <a:lnTo>
                        <a:pt x="78" y="78"/>
                      </a:lnTo>
                      <a:lnTo>
                        <a:pt x="78" y="78"/>
                      </a:lnTo>
                      <a:lnTo>
                        <a:pt x="78" y="78"/>
                      </a:lnTo>
                      <a:lnTo>
                        <a:pt x="78" y="78"/>
                      </a:lnTo>
                      <a:lnTo>
                        <a:pt x="78" y="78"/>
                      </a:lnTo>
                      <a:lnTo>
                        <a:pt x="84" y="78"/>
                      </a:lnTo>
                      <a:lnTo>
                        <a:pt x="84" y="78"/>
                      </a:lnTo>
                      <a:lnTo>
                        <a:pt x="84" y="72"/>
                      </a:lnTo>
                      <a:lnTo>
                        <a:pt x="84" y="72"/>
                      </a:lnTo>
                      <a:lnTo>
                        <a:pt x="84" y="72"/>
                      </a:lnTo>
                      <a:lnTo>
                        <a:pt x="90" y="72"/>
                      </a:lnTo>
                      <a:lnTo>
                        <a:pt x="90" y="72"/>
                      </a:lnTo>
                      <a:lnTo>
                        <a:pt x="90" y="72"/>
                      </a:lnTo>
                      <a:lnTo>
                        <a:pt x="90" y="72"/>
                      </a:lnTo>
                      <a:lnTo>
                        <a:pt x="90" y="72"/>
                      </a:lnTo>
                      <a:lnTo>
                        <a:pt x="96" y="72"/>
                      </a:lnTo>
                      <a:lnTo>
                        <a:pt x="96" y="72"/>
                      </a:lnTo>
                      <a:lnTo>
                        <a:pt x="96" y="72"/>
                      </a:lnTo>
                      <a:lnTo>
                        <a:pt x="96" y="72"/>
                      </a:lnTo>
                      <a:lnTo>
                        <a:pt x="96" y="72"/>
                      </a:lnTo>
                      <a:lnTo>
                        <a:pt x="102" y="72"/>
                      </a:lnTo>
                      <a:lnTo>
                        <a:pt x="102" y="72"/>
                      </a:lnTo>
                      <a:lnTo>
                        <a:pt x="102" y="72"/>
                      </a:lnTo>
                      <a:lnTo>
                        <a:pt x="102" y="72"/>
                      </a:lnTo>
                      <a:lnTo>
                        <a:pt x="102" y="66"/>
                      </a:lnTo>
                      <a:lnTo>
                        <a:pt x="108" y="66"/>
                      </a:lnTo>
                      <a:lnTo>
                        <a:pt x="108" y="66"/>
                      </a:lnTo>
                      <a:lnTo>
                        <a:pt x="108" y="66"/>
                      </a:lnTo>
                      <a:lnTo>
                        <a:pt x="108" y="66"/>
                      </a:lnTo>
                      <a:lnTo>
                        <a:pt x="108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14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0" y="66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32" y="60"/>
                      </a:lnTo>
                      <a:lnTo>
                        <a:pt x="132" y="60"/>
                      </a:lnTo>
                      <a:lnTo>
                        <a:pt x="132" y="60"/>
                      </a:lnTo>
                      <a:lnTo>
                        <a:pt x="132" y="60"/>
                      </a:lnTo>
                      <a:lnTo>
                        <a:pt x="132" y="60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44" y="60"/>
                      </a:lnTo>
                      <a:lnTo>
                        <a:pt x="144" y="54"/>
                      </a:lnTo>
                      <a:lnTo>
                        <a:pt x="144" y="54"/>
                      </a:lnTo>
                      <a:lnTo>
                        <a:pt x="144" y="54"/>
                      </a:lnTo>
                      <a:lnTo>
                        <a:pt x="144" y="54"/>
                      </a:lnTo>
                      <a:lnTo>
                        <a:pt x="150" y="54"/>
                      </a:lnTo>
                      <a:lnTo>
                        <a:pt x="150" y="54"/>
                      </a:lnTo>
                      <a:lnTo>
                        <a:pt x="150" y="54"/>
                      </a:lnTo>
                      <a:lnTo>
                        <a:pt x="150" y="54"/>
                      </a:lnTo>
                      <a:lnTo>
                        <a:pt x="150" y="54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62" y="54"/>
                      </a:lnTo>
                      <a:lnTo>
                        <a:pt x="162" y="54"/>
                      </a:lnTo>
                      <a:lnTo>
                        <a:pt x="162" y="48"/>
                      </a:lnTo>
                      <a:lnTo>
                        <a:pt x="162" y="48"/>
                      </a:lnTo>
                      <a:lnTo>
                        <a:pt x="162" y="48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86" y="42"/>
                      </a:lnTo>
                      <a:lnTo>
                        <a:pt x="186" y="42"/>
                      </a:lnTo>
                      <a:lnTo>
                        <a:pt x="186" y="42"/>
                      </a:lnTo>
                      <a:lnTo>
                        <a:pt x="186" y="42"/>
                      </a:lnTo>
                      <a:lnTo>
                        <a:pt x="186" y="42"/>
                      </a:lnTo>
                      <a:lnTo>
                        <a:pt x="192" y="42"/>
                      </a:lnTo>
                      <a:lnTo>
                        <a:pt x="192" y="42"/>
                      </a:lnTo>
                      <a:lnTo>
                        <a:pt x="192" y="42"/>
                      </a:lnTo>
                      <a:lnTo>
                        <a:pt x="192" y="42"/>
                      </a:lnTo>
                      <a:lnTo>
                        <a:pt x="192" y="42"/>
                      </a:lnTo>
                      <a:lnTo>
                        <a:pt x="198" y="42"/>
                      </a:lnTo>
                      <a:lnTo>
                        <a:pt x="198" y="42"/>
                      </a:lnTo>
                      <a:lnTo>
                        <a:pt x="198" y="42"/>
                      </a:lnTo>
                      <a:lnTo>
                        <a:pt x="198" y="36"/>
                      </a:lnTo>
                      <a:lnTo>
                        <a:pt x="198" y="36"/>
                      </a:lnTo>
                      <a:lnTo>
                        <a:pt x="204" y="36"/>
                      </a:lnTo>
                      <a:lnTo>
                        <a:pt x="204" y="36"/>
                      </a:lnTo>
                      <a:lnTo>
                        <a:pt x="204" y="36"/>
                      </a:lnTo>
                      <a:lnTo>
                        <a:pt x="204" y="36"/>
                      </a:lnTo>
                      <a:lnTo>
                        <a:pt x="204" y="36"/>
                      </a:lnTo>
                      <a:lnTo>
                        <a:pt x="210" y="36"/>
                      </a:lnTo>
                      <a:lnTo>
                        <a:pt x="210" y="36"/>
                      </a:lnTo>
                      <a:lnTo>
                        <a:pt x="210" y="36"/>
                      </a:lnTo>
                      <a:lnTo>
                        <a:pt x="210" y="36"/>
                      </a:lnTo>
                      <a:lnTo>
                        <a:pt x="210" y="36"/>
                      </a:lnTo>
                      <a:lnTo>
                        <a:pt x="216" y="36"/>
                      </a:lnTo>
                      <a:lnTo>
                        <a:pt x="216" y="36"/>
                      </a:lnTo>
                      <a:lnTo>
                        <a:pt x="216" y="30"/>
                      </a:lnTo>
                      <a:lnTo>
                        <a:pt x="216" y="30"/>
                      </a:lnTo>
                      <a:lnTo>
                        <a:pt x="216" y="30"/>
                      </a:lnTo>
                      <a:lnTo>
                        <a:pt x="222" y="30"/>
                      </a:lnTo>
                      <a:lnTo>
                        <a:pt x="222" y="30"/>
                      </a:lnTo>
                      <a:lnTo>
                        <a:pt x="222" y="30"/>
                      </a:lnTo>
                      <a:lnTo>
                        <a:pt x="222" y="30"/>
                      </a:lnTo>
                      <a:lnTo>
                        <a:pt x="222" y="30"/>
                      </a:lnTo>
                      <a:lnTo>
                        <a:pt x="228" y="30"/>
                      </a:lnTo>
                      <a:lnTo>
                        <a:pt x="228" y="30"/>
                      </a:lnTo>
                      <a:lnTo>
                        <a:pt x="228" y="30"/>
                      </a:lnTo>
                      <a:lnTo>
                        <a:pt x="228" y="30"/>
                      </a:lnTo>
                      <a:lnTo>
                        <a:pt x="228" y="30"/>
                      </a:lnTo>
                      <a:lnTo>
                        <a:pt x="234" y="30"/>
                      </a:lnTo>
                      <a:lnTo>
                        <a:pt x="234" y="30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24"/>
                      </a:lnTo>
                      <a:lnTo>
                        <a:pt x="240" y="24"/>
                      </a:lnTo>
                      <a:lnTo>
                        <a:pt x="240" y="24"/>
                      </a:lnTo>
                      <a:lnTo>
                        <a:pt x="240" y="24"/>
                      </a:lnTo>
                      <a:lnTo>
                        <a:pt x="240" y="24"/>
                      </a:lnTo>
                      <a:lnTo>
                        <a:pt x="246" y="24"/>
                      </a:lnTo>
                      <a:lnTo>
                        <a:pt x="246" y="24"/>
                      </a:lnTo>
                      <a:lnTo>
                        <a:pt x="246" y="24"/>
                      </a:lnTo>
                      <a:lnTo>
                        <a:pt x="246" y="24"/>
                      </a:lnTo>
                      <a:lnTo>
                        <a:pt x="246" y="24"/>
                      </a:lnTo>
                      <a:lnTo>
                        <a:pt x="252" y="18"/>
                      </a:lnTo>
                      <a:lnTo>
                        <a:pt x="252" y="18"/>
                      </a:lnTo>
                      <a:lnTo>
                        <a:pt x="252" y="18"/>
                      </a:lnTo>
                      <a:lnTo>
                        <a:pt x="252" y="18"/>
                      </a:lnTo>
                      <a:lnTo>
                        <a:pt x="252" y="18"/>
                      </a:lnTo>
                      <a:lnTo>
                        <a:pt x="258" y="18"/>
                      </a:lnTo>
                      <a:lnTo>
                        <a:pt x="258" y="18"/>
                      </a:lnTo>
                      <a:lnTo>
                        <a:pt x="258" y="18"/>
                      </a:lnTo>
                      <a:lnTo>
                        <a:pt x="258" y="18"/>
                      </a:lnTo>
                      <a:lnTo>
                        <a:pt x="258" y="18"/>
                      </a:lnTo>
                      <a:lnTo>
                        <a:pt x="264" y="18"/>
                      </a:lnTo>
                      <a:lnTo>
                        <a:pt x="264" y="18"/>
                      </a:lnTo>
                      <a:lnTo>
                        <a:pt x="264" y="18"/>
                      </a:lnTo>
                      <a:lnTo>
                        <a:pt x="264" y="18"/>
                      </a:lnTo>
                      <a:lnTo>
                        <a:pt x="264" y="12"/>
                      </a:lnTo>
                      <a:lnTo>
                        <a:pt x="270" y="12"/>
                      </a:lnTo>
                      <a:lnTo>
                        <a:pt x="270" y="12"/>
                      </a:lnTo>
                      <a:lnTo>
                        <a:pt x="270" y="12"/>
                      </a:lnTo>
                      <a:lnTo>
                        <a:pt x="270" y="12"/>
                      </a:lnTo>
                      <a:lnTo>
                        <a:pt x="270" y="12"/>
                      </a:lnTo>
                      <a:lnTo>
                        <a:pt x="276" y="12"/>
                      </a:lnTo>
                      <a:lnTo>
                        <a:pt x="276" y="12"/>
                      </a:lnTo>
                      <a:lnTo>
                        <a:pt x="276" y="12"/>
                      </a:lnTo>
                      <a:lnTo>
                        <a:pt x="276" y="12"/>
                      </a:lnTo>
                      <a:lnTo>
                        <a:pt x="276" y="12"/>
                      </a:lnTo>
                      <a:lnTo>
                        <a:pt x="282" y="12"/>
                      </a:lnTo>
                      <a:lnTo>
                        <a:pt x="282" y="12"/>
                      </a:lnTo>
                      <a:lnTo>
                        <a:pt x="282" y="6"/>
                      </a:lnTo>
                      <a:lnTo>
                        <a:pt x="282" y="6"/>
                      </a:lnTo>
                      <a:lnTo>
                        <a:pt x="282" y="6"/>
                      </a:lnTo>
                      <a:lnTo>
                        <a:pt x="288" y="6"/>
                      </a:lnTo>
                      <a:lnTo>
                        <a:pt x="288" y="6"/>
                      </a:lnTo>
                      <a:lnTo>
                        <a:pt x="288" y="6"/>
                      </a:lnTo>
                      <a:lnTo>
                        <a:pt x="288" y="6"/>
                      </a:lnTo>
                      <a:lnTo>
                        <a:pt x="288" y="6"/>
                      </a:lnTo>
                      <a:lnTo>
                        <a:pt x="294" y="6"/>
                      </a:lnTo>
                      <a:lnTo>
                        <a:pt x="294" y="6"/>
                      </a:lnTo>
                      <a:lnTo>
                        <a:pt x="294" y="6"/>
                      </a:lnTo>
                      <a:lnTo>
                        <a:pt x="294" y="6"/>
                      </a:lnTo>
                      <a:lnTo>
                        <a:pt x="294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306" y="0"/>
                      </a:lnTo>
                      <a:lnTo>
                        <a:pt x="306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50184" name="Freeform 8"/>
                <p:cNvSpPr>
                  <a:spLocks/>
                </p:cNvSpPr>
                <p:nvPr/>
              </p:nvSpPr>
              <p:spPr bwMode="auto">
                <a:xfrm>
                  <a:off x="2640" y="2031"/>
                  <a:ext cx="300" cy="492"/>
                </a:xfrm>
                <a:custGeom>
                  <a:avLst/>
                  <a:gdLst>
                    <a:gd name="T0" fmla="*/ 6 w 300"/>
                    <a:gd name="T1" fmla="*/ 492 h 492"/>
                    <a:gd name="T2" fmla="*/ 12 w 300"/>
                    <a:gd name="T3" fmla="*/ 486 h 492"/>
                    <a:gd name="T4" fmla="*/ 18 w 300"/>
                    <a:gd name="T5" fmla="*/ 486 h 492"/>
                    <a:gd name="T6" fmla="*/ 24 w 300"/>
                    <a:gd name="T7" fmla="*/ 480 h 492"/>
                    <a:gd name="T8" fmla="*/ 30 w 300"/>
                    <a:gd name="T9" fmla="*/ 480 h 492"/>
                    <a:gd name="T10" fmla="*/ 36 w 300"/>
                    <a:gd name="T11" fmla="*/ 474 h 492"/>
                    <a:gd name="T12" fmla="*/ 42 w 300"/>
                    <a:gd name="T13" fmla="*/ 474 h 492"/>
                    <a:gd name="T14" fmla="*/ 48 w 300"/>
                    <a:gd name="T15" fmla="*/ 468 h 492"/>
                    <a:gd name="T16" fmla="*/ 54 w 300"/>
                    <a:gd name="T17" fmla="*/ 468 h 492"/>
                    <a:gd name="T18" fmla="*/ 54 w 300"/>
                    <a:gd name="T19" fmla="*/ 468 h 492"/>
                    <a:gd name="T20" fmla="*/ 60 w 300"/>
                    <a:gd name="T21" fmla="*/ 462 h 492"/>
                    <a:gd name="T22" fmla="*/ 66 w 300"/>
                    <a:gd name="T23" fmla="*/ 462 h 492"/>
                    <a:gd name="T24" fmla="*/ 72 w 300"/>
                    <a:gd name="T25" fmla="*/ 456 h 492"/>
                    <a:gd name="T26" fmla="*/ 78 w 300"/>
                    <a:gd name="T27" fmla="*/ 456 h 492"/>
                    <a:gd name="T28" fmla="*/ 84 w 300"/>
                    <a:gd name="T29" fmla="*/ 450 h 492"/>
                    <a:gd name="T30" fmla="*/ 90 w 300"/>
                    <a:gd name="T31" fmla="*/ 444 h 492"/>
                    <a:gd name="T32" fmla="*/ 96 w 300"/>
                    <a:gd name="T33" fmla="*/ 444 h 492"/>
                    <a:gd name="T34" fmla="*/ 102 w 300"/>
                    <a:gd name="T35" fmla="*/ 438 h 492"/>
                    <a:gd name="T36" fmla="*/ 108 w 300"/>
                    <a:gd name="T37" fmla="*/ 438 h 492"/>
                    <a:gd name="T38" fmla="*/ 114 w 300"/>
                    <a:gd name="T39" fmla="*/ 432 h 492"/>
                    <a:gd name="T40" fmla="*/ 120 w 300"/>
                    <a:gd name="T41" fmla="*/ 432 h 492"/>
                    <a:gd name="T42" fmla="*/ 126 w 300"/>
                    <a:gd name="T43" fmla="*/ 426 h 492"/>
                    <a:gd name="T44" fmla="*/ 132 w 300"/>
                    <a:gd name="T45" fmla="*/ 420 h 492"/>
                    <a:gd name="T46" fmla="*/ 138 w 300"/>
                    <a:gd name="T47" fmla="*/ 420 h 492"/>
                    <a:gd name="T48" fmla="*/ 144 w 300"/>
                    <a:gd name="T49" fmla="*/ 414 h 492"/>
                    <a:gd name="T50" fmla="*/ 150 w 300"/>
                    <a:gd name="T51" fmla="*/ 408 h 492"/>
                    <a:gd name="T52" fmla="*/ 156 w 300"/>
                    <a:gd name="T53" fmla="*/ 408 h 492"/>
                    <a:gd name="T54" fmla="*/ 162 w 300"/>
                    <a:gd name="T55" fmla="*/ 402 h 492"/>
                    <a:gd name="T56" fmla="*/ 168 w 300"/>
                    <a:gd name="T57" fmla="*/ 396 h 492"/>
                    <a:gd name="T58" fmla="*/ 174 w 300"/>
                    <a:gd name="T59" fmla="*/ 396 h 492"/>
                    <a:gd name="T60" fmla="*/ 180 w 300"/>
                    <a:gd name="T61" fmla="*/ 390 h 492"/>
                    <a:gd name="T62" fmla="*/ 186 w 300"/>
                    <a:gd name="T63" fmla="*/ 384 h 492"/>
                    <a:gd name="T64" fmla="*/ 192 w 300"/>
                    <a:gd name="T65" fmla="*/ 378 h 492"/>
                    <a:gd name="T66" fmla="*/ 198 w 300"/>
                    <a:gd name="T67" fmla="*/ 372 h 492"/>
                    <a:gd name="T68" fmla="*/ 204 w 300"/>
                    <a:gd name="T69" fmla="*/ 366 h 492"/>
                    <a:gd name="T70" fmla="*/ 210 w 300"/>
                    <a:gd name="T71" fmla="*/ 360 h 492"/>
                    <a:gd name="T72" fmla="*/ 216 w 300"/>
                    <a:gd name="T73" fmla="*/ 354 h 492"/>
                    <a:gd name="T74" fmla="*/ 222 w 300"/>
                    <a:gd name="T75" fmla="*/ 348 h 492"/>
                    <a:gd name="T76" fmla="*/ 228 w 300"/>
                    <a:gd name="T77" fmla="*/ 342 h 492"/>
                    <a:gd name="T78" fmla="*/ 234 w 300"/>
                    <a:gd name="T79" fmla="*/ 336 h 492"/>
                    <a:gd name="T80" fmla="*/ 240 w 300"/>
                    <a:gd name="T81" fmla="*/ 330 h 492"/>
                    <a:gd name="T82" fmla="*/ 246 w 300"/>
                    <a:gd name="T83" fmla="*/ 318 h 492"/>
                    <a:gd name="T84" fmla="*/ 252 w 300"/>
                    <a:gd name="T85" fmla="*/ 312 h 492"/>
                    <a:gd name="T86" fmla="*/ 258 w 300"/>
                    <a:gd name="T87" fmla="*/ 300 h 492"/>
                    <a:gd name="T88" fmla="*/ 264 w 300"/>
                    <a:gd name="T89" fmla="*/ 288 h 492"/>
                    <a:gd name="T90" fmla="*/ 270 w 300"/>
                    <a:gd name="T91" fmla="*/ 276 h 492"/>
                    <a:gd name="T92" fmla="*/ 276 w 300"/>
                    <a:gd name="T93" fmla="*/ 258 h 492"/>
                    <a:gd name="T94" fmla="*/ 282 w 300"/>
                    <a:gd name="T95" fmla="*/ 234 h 492"/>
                    <a:gd name="T96" fmla="*/ 288 w 300"/>
                    <a:gd name="T97" fmla="*/ 186 h 492"/>
                    <a:gd name="T98" fmla="*/ 294 w 300"/>
                    <a:gd name="T99" fmla="*/ 36 h 492"/>
                    <a:gd name="T100" fmla="*/ 300 w 300"/>
                    <a:gd name="T101" fmla="*/ 6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00" h="492">
                      <a:moveTo>
                        <a:pt x="0" y="492"/>
                      </a:moveTo>
                      <a:lnTo>
                        <a:pt x="0" y="492"/>
                      </a:lnTo>
                      <a:lnTo>
                        <a:pt x="0" y="492"/>
                      </a:lnTo>
                      <a:lnTo>
                        <a:pt x="0" y="492"/>
                      </a:lnTo>
                      <a:lnTo>
                        <a:pt x="6" y="492"/>
                      </a:lnTo>
                      <a:lnTo>
                        <a:pt x="6" y="486"/>
                      </a:lnTo>
                      <a:lnTo>
                        <a:pt x="6" y="486"/>
                      </a:lnTo>
                      <a:lnTo>
                        <a:pt x="6" y="486"/>
                      </a:lnTo>
                      <a:lnTo>
                        <a:pt x="6" y="486"/>
                      </a:lnTo>
                      <a:lnTo>
                        <a:pt x="12" y="486"/>
                      </a:lnTo>
                      <a:lnTo>
                        <a:pt x="12" y="486"/>
                      </a:lnTo>
                      <a:lnTo>
                        <a:pt x="12" y="486"/>
                      </a:lnTo>
                      <a:lnTo>
                        <a:pt x="12" y="486"/>
                      </a:lnTo>
                      <a:lnTo>
                        <a:pt x="12" y="486"/>
                      </a:lnTo>
                      <a:lnTo>
                        <a:pt x="18" y="486"/>
                      </a:lnTo>
                      <a:lnTo>
                        <a:pt x="18" y="486"/>
                      </a:lnTo>
                      <a:lnTo>
                        <a:pt x="18" y="486"/>
                      </a:lnTo>
                      <a:lnTo>
                        <a:pt x="18" y="480"/>
                      </a:lnTo>
                      <a:lnTo>
                        <a:pt x="18" y="480"/>
                      </a:lnTo>
                      <a:lnTo>
                        <a:pt x="24" y="480"/>
                      </a:lnTo>
                      <a:lnTo>
                        <a:pt x="24" y="480"/>
                      </a:lnTo>
                      <a:lnTo>
                        <a:pt x="24" y="480"/>
                      </a:lnTo>
                      <a:lnTo>
                        <a:pt x="24" y="480"/>
                      </a:lnTo>
                      <a:lnTo>
                        <a:pt x="24" y="480"/>
                      </a:lnTo>
                      <a:lnTo>
                        <a:pt x="30" y="480"/>
                      </a:lnTo>
                      <a:lnTo>
                        <a:pt x="30" y="480"/>
                      </a:lnTo>
                      <a:lnTo>
                        <a:pt x="30" y="480"/>
                      </a:lnTo>
                      <a:lnTo>
                        <a:pt x="30" y="480"/>
                      </a:lnTo>
                      <a:lnTo>
                        <a:pt x="30" y="474"/>
                      </a:lnTo>
                      <a:lnTo>
                        <a:pt x="36" y="474"/>
                      </a:lnTo>
                      <a:lnTo>
                        <a:pt x="36" y="474"/>
                      </a:lnTo>
                      <a:lnTo>
                        <a:pt x="36" y="474"/>
                      </a:lnTo>
                      <a:lnTo>
                        <a:pt x="36" y="474"/>
                      </a:lnTo>
                      <a:lnTo>
                        <a:pt x="36" y="474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48" y="468"/>
                      </a:lnTo>
                      <a:lnTo>
                        <a:pt x="48" y="468"/>
                      </a:lnTo>
                      <a:lnTo>
                        <a:pt x="48" y="468"/>
                      </a:lnTo>
                      <a:lnTo>
                        <a:pt x="48" y="468"/>
                      </a:lnTo>
                      <a:lnTo>
                        <a:pt x="48" y="468"/>
                      </a:lnTo>
                      <a:lnTo>
                        <a:pt x="54" y="468"/>
                      </a:lnTo>
                      <a:lnTo>
                        <a:pt x="54" y="468"/>
                      </a:lnTo>
                      <a:lnTo>
                        <a:pt x="54" y="468"/>
                      </a:lnTo>
                      <a:lnTo>
                        <a:pt x="54" y="468"/>
                      </a:lnTo>
                      <a:lnTo>
                        <a:pt x="54" y="468"/>
                      </a:lnTo>
                      <a:lnTo>
                        <a:pt x="54" y="468"/>
                      </a:lnTo>
                      <a:lnTo>
                        <a:pt x="60" y="462"/>
                      </a:lnTo>
                      <a:lnTo>
                        <a:pt x="60" y="462"/>
                      </a:lnTo>
                      <a:lnTo>
                        <a:pt x="60" y="462"/>
                      </a:lnTo>
                      <a:lnTo>
                        <a:pt x="60" y="462"/>
                      </a:lnTo>
                      <a:lnTo>
                        <a:pt x="60" y="462"/>
                      </a:lnTo>
                      <a:lnTo>
                        <a:pt x="66" y="462"/>
                      </a:lnTo>
                      <a:lnTo>
                        <a:pt x="66" y="462"/>
                      </a:lnTo>
                      <a:lnTo>
                        <a:pt x="66" y="462"/>
                      </a:lnTo>
                      <a:lnTo>
                        <a:pt x="66" y="462"/>
                      </a:lnTo>
                      <a:lnTo>
                        <a:pt x="66" y="462"/>
                      </a:lnTo>
                      <a:lnTo>
                        <a:pt x="72" y="456"/>
                      </a:lnTo>
                      <a:lnTo>
                        <a:pt x="72" y="456"/>
                      </a:lnTo>
                      <a:lnTo>
                        <a:pt x="72" y="456"/>
                      </a:lnTo>
                      <a:lnTo>
                        <a:pt x="72" y="456"/>
                      </a:lnTo>
                      <a:lnTo>
                        <a:pt x="72" y="456"/>
                      </a:lnTo>
                      <a:lnTo>
                        <a:pt x="78" y="456"/>
                      </a:lnTo>
                      <a:lnTo>
                        <a:pt x="78" y="456"/>
                      </a:lnTo>
                      <a:lnTo>
                        <a:pt x="78" y="456"/>
                      </a:lnTo>
                      <a:lnTo>
                        <a:pt x="78" y="456"/>
                      </a:lnTo>
                      <a:lnTo>
                        <a:pt x="78" y="456"/>
                      </a:lnTo>
                      <a:lnTo>
                        <a:pt x="84" y="450"/>
                      </a:lnTo>
                      <a:lnTo>
                        <a:pt x="84" y="450"/>
                      </a:lnTo>
                      <a:lnTo>
                        <a:pt x="84" y="450"/>
                      </a:lnTo>
                      <a:lnTo>
                        <a:pt x="84" y="450"/>
                      </a:lnTo>
                      <a:lnTo>
                        <a:pt x="84" y="450"/>
                      </a:lnTo>
                      <a:lnTo>
                        <a:pt x="90" y="450"/>
                      </a:lnTo>
                      <a:lnTo>
                        <a:pt x="90" y="450"/>
                      </a:lnTo>
                      <a:lnTo>
                        <a:pt x="90" y="450"/>
                      </a:lnTo>
                      <a:lnTo>
                        <a:pt x="90" y="450"/>
                      </a:lnTo>
                      <a:lnTo>
                        <a:pt x="90" y="444"/>
                      </a:lnTo>
                      <a:lnTo>
                        <a:pt x="96" y="444"/>
                      </a:lnTo>
                      <a:lnTo>
                        <a:pt x="96" y="444"/>
                      </a:lnTo>
                      <a:lnTo>
                        <a:pt x="96" y="444"/>
                      </a:lnTo>
                      <a:lnTo>
                        <a:pt x="96" y="444"/>
                      </a:lnTo>
                      <a:lnTo>
                        <a:pt x="96" y="444"/>
                      </a:lnTo>
                      <a:lnTo>
                        <a:pt x="102" y="444"/>
                      </a:lnTo>
                      <a:lnTo>
                        <a:pt x="102" y="444"/>
                      </a:lnTo>
                      <a:lnTo>
                        <a:pt x="102" y="444"/>
                      </a:lnTo>
                      <a:lnTo>
                        <a:pt x="102" y="438"/>
                      </a:lnTo>
                      <a:lnTo>
                        <a:pt x="102" y="438"/>
                      </a:lnTo>
                      <a:lnTo>
                        <a:pt x="108" y="438"/>
                      </a:lnTo>
                      <a:lnTo>
                        <a:pt x="108" y="438"/>
                      </a:lnTo>
                      <a:lnTo>
                        <a:pt x="108" y="438"/>
                      </a:lnTo>
                      <a:lnTo>
                        <a:pt x="108" y="438"/>
                      </a:lnTo>
                      <a:lnTo>
                        <a:pt x="108" y="438"/>
                      </a:lnTo>
                      <a:lnTo>
                        <a:pt x="114" y="438"/>
                      </a:lnTo>
                      <a:lnTo>
                        <a:pt x="114" y="438"/>
                      </a:lnTo>
                      <a:lnTo>
                        <a:pt x="114" y="432"/>
                      </a:lnTo>
                      <a:lnTo>
                        <a:pt x="114" y="432"/>
                      </a:lnTo>
                      <a:lnTo>
                        <a:pt x="114" y="432"/>
                      </a:lnTo>
                      <a:lnTo>
                        <a:pt x="120" y="432"/>
                      </a:lnTo>
                      <a:lnTo>
                        <a:pt x="120" y="432"/>
                      </a:lnTo>
                      <a:lnTo>
                        <a:pt x="120" y="432"/>
                      </a:lnTo>
                      <a:lnTo>
                        <a:pt x="120" y="432"/>
                      </a:lnTo>
                      <a:lnTo>
                        <a:pt x="120" y="432"/>
                      </a:lnTo>
                      <a:lnTo>
                        <a:pt x="126" y="432"/>
                      </a:lnTo>
                      <a:lnTo>
                        <a:pt x="126" y="426"/>
                      </a:lnTo>
                      <a:lnTo>
                        <a:pt x="126" y="426"/>
                      </a:lnTo>
                      <a:lnTo>
                        <a:pt x="126" y="426"/>
                      </a:lnTo>
                      <a:lnTo>
                        <a:pt x="126" y="426"/>
                      </a:lnTo>
                      <a:lnTo>
                        <a:pt x="132" y="426"/>
                      </a:lnTo>
                      <a:lnTo>
                        <a:pt x="132" y="426"/>
                      </a:lnTo>
                      <a:lnTo>
                        <a:pt x="132" y="426"/>
                      </a:lnTo>
                      <a:lnTo>
                        <a:pt x="132" y="426"/>
                      </a:lnTo>
                      <a:lnTo>
                        <a:pt x="132" y="420"/>
                      </a:lnTo>
                      <a:lnTo>
                        <a:pt x="138" y="420"/>
                      </a:lnTo>
                      <a:lnTo>
                        <a:pt x="138" y="420"/>
                      </a:lnTo>
                      <a:lnTo>
                        <a:pt x="138" y="420"/>
                      </a:lnTo>
                      <a:lnTo>
                        <a:pt x="138" y="420"/>
                      </a:lnTo>
                      <a:lnTo>
                        <a:pt x="138" y="420"/>
                      </a:lnTo>
                      <a:lnTo>
                        <a:pt x="144" y="420"/>
                      </a:lnTo>
                      <a:lnTo>
                        <a:pt x="144" y="420"/>
                      </a:lnTo>
                      <a:lnTo>
                        <a:pt x="144" y="414"/>
                      </a:lnTo>
                      <a:lnTo>
                        <a:pt x="144" y="414"/>
                      </a:lnTo>
                      <a:lnTo>
                        <a:pt x="144" y="414"/>
                      </a:lnTo>
                      <a:lnTo>
                        <a:pt x="150" y="414"/>
                      </a:lnTo>
                      <a:lnTo>
                        <a:pt x="150" y="414"/>
                      </a:lnTo>
                      <a:lnTo>
                        <a:pt x="150" y="414"/>
                      </a:lnTo>
                      <a:lnTo>
                        <a:pt x="150" y="414"/>
                      </a:lnTo>
                      <a:lnTo>
                        <a:pt x="150" y="408"/>
                      </a:lnTo>
                      <a:lnTo>
                        <a:pt x="156" y="408"/>
                      </a:lnTo>
                      <a:lnTo>
                        <a:pt x="156" y="408"/>
                      </a:lnTo>
                      <a:lnTo>
                        <a:pt x="156" y="408"/>
                      </a:lnTo>
                      <a:lnTo>
                        <a:pt x="156" y="408"/>
                      </a:lnTo>
                      <a:lnTo>
                        <a:pt x="156" y="408"/>
                      </a:lnTo>
                      <a:lnTo>
                        <a:pt x="162" y="408"/>
                      </a:lnTo>
                      <a:lnTo>
                        <a:pt x="162" y="402"/>
                      </a:lnTo>
                      <a:lnTo>
                        <a:pt x="162" y="402"/>
                      </a:lnTo>
                      <a:lnTo>
                        <a:pt x="162" y="402"/>
                      </a:lnTo>
                      <a:lnTo>
                        <a:pt x="162" y="402"/>
                      </a:lnTo>
                      <a:lnTo>
                        <a:pt x="168" y="402"/>
                      </a:lnTo>
                      <a:lnTo>
                        <a:pt x="168" y="402"/>
                      </a:lnTo>
                      <a:lnTo>
                        <a:pt x="168" y="402"/>
                      </a:lnTo>
                      <a:lnTo>
                        <a:pt x="168" y="396"/>
                      </a:lnTo>
                      <a:lnTo>
                        <a:pt x="168" y="396"/>
                      </a:lnTo>
                      <a:lnTo>
                        <a:pt x="174" y="396"/>
                      </a:lnTo>
                      <a:lnTo>
                        <a:pt x="174" y="396"/>
                      </a:lnTo>
                      <a:lnTo>
                        <a:pt x="174" y="396"/>
                      </a:lnTo>
                      <a:lnTo>
                        <a:pt x="174" y="396"/>
                      </a:lnTo>
                      <a:lnTo>
                        <a:pt x="174" y="396"/>
                      </a:lnTo>
                      <a:lnTo>
                        <a:pt x="180" y="390"/>
                      </a:lnTo>
                      <a:lnTo>
                        <a:pt x="180" y="390"/>
                      </a:lnTo>
                      <a:lnTo>
                        <a:pt x="180" y="390"/>
                      </a:lnTo>
                      <a:lnTo>
                        <a:pt x="180" y="390"/>
                      </a:lnTo>
                      <a:lnTo>
                        <a:pt x="180" y="390"/>
                      </a:lnTo>
                      <a:lnTo>
                        <a:pt x="186" y="390"/>
                      </a:lnTo>
                      <a:lnTo>
                        <a:pt x="186" y="384"/>
                      </a:lnTo>
                      <a:lnTo>
                        <a:pt x="186" y="384"/>
                      </a:lnTo>
                      <a:lnTo>
                        <a:pt x="186" y="384"/>
                      </a:lnTo>
                      <a:lnTo>
                        <a:pt x="186" y="384"/>
                      </a:lnTo>
                      <a:lnTo>
                        <a:pt x="192" y="384"/>
                      </a:lnTo>
                      <a:lnTo>
                        <a:pt x="192" y="384"/>
                      </a:lnTo>
                      <a:lnTo>
                        <a:pt x="192" y="378"/>
                      </a:lnTo>
                      <a:lnTo>
                        <a:pt x="192" y="378"/>
                      </a:lnTo>
                      <a:lnTo>
                        <a:pt x="192" y="378"/>
                      </a:lnTo>
                      <a:lnTo>
                        <a:pt x="198" y="378"/>
                      </a:lnTo>
                      <a:lnTo>
                        <a:pt x="198" y="378"/>
                      </a:lnTo>
                      <a:lnTo>
                        <a:pt x="198" y="378"/>
                      </a:lnTo>
                      <a:lnTo>
                        <a:pt x="198" y="372"/>
                      </a:lnTo>
                      <a:lnTo>
                        <a:pt x="198" y="372"/>
                      </a:lnTo>
                      <a:lnTo>
                        <a:pt x="204" y="372"/>
                      </a:lnTo>
                      <a:lnTo>
                        <a:pt x="204" y="372"/>
                      </a:lnTo>
                      <a:lnTo>
                        <a:pt x="204" y="372"/>
                      </a:lnTo>
                      <a:lnTo>
                        <a:pt x="204" y="366"/>
                      </a:lnTo>
                      <a:lnTo>
                        <a:pt x="204" y="366"/>
                      </a:lnTo>
                      <a:lnTo>
                        <a:pt x="210" y="366"/>
                      </a:lnTo>
                      <a:lnTo>
                        <a:pt x="210" y="366"/>
                      </a:lnTo>
                      <a:lnTo>
                        <a:pt x="210" y="366"/>
                      </a:lnTo>
                      <a:lnTo>
                        <a:pt x="210" y="366"/>
                      </a:lnTo>
                      <a:lnTo>
                        <a:pt x="210" y="360"/>
                      </a:lnTo>
                      <a:lnTo>
                        <a:pt x="216" y="360"/>
                      </a:lnTo>
                      <a:lnTo>
                        <a:pt x="216" y="360"/>
                      </a:lnTo>
                      <a:lnTo>
                        <a:pt x="216" y="360"/>
                      </a:lnTo>
                      <a:lnTo>
                        <a:pt x="216" y="360"/>
                      </a:lnTo>
                      <a:lnTo>
                        <a:pt x="216" y="354"/>
                      </a:lnTo>
                      <a:lnTo>
                        <a:pt x="222" y="354"/>
                      </a:lnTo>
                      <a:lnTo>
                        <a:pt x="222" y="354"/>
                      </a:lnTo>
                      <a:lnTo>
                        <a:pt x="222" y="354"/>
                      </a:lnTo>
                      <a:lnTo>
                        <a:pt x="222" y="348"/>
                      </a:lnTo>
                      <a:lnTo>
                        <a:pt x="222" y="348"/>
                      </a:lnTo>
                      <a:lnTo>
                        <a:pt x="228" y="348"/>
                      </a:lnTo>
                      <a:lnTo>
                        <a:pt x="228" y="348"/>
                      </a:lnTo>
                      <a:lnTo>
                        <a:pt x="228" y="348"/>
                      </a:lnTo>
                      <a:lnTo>
                        <a:pt x="228" y="342"/>
                      </a:lnTo>
                      <a:lnTo>
                        <a:pt x="228" y="342"/>
                      </a:lnTo>
                      <a:lnTo>
                        <a:pt x="234" y="342"/>
                      </a:lnTo>
                      <a:lnTo>
                        <a:pt x="234" y="342"/>
                      </a:lnTo>
                      <a:lnTo>
                        <a:pt x="234" y="336"/>
                      </a:lnTo>
                      <a:lnTo>
                        <a:pt x="234" y="336"/>
                      </a:lnTo>
                      <a:lnTo>
                        <a:pt x="234" y="336"/>
                      </a:lnTo>
                      <a:lnTo>
                        <a:pt x="240" y="336"/>
                      </a:lnTo>
                      <a:lnTo>
                        <a:pt x="240" y="330"/>
                      </a:lnTo>
                      <a:lnTo>
                        <a:pt x="240" y="330"/>
                      </a:lnTo>
                      <a:lnTo>
                        <a:pt x="240" y="330"/>
                      </a:lnTo>
                      <a:lnTo>
                        <a:pt x="240" y="330"/>
                      </a:lnTo>
                      <a:lnTo>
                        <a:pt x="246" y="324"/>
                      </a:lnTo>
                      <a:lnTo>
                        <a:pt x="246" y="324"/>
                      </a:lnTo>
                      <a:lnTo>
                        <a:pt x="246" y="324"/>
                      </a:lnTo>
                      <a:lnTo>
                        <a:pt x="246" y="318"/>
                      </a:lnTo>
                      <a:lnTo>
                        <a:pt x="246" y="318"/>
                      </a:lnTo>
                      <a:lnTo>
                        <a:pt x="252" y="318"/>
                      </a:lnTo>
                      <a:lnTo>
                        <a:pt x="252" y="318"/>
                      </a:lnTo>
                      <a:lnTo>
                        <a:pt x="252" y="312"/>
                      </a:lnTo>
                      <a:lnTo>
                        <a:pt x="252" y="312"/>
                      </a:lnTo>
                      <a:lnTo>
                        <a:pt x="252" y="312"/>
                      </a:lnTo>
                      <a:lnTo>
                        <a:pt x="258" y="306"/>
                      </a:lnTo>
                      <a:lnTo>
                        <a:pt x="258" y="306"/>
                      </a:lnTo>
                      <a:lnTo>
                        <a:pt x="258" y="306"/>
                      </a:lnTo>
                      <a:lnTo>
                        <a:pt x="258" y="300"/>
                      </a:lnTo>
                      <a:lnTo>
                        <a:pt x="258" y="300"/>
                      </a:lnTo>
                      <a:lnTo>
                        <a:pt x="264" y="294"/>
                      </a:lnTo>
                      <a:lnTo>
                        <a:pt x="264" y="294"/>
                      </a:lnTo>
                      <a:lnTo>
                        <a:pt x="264" y="294"/>
                      </a:lnTo>
                      <a:lnTo>
                        <a:pt x="264" y="288"/>
                      </a:lnTo>
                      <a:lnTo>
                        <a:pt x="264" y="288"/>
                      </a:lnTo>
                      <a:lnTo>
                        <a:pt x="270" y="282"/>
                      </a:lnTo>
                      <a:lnTo>
                        <a:pt x="270" y="282"/>
                      </a:lnTo>
                      <a:lnTo>
                        <a:pt x="270" y="282"/>
                      </a:lnTo>
                      <a:lnTo>
                        <a:pt x="270" y="276"/>
                      </a:lnTo>
                      <a:lnTo>
                        <a:pt x="270" y="276"/>
                      </a:lnTo>
                      <a:lnTo>
                        <a:pt x="276" y="270"/>
                      </a:lnTo>
                      <a:lnTo>
                        <a:pt x="276" y="264"/>
                      </a:lnTo>
                      <a:lnTo>
                        <a:pt x="276" y="264"/>
                      </a:lnTo>
                      <a:lnTo>
                        <a:pt x="276" y="258"/>
                      </a:lnTo>
                      <a:lnTo>
                        <a:pt x="276" y="258"/>
                      </a:lnTo>
                      <a:lnTo>
                        <a:pt x="282" y="252"/>
                      </a:lnTo>
                      <a:lnTo>
                        <a:pt x="282" y="246"/>
                      </a:lnTo>
                      <a:lnTo>
                        <a:pt x="282" y="240"/>
                      </a:lnTo>
                      <a:lnTo>
                        <a:pt x="282" y="240"/>
                      </a:lnTo>
                      <a:lnTo>
                        <a:pt x="282" y="234"/>
                      </a:lnTo>
                      <a:lnTo>
                        <a:pt x="288" y="228"/>
                      </a:lnTo>
                      <a:lnTo>
                        <a:pt x="288" y="216"/>
                      </a:lnTo>
                      <a:lnTo>
                        <a:pt x="288" y="210"/>
                      </a:lnTo>
                      <a:lnTo>
                        <a:pt x="288" y="198"/>
                      </a:lnTo>
                      <a:lnTo>
                        <a:pt x="288" y="186"/>
                      </a:lnTo>
                      <a:lnTo>
                        <a:pt x="294" y="126"/>
                      </a:lnTo>
                      <a:lnTo>
                        <a:pt x="294" y="66"/>
                      </a:lnTo>
                      <a:lnTo>
                        <a:pt x="294" y="54"/>
                      </a:lnTo>
                      <a:lnTo>
                        <a:pt x="294" y="42"/>
                      </a:lnTo>
                      <a:lnTo>
                        <a:pt x="294" y="36"/>
                      </a:lnTo>
                      <a:lnTo>
                        <a:pt x="294" y="24"/>
                      </a:lnTo>
                      <a:lnTo>
                        <a:pt x="300" y="18"/>
                      </a:lnTo>
                      <a:lnTo>
                        <a:pt x="300" y="12"/>
                      </a:lnTo>
                      <a:lnTo>
                        <a:pt x="300" y="12"/>
                      </a:lnTo>
                      <a:lnTo>
                        <a:pt x="300" y="6"/>
                      </a:lnTo>
                      <a:lnTo>
                        <a:pt x="3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50185" name="Freeform 9"/>
                <p:cNvSpPr>
                  <a:spLocks/>
                </p:cNvSpPr>
                <p:nvPr/>
              </p:nvSpPr>
              <p:spPr bwMode="auto">
                <a:xfrm>
                  <a:off x="2940" y="1779"/>
                  <a:ext cx="306" cy="252"/>
                </a:xfrm>
                <a:custGeom>
                  <a:avLst/>
                  <a:gdLst>
                    <a:gd name="T0" fmla="*/ 6 w 306"/>
                    <a:gd name="T1" fmla="*/ 240 h 252"/>
                    <a:gd name="T2" fmla="*/ 12 w 306"/>
                    <a:gd name="T3" fmla="*/ 222 h 252"/>
                    <a:gd name="T4" fmla="*/ 18 w 306"/>
                    <a:gd name="T5" fmla="*/ 210 h 252"/>
                    <a:gd name="T6" fmla="*/ 24 w 306"/>
                    <a:gd name="T7" fmla="*/ 198 h 252"/>
                    <a:gd name="T8" fmla="*/ 30 w 306"/>
                    <a:gd name="T9" fmla="*/ 186 h 252"/>
                    <a:gd name="T10" fmla="*/ 36 w 306"/>
                    <a:gd name="T11" fmla="*/ 180 h 252"/>
                    <a:gd name="T12" fmla="*/ 42 w 306"/>
                    <a:gd name="T13" fmla="*/ 174 h 252"/>
                    <a:gd name="T14" fmla="*/ 48 w 306"/>
                    <a:gd name="T15" fmla="*/ 162 h 252"/>
                    <a:gd name="T16" fmla="*/ 54 w 306"/>
                    <a:gd name="T17" fmla="*/ 156 h 252"/>
                    <a:gd name="T18" fmla="*/ 60 w 306"/>
                    <a:gd name="T19" fmla="*/ 150 h 252"/>
                    <a:gd name="T20" fmla="*/ 66 w 306"/>
                    <a:gd name="T21" fmla="*/ 144 h 252"/>
                    <a:gd name="T22" fmla="*/ 72 w 306"/>
                    <a:gd name="T23" fmla="*/ 138 h 252"/>
                    <a:gd name="T24" fmla="*/ 78 w 306"/>
                    <a:gd name="T25" fmla="*/ 132 h 252"/>
                    <a:gd name="T26" fmla="*/ 84 w 306"/>
                    <a:gd name="T27" fmla="*/ 126 h 252"/>
                    <a:gd name="T28" fmla="*/ 90 w 306"/>
                    <a:gd name="T29" fmla="*/ 120 h 252"/>
                    <a:gd name="T30" fmla="*/ 96 w 306"/>
                    <a:gd name="T31" fmla="*/ 120 h 252"/>
                    <a:gd name="T32" fmla="*/ 102 w 306"/>
                    <a:gd name="T33" fmla="*/ 114 h 252"/>
                    <a:gd name="T34" fmla="*/ 108 w 306"/>
                    <a:gd name="T35" fmla="*/ 108 h 252"/>
                    <a:gd name="T36" fmla="*/ 114 w 306"/>
                    <a:gd name="T37" fmla="*/ 102 h 252"/>
                    <a:gd name="T38" fmla="*/ 120 w 306"/>
                    <a:gd name="T39" fmla="*/ 102 h 252"/>
                    <a:gd name="T40" fmla="*/ 126 w 306"/>
                    <a:gd name="T41" fmla="*/ 96 h 252"/>
                    <a:gd name="T42" fmla="*/ 132 w 306"/>
                    <a:gd name="T43" fmla="*/ 90 h 252"/>
                    <a:gd name="T44" fmla="*/ 138 w 306"/>
                    <a:gd name="T45" fmla="*/ 84 h 252"/>
                    <a:gd name="T46" fmla="*/ 144 w 306"/>
                    <a:gd name="T47" fmla="*/ 84 h 252"/>
                    <a:gd name="T48" fmla="*/ 150 w 306"/>
                    <a:gd name="T49" fmla="*/ 78 h 252"/>
                    <a:gd name="T50" fmla="*/ 156 w 306"/>
                    <a:gd name="T51" fmla="*/ 78 h 252"/>
                    <a:gd name="T52" fmla="*/ 162 w 306"/>
                    <a:gd name="T53" fmla="*/ 72 h 252"/>
                    <a:gd name="T54" fmla="*/ 168 w 306"/>
                    <a:gd name="T55" fmla="*/ 66 h 252"/>
                    <a:gd name="T56" fmla="*/ 174 w 306"/>
                    <a:gd name="T57" fmla="*/ 66 h 252"/>
                    <a:gd name="T58" fmla="*/ 180 w 306"/>
                    <a:gd name="T59" fmla="*/ 60 h 252"/>
                    <a:gd name="T60" fmla="*/ 186 w 306"/>
                    <a:gd name="T61" fmla="*/ 60 h 252"/>
                    <a:gd name="T62" fmla="*/ 192 w 306"/>
                    <a:gd name="T63" fmla="*/ 54 h 252"/>
                    <a:gd name="T64" fmla="*/ 198 w 306"/>
                    <a:gd name="T65" fmla="*/ 54 h 252"/>
                    <a:gd name="T66" fmla="*/ 204 w 306"/>
                    <a:gd name="T67" fmla="*/ 48 h 252"/>
                    <a:gd name="T68" fmla="*/ 210 w 306"/>
                    <a:gd name="T69" fmla="*/ 48 h 252"/>
                    <a:gd name="T70" fmla="*/ 216 w 306"/>
                    <a:gd name="T71" fmla="*/ 42 h 252"/>
                    <a:gd name="T72" fmla="*/ 222 w 306"/>
                    <a:gd name="T73" fmla="*/ 42 h 252"/>
                    <a:gd name="T74" fmla="*/ 228 w 306"/>
                    <a:gd name="T75" fmla="*/ 36 h 252"/>
                    <a:gd name="T76" fmla="*/ 234 w 306"/>
                    <a:gd name="T77" fmla="*/ 36 h 252"/>
                    <a:gd name="T78" fmla="*/ 240 w 306"/>
                    <a:gd name="T79" fmla="*/ 30 h 252"/>
                    <a:gd name="T80" fmla="*/ 246 w 306"/>
                    <a:gd name="T81" fmla="*/ 30 h 252"/>
                    <a:gd name="T82" fmla="*/ 252 w 306"/>
                    <a:gd name="T83" fmla="*/ 24 h 252"/>
                    <a:gd name="T84" fmla="*/ 258 w 306"/>
                    <a:gd name="T85" fmla="*/ 24 h 252"/>
                    <a:gd name="T86" fmla="*/ 264 w 306"/>
                    <a:gd name="T87" fmla="*/ 18 h 252"/>
                    <a:gd name="T88" fmla="*/ 270 w 306"/>
                    <a:gd name="T89" fmla="*/ 18 h 252"/>
                    <a:gd name="T90" fmla="*/ 276 w 306"/>
                    <a:gd name="T91" fmla="*/ 18 h 252"/>
                    <a:gd name="T92" fmla="*/ 282 w 306"/>
                    <a:gd name="T93" fmla="*/ 12 h 252"/>
                    <a:gd name="T94" fmla="*/ 288 w 306"/>
                    <a:gd name="T95" fmla="*/ 12 h 252"/>
                    <a:gd name="T96" fmla="*/ 294 w 306"/>
                    <a:gd name="T97" fmla="*/ 6 h 252"/>
                    <a:gd name="T98" fmla="*/ 300 w 306"/>
                    <a:gd name="T99" fmla="*/ 6 h 252"/>
                    <a:gd name="T100" fmla="*/ 306 w 306"/>
                    <a:gd name="T101" fmla="*/ 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06" h="252">
                      <a:moveTo>
                        <a:pt x="0" y="252"/>
                      </a:moveTo>
                      <a:lnTo>
                        <a:pt x="6" y="246"/>
                      </a:lnTo>
                      <a:lnTo>
                        <a:pt x="6" y="246"/>
                      </a:lnTo>
                      <a:lnTo>
                        <a:pt x="6" y="240"/>
                      </a:lnTo>
                      <a:lnTo>
                        <a:pt x="6" y="240"/>
                      </a:lnTo>
                      <a:lnTo>
                        <a:pt x="6" y="234"/>
                      </a:lnTo>
                      <a:lnTo>
                        <a:pt x="12" y="228"/>
                      </a:lnTo>
                      <a:lnTo>
                        <a:pt x="12" y="228"/>
                      </a:lnTo>
                      <a:lnTo>
                        <a:pt x="12" y="222"/>
                      </a:lnTo>
                      <a:lnTo>
                        <a:pt x="12" y="222"/>
                      </a:lnTo>
                      <a:lnTo>
                        <a:pt x="12" y="222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18" y="210"/>
                      </a:lnTo>
                      <a:lnTo>
                        <a:pt x="18" y="210"/>
                      </a:lnTo>
                      <a:lnTo>
                        <a:pt x="18" y="210"/>
                      </a:lnTo>
                      <a:lnTo>
                        <a:pt x="24" y="204"/>
                      </a:lnTo>
                      <a:lnTo>
                        <a:pt x="24" y="204"/>
                      </a:lnTo>
                      <a:lnTo>
                        <a:pt x="24" y="198"/>
                      </a:lnTo>
                      <a:lnTo>
                        <a:pt x="24" y="198"/>
                      </a:lnTo>
                      <a:lnTo>
                        <a:pt x="24" y="198"/>
                      </a:lnTo>
                      <a:lnTo>
                        <a:pt x="30" y="192"/>
                      </a:lnTo>
                      <a:lnTo>
                        <a:pt x="30" y="192"/>
                      </a:lnTo>
                      <a:lnTo>
                        <a:pt x="30" y="192"/>
                      </a:lnTo>
                      <a:lnTo>
                        <a:pt x="30" y="186"/>
                      </a:lnTo>
                      <a:lnTo>
                        <a:pt x="30" y="186"/>
                      </a:lnTo>
                      <a:lnTo>
                        <a:pt x="36" y="186"/>
                      </a:lnTo>
                      <a:lnTo>
                        <a:pt x="36" y="186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74"/>
                      </a:lnTo>
                      <a:lnTo>
                        <a:pt x="42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8"/>
                      </a:lnTo>
                      <a:lnTo>
                        <a:pt x="48" y="162"/>
                      </a:lnTo>
                      <a:lnTo>
                        <a:pt x="48" y="162"/>
                      </a:lnTo>
                      <a:lnTo>
                        <a:pt x="54" y="162"/>
                      </a:lnTo>
                      <a:lnTo>
                        <a:pt x="54" y="162"/>
                      </a:lnTo>
                      <a:lnTo>
                        <a:pt x="54" y="156"/>
                      </a:lnTo>
                      <a:lnTo>
                        <a:pt x="54" y="156"/>
                      </a:lnTo>
                      <a:lnTo>
                        <a:pt x="54" y="156"/>
                      </a:lnTo>
                      <a:lnTo>
                        <a:pt x="60" y="156"/>
                      </a:lnTo>
                      <a:lnTo>
                        <a:pt x="60" y="156"/>
                      </a:lnTo>
                      <a:lnTo>
                        <a:pt x="60" y="150"/>
                      </a:lnTo>
                      <a:lnTo>
                        <a:pt x="60" y="150"/>
                      </a:lnTo>
                      <a:lnTo>
                        <a:pt x="60" y="150"/>
                      </a:lnTo>
                      <a:lnTo>
                        <a:pt x="66" y="150"/>
                      </a:lnTo>
                      <a:lnTo>
                        <a:pt x="66" y="144"/>
                      </a:lnTo>
                      <a:lnTo>
                        <a:pt x="66" y="144"/>
                      </a:lnTo>
                      <a:lnTo>
                        <a:pt x="66" y="144"/>
                      </a:lnTo>
                      <a:lnTo>
                        <a:pt x="66" y="144"/>
                      </a:lnTo>
                      <a:lnTo>
                        <a:pt x="72" y="144"/>
                      </a:lnTo>
                      <a:lnTo>
                        <a:pt x="72" y="138"/>
                      </a:lnTo>
                      <a:lnTo>
                        <a:pt x="72" y="138"/>
                      </a:lnTo>
                      <a:lnTo>
                        <a:pt x="72" y="138"/>
                      </a:lnTo>
                      <a:lnTo>
                        <a:pt x="72" y="138"/>
                      </a:lnTo>
                      <a:lnTo>
                        <a:pt x="78" y="138"/>
                      </a:lnTo>
                      <a:lnTo>
                        <a:pt x="78" y="138"/>
                      </a:lnTo>
                      <a:lnTo>
                        <a:pt x="78" y="132"/>
                      </a:lnTo>
                      <a:lnTo>
                        <a:pt x="78" y="132"/>
                      </a:lnTo>
                      <a:lnTo>
                        <a:pt x="78" y="132"/>
                      </a:lnTo>
                      <a:lnTo>
                        <a:pt x="84" y="132"/>
                      </a:lnTo>
                      <a:lnTo>
                        <a:pt x="84" y="132"/>
                      </a:lnTo>
                      <a:lnTo>
                        <a:pt x="84" y="126"/>
                      </a:lnTo>
                      <a:lnTo>
                        <a:pt x="84" y="126"/>
                      </a:lnTo>
                      <a:lnTo>
                        <a:pt x="84" y="126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96" y="120"/>
                      </a:lnTo>
                      <a:lnTo>
                        <a:pt x="96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4" y="108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14" y="102"/>
                      </a:lnTo>
                      <a:lnTo>
                        <a:pt x="120" y="102"/>
                      </a:lnTo>
                      <a:lnTo>
                        <a:pt x="120" y="102"/>
                      </a:lnTo>
                      <a:lnTo>
                        <a:pt x="120" y="102"/>
                      </a:lnTo>
                      <a:lnTo>
                        <a:pt x="120" y="102"/>
                      </a:lnTo>
                      <a:lnTo>
                        <a:pt x="120" y="96"/>
                      </a:lnTo>
                      <a:lnTo>
                        <a:pt x="126" y="96"/>
                      </a:lnTo>
                      <a:lnTo>
                        <a:pt x="126" y="96"/>
                      </a:lnTo>
                      <a:lnTo>
                        <a:pt x="126" y="96"/>
                      </a:lnTo>
                      <a:lnTo>
                        <a:pt x="126" y="96"/>
                      </a:lnTo>
                      <a:lnTo>
                        <a:pt x="126" y="96"/>
                      </a:lnTo>
                      <a:lnTo>
                        <a:pt x="132" y="96"/>
                      </a:lnTo>
                      <a:lnTo>
                        <a:pt x="132" y="90"/>
                      </a:lnTo>
                      <a:lnTo>
                        <a:pt x="132" y="90"/>
                      </a:lnTo>
                      <a:lnTo>
                        <a:pt x="132" y="90"/>
                      </a:lnTo>
                      <a:lnTo>
                        <a:pt x="132" y="90"/>
                      </a:lnTo>
                      <a:lnTo>
                        <a:pt x="138" y="90"/>
                      </a:lnTo>
                      <a:lnTo>
                        <a:pt x="138" y="90"/>
                      </a:lnTo>
                      <a:lnTo>
                        <a:pt x="138" y="90"/>
                      </a:lnTo>
                      <a:lnTo>
                        <a:pt x="138" y="84"/>
                      </a:lnTo>
                      <a:lnTo>
                        <a:pt x="138" y="84"/>
                      </a:lnTo>
                      <a:lnTo>
                        <a:pt x="144" y="84"/>
                      </a:lnTo>
                      <a:lnTo>
                        <a:pt x="144" y="84"/>
                      </a:lnTo>
                      <a:lnTo>
                        <a:pt x="144" y="84"/>
                      </a:lnTo>
                      <a:lnTo>
                        <a:pt x="144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50" y="78"/>
                      </a:lnTo>
                      <a:lnTo>
                        <a:pt x="150" y="78"/>
                      </a:lnTo>
                      <a:lnTo>
                        <a:pt x="150" y="78"/>
                      </a:lnTo>
                      <a:lnTo>
                        <a:pt x="150" y="78"/>
                      </a:lnTo>
                      <a:lnTo>
                        <a:pt x="156" y="78"/>
                      </a:lnTo>
                      <a:lnTo>
                        <a:pt x="156" y="78"/>
                      </a:lnTo>
                      <a:lnTo>
                        <a:pt x="156" y="78"/>
                      </a:lnTo>
                      <a:lnTo>
                        <a:pt x="156" y="78"/>
                      </a:lnTo>
                      <a:lnTo>
                        <a:pt x="156" y="72"/>
                      </a:lnTo>
                      <a:lnTo>
                        <a:pt x="162" y="72"/>
                      </a:lnTo>
                      <a:lnTo>
                        <a:pt x="162" y="72"/>
                      </a:lnTo>
                      <a:lnTo>
                        <a:pt x="162" y="72"/>
                      </a:lnTo>
                      <a:lnTo>
                        <a:pt x="162" y="72"/>
                      </a:lnTo>
                      <a:lnTo>
                        <a:pt x="162" y="72"/>
                      </a:lnTo>
                      <a:lnTo>
                        <a:pt x="168" y="72"/>
                      </a:lnTo>
                      <a:lnTo>
                        <a:pt x="168" y="72"/>
                      </a:lnTo>
                      <a:lnTo>
                        <a:pt x="168" y="72"/>
                      </a:lnTo>
                      <a:lnTo>
                        <a:pt x="168" y="66"/>
                      </a:lnTo>
                      <a:lnTo>
                        <a:pt x="168" y="66"/>
                      </a:lnTo>
                      <a:lnTo>
                        <a:pt x="174" y="66"/>
                      </a:lnTo>
                      <a:lnTo>
                        <a:pt x="174" y="66"/>
                      </a:lnTo>
                      <a:lnTo>
                        <a:pt x="174" y="66"/>
                      </a:lnTo>
                      <a:lnTo>
                        <a:pt x="174" y="66"/>
                      </a:lnTo>
                      <a:lnTo>
                        <a:pt x="174" y="66"/>
                      </a:lnTo>
                      <a:lnTo>
                        <a:pt x="180" y="66"/>
                      </a:lnTo>
                      <a:lnTo>
                        <a:pt x="180" y="66"/>
                      </a:lnTo>
                      <a:lnTo>
                        <a:pt x="180" y="60"/>
                      </a:lnTo>
                      <a:lnTo>
                        <a:pt x="180" y="60"/>
                      </a:lnTo>
                      <a:lnTo>
                        <a:pt x="18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92" y="60"/>
                      </a:lnTo>
                      <a:lnTo>
                        <a:pt x="192" y="54"/>
                      </a:lnTo>
                      <a:lnTo>
                        <a:pt x="192" y="54"/>
                      </a:lnTo>
                      <a:lnTo>
                        <a:pt x="192" y="54"/>
                      </a:lnTo>
                      <a:lnTo>
                        <a:pt x="192" y="54"/>
                      </a:lnTo>
                      <a:lnTo>
                        <a:pt x="198" y="54"/>
                      </a:lnTo>
                      <a:lnTo>
                        <a:pt x="198" y="54"/>
                      </a:lnTo>
                      <a:lnTo>
                        <a:pt x="198" y="54"/>
                      </a:lnTo>
                      <a:lnTo>
                        <a:pt x="198" y="54"/>
                      </a:lnTo>
                      <a:lnTo>
                        <a:pt x="198" y="54"/>
                      </a:lnTo>
                      <a:lnTo>
                        <a:pt x="204" y="48"/>
                      </a:lnTo>
                      <a:lnTo>
                        <a:pt x="204" y="48"/>
                      </a:lnTo>
                      <a:lnTo>
                        <a:pt x="204" y="48"/>
                      </a:lnTo>
                      <a:lnTo>
                        <a:pt x="204" y="48"/>
                      </a:lnTo>
                      <a:lnTo>
                        <a:pt x="204" y="48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216" y="42"/>
                      </a:lnTo>
                      <a:lnTo>
                        <a:pt x="216" y="42"/>
                      </a:lnTo>
                      <a:lnTo>
                        <a:pt x="216" y="42"/>
                      </a:lnTo>
                      <a:lnTo>
                        <a:pt x="216" y="42"/>
                      </a:lnTo>
                      <a:lnTo>
                        <a:pt x="216" y="42"/>
                      </a:lnTo>
                      <a:lnTo>
                        <a:pt x="222" y="42"/>
                      </a:lnTo>
                      <a:lnTo>
                        <a:pt x="222" y="42"/>
                      </a:lnTo>
                      <a:lnTo>
                        <a:pt x="222" y="42"/>
                      </a:lnTo>
                      <a:lnTo>
                        <a:pt x="222" y="42"/>
                      </a:lnTo>
                      <a:lnTo>
                        <a:pt x="222" y="42"/>
                      </a:lnTo>
                      <a:lnTo>
                        <a:pt x="228" y="36"/>
                      </a:lnTo>
                      <a:lnTo>
                        <a:pt x="228" y="36"/>
                      </a:lnTo>
                      <a:lnTo>
                        <a:pt x="228" y="36"/>
                      </a:lnTo>
                      <a:lnTo>
                        <a:pt x="228" y="36"/>
                      </a:lnTo>
                      <a:lnTo>
                        <a:pt x="228" y="36"/>
                      </a:lnTo>
                      <a:lnTo>
                        <a:pt x="228" y="36"/>
                      </a:lnTo>
                      <a:lnTo>
                        <a:pt x="234" y="36"/>
                      </a:lnTo>
                      <a:lnTo>
                        <a:pt x="234" y="36"/>
                      </a:lnTo>
                      <a:lnTo>
                        <a:pt x="234" y="36"/>
                      </a:lnTo>
                      <a:lnTo>
                        <a:pt x="234" y="36"/>
                      </a:lnTo>
                      <a:lnTo>
                        <a:pt x="234" y="36"/>
                      </a:lnTo>
                      <a:lnTo>
                        <a:pt x="240" y="30"/>
                      </a:lnTo>
                      <a:lnTo>
                        <a:pt x="240" y="30"/>
                      </a:lnTo>
                      <a:lnTo>
                        <a:pt x="240" y="30"/>
                      </a:lnTo>
                      <a:lnTo>
                        <a:pt x="240" y="30"/>
                      </a:lnTo>
                      <a:lnTo>
                        <a:pt x="240" y="30"/>
                      </a:lnTo>
                      <a:lnTo>
                        <a:pt x="246" y="30"/>
                      </a:lnTo>
                      <a:lnTo>
                        <a:pt x="246" y="30"/>
                      </a:lnTo>
                      <a:lnTo>
                        <a:pt x="246" y="30"/>
                      </a:lnTo>
                      <a:lnTo>
                        <a:pt x="246" y="30"/>
                      </a:lnTo>
                      <a:lnTo>
                        <a:pt x="246" y="30"/>
                      </a:lnTo>
                      <a:lnTo>
                        <a:pt x="252" y="30"/>
                      </a:lnTo>
                      <a:lnTo>
                        <a:pt x="252" y="24"/>
                      </a:lnTo>
                      <a:lnTo>
                        <a:pt x="252" y="24"/>
                      </a:lnTo>
                      <a:lnTo>
                        <a:pt x="252" y="24"/>
                      </a:lnTo>
                      <a:lnTo>
                        <a:pt x="252" y="24"/>
                      </a:lnTo>
                      <a:lnTo>
                        <a:pt x="258" y="24"/>
                      </a:lnTo>
                      <a:lnTo>
                        <a:pt x="258" y="24"/>
                      </a:lnTo>
                      <a:lnTo>
                        <a:pt x="258" y="24"/>
                      </a:lnTo>
                      <a:lnTo>
                        <a:pt x="258" y="24"/>
                      </a:lnTo>
                      <a:lnTo>
                        <a:pt x="258" y="24"/>
                      </a:lnTo>
                      <a:lnTo>
                        <a:pt x="264" y="24"/>
                      </a:lnTo>
                      <a:lnTo>
                        <a:pt x="264" y="24"/>
                      </a:lnTo>
                      <a:lnTo>
                        <a:pt x="264" y="18"/>
                      </a:lnTo>
                      <a:lnTo>
                        <a:pt x="264" y="18"/>
                      </a:lnTo>
                      <a:lnTo>
                        <a:pt x="264" y="18"/>
                      </a:lnTo>
                      <a:lnTo>
                        <a:pt x="270" y="18"/>
                      </a:lnTo>
                      <a:lnTo>
                        <a:pt x="270" y="18"/>
                      </a:lnTo>
                      <a:lnTo>
                        <a:pt x="270" y="18"/>
                      </a:lnTo>
                      <a:lnTo>
                        <a:pt x="270" y="18"/>
                      </a:lnTo>
                      <a:lnTo>
                        <a:pt x="270" y="18"/>
                      </a:lnTo>
                      <a:lnTo>
                        <a:pt x="276" y="18"/>
                      </a:lnTo>
                      <a:lnTo>
                        <a:pt x="276" y="18"/>
                      </a:lnTo>
                      <a:lnTo>
                        <a:pt x="276" y="18"/>
                      </a:lnTo>
                      <a:lnTo>
                        <a:pt x="276" y="18"/>
                      </a:lnTo>
                      <a:lnTo>
                        <a:pt x="276" y="12"/>
                      </a:lnTo>
                      <a:lnTo>
                        <a:pt x="282" y="12"/>
                      </a:lnTo>
                      <a:lnTo>
                        <a:pt x="282" y="12"/>
                      </a:lnTo>
                      <a:lnTo>
                        <a:pt x="282" y="12"/>
                      </a:lnTo>
                      <a:lnTo>
                        <a:pt x="282" y="12"/>
                      </a:lnTo>
                      <a:lnTo>
                        <a:pt x="282" y="12"/>
                      </a:lnTo>
                      <a:lnTo>
                        <a:pt x="288" y="12"/>
                      </a:lnTo>
                      <a:lnTo>
                        <a:pt x="288" y="12"/>
                      </a:lnTo>
                      <a:lnTo>
                        <a:pt x="288" y="12"/>
                      </a:lnTo>
                      <a:lnTo>
                        <a:pt x="288" y="12"/>
                      </a:lnTo>
                      <a:lnTo>
                        <a:pt x="288" y="12"/>
                      </a:lnTo>
                      <a:lnTo>
                        <a:pt x="294" y="12"/>
                      </a:lnTo>
                      <a:lnTo>
                        <a:pt x="294" y="6"/>
                      </a:lnTo>
                      <a:lnTo>
                        <a:pt x="294" y="6"/>
                      </a:lnTo>
                      <a:lnTo>
                        <a:pt x="294" y="6"/>
                      </a:lnTo>
                      <a:lnTo>
                        <a:pt x="294" y="6"/>
                      </a:lnTo>
                      <a:lnTo>
                        <a:pt x="300" y="6"/>
                      </a:lnTo>
                      <a:lnTo>
                        <a:pt x="300" y="6"/>
                      </a:lnTo>
                      <a:lnTo>
                        <a:pt x="300" y="6"/>
                      </a:lnTo>
                      <a:lnTo>
                        <a:pt x="300" y="6"/>
                      </a:lnTo>
                      <a:lnTo>
                        <a:pt x="300" y="6"/>
                      </a:lnTo>
                      <a:lnTo>
                        <a:pt x="306" y="6"/>
                      </a:lnTo>
                      <a:lnTo>
                        <a:pt x="306" y="6"/>
                      </a:lnTo>
                      <a:lnTo>
                        <a:pt x="306" y="6"/>
                      </a:lnTo>
                      <a:lnTo>
                        <a:pt x="306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50186" name="Freeform 10"/>
                <p:cNvSpPr>
                  <a:spLocks/>
                </p:cNvSpPr>
                <p:nvPr/>
              </p:nvSpPr>
              <p:spPr bwMode="auto">
                <a:xfrm>
                  <a:off x="3246" y="1695"/>
                  <a:ext cx="282" cy="84"/>
                </a:xfrm>
                <a:custGeom>
                  <a:avLst/>
                  <a:gdLst>
                    <a:gd name="T0" fmla="*/ 6 w 282"/>
                    <a:gd name="T1" fmla="*/ 84 h 84"/>
                    <a:gd name="T2" fmla="*/ 12 w 282"/>
                    <a:gd name="T3" fmla="*/ 84 h 84"/>
                    <a:gd name="T4" fmla="*/ 12 w 282"/>
                    <a:gd name="T5" fmla="*/ 84 h 84"/>
                    <a:gd name="T6" fmla="*/ 18 w 282"/>
                    <a:gd name="T7" fmla="*/ 78 h 84"/>
                    <a:gd name="T8" fmla="*/ 24 w 282"/>
                    <a:gd name="T9" fmla="*/ 78 h 84"/>
                    <a:gd name="T10" fmla="*/ 30 w 282"/>
                    <a:gd name="T11" fmla="*/ 78 h 84"/>
                    <a:gd name="T12" fmla="*/ 36 w 282"/>
                    <a:gd name="T13" fmla="*/ 72 h 84"/>
                    <a:gd name="T14" fmla="*/ 36 w 282"/>
                    <a:gd name="T15" fmla="*/ 72 h 84"/>
                    <a:gd name="T16" fmla="*/ 42 w 282"/>
                    <a:gd name="T17" fmla="*/ 72 h 84"/>
                    <a:gd name="T18" fmla="*/ 48 w 282"/>
                    <a:gd name="T19" fmla="*/ 72 h 84"/>
                    <a:gd name="T20" fmla="*/ 54 w 282"/>
                    <a:gd name="T21" fmla="*/ 66 h 84"/>
                    <a:gd name="T22" fmla="*/ 60 w 282"/>
                    <a:gd name="T23" fmla="*/ 66 h 84"/>
                    <a:gd name="T24" fmla="*/ 60 w 282"/>
                    <a:gd name="T25" fmla="*/ 66 h 84"/>
                    <a:gd name="T26" fmla="*/ 66 w 282"/>
                    <a:gd name="T27" fmla="*/ 60 h 84"/>
                    <a:gd name="T28" fmla="*/ 72 w 282"/>
                    <a:gd name="T29" fmla="*/ 60 h 84"/>
                    <a:gd name="T30" fmla="*/ 78 w 282"/>
                    <a:gd name="T31" fmla="*/ 60 h 84"/>
                    <a:gd name="T32" fmla="*/ 84 w 282"/>
                    <a:gd name="T33" fmla="*/ 60 h 84"/>
                    <a:gd name="T34" fmla="*/ 84 w 282"/>
                    <a:gd name="T35" fmla="*/ 54 h 84"/>
                    <a:gd name="T36" fmla="*/ 90 w 282"/>
                    <a:gd name="T37" fmla="*/ 54 h 84"/>
                    <a:gd name="T38" fmla="*/ 96 w 282"/>
                    <a:gd name="T39" fmla="*/ 54 h 84"/>
                    <a:gd name="T40" fmla="*/ 102 w 282"/>
                    <a:gd name="T41" fmla="*/ 54 h 84"/>
                    <a:gd name="T42" fmla="*/ 108 w 282"/>
                    <a:gd name="T43" fmla="*/ 48 h 84"/>
                    <a:gd name="T44" fmla="*/ 108 w 282"/>
                    <a:gd name="T45" fmla="*/ 48 h 84"/>
                    <a:gd name="T46" fmla="*/ 114 w 282"/>
                    <a:gd name="T47" fmla="*/ 48 h 84"/>
                    <a:gd name="T48" fmla="*/ 120 w 282"/>
                    <a:gd name="T49" fmla="*/ 48 h 84"/>
                    <a:gd name="T50" fmla="*/ 126 w 282"/>
                    <a:gd name="T51" fmla="*/ 42 h 84"/>
                    <a:gd name="T52" fmla="*/ 132 w 282"/>
                    <a:gd name="T53" fmla="*/ 42 h 84"/>
                    <a:gd name="T54" fmla="*/ 132 w 282"/>
                    <a:gd name="T55" fmla="*/ 42 h 84"/>
                    <a:gd name="T56" fmla="*/ 138 w 282"/>
                    <a:gd name="T57" fmla="*/ 42 h 84"/>
                    <a:gd name="T58" fmla="*/ 144 w 282"/>
                    <a:gd name="T59" fmla="*/ 36 h 84"/>
                    <a:gd name="T60" fmla="*/ 150 w 282"/>
                    <a:gd name="T61" fmla="*/ 36 h 84"/>
                    <a:gd name="T62" fmla="*/ 156 w 282"/>
                    <a:gd name="T63" fmla="*/ 36 h 84"/>
                    <a:gd name="T64" fmla="*/ 156 w 282"/>
                    <a:gd name="T65" fmla="*/ 36 h 84"/>
                    <a:gd name="T66" fmla="*/ 162 w 282"/>
                    <a:gd name="T67" fmla="*/ 30 h 84"/>
                    <a:gd name="T68" fmla="*/ 168 w 282"/>
                    <a:gd name="T69" fmla="*/ 30 h 84"/>
                    <a:gd name="T70" fmla="*/ 174 w 282"/>
                    <a:gd name="T71" fmla="*/ 30 h 84"/>
                    <a:gd name="T72" fmla="*/ 174 w 282"/>
                    <a:gd name="T73" fmla="*/ 30 h 84"/>
                    <a:gd name="T74" fmla="*/ 180 w 282"/>
                    <a:gd name="T75" fmla="*/ 24 h 84"/>
                    <a:gd name="T76" fmla="*/ 186 w 282"/>
                    <a:gd name="T77" fmla="*/ 24 h 84"/>
                    <a:gd name="T78" fmla="*/ 192 w 282"/>
                    <a:gd name="T79" fmla="*/ 24 h 84"/>
                    <a:gd name="T80" fmla="*/ 198 w 282"/>
                    <a:gd name="T81" fmla="*/ 24 h 84"/>
                    <a:gd name="T82" fmla="*/ 198 w 282"/>
                    <a:gd name="T83" fmla="*/ 18 h 84"/>
                    <a:gd name="T84" fmla="*/ 204 w 282"/>
                    <a:gd name="T85" fmla="*/ 18 h 84"/>
                    <a:gd name="T86" fmla="*/ 210 w 282"/>
                    <a:gd name="T87" fmla="*/ 18 h 84"/>
                    <a:gd name="T88" fmla="*/ 216 w 282"/>
                    <a:gd name="T89" fmla="*/ 18 h 84"/>
                    <a:gd name="T90" fmla="*/ 222 w 282"/>
                    <a:gd name="T91" fmla="*/ 18 h 84"/>
                    <a:gd name="T92" fmla="*/ 222 w 282"/>
                    <a:gd name="T93" fmla="*/ 12 h 84"/>
                    <a:gd name="T94" fmla="*/ 228 w 282"/>
                    <a:gd name="T95" fmla="*/ 12 h 84"/>
                    <a:gd name="T96" fmla="*/ 234 w 282"/>
                    <a:gd name="T97" fmla="*/ 12 h 84"/>
                    <a:gd name="T98" fmla="*/ 240 w 282"/>
                    <a:gd name="T99" fmla="*/ 12 h 84"/>
                    <a:gd name="T100" fmla="*/ 246 w 282"/>
                    <a:gd name="T101" fmla="*/ 6 h 84"/>
                    <a:gd name="T102" fmla="*/ 246 w 282"/>
                    <a:gd name="T103" fmla="*/ 6 h 84"/>
                    <a:gd name="T104" fmla="*/ 252 w 282"/>
                    <a:gd name="T105" fmla="*/ 6 h 84"/>
                    <a:gd name="T106" fmla="*/ 258 w 282"/>
                    <a:gd name="T107" fmla="*/ 6 h 84"/>
                    <a:gd name="T108" fmla="*/ 264 w 282"/>
                    <a:gd name="T109" fmla="*/ 6 h 84"/>
                    <a:gd name="T110" fmla="*/ 270 w 282"/>
                    <a:gd name="T111" fmla="*/ 0 h 84"/>
                    <a:gd name="T112" fmla="*/ 270 w 282"/>
                    <a:gd name="T113" fmla="*/ 0 h 84"/>
                    <a:gd name="T114" fmla="*/ 276 w 282"/>
                    <a:gd name="T115" fmla="*/ 0 h 84"/>
                    <a:gd name="T116" fmla="*/ 282 w 282"/>
                    <a:gd name="T117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82" h="84">
                      <a:moveTo>
                        <a:pt x="0" y="84"/>
                      </a:moveTo>
                      <a:lnTo>
                        <a:pt x="0" y="84"/>
                      </a:lnTo>
                      <a:lnTo>
                        <a:pt x="6" y="84"/>
                      </a:lnTo>
                      <a:lnTo>
                        <a:pt x="6" y="84"/>
                      </a:lnTo>
                      <a:lnTo>
                        <a:pt x="6" y="84"/>
                      </a:lnTo>
                      <a:lnTo>
                        <a:pt x="6" y="84"/>
                      </a:lnTo>
                      <a:lnTo>
                        <a:pt x="6" y="84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8" y="84"/>
                      </a:lnTo>
                      <a:lnTo>
                        <a:pt x="18" y="78"/>
                      </a:lnTo>
                      <a:lnTo>
                        <a:pt x="18" y="78"/>
                      </a:lnTo>
                      <a:lnTo>
                        <a:pt x="18" y="78"/>
                      </a:lnTo>
                      <a:lnTo>
                        <a:pt x="18" y="78"/>
                      </a:lnTo>
                      <a:lnTo>
                        <a:pt x="24" y="78"/>
                      </a:lnTo>
                      <a:lnTo>
                        <a:pt x="24" y="78"/>
                      </a:lnTo>
                      <a:lnTo>
                        <a:pt x="24" y="78"/>
                      </a:lnTo>
                      <a:lnTo>
                        <a:pt x="24" y="78"/>
                      </a:lnTo>
                      <a:lnTo>
                        <a:pt x="24" y="78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42" y="72"/>
                      </a:lnTo>
                      <a:lnTo>
                        <a:pt x="42" y="72"/>
                      </a:lnTo>
                      <a:lnTo>
                        <a:pt x="42" y="72"/>
                      </a:lnTo>
                      <a:lnTo>
                        <a:pt x="42" y="72"/>
                      </a:lnTo>
                      <a:lnTo>
                        <a:pt x="42" y="72"/>
                      </a:lnTo>
                      <a:lnTo>
                        <a:pt x="48" y="72"/>
                      </a:lnTo>
                      <a:lnTo>
                        <a:pt x="48" y="72"/>
                      </a:lnTo>
                      <a:lnTo>
                        <a:pt x="48" y="72"/>
                      </a:lnTo>
                      <a:lnTo>
                        <a:pt x="48" y="66"/>
                      </a:lnTo>
                      <a:lnTo>
                        <a:pt x="48" y="66"/>
                      </a:lnTo>
                      <a:lnTo>
                        <a:pt x="54" y="66"/>
                      </a:lnTo>
                      <a:lnTo>
                        <a:pt x="54" y="66"/>
                      </a:lnTo>
                      <a:lnTo>
                        <a:pt x="54" y="66"/>
                      </a:lnTo>
                      <a:lnTo>
                        <a:pt x="54" y="66"/>
                      </a:lnTo>
                      <a:lnTo>
                        <a:pt x="54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lnTo>
                        <a:pt x="66" y="66"/>
                      </a:lnTo>
                      <a:lnTo>
                        <a:pt x="66" y="66"/>
                      </a:lnTo>
                      <a:lnTo>
                        <a:pt x="66" y="66"/>
                      </a:lnTo>
                      <a:lnTo>
                        <a:pt x="66" y="60"/>
                      </a:lnTo>
                      <a:lnTo>
                        <a:pt x="66" y="60"/>
                      </a:lnTo>
                      <a:lnTo>
                        <a:pt x="72" y="60"/>
                      </a:lnTo>
                      <a:lnTo>
                        <a:pt x="72" y="60"/>
                      </a:lnTo>
                      <a:lnTo>
                        <a:pt x="72" y="60"/>
                      </a:lnTo>
                      <a:lnTo>
                        <a:pt x="72" y="60"/>
                      </a:lnTo>
                      <a:lnTo>
                        <a:pt x="72" y="60"/>
                      </a:lnTo>
                      <a:lnTo>
                        <a:pt x="78" y="60"/>
                      </a:lnTo>
                      <a:lnTo>
                        <a:pt x="78" y="60"/>
                      </a:lnTo>
                      <a:lnTo>
                        <a:pt x="78" y="60"/>
                      </a:lnTo>
                      <a:lnTo>
                        <a:pt x="78" y="60"/>
                      </a:lnTo>
                      <a:lnTo>
                        <a:pt x="78" y="60"/>
                      </a:lnTo>
                      <a:lnTo>
                        <a:pt x="84" y="60"/>
                      </a:lnTo>
                      <a:lnTo>
                        <a:pt x="84" y="60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90" y="54"/>
                      </a:lnTo>
                      <a:lnTo>
                        <a:pt x="90" y="54"/>
                      </a:lnTo>
                      <a:lnTo>
                        <a:pt x="90" y="54"/>
                      </a:lnTo>
                      <a:lnTo>
                        <a:pt x="90" y="54"/>
                      </a:lnTo>
                      <a:lnTo>
                        <a:pt x="90" y="54"/>
                      </a:lnTo>
                      <a:lnTo>
                        <a:pt x="96" y="54"/>
                      </a:lnTo>
                      <a:lnTo>
                        <a:pt x="96" y="54"/>
                      </a:lnTo>
                      <a:lnTo>
                        <a:pt x="96" y="54"/>
                      </a:lnTo>
                      <a:lnTo>
                        <a:pt x="96" y="54"/>
                      </a:lnTo>
                      <a:lnTo>
                        <a:pt x="96" y="54"/>
                      </a:lnTo>
                      <a:lnTo>
                        <a:pt x="102" y="54"/>
                      </a:lnTo>
                      <a:lnTo>
                        <a:pt x="102" y="54"/>
                      </a:lnTo>
                      <a:lnTo>
                        <a:pt x="102" y="48"/>
                      </a:lnTo>
                      <a:lnTo>
                        <a:pt x="102" y="48"/>
                      </a:lnTo>
                      <a:lnTo>
                        <a:pt x="102" y="48"/>
                      </a:lnTo>
                      <a:lnTo>
                        <a:pt x="108" y="48"/>
                      </a:lnTo>
                      <a:lnTo>
                        <a:pt x="108" y="48"/>
                      </a:lnTo>
                      <a:lnTo>
                        <a:pt x="108" y="48"/>
                      </a:lnTo>
                      <a:lnTo>
                        <a:pt x="108" y="48"/>
                      </a:lnTo>
                      <a:lnTo>
                        <a:pt x="108" y="48"/>
                      </a:lnTo>
                      <a:lnTo>
                        <a:pt x="114" y="48"/>
                      </a:lnTo>
                      <a:lnTo>
                        <a:pt x="114" y="48"/>
                      </a:lnTo>
                      <a:lnTo>
                        <a:pt x="114" y="48"/>
                      </a:lnTo>
                      <a:lnTo>
                        <a:pt x="114" y="48"/>
                      </a:lnTo>
                      <a:lnTo>
                        <a:pt x="114" y="48"/>
                      </a:lnTo>
                      <a:lnTo>
                        <a:pt x="120" y="48"/>
                      </a:lnTo>
                      <a:lnTo>
                        <a:pt x="120" y="48"/>
                      </a:lnTo>
                      <a:lnTo>
                        <a:pt x="120" y="48"/>
                      </a:lnTo>
                      <a:lnTo>
                        <a:pt x="120" y="42"/>
                      </a:lnTo>
                      <a:lnTo>
                        <a:pt x="120" y="42"/>
                      </a:lnTo>
                      <a:lnTo>
                        <a:pt x="126" y="42"/>
                      </a:lnTo>
                      <a:lnTo>
                        <a:pt x="126" y="42"/>
                      </a:lnTo>
                      <a:lnTo>
                        <a:pt x="126" y="42"/>
                      </a:lnTo>
                      <a:lnTo>
                        <a:pt x="126" y="42"/>
                      </a:lnTo>
                      <a:lnTo>
                        <a:pt x="126" y="42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38" y="42"/>
                      </a:lnTo>
                      <a:lnTo>
                        <a:pt x="138" y="42"/>
                      </a:lnTo>
                      <a:lnTo>
                        <a:pt x="138" y="42"/>
                      </a:lnTo>
                      <a:lnTo>
                        <a:pt x="138" y="42"/>
                      </a:lnTo>
                      <a:lnTo>
                        <a:pt x="138" y="36"/>
                      </a:lnTo>
                      <a:lnTo>
                        <a:pt x="144" y="36"/>
                      </a:lnTo>
                      <a:lnTo>
                        <a:pt x="144" y="36"/>
                      </a:lnTo>
                      <a:lnTo>
                        <a:pt x="144" y="36"/>
                      </a:lnTo>
                      <a:lnTo>
                        <a:pt x="144" y="36"/>
                      </a:lnTo>
                      <a:lnTo>
                        <a:pt x="144" y="36"/>
                      </a:lnTo>
                      <a:lnTo>
                        <a:pt x="150" y="36"/>
                      </a:lnTo>
                      <a:lnTo>
                        <a:pt x="150" y="36"/>
                      </a:lnTo>
                      <a:lnTo>
                        <a:pt x="150" y="36"/>
                      </a:lnTo>
                      <a:lnTo>
                        <a:pt x="150" y="36"/>
                      </a:lnTo>
                      <a:lnTo>
                        <a:pt x="150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56" y="36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2" y="30"/>
                      </a:lnTo>
                      <a:lnTo>
                        <a:pt x="168" y="30"/>
                      </a:lnTo>
                      <a:lnTo>
                        <a:pt x="168" y="30"/>
                      </a:lnTo>
                      <a:lnTo>
                        <a:pt x="168" y="30"/>
                      </a:lnTo>
                      <a:lnTo>
                        <a:pt x="168" y="30"/>
                      </a:lnTo>
                      <a:lnTo>
                        <a:pt x="168" y="30"/>
                      </a:lnTo>
                      <a:lnTo>
                        <a:pt x="174" y="30"/>
                      </a:lnTo>
                      <a:lnTo>
                        <a:pt x="174" y="30"/>
                      </a:lnTo>
                      <a:lnTo>
                        <a:pt x="174" y="30"/>
                      </a:lnTo>
                      <a:lnTo>
                        <a:pt x="174" y="30"/>
                      </a:lnTo>
                      <a:lnTo>
                        <a:pt x="174" y="30"/>
                      </a:lnTo>
                      <a:lnTo>
                        <a:pt x="180" y="30"/>
                      </a:lnTo>
                      <a:lnTo>
                        <a:pt x="180" y="24"/>
                      </a:lnTo>
                      <a:lnTo>
                        <a:pt x="180" y="24"/>
                      </a:lnTo>
                      <a:lnTo>
                        <a:pt x="180" y="24"/>
                      </a:lnTo>
                      <a:lnTo>
                        <a:pt x="180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86" y="24"/>
                      </a:lnTo>
                      <a:lnTo>
                        <a:pt x="192" y="24"/>
                      </a:lnTo>
                      <a:lnTo>
                        <a:pt x="192" y="24"/>
                      </a:lnTo>
                      <a:lnTo>
                        <a:pt x="192" y="24"/>
                      </a:lnTo>
                      <a:lnTo>
                        <a:pt x="192" y="24"/>
                      </a:lnTo>
                      <a:lnTo>
                        <a:pt x="192" y="24"/>
                      </a:lnTo>
                      <a:lnTo>
                        <a:pt x="198" y="24"/>
                      </a:lnTo>
                      <a:lnTo>
                        <a:pt x="198" y="24"/>
                      </a:lnTo>
                      <a:lnTo>
                        <a:pt x="198" y="24"/>
                      </a:lnTo>
                      <a:lnTo>
                        <a:pt x="198" y="18"/>
                      </a:lnTo>
                      <a:lnTo>
                        <a:pt x="198" y="18"/>
                      </a:lnTo>
                      <a:lnTo>
                        <a:pt x="204" y="18"/>
                      </a:lnTo>
                      <a:lnTo>
                        <a:pt x="204" y="18"/>
                      </a:lnTo>
                      <a:lnTo>
                        <a:pt x="204" y="18"/>
                      </a:lnTo>
                      <a:lnTo>
                        <a:pt x="204" y="18"/>
                      </a:lnTo>
                      <a:lnTo>
                        <a:pt x="204" y="18"/>
                      </a:lnTo>
                      <a:lnTo>
                        <a:pt x="210" y="18"/>
                      </a:lnTo>
                      <a:lnTo>
                        <a:pt x="210" y="18"/>
                      </a:lnTo>
                      <a:lnTo>
                        <a:pt x="210" y="18"/>
                      </a:lnTo>
                      <a:lnTo>
                        <a:pt x="210" y="18"/>
                      </a:lnTo>
                      <a:lnTo>
                        <a:pt x="210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22" y="18"/>
                      </a:lnTo>
                      <a:lnTo>
                        <a:pt x="222" y="12"/>
                      </a:lnTo>
                      <a:lnTo>
                        <a:pt x="222" y="12"/>
                      </a:lnTo>
                      <a:lnTo>
                        <a:pt x="222" y="12"/>
                      </a:lnTo>
                      <a:lnTo>
                        <a:pt x="222" y="12"/>
                      </a:lnTo>
                      <a:lnTo>
                        <a:pt x="228" y="12"/>
                      </a:lnTo>
                      <a:lnTo>
                        <a:pt x="228" y="12"/>
                      </a:lnTo>
                      <a:lnTo>
                        <a:pt x="228" y="12"/>
                      </a:lnTo>
                      <a:lnTo>
                        <a:pt x="228" y="12"/>
                      </a:lnTo>
                      <a:lnTo>
                        <a:pt x="228" y="12"/>
                      </a:lnTo>
                      <a:lnTo>
                        <a:pt x="234" y="12"/>
                      </a:lnTo>
                      <a:lnTo>
                        <a:pt x="234" y="12"/>
                      </a:lnTo>
                      <a:lnTo>
                        <a:pt x="234" y="12"/>
                      </a:lnTo>
                      <a:lnTo>
                        <a:pt x="234" y="12"/>
                      </a:lnTo>
                      <a:lnTo>
                        <a:pt x="234" y="12"/>
                      </a:lnTo>
                      <a:lnTo>
                        <a:pt x="240" y="12"/>
                      </a:lnTo>
                      <a:lnTo>
                        <a:pt x="240" y="12"/>
                      </a:lnTo>
                      <a:lnTo>
                        <a:pt x="240" y="12"/>
                      </a:lnTo>
                      <a:lnTo>
                        <a:pt x="240" y="12"/>
                      </a:lnTo>
                      <a:lnTo>
                        <a:pt x="240" y="12"/>
                      </a:lnTo>
                      <a:lnTo>
                        <a:pt x="246" y="6"/>
                      </a:lnTo>
                      <a:lnTo>
                        <a:pt x="246" y="6"/>
                      </a:lnTo>
                      <a:lnTo>
                        <a:pt x="246" y="6"/>
                      </a:lnTo>
                      <a:lnTo>
                        <a:pt x="246" y="6"/>
                      </a:lnTo>
                      <a:lnTo>
                        <a:pt x="246" y="6"/>
                      </a:lnTo>
                      <a:lnTo>
                        <a:pt x="252" y="6"/>
                      </a:lnTo>
                      <a:lnTo>
                        <a:pt x="252" y="6"/>
                      </a:lnTo>
                      <a:lnTo>
                        <a:pt x="252" y="6"/>
                      </a:lnTo>
                      <a:lnTo>
                        <a:pt x="252" y="6"/>
                      </a:lnTo>
                      <a:lnTo>
                        <a:pt x="252" y="6"/>
                      </a:lnTo>
                      <a:lnTo>
                        <a:pt x="258" y="6"/>
                      </a:lnTo>
                      <a:lnTo>
                        <a:pt x="258" y="6"/>
                      </a:lnTo>
                      <a:lnTo>
                        <a:pt x="258" y="6"/>
                      </a:lnTo>
                      <a:lnTo>
                        <a:pt x="258" y="6"/>
                      </a:lnTo>
                      <a:lnTo>
                        <a:pt x="258" y="6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64" y="0"/>
                      </a:lnTo>
                      <a:lnTo>
                        <a:pt x="264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lnTo>
                        <a:pt x="282" y="0"/>
                      </a:lnTo>
                      <a:lnTo>
                        <a:pt x="282" y="0"/>
                      </a:lnTo>
                      <a:lnTo>
                        <a:pt x="282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aphicFrame>
            <p:nvGraphicFramePr>
              <p:cNvPr id="50187" name="Object 11"/>
              <p:cNvGraphicFramePr>
                <a:graphicFrameLocks noChangeAspect="1"/>
              </p:cNvGraphicFramePr>
              <p:nvPr/>
            </p:nvGraphicFramePr>
            <p:xfrm>
              <a:off x="5328" y="310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9" name="Equation" r:id="rId3" imgW="215640" imgH="228600" progId="Equation.3">
                      <p:embed/>
                    </p:oleObj>
                  </mc:Choice>
                  <mc:Fallback>
                    <p:oleObj name="Equation" r:id="rId3" imgW="215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10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8" name="Object 12"/>
              <p:cNvGraphicFramePr>
                <a:graphicFrameLocks noChangeAspect="1"/>
              </p:cNvGraphicFramePr>
              <p:nvPr/>
            </p:nvGraphicFramePr>
            <p:xfrm>
              <a:off x="4408" y="2222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0" name="Equation" r:id="rId5" imgW="241200" imgH="304560" progId="Equation.3">
                      <p:embed/>
                    </p:oleObj>
                  </mc:Choice>
                  <mc:Fallback>
                    <p:oleObj name="Equation" r:id="rId5" imgW="2412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2222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4368" y="306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1" name="Equation" r:id="rId7" imgW="304560" imgH="317160" progId="Equation.3">
                    <p:embed/>
                  </p:oleObj>
                </mc:Choice>
                <mc:Fallback>
                  <p:oleObj name="Equation" r:id="rId7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6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08544"/>
              </p:ext>
            </p:extLst>
          </p:nvPr>
        </p:nvGraphicFramePr>
        <p:xfrm>
          <a:off x="8265988" y="50800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Equation" r:id="rId9" imgW="139680" imgH="304560" progId="Equation.3">
                  <p:embed/>
                </p:oleObj>
              </mc:Choice>
              <mc:Fallback>
                <p:oleObj name="Equation" r:id="rId9" imgW="139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5988" y="5080000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90609"/>
              </p:ext>
            </p:extLst>
          </p:nvPr>
        </p:nvGraphicFramePr>
        <p:xfrm>
          <a:off x="6394326" y="47053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326" y="47053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7497638" y="41751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889723"/>
              </p:ext>
            </p:extLst>
          </p:nvPr>
        </p:nvGraphicFramePr>
        <p:xfrm>
          <a:off x="7275388" y="401955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" name="Equation" r:id="rId13" imgW="139680" imgH="304560" progId="Equation.3">
                  <p:embed/>
                </p:oleObj>
              </mc:Choice>
              <mc:Fallback>
                <p:oleObj name="Equation" r:id="rId13" imgW="139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388" y="4019550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74495"/>
              </p:ext>
            </p:extLst>
          </p:nvPr>
        </p:nvGraphicFramePr>
        <p:xfrm>
          <a:off x="7542088" y="57721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Equation" r:id="rId15" imgW="406080" imgH="304560" progId="Equation.3">
                  <p:embed/>
                </p:oleObj>
              </mc:Choice>
              <mc:Fallback>
                <p:oleObj name="Equation" r:id="rId15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088" y="57721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7613306" y="3946525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6309283" y="5517232"/>
            <a:ext cx="13716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8335838" y="4192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6627688" y="504983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>
            <a:off x="6659438" y="59055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7470651" y="4266190"/>
            <a:ext cx="0" cy="1439862"/>
          </a:xfrm>
          <a:prstGeom prst="line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20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09488" y="339725"/>
            <a:ext cx="2590800" cy="57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7.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问曲线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02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58337"/>
              </p:ext>
            </p:extLst>
          </p:nvPr>
        </p:nvGraphicFramePr>
        <p:xfrm>
          <a:off x="2690688" y="404813"/>
          <a:ext cx="106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Equation" r:id="rId17" imgW="1066680" imgH="469800" progId="Equation.3">
                  <p:embed/>
                </p:oleObj>
              </mc:Choice>
              <mc:Fallback>
                <p:oleObj name="Equation" r:id="rId17" imgW="1066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688" y="404813"/>
                        <a:ext cx="106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3757488" y="354013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哪一点有铅直切线</a:t>
            </a:r>
            <a:r>
              <a:rPr kumimoji="1" lang="en-US" altLang="zh-CN" sz="2800" b="1"/>
              <a:t>?  </a:t>
            </a:r>
            <a:r>
              <a:rPr kumimoji="1" lang="zh-CN" altLang="en-US" sz="2800" b="1"/>
              <a:t>哪一点处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404688" y="939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的切线与直线</a:t>
            </a:r>
          </a:p>
        </p:txBody>
      </p:sp>
      <p:graphicFrame>
        <p:nvGraphicFramePr>
          <p:cNvPr id="5020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36232"/>
              </p:ext>
            </p:extLst>
          </p:nvPr>
        </p:nvGraphicFramePr>
        <p:xfrm>
          <a:off x="2690688" y="962025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19" imgW="1447560" imgH="520560" progId="Equation.3">
                  <p:embed/>
                </p:oleObj>
              </mc:Choice>
              <mc:Fallback>
                <p:oleObj name="Equation" r:id="rId19" imgW="14475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688" y="962025"/>
                        <a:ext cx="144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4138488" y="95091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平行</a:t>
            </a:r>
            <a:r>
              <a:rPr kumimoji="1" lang="en-US" altLang="zh-CN" sz="2800" b="1"/>
              <a:t>?  </a:t>
            </a:r>
            <a:r>
              <a:rPr kumimoji="1" lang="zh-CN" altLang="en-US" sz="2800" b="1"/>
              <a:t>写出其切线方程</a:t>
            </a:r>
            <a:r>
              <a:rPr kumimoji="1" lang="en-US" altLang="zh-CN" sz="2800" b="1"/>
              <a:t>.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709488" y="17399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02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88666"/>
              </p:ext>
            </p:extLst>
          </p:nvPr>
        </p:nvGraphicFramePr>
        <p:xfrm>
          <a:off x="1407988" y="1789113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21" imgW="1968480" imgH="469800" progId="Equation.3">
                  <p:embed/>
                </p:oleObj>
              </mc:Choice>
              <mc:Fallback>
                <p:oleObj name="Equation" r:id="rId21" imgW="196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988" y="1789113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800259"/>
              </p:ext>
            </p:extLst>
          </p:nvPr>
        </p:nvGraphicFramePr>
        <p:xfrm>
          <a:off x="3452688" y="158115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Equation" r:id="rId23" imgW="1523880" imgH="850680" progId="Equation.3">
                  <p:embed/>
                </p:oleObj>
              </mc:Choice>
              <mc:Fallback>
                <p:oleObj name="Equation" r:id="rId23" imgW="15238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688" y="158115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28778"/>
              </p:ext>
            </p:extLst>
          </p:nvPr>
        </p:nvGraphicFramePr>
        <p:xfrm>
          <a:off x="4595688" y="156845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Equation" r:id="rId25" imgW="1346040" imgH="927000" progId="Equation.3">
                  <p:embed/>
                </p:oleObj>
              </mc:Choice>
              <mc:Fallback>
                <p:oleObj name="Equation" r:id="rId25" imgW="13460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688" y="1568450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822326"/>
              </p:ext>
            </p:extLst>
          </p:nvPr>
        </p:nvGraphicFramePr>
        <p:xfrm>
          <a:off x="6367338" y="1787525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27" imgW="2082600" imgH="469800" progId="Equation.3">
                  <p:embed/>
                </p:oleObj>
              </mc:Choice>
              <mc:Fallback>
                <p:oleObj name="Equation" r:id="rId27" imgW="2082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338" y="1787525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76253"/>
              </p:ext>
            </p:extLst>
          </p:nvPr>
        </p:nvGraphicFramePr>
        <p:xfrm>
          <a:off x="4741738" y="2698750"/>
          <a:ext cx="7683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Equation" r:id="rId29" imgW="774360" imgH="317160" progId="Equation.3">
                  <p:embed/>
                </p:oleObj>
              </mc:Choice>
              <mc:Fallback>
                <p:oleObj name="Equation" r:id="rId29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738" y="2698750"/>
                        <a:ext cx="7683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85688" y="32702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令</a:t>
            </a:r>
          </a:p>
        </p:txBody>
      </p:sp>
      <p:graphicFrame>
        <p:nvGraphicFramePr>
          <p:cNvPr id="502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44357"/>
              </p:ext>
            </p:extLst>
          </p:nvPr>
        </p:nvGraphicFramePr>
        <p:xfrm>
          <a:off x="1344488" y="3105150"/>
          <a:ext cx="1651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Equation" r:id="rId31" imgW="1650960" imgH="927000" progId="Equation.3">
                  <p:embed/>
                </p:oleObj>
              </mc:Choice>
              <mc:Fallback>
                <p:oleObj name="Equation" r:id="rId31" imgW="16509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488" y="3105150"/>
                        <a:ext cx="1651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3071688" y="32702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得</a:t>
            </a:r>
          </a:p>
        </p:txBody>
      </p:sp>
      <p:graphicFrame>
        <p:nvGraphicFramePr>
          <p:cNvPr id="5021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69386"/>
              </p:ext>
            </p:extLst>
          </p:nvPr>
        </p:nvGraphicFramePr>
        <p:xfrm>
          <a:off x="3605088" y="338137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33" imgW="1117440" imgH="393480" progId="Equation.3">
                  <p:embed/>
                </p:oleObj>
              </mc:Choice>
              <mc:Fallback>
                <p:oleObj name="Equation" r:id="rId33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088" y="3381375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4748088" y="32702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对应</a:t>
            </a:r>
          </a:p>
        </p:txBody>
      </p:sp>
      <p:graphicFrame>
        <p:nvGraphicFramePr>
          <p:cNvPr id="502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14888"/>
              </p:ext>
            </p:extLst>
          </p:nvPr>
        </p:nvGraphicFramePr>
        <p:xfrm>
          <a:off x="5586288" y="3414713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35" imgW="1130040" imgH="393480" progId="Equation.3">
                  <p:embed/>
                </p:oleObj>
              </mc:Choice>
              <mc:Fallback>
                <p:oleObj name="Equation" r:id="rId35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288" y="3414713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404688" y="401955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则在点</a:t>
            </a:r>
            <a:r>
              <a:rPr kumimoji="1" lang="en-US" altLang="zh-CN" sz="2800" b="1"/>
              <a:t>(1,1) , (–1,–1) </a:t>
            </a:r>
            <a:r>
              <a:rPr kumimoji="1" lang="zh-CN" altLang="en-US" sz="2800" b="1"/>
              <a:t>处与直线</a:t>
            </a:r>
          </a:p>
        </p:txBody>
      </p:sp>
      <p:graphicFrame>
        <p:nvGraphicFramePr>
          <p:cNvPr id="502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774258"/>
              </p:ext>
            </p:extLst>
          </p:nvPr>
        </p:nvGraphicFramePr>
        <p:xfrm>
          <a:off x="5097338" y="4025900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37" imgW="1447560" imgH="520560" progId="Equation.3">
                  <p:embed/>
                </p:oleObj>
              </mc:Choice>
              <mc:Fallback>
                <p:oleObj name="Equation" r:id="rId37" imgW="14475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338" y="4025900"/>
                        <a:ext cx="144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404688" y="462915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平行的切线方程分别为</a:t>
            </a:r>
          </a:p>
        </p:txBody>
      </p:sp>
      <p:graphicFrame>
        <p:nvGraphicFramePr>
          <p:cNvPr id="502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68244"/>
              </p:ext>
            </p:extLst>
          </p:nvPr>
        </p:nvGraphicFramePr>
        <p:xfrm>
          <a:off x="988888" y="525145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Equation" r:id="rId39" imgW="2234880" imgH="520560" progId="Equation.3">
                  <p:embed/>
                </p:oleObj>
              </mc:Choice>
              <mc:Fallback>
                <p:oleObj name="Equation" r:id="rId39" imgW="2234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88" y="525145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7896"/>
              </p:ext>
            </p:extLst>
          </p:nvPr>
        </p:nvGraphicFramePr>
        <p:xfrm>
          <a:off x="3503488" y="5238750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Equation" r:id="rId41" imgW="2158920" imgH="520560" progId="Equation.3">
                  <p:embed/>
                </p:oleObj>
              </mc:Choice>
              <mc:Fallback>
                <p:oleObj name="Equation" r:id="rId41" imgW="2158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488" y="5238750"/>
                        <a:ext cx="215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404688" y="56959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即</a:t>
            </a:r>
          </a:p>
        </p:txBody>
      </p:sp>
      <p:graphicFrame>
        <p:nvGraphicFramePr>
          <p:cNvPr id="502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22481"/>
              </p:ext>
            </p:extLst>
          </p:nvPr>
        </p:nvGraphicFramePr>
        <p:xfrm>
          <a:off x="1944563" y="585470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Equation" r:id="rId43" imgW="2006280" imgH="393480" progId="Equation.3">
                  <p:embed/>
                </p:oleObj>
              </mc:Choice>
              <mc:Fallback>
                <p:oleObj name="Equation" r:id="rId4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563" y="5854700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328488" y="25860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故在原点 </a:t>
            </a:r>
            <a:r>
              <a:rPr kumimoji="1" lang="en-US" altLang="zh-CN" sz="2800" b="1"/>
              <a:t>(0, 0) </a:t>
            </a:r>
            <a:r>
              <a:rPr kumimoji="1" lang="zh-CN" altLang="en-US" sz="2800" b="1"/>
              <a:t>有铅直切线</a:t>
            </a:r>
          </a:p>
        </p:txBody>
      </p:sp>
      <p:sp>
        <p:nvSpPr>
          <p:cNvPr id="5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306407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  <p:bldP spid="50195" grpId="0" animBg="1"/>
      <p:bldP spid="50196" grpId="0" animBg="1"/>
      <p:bldP spid="50197" grpId="0" animBg="1"/>
      <p:bldP spid="50198" grpId="0" animBg="1"/>
      <p:bldP spid="50199" grpId="0" animBg="1"/>
      <p:bldP spid="50200" grpId="0" animBg="1"/>
      <p:bldP spid="50204" grpId="0" build="p" autoUpdateAnimBg="0"/>
      <p:bldP spid="50206" grpId="0" build="p" autoUpdateAnimBg="0" advAuto="0"/>
      <p:bldP spid="50207" grpId="0" autoUpdateAnimBg="0"/>
      <p:bldP spid="50213" grpId="0" autoUpdateAnimBg="0"/>
      <p:bldP spid="50215" grpId="0" autoUpdateAnimBg="0"/>
      <p:bldP spid="50217" grpId="0" autoUpdateAnimBg="0"/>
      <p:bldP spid="50219" grpId="0" autoUpdateAnimBg="0"/>
      <p:bldP spid="50221" grpId="0" autoUpdateAnimBg="0"/>
      <p:bldP spid="50224" grpId="0" autoUpdateAnimBg="0"/>
      <p:bldP spid="50226" grpId="0" autoUpdateAnimBg="0"/>
      <p:bldP spid="5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076450" y="2289175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一、引例</a:t>
            </a:r>
          </a:p>
        </p:txBody>
      </p:sp>
      <p:sp>
        <p:nvSpPr>
          <p:cNvPr id="614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76450" y="3051175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 dirty="0"/>
              <a:t>二、导数的定义</a:t>
            </a:r>
          </a:p>
        </p:txBody>
      </p:sp>
      <p:sp>
        <p:nvSpPr>
          <p:cNvPr id="614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76450" y="3813175"/>
            <a:ext cx="417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三、导数的几何意义</a:t>
            </a:r>
          </a:p>
        </p:txBody>
      </p:sp>
      <p:sp>
        <p:nvSpPr>
          <p:cNvPr id="615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076450" y="4575175"/>
            <a:ext cx="653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四、函数的可导性与连续性的关系</a:t>
            </a:r>
          </a:p>
        </p:txBody>
      </p:sp>
      <p:sp>
        <p:nvSpPr>
          <p:cNvPr id="6151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076450" y="5337175"/>
            <a:ext cx="318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五、单侧导数</a:t>
            </a:r>
          </a:p>
        </p:txBody>
      </p:sp>
      <p:sp>
        <p:nvSpPr>
          <p:cNvPr id="615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00250" y="1905000"/>
            <a:ext cx="6080125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5363" y="304800"/>
            <a:ext cx="26670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598738" y="1144859"/>
            <a:ext cx="3946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导数的概念  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7667788" y="250825"/>
            <a:ext cx="1082348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zh-CN" altLang="en-US" sz="2000">
                <a:solidFill>
                  <a:schemeClr val="accent2"/>
                </a:solidFill>
              </a:rPr>
              <a:t>第二章 </a:t>
            </a:r>
          </a:p>
        </p:txBody>
      </p:sp>
      <p:sp>
        <p:nvSpPr>
          <p:cNvPr id="1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89933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28623"/>
              </p:ext>
            </p:extLst>
          </p:nvPr>
        </p:nvGraphicFramePr>
        <p:xfrm>
          <a:off x="1723639" y="1182922"/>
          <a:ext cx="280112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3" imgW="1282680" imgH="215640" progId="Equation.DSMT4">
                  <p:embed/>
                </p:oleObj>
              </mc:Choice>
              <mc:Fallback>
                <p:oleObj name="Equation" r:id="rId3" imgW="1282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639" y="1182922"/>
                        <a:ext cx="2801121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04813"/>
            <a:ext cx="65532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四、函数的可导性与连续性的关系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33400" y="11445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定理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1.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66470"/>
              </p:ext>
            </p:extLst>
          </p:nvPr>
        </p:nvGraphicFramePr>
        <p:xfrm>
          <a:off x="5589472" y="1182922"/>
          <a:ext cx="290364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5" imgW="1333440" imgH="215640" progId="Equation.DSMT4">
                  <p:embed/>
                </p:oleObj>
              </mc:Choice>
              <mc:Fallback>
                <p:oleObj name="Equation" r:id="rId5" imgW="1333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472" y="1182922"/>
                        <a:ext cx="290364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33400" y="17732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143000" y="17732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设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41215"/>
              </p:ext>
            </p:extLst>
          </p:nvPr>
        </p:nvGraphicFramePr>
        <p:xfrm>
          <a:off x="1676400" y="18732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7" imgW="1320480" imgH="406080" progId="Equation.3">
                  <p:embed/>
                </p:oleObj>
              </mc:Choice>
              <mc:Fallback>
                <p:oleObj name="Equation" r:id="rId7" imgW="1320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732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013075" y="178752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在点 </a:t>
            </a:r>
            <a:r>
              <a:rPr kumimoji="1" lang="en-US" altLang="zh-CN" sz="2800" b="1" i="1"/>
              <a:t>x</a:t>
            </a:r>
            <a:r>
              <a:rPr kumimoji="1" lang="en-US" altLang="zh-CN" sz="2800" b="1" i="1">
                <a:solidFill>
                  <a:schemeClr val="tx2"/>
                </a:solidFill>
              </a:rPr>
              <a:t> </a:t>
            </a:r>
            <a:r>
              <a:rPr kumimoji="1" lang="zh-CN" altLang="en-US" sz="2800" b="1"/>
              <a:t>处可导</a:t>
            </a:r>
            <a:r>
              <a:rPr kumimoji="1" lang="en-US" altLang="zh-CN" sz="2800" b="1"/>
              <a:t>,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40988"/>
              </p:ext>
            </p:extLst>
          </p:nvPr>
        </p:nvGraphicFramePr>
        <p:xfrm>
          <a:off x="5867400" y="1651000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9" imgW="2438280" imgH="927000" progId="Equation.3">
                  <p:embed/>
                </p:oleObj>
              </mc:Choice>
              <mc:Fallback>
                <p:oleObj name="Equation" r:id="rId9" imgW="24382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51000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54843" y="23637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存在</a:t>
            </a:r>
            <a:r>
              <a:rPr kumimoji="1" lang="en-US" altLang="zh-CN" sz="2800" b="1" dirty="0"/>
              <a:t>,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218456" y="23637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因此必有</a:t>
            </a: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6741"/>
              </p:ext>
            </p:extLst>
          </p:nvPr>
        </p:nvGraphicFramePr>
        <p:xfrm>
          <a:off x="1879600" y="288290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11" imgW="2387520" imgH="927000" progId="Equation.3">
                  <p:embed/>
                </p:oleObj>
              </mc:Choice>
              <mc:Fallback>
                <p:oleObj name="Equation" r:id="rId11" imgW="23875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882900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354513" y="30400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其中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67162"/>
              </p:ext>
            </p:extLst>
          </p:nvPr>
        </p:nvGraphicFramePr>
        <p:xfrm>
          <a:off x="5181600" y="3111500"/>
          <a:ext cx="158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13" imgW="1587240" imgH="660240" progId="Equation.3">
                  <p:embed/>
                </p:oleObj>
              </mc:Choice>
              <mc:Fallback>
                <p:oleObj name="Equation" r:id="rId13" imgW="15872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11500"/>
                        <a:ext cx="1587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09600" y="39020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故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19800"/>
              </p:ext>
            </p:extLst>
          </p:nvPr>
        </p:nvGraphicFramePr>
        <p:xfrm>
          <a:off x="1828800" y="4002088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15" imgW="3047760" imgH="419040" progId="Equation.3">
                  <p:embed/>
                </p:oleObj>
              </mc:Choice>
              <mc:Fallback>
                <p:oleObj name="Equation" r:id="rId15" imgW="304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02088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029200" y="42116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22296"/>
              </p:ext>
            </p:extLst>
          </p:nvPr>
        </p:nvGraphicFramePr>
        <p:xfrm>
          <a:off x="5260975" y="38989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17" imgW="1130040" imgH="393480" progId="Equation.3">
                  <p:embed/>
                </p:oleObj>
              </mc:Choice>
              <mc:Fallback>
                <p:oleObj name="Equation" r:id="rId17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8989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16820"/>
              </p:ext>
            </p:extLst>
          </p:nvPr>
        </p:nvGraphicFramePr>
        <p:xfrm>
          <a:off x="6781800" y="40259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19" imgW="215640" imgH="317160" progId="Equation.3">
                  <p:embed/>
                </p:oleObj>
              </mc:Choice>
              <mc:Fallback>
                <p:oleObj name="Equation" r:id="rId19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259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52400" y="45291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所以函数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12619"/>
              </p:ext>
            </p:extLst>
          </p:nvPr>
        </p:nvGraphicFramePr>
        <p:xfrm>
          <a:off x="1814513" y="4613275"/>
          <a:ext cx="1309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21" imgW="1320480" imgH="406080" progId="Equation.3">
                  <p:embed/>
                </p:oleObj>
              </mc:Choice>
              <mc:Fallback>
                <p:oleObj name="Equation" r:id="rId21" imgW="1320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13275"/>
                        <a:ext cx="13096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3124200" y="452913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在点 </a:t>
            </a:r>
            <a:r>
              <a:rPr kumimoji="1" lang="en-US" altLang="zh-CN" sz="2800" b="1" i="1"/>
              <a:t>x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连续</a:t>
            </a:r>
            <a:r>
              <a:rPr kumimoji="1" lang="en-US" altLang="zh-CN" sz="2800" b="1"/>
              <a:t>.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52400" y="5095875"/>
            <a:ext cx="685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kumimoji="1" lang="zh-CN" altLang="en-US" sz="2800" b="1" dirty="0">
                <a:solidFill>
                  <a:srgbClr val="FF0000"/>
                </a:solidFill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函数在点 </a:t>
            </a:r>
            <a:r>
              <a:rPr kumimoji="1" lang="en-US" altLang="zh-CN" sz="2800" b="1" i="1" dirty="0">
                <a:solidFill>
                  <a:srgbClr val="0000FF"/>
                </a:solidFill>
              </a:rPr>
              <a:t>x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连续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但在该点未必可导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39750" y="56610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反例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512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904445"/>
              </p:ext>
            </p:extLst>
          </p:nvPr>
        </p:nvGraphicFramePr>
        <p:xfrm>
          <a:off x="1676400" y="5694363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23" imgW="1015920" imgH="469800" progId="Equation.3">
                  <p:embed/>
                </p:oleObj>
              </mc:Choice>
              <mc:Fallback>
                <p:oleObj name="Equation" r:id="rId23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94363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7965504" y="5016500"/>
            <a:ext cx="685800" cy="68580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281292" y="5022850"/>
            <a:ext cx="685800" cy="68580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26941"/>
              </p:ext>
            </p:extLst>
          </p:nvPr>
        </p:nvGraphicFramePr>
        <p:xfrm>
          <a:off x="6822504" y="4560888"/>
          <a:ext cx="990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公式" r:id="rId25" imgW="469800" imgH="253800" progId="Equation.3">
                  <p:embed/>
                </p:oleObj>
              </mc:Choice>
              <mc:Fallback>
                <p:oleObj name="公式" r:id="rId25" imgW="469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504" y="4560888"/>
                        <a:ext cx="990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667000" y="5707063"/>
            <a:ext cx="514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</a:t>
            </a:r>
            <a:r>
              <a:rPr kumimoji="1" lang="zh-CN" altLang="en-US" sz="2800" b="1" i="1"/>
              <a:t> </a:t>
            </a:r>
            <a:r>
              <a:rPr kumimoji="1" lang="en-US" altLang="zh-CN" sz="2800" b="1" i="1"/>
              <a:t>x</a:t>
            </a:r>
            <a:r>
              <a:rPr kumimoji="1" lang="en-US" altLang="zh-CN" sz="2800" b="1"/>
              <a:t> = 0 </a:t>
            </a:r>
            <a:r>
              <a:rPr kumimoji="1" lang="zh-CN" altLang="zh-CN" sz="2800" b="1"/>
              <a:t>处连续, </a:t>
            </a:r>
            <a:r>
              <a:rPr kumimoji="1" lang="en-US" altLang="zh-CN" sz="2800" b="1"/>
              <a:t> </a:t>
            </a:r>
            <a:r>
              <a:rPr kumimoji="1" lang="zh-CN" altLang="zh-CN" sz="2800" b="1"/>
              <a:t>但不可导</a:t>
            </a:r>
            <a:r>
              <a:rPr kumimoji="1" lang="en-US" altLang="zh-CN" sz="2800" b="1"/>
              <a:t>.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334000" y="17907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即</a:t>
            </a:r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4648200" y="1327228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1233" name="Group 33"/>
          <p:cNvGrpSpPr>
            <a:grpSpLocks/>
          </p:cNvGrpSpPr>
          <p:nvPr/>
        </p:nvGrpSpPr>
        <p:grpSpPr bwMode="auto">
          <a:xfrm>
            <a:off x="6920929" y="4470400"/>
            <a:ext cx="2187575" cy="1568450"/>
            <a:chOff x="4190" y="2680"/>
            <a:chExt cx="1378" cy="988"/>
          </a:xfrm>
        </p:grpSpPr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4190" y="3456"/>
              <a:ext cx="1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V="1">
              <a:off x="4848" y="2722"/>
              <a:ext cx="0" cy="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1236" name="Object 36"/>
            <p:cNvGraphicFramePr>
              <a:graphicFrameLocks noChangeAspect="1"/>
            </p:cNvGraphicFramePr>
            <p:nvPr/>
          </p:nvGraphicFramePr>
          <p:xfrm>
            <a:off x="5392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5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2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7" name="Object 37"/>
            <p:cNvGraphicFramePr>
              <a:graphicFrameLocks noChangeAspect="1"/>
            </p:cNvGraphicFramePr>
            <p:nvPr/>
          </p:nvGraphicFramePr>
          <p:xfrm>
            <a:off x="4920" y="26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6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26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8" name="Object 38"/>
            <p:cNvGraphicFramePr>
              <a:graphicFrameLocks noChangeAspect="1"/>
            </p:cNvGraphicFramePr>
            <p:nvPr/>
          </p:nvGraphicFramePr>
          <p:xfrm>
            <a:off x="4638" y="3468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7" name="Equation" r:id="rId31" imgW="304560" imgH="317160" progId="Equation.3">
                    <p:embed/>
                  </p:oleObj>
                </mc:Choice>
                <mc:Fallback>
                  <p:oleObj name="Equation" r:id="rId31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3468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708167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  <p:bldP spid="51206" grpId="0" autoUpdateAnimBg="0"/>
      <p:bldP spid="51207" grpId="0" autoUpdateAnimBg="0"/>
      <p:bldP spid="51209" grpId="0" autoUpdateAnimBg="0"/>
      <p:bldP spid="51211" grpId="0" autoUpdateAnimBg="0"/>
      <p:bldP spid="51212" grpId="0" autoUpdateAnimBg="0"/>
      <p:bldP spid="51214" grpId="0" autoUpdateAnimBg="0"/>
      <p:bldP spid="51216" grpId="0" autoUpdateAnimBg="0"/>
      <p:bldP spid="51218" grpId="0" animBg="1"/>
      <p:bldP spid="51221" grpId="0" autoUpdateAnimBg="0"/>
      <p:bldP spid="51223" grpId="0" build="p" autoUpdateAnimBg="0" advAuto="0"/>
      <p:bldP spid="51224" grpId="0" build="p" autoUpdateAnimBg="0"/>
      <p:bldP spid="51225" grpId="0" autoUpdateAnimBg="0"/>
      <p:bldP spid="51227" grpId="0" animBg="1"/>
      <p:bldP spid="51228" grpId="0" animBg="1"/>
      <p:bldP spid="51230" grpId="0" autoUpdateAnimBg="0"/>
      <p:bldP spid="51231" grpId="0" autoUpdateAnimBg="0"/>
      <p:bldP spid="51232" grpId="0" animBg="1"/>
      <p:bldP spid="4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267200" y="9731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在点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69256"/>
              </p:ext>
            </p:extLst>
          </p:nvPr>
        </p:nvGraphicFramePr>
        <p:xfrm>
          <a:off x="5105400" y="1004888"/>
          <a:ext cx="425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公式" r:id="rId3" imgW="164880" imgH="228600" progId="Equation.3">
                  <p:embed/>
                </p:oleObj>
              </mc:Choice>
              <mc:Fallback>
                <p:oleObj name="公式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04888"/>
                        <a:ext cx="4254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410200" y="1019175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的某个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右 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       </a:t>
            </a:r>
            <a:r>
              <a:rPr kumimoji="1" lang="zh-CN" altLang="en-US" sz="2800" b="1" dirty="0"/>
              <a:t>邻域内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28194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五、单侧导数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98157"/>
              </p:ext>
            </p:extLst>
          </p:nvPr>
        </p:nvGraphicFramePr>
        <p:xfrm>
          <a:off x="2946400" y="10795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5" imgW="1320480" imgH="406080" progId="Equation.3">
                  <p:embed/>
                </p:oleObj>
              </mc:Choice>
              <mc:Fallback>
                <p:oleObj name="Equation" r:id="rId5" imgW="1320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0795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447800" y="1447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若极限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37294"/>
              </p:ext>
            </p:extLst>
          </p:nvPr>
        </p:nvGraphicFramePr>
        <p:xfrm>
          <a:off x="1111250" y="1958975"/>
          <a:ext cx="5594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Equation" r:id="rId7" imgW="5574960" imgH="939600" progId="Equation.3">
                  <p:embed/>
                </p:oleObj>
              </mc:Choice>
              <mc:Fallback>
                <p:oleObj name="Equation" r:id="rId7" imgW="5574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958975"/>
                        <a:ext cx="5594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049338" y="325755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则称此极限值为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7483"/>
              </p:ext>
            </p:extLst>
          </p:nvPr>
        </p:nvGraphicFramePr>
        <p:xfrm>
          <a:off x="3563938" y="3321050"/>
          <a:ext cx="857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公式" r:id="rId9" imgW="342720" imgH="203040" progId="Equation.3">
                  <p:embed/>
                </p:oleObj>
              </mc:Choice>
              <mc:Fallback>
                <p:oleObj name="公式" r:id="rId9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21050"/>
                        <a:ext cx="8572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4343400" y="3279775"/>
            <a:ext cx="3657600" cy="573088"/>
            <a:chOff x="2688" y="1895"/>
            <a:chExt cx="2304" cy="361"/>
          </a:xfrm>
        </p:grpSpPr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2688" y="1895"/>
              <a:ext cx="23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 dirty="0"/>
                <a:t>在     处的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右</a:t>
              </a:r>
              <a:r>
                <a:rPr kumimoji="1" lang="zh-CN" altLang="en-US" sz="2800" b="1" dirty="0">
                  <a:solidFill>
                    <a:schemeClr val="tx2"/>
                  </a:solidFill>
                </a:rPr>
                <a:t>        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导数</a:t>
              </a:r>
              <a:r>
                <a:rPr kumimoji="1" lang="en-US" altLang="zh-CN" sz="2800" b="1" dirty="0"/>
                <a:t>,</a:t>
              </a:r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2976" y="1895"/>
            <a:ext cx="25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1" name="公式" r:id="rId11" imgW="164880" imgH="228600" progId="Equation.3">
                    <p:embed/>
                  </p:oleObj>
                </mc:Choice>
                <mc:Fallback>
                  <p:oleObj name="公式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895"/>
                          <a:ext cx="25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826375" y="32575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记作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60978"/>
              </p:ext>
            </p:extLst>
          </p:nvPr>
        </p:nvGraphicFramePr>
        <p:xfrm>
          <a:off x="349250" y="3919562"/>
          <a:ext cx="103233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919562"/>
                        <a:ext cx="103233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15900" y="4535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即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746950"/>
              </p:ext>
            </p:extLst>
          </p:nvPr>
        </p:nvGraphicFramePr>
        <p:xfrm>
          <a:off x="947814" y="4535488"/>
          <a:ext cx="138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Equation" r:id="rId15" imgW="583920" imgH="228600" progId="Equation.DSMT4">
                  <p:embed/>
                </p:oleObj>
              </mc:Choice>
              <mc:Fallback>
                <p:oleObj name="Equation" r:id="rId1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14" y="4535488"/>
                        <a:ext cx="138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45660"/>
              </p:ext>
            </p:extLst>
          </p:nvPr>
        </p:nvGraphicFramePr>
        <p:xfrm>
          <a:off x="2260600" y="4343400"/>
          <a:ext cx="383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4" name="Equation" r:id="rId17" imgW="3835080" imgH="939600" progId="Equation.3">
                  <p:embed/>
                </p:oleObj>
              </mc:Choice>
              <mc:Fallback>
                <p:oleObj name="Equation" r:id="rId17" imgW="3835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343400"/>
                        <a:ext cx="383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894513" y="1023282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C00000"/>
                </a:solidFill>
              </a:rPr>
              <a:t>(</a:t>
            </a:r>
            <a:r>
              <a:rPr kumimoji="1" lang="zh-CN" altLang="en-US" sz="2800" b="1">
                <a:solidFill>
                  <a:srgbClr val="C00000"/>
                </a:solidFill>
              </a:rPr>
              <a:t>左</a:t>
            </a:r>
            <a:r>
              <a:rPr kumimoji="1" lang="en-US" altLang="zh-CN" sz="2800" b="1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6248400" y="32654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C00000"/>
                </a:solidFill>
              </a:rPr>
              <a:t>(</a:t>
            </a:r>
            <a:r>
              <a:rPr kumimoji="1" lang="zh-CN" altLang="en-US" sz="2800" b="1">
                <a:solidFill>
                  <a:srgbClr val="C00000"/>
                </a:solidFill>
              </a:rPr>
              <a:t>左</a:t>
            </a:r>
            <a:r>
              <a:rPr kumimoji="1" lang="en-US" altLang="zh-CN" sz="2800" b="1">
                <a:solidFill>
                  <a:srgbClr val="C00000"/>
                </a:solidFill>
              </a:rPr>
              <a:t>)</a:t>
            </a:r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06728"/>
              </p:ext>
            </p:extLst>
          </p:nvPr>
        </p:nvGraphicFramePr>
        <p:xfrm>
          <a:off x="991700" y="2780928"/>
          <a:ext cx="119159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Equation" r:id="rId19" imgW="749160" imgH="228600" progId="Equation.DSMT4">
                  <p:embed/>
                </p:oleObj>
              </mc:Choice>
              <mc:Fallback>
                <p:oleObj name="Equation" r:id="rId19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700" y="2780928"/>
                        <a:ext cx="1191599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157757"/>
              </p:ext>
            </p:extLst>
          </p:nvPr>
        </p:nvGraphicFramePr>
        <p:xfrm>
          <a:off x="2774939" y="2780928"/>
          <a:ext cx="116999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Equation" r:id="rId21" imgW="736560" imgH="228600" progId="Equation.DSMT4">
                  <p:embed/>
                </p:oleObj>
              </mc:Choice>
              <mc:Fallback>
                <p:oleObj name="Equation" r:id="rId21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39" y="2780928"/>
                        <a:ext cx="1169999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95310"/>
              </p:ext>
            </p:extLst>
          </p:nvPr>
        </p:nvGraphicFramePr>
        <p:xfrm>
          <a:off x="1587500" y="3919562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23" imgW="571320" imgH="228600" progId="Equation.DSMT4">
                  <p:embed/>
                </p:oleObj>
              </mc:Choice>
              <mc:Fallback>
                <p:oleObj name="Equation" r:id="rId2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919562"/>
                        <a:ext cx="1260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21483"/>
              </p:ext>
            </p:extLst>
          </p:nvPr>
        </p:nvGraphicFramePr>
        <p:xfrm>
          <a:off x="1170000" y="4982600"/>
          <a:ext cx="194087" cy="1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25" imgW="139680" imgH="101520" progId="Equation.DSMT4">
                  <p:embed/>
                </p:oleObj>
              </mc:Choice>
              <mc:Fallback>
                <p:oleObj name="Equation" r:id="rId2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000" y="4982600"/>
                        <a:ext cx="194087" cy="1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81854"/>
              </p:ext>
            </p:extLst>
          </p:nvPr>
        </p:nvGraphicFramePr>
        <p:xfrm>
          <a:off x="2987824" y="5100637"/>
          <a:ext cx="197219" cy="1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27" imgW="139680" imgH="101520" progId="Equation.DSMT4">
                  <p:embed/>
                </p:oleObj>
              </mc:Choice>
              <mc:Fallback>
                <p:oleObj name="Equation" r:id="rId27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00637"/>
                        <a:ext cx="197219" cy="1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0" name="Group 26"/>
          <p:cNvGrpSpPr>
            <a:grpSpLocks/>
          </p:cNvGrpSpPr>
          <p:nvPr/>
        </p:nvGrpSpPr>
        <p:grpSpPr bwMode="auto">
          <a:xfrm>
            <a:off x="6781800" y="2509838"/>
            <a:ext cx="1981200" cy="538162"/>
            <a:chOff x="4272" y="1449"/>
            <a:chExt cx="1248" cy="339"/>
          </a:xfrm>
        </p:grpSpPr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4272" y="1449"/>
              <a:ext cx="1248" cy="339"/>
              <a:chOff x="4272" y="1449"/>
              <a:chExt cx="1248" cy="339"/>
            </a:xfrm>
          </p:grpSpPr>
          <p:graphicFrame>
            <p:nvGraphicFramePr>
              <p:cNvPr id="52252" name="Object 28"/>
              <p:cNvGraphicFramePr>
                <a:graphicFrameLocks noChangeAspect="1"/>
              </p:cNvGraphicFramePr>
              <p:nvPr/>
            </p:nvGraphicFramePr>
            <p:xfrm>
              <a:off x="4752" y="1449"/>
              <a:ext cx="243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90" name="公式" r:id="rId29" imgW="164880" imgH="228600" progId="Equation.3">
                      <p:embed/>
                    </p:oleObj>
                  </mc:Choice>
                  <mc:Fallback>
                    <p:oleObj name="公式" r:id="rId29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449"/>
                            <a:ext cx="243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4272" y="1519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52254" name="Oval 30"/>
            <p:cNvSpPr>
              <a:spLocks noChangeArrowheads="1"/>
            </p:cNvSpPr>
            <p:nvPr/>
          </p:nvSpPr>
          <p:spPr bwMode="auto">
            <a:xfrm>
              <a:off x="4848" y="1497"/>
              <a:ext cx="34" cy="3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7772400" y="2619375"/>
            <a:ext cx="381000" cy="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 flipH="1">
            <a:off x="7772400" y="25098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7315200" y="2619375"/>
            <a:ext cx="381000" cy="0"/>
          </a:xfrm>
          <a:prstGeom prst="line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7315200" y="2509838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215900" y="53482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例如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,</a:t>
            </a: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94123"/>
              </p:ext>
            </p:extLst>
          </p:nvPr>
        </p:nvGraphicFramePr>
        <p:xfrm>
          <a:off x="1231900" y="5394325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31" imgW="1511280" imgH="469800" progId="Equation.3">
                  <p:embed/>
                </p:oleObj>
              </mc:Choice>
              <mc:Fallback>
                <p:oleObj name="Equation" r:id="rId31" imgW="1511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394325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2743200" y="53482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</a:t>
            </a:r>
            <a:r>
              <a:rPr kumimoji="1" lang="zh-CN" altLang="en-US" sz="2800" b="1" i="1"/>
              <a:t> </a:t>
            </a:r>
            <a:r>
              <a:rPr kumimoji="1" lang="en-US" altLang="zh-CN" sz="2800" b="1" i="1"/>
              <a:t>x</a:t>
            </a:r>
            <a:r>
              <a:rPr kumimoji="1" lang="en-US" altLang="zh-CN" sz="2800" b="1"/>
              <a:t> = 0 </a:t>
            </a:r>
            <a:r>
              <a:rPr kumimoji="1" lang="zh-CN" altLang="en-US" sz="2800" b="1"/>
              <a:t>处有</a:t>
            </a:r>
          </a:p>
        </p:txBody>
      </p:sp>
      <p:graphicFrame>
        <p:nvGraphicFramePr>
          <p:cNvPr id="522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20558"/>
              </p:ext>
            </p:extLst>
          </p:nvPr>
        </p:nvGraphicFramePr>
        <p:xfrm>
          <a:off x="1295400" y="59563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33" imgW="1752480" imgH="444240" progId="Equation.3">
                  <p:embed/>
                </p:oleObj>
              </mc:Choice>
              <mc:Fallback>
                <p:oleObj name="Equation" r:id="rId33" imgW="1752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5630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86816"/>
              </p:ext>
            </p:extLst>
          </p:nvPr>
        </p:nvGraphicFramePr>
        <p:xfrm>
          <a:off x="3657600" y="59436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Equation" r:id="rId35" imgW="1587240" imgH="444240" progId="Equation.3">
                  <p:embed/>
                </p:oleObj>
              </mc:Choice>
              <mc:Fallback>
                <p:oleObj name="Equation" r:id="rId35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9436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539750" y="971550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定义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2 . </a:t>
            </a:r>
            <a:r>
              <a:rPr kumimoji="1" lang="zh-CN" altLang="en-US" sz="2800" b="1" dirty="0"/>
              <a:t>设函数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215900" y="14573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有定义</a:t>
            </a:r>
            <a:r>
              <a:rPr kumimoji="1" lang="en-US" altLang="zh-CN" sz="2800" b="1"/>
              <a:t>,</a:t>
            </a: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215900" y="32908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存在</a:t>
            </a:r>
            <a:r>
              <a:rPr kumimoji="1" lang="en-US" altLang="zh-CN" sz="2800" b="1"/>
              <a:t>,</a:t>
            </a:r>
          </a:p>
        </p:txBody>
      </p:sp>
      <p:grpSp>
        <p:nvGrpSpPr>
          <p:cNvPr id="52267" name="Group 43"/>
          <p:cNvGrpSpPr>
            <a:grpSpLocks/>
          </p:cNvGrpSpPr>
          <p:nvPr/>
        </p:nvGrpSpPr>
        <p:grpSpPr bwMode="auto">
          <a:xfrm>
            <a:off x="6507038" y="4641850"/>
            <a:ext cx="2457450" cy="1600200"/>
            <a:chOff x="3972" y="2792"/>
            <a:chExt cx="1548" cy="1008"/>
          </a:xfrm>
        </p:grpSpPr>
        <p:sp>
          <p:nvSpPr>
            <p:cNvPr id="52268" name="Line 44"/>
            <p:cNvSpPr>
              <a:spLocks noChangeShapeType="1"/>
            </p:cNvSpPr>
            <p:nvPr/>
          </p:nvSpPr>
          <p:spPr bwMode="auto">
            <a:xfrm>
              <a:off x="4118" y="3600"/>
              <a:ext cx="1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269" name="Line 45"/>
            <p:cNvSpPr>
              <a:spLocks noChangeShapeType="1"/>
            </p:cNvSpPr>
            <p:nvPr/>
          </p:nvSpPr>
          <p:spPr bwMode="auto">
            <a:xfrm flipV="1">
              <a:off x="4776" y="2827"/>
              <a:ext cx="0" cy="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2270" name="Object 46"/>
            <p:cNvGraphicFramePr>
              <a:graphicFrameLocks noChangeAspect="1"/>
            </p:cNvGraphicFramePr>
            <p:nvPr/>
          </p:nvGraphicFramePr>
          <p:xfrm>
            <a:off x="5376" y="36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71" name="Object 47"/>
            <p:cNvGraphicFramePr>
              <a:graphicFrameLocks noChangeAspect="1"/>
            </p:cNvGraphicFramePr>
            <p:nvPr/>
          </p:nvGraphicFramePr>
          <p:xfrm>
            <a:off x="4864" y="27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5" name="Equation" r:id="rId39" imgW="241200" imgH="317160" progId="Equation.3">
                    <p:embed/>
                  </p:oleObj>
                </mc:Choice>
                <mc:Fallback>
                  <p:oleObj name="Equation" r:id="rId3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7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72" name="Object 48"/>
            <p:cNvGraphicFramePr>
              <a:graphicFrameLocks noChangeAspect="1"/>
            </p:cNvGraphicFramePr>
            <p:nvPr/>
          </p:nvGraphicFramePr>
          <p:xfrm>
            <a:off x="4562" y="3600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6" name="Equation" r:id="rId41" imgW="304560" imgH="317160" progId="Equation.3">
                    <p:embed/>
                  </p:oleObj>
                </mc:Choice>
                <mc:Fallback>
                  <p:oleObj name="Equation" r:id="rId41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3600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3" name="Line 49"/>
            <p:cNvSpPr>
              <a:spLocks noChangeShapeType="1"/>
            </p:cNvSpPr>
            <p:nvPr/>
          </p:nvSpPr>
          <p:spPr bwMode="auto">
            <a:xfrm flipV="1">
              <a:off x="4776" y="3168"/>
              <a:ext cx="432" cy="432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 flipV="1">
              <a:off x="4345" y="3172"/>
              <a:ext cx="432" cy="432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2275" name="Object 51"/>
            <p:cNvGraphicFramePr>
              <a:graphicFrameLocks noChangeAspect="1"/>
            </p:cNvGraphicFramePr>
            <p:nvPr/>
          </p:nvGraphicFramePr>
          <p:xfrm>
            <a:off x="3972" y="2869"/>
            <a:ext cx="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7" name="Equation" r:id="rId43" imgW="1015920" imgH="469800" progId="Equation.3">
                    <p:embed/>
                  </p:oleObj>
                </mc:Choice>
                <mc:Fallback>
                  <p:oleObj name="Equation" r:id="rId43" imgW="10159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869"/>
                          <a:ext cx="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75316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 advAuto="0"/>
      <p:bldP spid="52228" grpId="0" build="p" autoUpdateAnimBg="0" advAuto="0"/>
      <p:bldP spid="52231" grpId="0" autoUpdateAnimBg="0"/>
      <p:bldP spid="52233" grpId="0" autoUpdateAnimBg="0"/>
      <p:bldP spid="52238" grpId="0" autoUpdateAnimBg="0"/>
      <p:bldP spid="52240" grpId="0" autoUpdateAnimBg="0"/>
      <p:bldP spid="52243" grpId="0" autoUpdateAnimBg="0"/>
      <p:bldP spid="52244" grpId="0" autoUpdateAnimBg="0"/>
      <p:bldP spid="52255" grpId="0" animBg="1"/>
      <p:bldP spid="52256" grpId="0" animBg="1"/>
      <p:bldP spid="52257" grpId="0" animBg="1"/>
      <p:bldP spid="52258" grpId="0" animBg="1"/>
      <p:bldP spid="52259" grpId="0" autoUpdateAnimBg="0"/>
      <p:bldP spid="52261" grpId="0" autoUpdateAnimBg="0"/>
      <p:bldP spid="52264" grpId="0" autoUpdateAnimBg="0"/>
      <p:bldP spid="52265" grpId="0" build="p" autoUpdateAnimBg="0" advAuto="0"/>
      <p:bldP spid="52266" grpId="0" build="p" autoUpdateAnimBg="0" advAuto="0"/>
      <p:bldP spid="5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2514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函数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810000" y="372716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在点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03747"/>
              </p:ext>
            </p:extLst>
          </p:nvPr>
        </p:nvGraphicFramePr>
        <p:xfrm>
          <a:off x="4648200" y="385416"/>
          <a:ext cx="425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公式" r:id="rId3" imgW="164880" imgH="228600" progId="Equation.3">
                  <p:embed/>
                </p:oleObj>
              </mc:Choice>
              <mc:Fallback>
                <p:oleObj name="公式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5416"/>
                        <a:ext cx="4254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08098"/>
              </p:ext>
            </p:extLst>
          </p:nvPr>
        </p:nvGraphicFramePr>
        <p:xfrm>
          <a:off x="2514600" y="476672"/>
          <a:ext cx="1335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Equation" r:id="rId5" imgW="1320480" imgH="406080" progId="Equation.3">
                  <p:embed/>
                </p:oleObj>
              </mc:Choice>
              <mc:Fallback>
                <p:oleObj name="Equation" r:id="rId5" imgW="1320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6672"/>
                        <a:ext cx="13350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74673"/>
              </p:ext>
            </p:extLst>
          </p:nvPr>
        </p:nvGraphicFramePr>
        <p:xfrm>
          <a:off x="1047328" y="1141413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7" imgW="3327120" imgH="469800" progId="Equation.3">
                  <p:embed/>
                </p:oleObj>
              </mc:Choice>
              <mc:Fallback>
                <p:oleObj name="Equation" r:id="rId7" imgW="3327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328" y="1141413"/>
                        <a:ext cx="332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400128" y="1065213"/>
            <a:ext cx="852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且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09127"/>
              </p:ext>
            </p:extLst>
          </p:nvPr>
        </p:nvGraphicFramePr>
        <p:xfrm>
          <a:off x="5008141" y="1141413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Equation" r:id="rId9" imgW="1320480" imgH="444240" progId="Equation.3">
                  <p:embed/>
                </p:oleObj>
              </mc:Choice>
              <mc:Fallback>
                <p:oleObj name="Equation" r:id="rId9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141" y="1141413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546780"/>
              </p:ext>
            </p:extLst>
          </p:nvPr>
        </p:nvGraphicFramePr>
        <p:xfrm>
          <a:off x="6394028" y="1141413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Equation" r:id="rId11" imgW="1130040" imgH="444240" progId="Equation.3">
                  <p:embed/>
                </p:oleObj>
              </mc:Choice>
              <mc:Fallback>
                <p:oleObj name="Equation" r:id="rId11" imgW="1130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028" y="1141413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098675" y="1909763"/>
            <a:ext cx="6283325" cy="7556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2403475" y="1979613"/>
            <a:ext cx="2209800" cy="573087"/>
            <a:chOff x="1514" y="1152"/>
            <a:chExt cx="1392" cy="361"/>
          </a:xfrm>
        </p:grpSpPr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1514" y="1152"/>
            <a:ext cx="68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1" name="公式" r:id="rId13" imgW="431640" imgH="228600" progId="Equation.3">
                    <p:embed/>
                  </p:oleObj>
                </mc:Choice>
                <mc:Fallback>
                  <p:oleObj name="公式" r:id="rId13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1152"/>
                          <a:ext cx="68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2138" y="116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存在</a:t>
              </a:r>
            </a:p>
          </p:txBody>
        </p:sp>
      </p:grp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384675" y="2208213"/>
            <a:ext cx="1143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4384675" y="2324100"/>
            <a:ext cx="1143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730875" y="1979613"/>
            <a:ext cx="2436813" cy="573087"/>
            <a:chOff x="3610" y="1152"/>
            <a:chExt cx="1535" cy="361"/>
          </a:xfrm>
        </p:grpSpPr>
        <p:graphicFrame>
          <p:nvGraphicFramePr>
            <p:cNvPr id="53265" name="Object 17"/>
            <p:cNvGraphicFramePr>
              <a:graphicFrameLocks noChangeAspect="1"/>
            </p:cNvGraphicFramePr>
            <p:nvPr/>
          </p:nvGraphicFramePr>
          <p:xfrm>
            <a:off x="3610" y="1152"/>
            <a:ext cx="88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" name="公式" r:id="rId15" imgW="558720" imgH="228600" progId="Equation.3">
                    <p:embed/>
                  </p:oleObj>
                </mc:Choice>
                <mc:Fallback>
                  <p:oleObj name="公式" r:id="rId15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152"/>
                          <a:ext cx="882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18"/>
            <p:cNvGraphicFramePr>
              <a:graphicFrameLocks noChangeAspect="1"/>
            </p:cNvGraphicFramePr>
            <p:nvPr/>
          </p:nvGraphicFramePr>
          <p:xfrm>
            <a:off x="4469" y="1152"/>
            <a:ext cx="6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3" name="公式" r:id="rId17" imgW="431640" imgH="228600" progId="Equation.3">
                    <p:embed/>
                  </p:oleObj>
                </mc:Choice>
                <mc:Fallback>
                  <p:oleObj name="公式" r:id="rId17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1152"/>
                          <a:ext cx="6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23900" y="2054225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简写为</a:t>
            </a:r>
          </a:p>
        </p:txBody>
      </p:sp>
      <p:grpSp>
        <p:nvGrpSpPr>
          <p:cNvPr id="53268" name="Group 20"/>
          <p:cNvGrpSpPr>
            <a:grpSpLocks/>
          </p:cNvGrpSpPr>
          <p:nvPr/>
        </p:nvGrpSpPr>
        <p:grpSpPr bwMode="auto">
          <a:xfrm>
            <a:off x="3276600" y="2901950"/>
            <a:ext cx="4419600" cy="576263"/>
            <a:chOff x="2064" y="1488"/>
            <a:chExt cx="2784" cy="363"/>
          </a:xfrm>
        </p:grpSpPr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2064" y="148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在点</a:t>
              </a:r>
            </a:p>
          </p:txBody>
        </p:sp>
        <p:sp>
          <p:nvSpPr>
            <p:cNvPr id="53270" name="Text Box 22"/>
            <p:cNvSpPr txBox="1">
              <a:spLocks noChangeArrowheads="1"/>
            </p:cNvSpPr>
            <p:nvPr/>
          </p:nvSpPr>
          <p:spPr bwMode="auto">
            <a:xfrm>
              <a:off x="2832" y="1496"/>
              <a:ext cx="2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 dirty="0"/>
                <a:t>处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右</a:t>
              </a:r>
              <a:r>
                <a:rPr kumimoji="1" lang="zh-CN" altLang="en-US" sz="2800" b="1" dirty="0">
                  <a:solidFill>
                    <a:schemeClr val="tx2"/>
                  </a:solidFill>
                </a:rPr>
                <a:t>        </a:t>
              </a:r>
              <a:r>
                <a:rPr kumimoji="1" lang="zh-CN" altLang="en-US" sz="2800" b="1" dirty="0"/>
                <a:t>导数存在</a:t>
              </a:r>
            </a:p>
          </p:txBody>
        </p:sp>
        <p:graphicFrame>
          <p:nvGraphicFramePr>
            <p:cNvPr id="53271" name="Object 23"/>
            <p:cNvGraphicFramePr>
              <a:graphicFrameLocks noChangeAspect="1"/>
            </p:cNvGraphicFramePr>
            <p:nvPr/>
          </p:nvGraphicFramePr>
          <p:xfrm>
            <a:off x="2592" y="1491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" name="公式" r:id="rId19" imgW="164880" imgH="228600" progId="Equation.3">
                    <p:embed/>
                  </p:oleObj>
                </mc:Choice>
                <mc:Fallback>
                  <p:oleObj name="公式" r:id="rId19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91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33400" y="290988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定理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3.  </a:t>
            </a:r>
            <a:r>
              <a:rPr kumimoji="1" lang="zh-CN" altLang="en-US" sz="2800" b="1" dirty="0"/>
              <a:t>函数</a:t>
            </a: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6865"/>
              </p:ext>
            </p:extLst>
          </p:nvPr>
        </p:nvGraphicFramePr>
        <p:xfrm>
          <a:off x="2514600" y="292735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公式" r:id="rId21" imgW="342720" imgH="203040" progId="Equation.3">
                  <p:embed/>
                </p:oleObj>
              </mc:Choice>
              <mc:Fallback>
                <p:oleObj name="公式" r:id="rId21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2735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499864" y="3503613"/>
            <a:ext cx="4648200" cy="609600"/>
            <a:chOff x="96" y="1867"/>
            <a:chExt cx="2928" cy="384"/>
          </a:xfrm>
        </p:grpSpPr>
        <p:graphicFrame>
          <p:nvGraphicFramePr>
            <p:cNvPr id="53275" name="Object 27"/>
            <p:cNvGraphicFramePr>
              <a:graphicFrameLocks noChangeAspect="1"/>
            </p:cNvGraphicFramePr>
            <p:nvPr/>
          </p:nvGraphicFramePr>
          <p:xfrm>
            <a:off x="96" y="1903"/>
            <a:ext cx="5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6" name="公式" r:id="rId23" imgW="342720" imgH="203040" progId="Equation.3">
                    <p:embed/>
                  </p:oleObj>
                </mc:Choice>
                <mc:Fallback>
                  <p:oleObj name="公式" r:id="rId23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903"/>
                          <a:ext cx="5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576" y="1867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在点</a:t>
              </a:r>
            </a:p>
          </p:txBody>
        </p:sp>
        <p:graphicFrame>
          <p:nvGraphicFramePr>
            <p:cNvPr id="53277" name="Object 29"/>
            <p:cNvGraphicFramePr>
              <a:graphicFrameLocks noChangeAspect="1"/>
            </p:cNvGraphicFramePr>
            <p:nvPr/>
          </p:nvGraphicFramePr>
          <p:xfrm>
            <a:off x="1104" y="1884"/>
            <a:ext cx="26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7" name="公式" r:id="rId25" imgW="164880" imgH="228600" progId="Equation.3">
                    <p:embed/>
                  </p:oleObj>
                </mc:Choice>
                <mc:Fallback>
                  <p:oleObj name="公式" r:id="rId2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884"/>
                          <a:ext cx="26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1344" y="1891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 dirty="0"/>
                <a:t>必 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右</a:t>
              </a:r>
              <a:r>
                <a:rPr kumimoji="1" lang="zh-CN" altLang="en-US" sz="2800" b="1" dirty="0">
                  <a:solidFill>
                    <a:schemeClr val="tx2"/>
                  </a:solidFill>
                </a:rPr>
                <a:t>        </a:t>
              </a:r>
              <a:r>
                <a:rPr kumimoji="1" lang="zh-CN" altLang="en-US" sz="2800" b="1" dirty="0"/>
                <a:t>连续</a:t>
              </a:r>
              <a:r>
                <a:rPr kumimoji="1" lang="en-US" altLang="zh-CN" sz="2800" b="1" dirty="0"/>
                <a:t>.</a:t>
              </a:r>
            </a:p>
          </p:txBody>
        </p:sp>
      </p:grp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257800" y="29019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</a:rPr>
              <a:t>(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左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319264" y="35607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C00000"/>
                </a:solidFill>
              </a:rPr>
              <a:t>(</a:t>
            </a:r>
            <a:r>
              <a:rPr kumimoji="1" lang="zh-CN" altLang="en-US" sz="2800" b="1">
                <a:solidFill>
                  <a:srgbClr val="C00000"/>
                </a:solidFill>
              </a:rPr>
              <a:t>左</a:t>
            </a:r>
            <a:r>
              <a:rPr kumimoji="1" lang="en-US" altLang="zh-CN" sz="2800" b="1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533400" y="42243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若函数</a:t>
            </a:r>
          </a:p>
        </p:txBody>
      </p:sp>
      <p:graphicFrame>
        <p:nvGraphicFramePr>
          <p:cNvPr id="532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20649"/>
              </p:ext>
            </p:extLst>
          </p:nvPr>
        </p:nvGraphicFramePr>
        <p:xfrm>
          <a:off x="1752600" y="4294188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公式" r:id="rId27" imgW="342720" imgH="203040" progId="Equation.3">
                  <p:embed/>
                </p:oleObj>
              </mc:Choice>
              <mc:Fallback>
                <p:oleObj name="公式" r:id="rId27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94188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6651"/>
              </p:ext>
            </p:extLst>
          </p:nvPr>
        </p:nvGraphicFramePr>
        <p:xfrm>
          <a:off x="6553200" y="4222750"/>
          <a:ext cx="952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公式" r:id="rId29" imgW="380880" imgH="215640" progId="Equation.3">
                  <p:embed/>
                </p:oleObj>
              </mc:Choice>
              <mc:Fallback>
                <p:oleObj name="公式" r:id="rId29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222750"/>
                        <a:ext cx="9525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91761"/>
              </p:ext>
            </p:extLst>
          </p:nvPr>
        </p:nvGraphicFramePr>
        <p:xfrm>
          <a:off x="7848600" y="4187825"/>
          <a:ext cx="952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公式" r:id="rId31" imgW="380880" imgH="215640" progId="Equation.3">
                  <p:embed/>
                </p:oleObj>
              </mc:Choice>
              <mc:Fallback>
                <p:oleObj name="公式" r:id="rId31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187825"/>
                        <a:ext cx="9525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7448550" y="418782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与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23775" y="482282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都存在</a:t>
            </a:r>
            <a:r>
              <a:rPr kumimoji="1" lang="en-US" altLang="zh-CN" sz="2800" b="1" dirty="0"/>
              <a:t>,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1847750" y="48228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则称</a:t>
            </a:r>
          </a:p>
        </p:txBody>
      </p:sp>
      <p:graphicFrame>
        <p:nvGraphicFramePr>
          <p:cNvPr id="532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212007"/>
              </p:ext>
            </p:extLst>
          </p:nvPr>
        </p:nvGraphicFramePr>
        <p:xfrm>
          <a:off x="2685950" y="4894263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公式" r:id="rId33" imgW="342720" imgH="203040" progId="Equation.3">
                  <p:embed/>
                </p:oleObj>
              </mc:Choice>
              <mc:Fallback>
                <p:oleObj name="公式" r:id="rId3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950" y="4894263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533400" y="5330825"/>
            <a:ext cx="152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显然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:</a:t>
            </a:r>
          </a:p>
        </p:txBody>
      </p:sp>
      <p:graphicFrame>
        <p:nvGraphicFramePr>
          <p:cNvPr id="532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05725"/>
              </p:ext>
            </p:extLst>
          </p:nvPr>
        </p:nvGraphicFramePr>
        <p:xfrm>
          <a:off x="533400" y="58166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公式" r:id="rId35" imgW="342720" imgH="203040" progId="Equation.3">
                  <p:embed/>
                </p:oleObj>
              </mc:Choice>
              <mc:Fallback>
                <p:oleObj name="公式" r:id="rId35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166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1262063" y="5789613"/>
            <a:ext cx="4148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在闭区间 </a:t>
            </a:r>
            <a:r>
              <a:rPr kumimoji="1" lang="en-US" altLang="zh-CN" sz="2800" b="1"/>
              <a:t>[</a:t>
            </a:r>
            <a:r>
              <a:rPr kumimoji="1" lang="en-US" altLang="zh-CN" sz="2800" b="1" i="1"/>
              <a:t>a</a:t>
            </a:r>
            <a:r>
              <a:rPr kumimoji="1" lang="en-US" altLang="zh-CN" sz="2800" b="1"/>
              <a:t> , </a:t>
            </a:r>
            <a:r>
              <a:rPr kumimoji="1" lang="en-US" altLang="zh-CN" sz="2800" b="1" i="1"/>
              <a:t>b</a:t>
            </a:r>
            <a:r>
              <a:rPr kumimoji="1" lang="en-US" altLang="zh-CN" sz="2800" b="1"/>
              <a:t>] </a:t>
            </a:r>
            <a:r>
              <a:rPr kumimoji="1" lang="zh-CN" altLang="en-US" sz="2800" b="1"/>
              <a:t>上可导</a:t>
            </a:r>
          </a:p>
        </p:txBody>
      </p:sp>
      <p:sp>
        <p:nvSpPr>
          <p:cNvPr id="53292" name="AutoShape 44"/>
          <p:cNvSpPr>
            <a:spLocks noChangeArrowheads="1"/>
          </p:cNvSpPr>
          <p:nvPr/>
        </p:nvSpPr>
        <p:spPr bwMode="auto">
          <a:xfrm>
            <a:off x="5029200" y="5985917"/>
            <a:ext cx="935038" cy="179387"/>
          </a:xfrm>
          <a:prstGeom prst="rightArrow">
            <a:avLst>
              <a:gd name="adj1" fmla="val 50000"/>
              <a:gd name="adj2" fmla="val 13031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32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886014"/>
              </p:ext>
            </p:extLst>
          </p:nvPr>
        </p:nvGraphicFramePr>
        <p:xfrm>
          <a:off x="6019800" y="5815013"/>
          <a:ext cx="247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37" imgW="990360" imgH="203040" progId="Equation.3">
                  <p:embed/>
                </p:oleObj>
              </mc:Choice>
              <mc:Fallback>
                <p:oleObj name="Equation" r:id="rId37" imgW="990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15013"/>
                        <a:ext cx="247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94" name="Group 46"/>
          <p:cNvGrpSpPr>
            <a:grpSpLocks/>
          </p:cNvGrpSpPr>
          <p:nvPr/>
        </p:nvGrpSpPr>
        <p:grpSpPr bwMode="auto">
          <a:xfrm>
            <a:off x="2514600" y="4264025"/>
            <a:ext cx="4114800" cy="520700"/>
            <a:chOff x="1872" y="2496"/>
            <a:chExt cx="2592" cy="328"/>
          </a:xfrm>
        </p:grpSpPr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1872" y="2497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在开区间</a:t>
              </a:r>
              <a:r>
                <a:rPr kumimoji="1" lang="zh-CN" altLang="en-US" sz="2800" b="1">
                  <a:solidFill>
                    <a:schemeClr val="tx2"/>
                  </a:solidFill>
                </a:rPr>
                <a:t>          </a:t>
              </a:r>
              <a:r>
                <a:rPr kumimoji="1" lang="zh-CN" altLang="en-US" sz="2800" b="1"/>
                <a:t>内可导</a:t>
              </a:r>
              <a:r>
                <a:rPr kumimoji="1" lang="en-US" altLang="zh-CN" sz="2800" b="1"/>
                <a:t>,</a:t>
              </a:r>
            </a:p>
          </p:txBody>
        </p:sp>
        <p:graphicFrame>
          <p:nvGraphicFramePr>
            <p:cNvPr id="53296" name="Object 48"/>
            <p:cNvGraphicFramePr>
              <a:graphicFrameLocks noChangeAspect="1"/>
            </p:cNvGraphicFramePr>
            <p:nvPr/>
          </p:nvGraphicFramePr>
          <p:xfrm>
            <a:off x="2830" y="2496"/>
            <a:ext cx="6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4" name="Equation" r:id="rId39" imgW="380880" imgH="203040" progId="Equation.3">
                    <p:embed/>
                  </p:oleObj>
                </mc:Choice>
                <mc:Fallback>
                  <p:oleObj name="Equation" r:id="rId39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2496"/>
                          <a:ext cx="6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97" name="Group 49"/>
          <p:cNvGrpSpPr>
            <a:grpSpLocks/>
          </p:cNvGrpSpPr>
          <p:nvPr/>
        </p:nvGrpSpPr>
        <p:grpSpPr bwMode="auto">
          <a:xfrm>
            <a:off x="3441600" y="4832350"/>
            <a:ext cx="3722688" cy="549275"/>
            <a:chOff x="2071" y="2854"/>
            <a:chExt cx="2345" cy="346"/>
          </a:xfrm>
        </p:grpSpPr>
        <p:sp>
          <p:nvSpPr>
            <p:cNvPr id="53298" name="Text Box 50"/>
            <p:cNvSpPr txBox="1">
              <a:spLocks noChangeArrowheads="1"/>
            </p:cNvSpPr>
            <p:nvPr/>
          </p:nvSpPr>
          <p:spPr bwMode="auto">
            <a:xfrm>
              <a:off x="2071" y="2854"/>
              <a:ext cx="2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在闭区间 </a:t>
              </a:r>
              <a:r>
                <a:rPr kumimoji="1" lang="zh-CN" altLang="en-US" sz="2800" b="1">
                  <a:solidFill>
                    <a:schemeClr val="tx2"/>
                  </a:solidFill>
                </a:rPr>
                <a:t>         </a:t>
              </a:r>
              <a:r>
                <a:rPr kumimoji="1" lang="zh-CN" altLang="en-US" sz="2800" b="1"/>
                <a:t>上可导</a:t>
              </a:r>
              <a:r>
                <a:rPr kumimoji="1" lang="en-US" altLang="zh-CN" sz="2800" b="1"/>
                <a:t>.</a:t>
              </a:r>
            </a:p>
          </p:txBody>
        </p:sp>
        <p:graphicFrame>
          <p:nvGraphicFramePr>
            <p:cNvPr id="53299" name="Object 51"/>
            <p:cNvGraphicFramePr>
              <a:graphicFrameLocks noChangeAspect="1"/>
            </p:cNvGraphicFramePr>
            <p:nvPr/>
          </p:nvGraphicFramePr>
          <p:xfrm>
            <a:off x="3041" y="2880"/>
            <a:ext cx="5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5" name="Equation" r:id="rId41" imgW="355320" imgH="203040" progId="Equation.3">
                    <p:embed/>
                  </p:oleObj>
                </mc:Choice>
                <mc:Fallback>
                  <p:oleObj name="Equation" r:id="rId41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2880"/>
                          <a:ext cx="55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4965700" y="404466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/>
              <a:t>可导的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充分必要条件</a:t>
            </a: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513928" y="10652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是</a:t>
            </a: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6096000" y="42021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且</a:t>
            </a:r>
          </a:p>
        </p:txBody>
      </p:sp>
      <p:sp>
        <p:nvSpPr>
          <p:cNvPr id="53303" name="AutoShape 55"/>
          <p:cNvSpPr>
            <a:spLocks noChangeArrowheads="1"/>
          </p:cNvSpPr>
          <p:nvPr/>
        </p:nvSpPr>
        <p:spPr bwMode="auto">
          <a:xfrm>
            <a:off x="7543800" y="3086894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276074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uild="p" autoUpdateAnimBg="0" advAuto="0"/>
      <p:bldP spid="53258" grpId="0" animBg="1"/>
      <p:bldP spid="53262" grpId="0" animBg="1"/>
      <p:bldP spid="53263" grpId="0" animBg="1"/>
      <p:bldP spid="53267" grpId="0" autoUpdateAnimBg="0"/>
      <p:bldP spid="53272" grpId="0" build="p" autoUpdateAnimBg="0"/>
      <p:bldP spid="53279" grpId="0" autoUpdateAnimBg="0"/>
      <p:bldP spid="53280" grpId="0" autoUpdateAnimBg="0"/>
      <p:bldP spid="53281" grpId="0" autoUpdateAnimBg="0"/>
      <p:bldP spid="53285" grpId="0" autoUpdateAnimBg="0"/>
      <p:bldP spid="53286" grpId="0" autoUpdateAnimBg="0"/>
      <p:bldP spid="53287" grpId="0" autoUpdateAnimBg="0"/>
      <p:bldP spid="53289" grpId="0" autoUpdateAnimBg="0"/>
      <p:bldP spid="53291" grpId="0" autoUpdateAnimBg="0"/>
      <p:bldP spid="53292" grpId="0" animBg="1"/>
      <p:bldP spid="53302" grpId="0" build="p" autoUpdateAnimBg="0"/>
      <p:bldP spid="53303" grpId="0" animBg="1"/>
      <p:bldP spid="5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275" y="422275"/>
            <a:ext cx="2092325" cy="644525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>
                <a:latin typeface="+mn-lt"/>
                <a:ea typeface="+mn-ea"/>
              </a:rPr>
              <a:t>内容小结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1572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1. </a:t>
            </a:r>
            <a:r>
              <a:rPr kumimoji="1" lang="zh-CN" altLang="en-US" sz="2800" b="1"/>
              <a:t>导数的实质</a:t>
            </a:r>
            <a:r>
              <a:rPr kumimoji="1" lang="en-US" altLang="zh-CN" sz="2800" b="1"/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61988" y="2252663"/>
            <a:ext cx="3757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3. </a:t>
            </a:r>
            <a:r>
              <a:rPr kumimoji="1" lang="zh-CN" altLang="en-US" sz="2800" b="1"/>
              <a:t>导数的几何意义</a:t>
            </a:r>
            <a:r>
              <a:rPr kumimoji="1" lang="en-US" altLang="zh-CN" sz="2800" b="1"/>
              <a:t>: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35000" y="2763838"/>
            <a:ext cx="584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4. </a:t>
            </a:r>
            <a:r>
              <a:rPr kumimoji="1" lang="zh-CN" altLang="en-US" sz="2800" b="1"/>
              <a:t>可导必连续</a:t>
            </a:r>
            <a:r>
              <a:rPr kumimoji="1" lang="en-US" altLang="zh-CN" sz="2800" b="1"/>
              <a:t>,  </a:t>
            </a:r>
            <a:r>
              <a:rPr kumimoji="1" lang="zh-CN" altLang="en-US" sz="2800" b="1"/>
              <a:t>但连续不一定可导</a:t>
            </a:r>
            <a:r>
              <a:rPr kumimoji="1" lang="en-US" altLang="zh-CN" sz="2800" b="1"/>
              <a:t>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35000" y="3290888"/>
            <a:ext cx="333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5. </a:t>
            </a:r>
            <a:r>
              <a:rPr kumimoji="1" lang="zh-CN" altLang="en-US" sz="2800" b="1"/>
              <a:t>已学求导公式</a:t>
            </a:r>
            <a:r>
              <a:rPr kumimoji="1" lang="en-US" altLang="zh-CN" sz="2800" b="1"/>
              <a:t>: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68338" y="54102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6. </a:t>
            </a:r>
            <a:r>
              <a:rPr kumimoji="1" lang="zh-CN" altLang="en-US" sz="2800" b="1"/>
              <a:t>判断可导性</a:t>
            </a:r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2971800" y="5100638"/>
            <a:ext cx="179388" cy="1223962"/>
          </a:xfrm>
          <a:prstGeom prst="leftBrace">
            <a:avLst>
              <a:gd name="adj1" fmla="val 56858"/>
              <a:gd name="adj2" fmla="val 458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176588" y="4953000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不连续</a:t>
            </a:r>
            <a:r>
              <a:rPr kumimoji="1" lang="en-US" altLang="zh-CN" sz="2800" b="1"/>
              <a:t>,  </a:t>
            </a:r>
            <a:r>
              <a:rPr kumimoji="1" lang="zh-CN" altLang="en-US" sz="2800" b="1"/>
              <a:t>一定不可导</a:t>
            </a:r>
            <a:r>
              <a:rPr kumimoji="1" lang="en-US" altLang="zh-CN" sz="2800" b="1"/>
              <a:t>.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124200" y="5410200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直接用导数定义</a:t>
            </a:r>
            <a:r>
              <a:rPr kumimoji="1" lang="en-US" altLang="zh-CN" sz="2800" b="1"/>
              <a:t>;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124200" y="5881688"/>
            <a:ext cx="468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看左右导数是否存在且相等</a:t>
            </a:r>
            <a:r>
              <a:rPr kumimoji="1" lang="en-US" altLang="zh-CN" sz="2800" b="1"/>
              <a:t>.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0371"/>
              </p:ext>
            </p:extLst>
          </p:nvPr>
        </p:nvGraphicFramePr>
        <p:xfrm>
          <a:off x="990600" y="3941763"/>
          <a:ext cx="1014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3" imgW="406080" imgH="203040" progId="Equation.3">
                  <p:embed/>
                </p:oleObj>
              </mc:Choice>
              <mc:Fallback>
                <p:oleObj name="Equation" r:id="rId3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41763"/>
                        <a:ext cx="1014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03201"/>
              </p:ext>
            </p:extLst>
          </p:nvPr>
        </p:nvGraphicFramePr>
        <p:xfrm>
          <a:off x="3581400" y="3937000"/>
          <a:ext cx="101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5" imgW="1015920" imgH="482400" progId="Equation.3">
                  <p:embed/>
                </p:oleObj>
              </mc:Choice>
              <mc:Fallback>
                <p:oleObj name="Equation" r:id="rId5" imgW="1015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37000"/>
                        <a:ext cx="101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79044"/>
              </p:ext>
            </p:extLst>
          </p:nvPr>
        </p:nvGraphicFramePr>
        <p:xfrm>
          <a:off x="990600" y="45720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7" imgW="1269720" imgH="406080" progId="Equation.3">
                  <p:embed/>
                </p:oleObj>
              </mc:Choice>
              <mc:Fallback>
                <p:oleObj name="Equation" r:id="rId7" imgW="1269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57638"/>
              </p:ext>
            </p:extLst>
          </p:nvPr>
        </p:nvGraphicFramePr>
        <p:xfrm>
          <a:off x="3613150" y="454342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9" imgW="1320480" imgH="406080" progId="Equation.3">
                  <p:embed/>
                </p:oleObj>
              </mc:Choice>
              <mc:Fallback>
                <p:oleObj name="Equation" r:id="rId9" imgW="1320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54342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720040"/>
              </p:ext>
            </p:extLst>
          </p:nvPr>
        </p:nvGraphicFramePr>
        <p:xfrm>
          <a:off x="1143000" y="1752600"/>
          <a:ext cx="1471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Equation" r:id="rId11" imgW="1473120" imgH="431640" progId="Equation.3">
                  <p:embed/>
                </p:oleObj>
              </mc:Choice>
              <mc:Fallback>
                <p:oleObj name="Equation" r:id="rId11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1471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68338" y="16843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2. 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70814"/>
              </p:ext>
            </p:extLst>
          </p:nvPr>
        </p:nvGraphicFramePr>
        <p:xfrm>
          <a:off x="3733800" y="1752600"/>
          <a:ext cx="27860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13" imgW="2768400" imgH="431640" progId="Equation.3">
                  <p:embed/>
                </p:oleObj>
              </mc:Choice>
              <mc:Fallback>
                <p:oleObj name="Equation" r:id="rId13" imgW="276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27860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201531"/>
              </p:ext>
            </p:extLst>
          </p:nvPr>
        </p:nvGraphicFramePr>
        <p:xfrm>
          <a:off x="6486525" y="3935413"/>
          <a:ext cx="1122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15" imgW="1130040" imgH="406080" progId="Equation.3">
                  <p:embed/>
                </p:oleObj>
              </mc:Choice>
              <mc:Fallback>
                <p:oleObj name="Equation" r:id="rId15" imgW="1130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935413"/>
                        <a:ext cx="11223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47130"/>
              </p:ext>
            </p:extLst>
          </p:nvPr>
        </p:nvGraphicFramePr>
        <p:xfrm>
          <a:off x="2024063" y="4005263"/>
          <a:ext cx="315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17" imgW="317160" imgH="393480" progId="Equation.DSMT4">
                  <p:embed/>
                </p:oleObj>
              </mc:Choice>
              <mc:Fallback>
                <p:oleObj name="Equation" r:id="rId17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005263"/>
                        <a:ext cx="315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73488"/>
              </p:ext>
            </p:extLst>
          </p:nvPr>
        </p:nvGraphicFramePr>
        <p:xfrm>
          <a:off x="4622800" y="386715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19" imgW="1041120" imgH="520560" progId="Equation.DSMT4">
                  <p:embed/>
                </p:oleObj>
              </mc:Choice>
              <mc:Fallback>
                <p:oleObj name="Equation" r:id="rId19" imgW="1041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867150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48307"/>
              </p:ext>
            </p:extLst>
          </p:nvPr>
        </p:nvGraphicFramePr>
        <p:xfrm>
          <a:off x="2362200" y="4648200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21" imgW="838080" imgH="317160" progId="Equation.DSMT4">
                  <p:embed/>
                </p:oleObj>
              </mc:Choice>
              <mc:Fallback>
                <p:oleObj name="Equation" r:id="rId21" imgW="838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83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20355"/>
              </p:ext>
            </p:extLst>
          </p:nvPr>
        </p:nvGraphicFramePr>
        <p:xfrm>
          <a:off x="5016500" y="45593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23" imgW="965160" imgH="393480" progId="Equation.DSMT4">
                  <p:embed/>
                </p:oleObj>
              </mc:Choice>
              <mc:Fallback>
                <p:oleObj name="Equation" r:id="rId23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5593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55562"/>
              </p:ext>
            </p:extLst>
          </p:nvPr>
        </p:nvGraphicFramePr>
        <p:xfrm>
          <a:off x="7626350" y="3665538"/>
          <a:ext cx="3810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25" imgW="380880" imgH="838080" progId="Equation.DSMT4">
                  <p:embed/>
                </p:oleObj>
              </mc:Choice>
              <mc:Fallback>
                <p:oleObj name="Equation" r:id="rId25" imgW="3808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3665538"/>
                        <a:ext cx="3810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048000" y="1155700"/>
            <a:ext cx="2459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增量比的极限</a:t>
            </a:r>
            <a:r>
              <a:rPr kumimoji="1" lang="en-US" altLang="zh-CN" sz="2800" b="1"/>
              <a:t>;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733800" y="2243138"/>
            <a:ext cx="21002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切线的斜率</a:t>
            </a:r>
            <a:r>
              <a:rPr kumimoji="1" lang="en-US" altLang="zh-CN" sz="2800" b="1"/>
              <a:t>;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2698750" y="1906588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2698750" y="2014538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565594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build="p" autoUpdateAnimBg="0"/>
      <p:bldP spid="23557" grpId="0" build="p" autoUpdateAnimBg="0"/>
      <p:bldP spid="23558" grpId="0" build="p" autoUpdateAnimBg="0"/>
      <p:bldP spid="23559" grpId="0" build="p" autoUpdateAnimBg="0"/>
      <p:bldP spid="23560" grpId="0" animBg="1"/>
      <p:bldP spid="23561" grpId="0" build="p" autoUpdateAnimBg="0" advAuto="0"/>
      <p:bldP spid="23562" grpId="0" build="p" autoUpdateAnimBg="0"/>
      <p:bldP spid="23563" grpId="0" build="p" autoUpdateAnimBg="0"/>
      <p:bldP spid="23569" grpId="0" autoUpdateAnimBg="0"/>
      <p:bldP spid="23577" grpId="0" autoUpdateAnimBg="0"/>
      <p:bldP spid="23578" grpId="0" autoUpdateAnimBg="0"/>
      <p:bldP spid="23579" grpId="0" animBg="1"/>
      <p:bldP spid="23580" grpId="0" animBg="1"/>
      <p:bldP spid="3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71488"/>
            <a:ext cx="25908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>
                <a:latin typeface="+mn-lt"/>
                <a:ea typeface="+mn-ea"/>
              </a:rPr>
              <a:t>思考与练习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533400" y="1347788"/>
            <a:ext cx="5257800" cy="571500"/>
            <a:chOff x="336" y="696"/>
            <a:chExt cx="3312" cy="360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36" y="715"/>
              <a:ext cx="33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FF0000"/>
                  </a:solidFill>
                </a:rPr>
                <a:t>1. </a:t>
              </a:r>
              <a:r>
                <a:rPr kumimoji="1" lang="zh-CN" altLang="en-US" sz="2800" b="1" dirty="0"/>
                <a:t>函数         在某点     处的导数</a:t>
              </a:r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1056" y="730"/>
            <a:ext cx="5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9" name="Equation" r:id="rId3" imgW="342720" imgH="203040" progId="Equation.3">
                    <p:embed/>
                  </p:oleObj>
                </mc:Choice>
                <mc:Fallback>
                  <p:oleObj name="Equation" r:id="rId3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30"/>
                          <a:ext cx="5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256" y="696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0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96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62015"/>
              </p:ext>
            </p:extLst>
          </p:nvPr>
        </p:nvGraphicFramePr>
        <p:xfrm>
          <a:off x="5476875" y="1349375"/>
          <a:ext cx="1076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7" imgW="431640" imgH="228600" progId="Equation.3">
                  <p:embed/>
                </p:oleObj>
              </mc:Choice>
              <mc:Fallback>
                <p:oleObj name="Equation" r:id="rId7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349375"/>
                        <a:ext cx="10763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50425"/>
              </p:ext>
            </p:extLst>
          </p:nvPr>
        </p:nvGraphicFramePr>
        <p:xfrm>
          <a:off x="7994650" y="1385888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9" imgW="368280" imgH="203040" progId="Equation.3">
                  <p:embed/>
                </p:oleObj>
              </mc:Choice>
              <mc:Fallback>
                <p:oleObj name="Equation" r:id="rId9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1385888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09600" y="2854325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区别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3784"/>
              </p:ext>
            </p:extLst>
          </p:nvPr>
        </p:nvGraphicFramePr>
        <p:xfrm>
          <a:off x="1871663" y="2854325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11" imgW="368280" imgH="203040" progId="Equation.3">
                  <p:embed/>
                </p:oleObj>
              </mc:Choice>
              <mc:Fallback>
                <p:oleObj name="Equation" r:id="rId11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854325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819400" y="2854325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是函数 </a:t>
            </a:r>
            <a:r>
              <a:rPr kumimoji="1" lang="en-US" altLang="zh-CN" sz="2800" b="1"/>
              <a:t>,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62247"/>
              </p:ext>
            </p:extLst>
          </p:nvPr>
        </p:nvGraphicFramePr>
        <p:xfrm>
          <a:off x="4410075" y="2857500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13" imgW="431640" imgH="228600" progId="Equation.3">
                  <p:embed/>
                </p:oleObj>
              </mc:Choice>
              <mc:Fallback>
                <p:oleObj name="Equation" r:id="rId13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2857500"/>
                        <a:ext cx="107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410200" y="2868613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是数值</a:t>
            </a:r>
            <a:r>
              <a:rPr kumimoji="1" lang="en-US" altLang="zh-CN" sz="2800" b="1"/>
              <a:t>;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09600" y="3730625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</a:rPr>
              <a:t>联系</a:t>
            </a:r>
            <a:r>
              <a:rPr kumimoji="1"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08002"/>
              </p:ext>
            </p:extLst>
          </p:nvPr>
        </p:nvGraphicFramePr>
        <p:xfrm>
          <a:off x="1958975" y="3614738"/>
          <a:ext cx="21256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15" imgW="850680" imgH="304560" progId="Equation.3">
                  <p:embed/>
                </p:oleObj>
              </mc:Choice>
              <mc:Fallback>
                <p:oleObj name="Equation" r:id="rId15" imgW="850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614738"/>
                        <a:ext cx="212566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84215"/>
              </p:ext>
            </p:extLst>
          </p:nvPr>
        </p:nvGraphicFramePr>
        <p:xfrm>
          <a:off x="4114800" y="3733800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17" imgW="431640" imgH="228600" progId="Equation.3">
                  <p:embed/>
                </p:oleObj>
              </mc:Choice>
              <mc:Fallback>
                <p:oleObj name="Equation" r:id="rId17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07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09600" y="5026025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52400" y="1995488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有什么区别与联系</a:t>
            </a:r>
            <a:r>
              <a:rPr kumimoji="1" lang="en-US" altLang="zh-CN" sz="2800" b="1"/>
              <a:t>?</a:t>
            </a:r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2058988" y="4891091"/>
            <a:ext cx="2792412" cy="742950"/>
            <a:chOff x="1297" y="3081"/>
            <a:chExt cx="1759" cy="468"/>
          </a:xfrm>
        </p:grpSpPr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297" y="3189"/>
            <a:ext cx="175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7" name="Equation" r:id="rId19" imgW="1117440" imgH="228600" progId="Equation.3">
                    <p:embed/>
                  </p:oleObj>
                </mc:Choice>
                <mc:Fallback>
                  <p:oleObj name="Equation" r:id="rId19" imgW="1117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3189"/>
                          <a:ext cx="175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914" y="3081"/>
              <a:ext cx="5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1"/>
                  </a:solidFill>
                </a:rPr>
                <a:t>？</a:t>
              </a:r>
            </a:p>
          </p:txBody>
        </p:sp>
      </p:grp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3200400" y="4953000"/>
            <a:ext cx="228600" cy="762000"/>
            <a:chOff x="2160" y="3072"/>
            <a:chExt cx="144" cy="480"/>
          </a:xfrm>
        </p:grpSpPr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2160" y="3072"/>
              <a:ext cx="144" cy="4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rot="8400000" flipH="1">
              <a:off x="2160" y="3072"/>
              <a:ext cx="144" cy="4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461125" y="135413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与导函数</a:t>
            </a:r>
          </a:p>
        </p:txBody>
      </p:sp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817352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utoUpdateAnimBg="0"/>
      <p:bldP spid="24587" grpId="0" autoUpdateAnimBg="0"/>
      <p:bldP spid="24589" grpId="0" autoUpdateAnimBg="0"/>
      <p:bldP spid="24590" grpId="0" autoUpdateAnimBg="0"/>
      <p:bldP spid="24593" grpId="0" autoUpdateAnimBg="0"/>
      <p:bldP spid="24594" grpId="0" build="p" autoUpdateAnimBg="0" advAuto="0"/>
      <p:bldP spid="24601" grpId="0" build="p" autoUpdateAnimBg="0" advAuto="0"/>
      <p:bldP spid="2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6686" y="228600"/>
            <a:ext cx="1219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488375"/>
              </p:ext>
            </p:extLst>
          </p:nvPr>
        </p:nvGraphicFramePr>
        <p:xfrm>
          <a:off x="1538536" y="312738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3" name="Equation" r:id="rId3" imgW="990360" imgH="444240" progId="Equation.3">
                  <p:embed/>
                </p:oleObj>
              </mc:Choice>
              <mc:Fallback>
                <p:oleObj name="Equation" r:id="rId3" imgW="99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536" y="312738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29136" y="2587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存在 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则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12162"/>
              </p:ext>
            </p:extLst>
          </p:nvPr>
        </p:nvGraphicFramePr>
        <p:xfrm>
          <a:off x="1863974" y="838200"/>
          <a:ext cx="52371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" name="Equation" r:id="rId5" imgW="5244840" imgH="863280" progId="Equation.3">
                  <p:embed/>
                </p:oleObj>
              </mc:Choice>
              <mc:Fallback>
                <p:oleObj name="Equation" r:id="rId5" imgW="52448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974" y="838200"/>
                        <a:ext cx="52371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06686" y="19192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</a:rPr>
              <a:t>3. </a:t>
            </a:r>
            <a:r>
              <a:rPr kumimoji="1" lang="zh-CN" altLang="en-US" sz="2800" b="1" dirty="0"/>
              <a:t>已知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60586"/>
              </p:ext>
            </p:extLst>
          </p:nvPr>
        </p:nvGraphicFramePr>
        <p:xfrm>
          <a:off x="1970336" y="1917700"/>
          <a:ext cx="314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5" name="Equation" r:id="rId7" imgW="3149280" imgH="444240" progId="Equation.3">
                  <p:embed/>
                </p:oleObj>
              </mc:Choice>
              <mc:Fallback>
                <p:oleObj name="Equation" r:id="rId7" imgW="3149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336" y="1917700"/>
                        <a:ext cx="314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119936" y="18415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64335"/>
              </p:ext>
            </p:extLst>
          </p:nvPr>
        </p:nvGraphicFramePr>
        <p:xfrm>
          <a:off x="5653336" y="1739900"/>
          <a:ext cx="261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6" name="Equation" r:id="rId9" imgW="2616120" imgH="850680" progId="Equation.3">
                  <p:embed/>
                </p:oleObj>
              </mc:Choice>
              <mc:Fallback>
                <p:oleObj name="Equation" r:id="rId9" imgW="2616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336" y="1739900"/>
                        <a:ext cx="261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887352"/>
              </p:ext>
            </p:extLst>
          </p:nvPr>
        </p:nvGraphicFramePr>
        <p:xfrm>
          <a:off x="5569199" y="1014413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7" name="Equation" r:id="rId11" imgW="1257120" imgH="444240" progId="Equation.3">
                  <p:embed/>
                </p:oleObj>
              </mc:Choice>
              <mc:Fallback>
                <p:oleObj name="Equation" r:id="rId11" imgW="125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199" y="1014413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019060"/>
              </p:ext>
            </p:extLst>
          </p:nvPr>
        </p:nvGraphicFramePr>
        <p:xfrm>
          <a:off x="7520236" y="19288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8" name="Equation" r:id="rId13" imgW="342720" imgH="444240" progId="Equation.3">
                  <p:embed/>
                </p:oleObj>
              </mc:Choice>
              <mc:Fallback>
                <p:oleObj name="Equation" r:id="rId13" imgW="34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236" y="192881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06686" y="27241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</a:rPr>
              <a:t>4. </a:t>
            </a:r>
            <a:r>
              <a:rPr kumimoji="1" lang="zh-CN" altLang="en-US" sz="2800" b="1" dirty="0"/>
              <a:t>若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97320"/>
              </p:ext>
            </p:extLst>
          </p:nvPr>
        </p:nvGraphicFramePr>
        <p:xfrm>
          <a:off x="1538536" y="28194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9" name="Equation" r:id="rId15" imgW="1701720" imgH="406080" progId="Equation.3">
                  <p:embed/>
                </p:oleObj>
              </mc:Choice>
              <mc:Fallback>
                <p:oleObj name="Equation" r:id="rId15" imgW="1701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536" y="28194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214936" y="272415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恒有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134922"/>
              </p:ext>
            </p:extLst>
          </p:nvPr>
        </p:nvGraphicFramePr>
        <p:xfrm>
          <a:off x="4586536" y="2719388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0" name="Equation" r:id="rId17" imgW="1714320" imgH="533160" progId="Equation.3">
                  <p:embed/>
                </p:oleObj>
              </mc:Choice>
              <mc:Fallback>
                <p:oleObj name="Equation" r:id="rId17" imgW="1714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536" y="2719388"/>
                        <a:ext cx="171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262936" y="2667000"/>
            <a:ext cx="804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问</a:t>
            </a:r>
          </a:p>
        </p:txBody>
      </p:sp>
      <p:graphicFrame>
        <p:nvGraphicFramePr>
          <p:cNvPr id="25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70757"/>
              </p:ext>
            </p:extLst>
          </p:nvPr>
        </p:nvGraphicFramePr>
        <p:xfrm>
          <a:off x="6826499" y="2794000"/>
          <a:ext cx="731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1" name="Equation" r:id="rId19" imgW="736560" imgH="406080" progId="Equation.3">
                  <p:embed/>
                </p:oleObj>
              </mc:Choice>
              <mc:Fallback>
                <p:oleObj name="Equation" r:id="rId19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499" y="2794000"/>
                        <a:ext cx="7318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558336" y="26685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是否在</a:t>
            </a:r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73860"/>
              </p:ext>
            </p:extLst>
          </p:nvPr>
        </p:nvGraphicFramePr>
        <p:xfrm>
          <a:off x="547936" y="34290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2" name="Equation" r:id="rId21" imgW="774360" imgH="317160" progId="Equation.3">
                  <p:embed/>
                </p:oleObj>
              </mc:Choice>
              <mc:Fallback>
                <p:oleObj name="Equation" r:id="rId21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36" y="34290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309936" y="3290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可导</a:t>
            </a:r>
            <a:r>
              <a:rPr kumimoji="1" lang="en-US" altLang="zh-CN" sz="2800" b="1"/>
              <a:t>?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706686" y="3868738"/>
            <a:ext cx="197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 </a:t>
            </a:r>
            <a:r>
              <a:rPr kumimoji="1" lang="zh-CN" altLang="en-US" sz="2800" b="1"/>
              <a:t>由题设</a:t>
            </a: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66091"/>
              </p:ext>
            </p:extLst>
          </p:nvPr>
        </p:nvGraphicFramePr>
        <p:xfrm>
          <a:off x="2498974" y="39433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3" name="Equation" r:id="rId23" imgW="1231560" imgH="393480" progId="Equation.3">
                  <p:embed/>
                </p:oleObj>
              </mc:Choice>
              <mc:Fallback>
                <p:oleObj name="Equation" r:id="rId23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974" y="394335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67605"/>
              </p:ext>
            </p:extLst>
          </p:nvPr>
        </p:nvGraphicFramePr>
        <p:xfrm>
          <a:off x="2278311" y="441960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" name="Equation" r:id="rId25" imgW="2006280" imgH="914400" progId="Equation.3">
                  <p:embed/>
                </p:oleObj>
              </mc:Choice>
              <mc:Fallback>
                <p:oleObj name="Equation" r:id="rId25" imgW="2006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311" y="4419600"/>
                        <a:ext cx="200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92568"/>
              </p:ext>
            </p:extLst>
          </p:nvPr>
        </p:nvGraphicFramePr>
        <p:xfrm>
          <a:off x="4357936" y="4605338"/>
          <a:ext cx="72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" name="Equation" r:id="rId27" imgW="723600" imgH="469800" progId="Equation.3">
                  <p:embed/>
                </p:oleObj>
              </mc:Choice>
              <mc:Fallback>
                <p:oleObj name="Equation" r:id="rId27" imgW="723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936" y="4605338"/>
                        <a:ext cx="72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67828"/>
              </p:ext>
            </p:extLst>
          </p:nvPr>
        </p:nvGraphicFramePr>
        <p:xfrm>
          <a:off x="1690936" y="46482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" name="Equation" r:id="rId29" imgW="495000" imgH="317160" progId="Equation.3">
                  <p:embed/>
                </p:oleObj>
              </mc:Choice>
              <mc:Fallback>
                <p:oleObj name="Equation" r:id="rId29" imgW="495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936" y="46482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395536" y="55753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由夹逼准则</a:t>
            </a:r>
          </a:p>
        </p:txBody>
      </p:sp>
      <p:graphicFrame>
        <p:nvGraphicFramePr>
          <p:cNvPr id="256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456037"/>
              </p:ext>
            </p:extLst>
          </p:nvPr>
        </p:nvGraphicFramePr>
        <p:xfrm>
          <a:off x="2364036" y="5486400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" name="Equation" r:id="rId31" imgW="2374560" imgH="850680" progId="Equation.3">
                  <p:embed/>
                </p:oleObj>
              </mc:Choice>
              <mc:Fallback>
                <p:oleObj name="Equation" r:id="rId31" imgW="23745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036" y="5486400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441825"/>
              </p:ext>
            </p:extLst>
          </p:nvPr>
        </p:nvGraphicFramePr>
        <p:xfrm>
          <a:off x="4815136" y="5665788"/>
          <a:ext cx="6032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8" name="Equation" r:id="rId33" imgW="241200" imgH="177480" progId="Equation.3">
                  <p:embed/>
                </p:oleObj>
              </mc:Choice>
              <mc:Fallback>
                <p:oleObj name="Equation" r:id="rId33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136" y="5665788"/>
                        <a:ext cx="6032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6110536" y="4225925"/>
            <a:ext cx="80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故</a:t>
            </a:r>
          </a:p>
        </p:txBody>
      </p:sp>
      <p:graphicFrame>
        <p:nvGraphicFramePr>
          <p:cNvPr id="256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05503"/>
              </p:ext>
            </p:extLst>
          </p:nvPr>
        </p:nvGraphicFramePr>
        <p:xfrm>
          <a:off x="6593136" y="4318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Equation" r:id="rId35" imgW="736560" imgH="406080" progId="Equation.3">
                  <p:embed/>
                </p:oleObj>
              </mc:Choice>
              <mc:Fallback>
                <p:oleObj name="Equation" r:id="rId35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136" y="4318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7329736" y="42052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</a:t>
            </a:r>
          </a:p>
        </p:txBody>
      </p:sp>
      <p:graphicFrame>
        <p:nvGraphicFramePr>
          <p:cNvPr id="256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0510"/>
              </p:ext>
            </p:extLst>
          </p:nvPr>
        </p:nvGraphicFramePr>
        <p:xfrm>
          <a:off x="7863136" y="43434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Equation" r:id="rId37" imgW="774360" imgH="317160" progId="Equation.3">
                  <p:embed/>
                </p:oleObj>
              </mc:Choice>
              <mc:Fallback>
                <p:oleObj name="Equation" r:id="rId37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136" y="43434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6113711" y="4805363"/>
            <a:ext cx="167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可导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且</a:t>
            </a:r>
          </a:p>
        </p:txBody>
      </p:sp>
      <p:graphicFrame>
        <p:nvGraphicFramePr>
          <p:cNvPr id="256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11593"/>
              </p:ext>
            </p:extLst>
          </p:nvPr>
        </p:nvGraphicFramePr>
        <p:xfrm>
          <a:off x="6720136" y="54102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Equation" r:id="rId39" imgW="1358640" imgH="419040" progId="Equation.3">
                  <p:embed/>
                </p:oleObj>
              </mc:Choice>
              <mc:Fallback>
                <p:oleObj name="Equation" r:id="rId39" imgW="1358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136" y="54102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5805736" y="4038600"/>
            <a:ext cx="0" cy="2286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736886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  <p:bldP spid="25614" grpId="0" autoUpdateAnimBg="0"/>
      <p:bldP spid="25616" grpId="0" autoUpdateAnimBg="0"/>
      <p:bldP spid="25618" grpId="0" autoUpdateAnimBg="0"/>
      <p:bldP spid="25620" grpId="0" autoUpdateAnimBg="0"/>
      <p:bldP spid="25621" grpId="0" autoUpdateAnimBg="0"/>
      <p:bldP spid="25628" grpId="0" autoUpdateAnimBg="0"/>
      <p:bldP spid="25631" grpId="0" autoUpdateAnimBg="0"/>
      <p:bldP spid="25633" grpId="0" autoUpdateAnimBg="0"/>
      <p:bldP spid="25635" grpId="0" autoUpdateAnimBg="0"/>
      <p:bldP spid="25637" grpId="0" animBg="1"/>
      <p:bldP spid="3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90538"/>
            <a:ext cx="1295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5.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32524"/>
              </p:ext>
            </p:extLst>
          </p:nvPr>
        </p:nvGraphicFramePr>
        <p:xfrm>
          <a:off x="1447800" y="292100"/>
          <a:ext cx="3173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7" name="Equation" r:id="rId3" imgW="1269720" imgH="406080" progId="Equation.3">
                  <p:embed/>
                </p:oleObj>
              </mc:Choice>
              <mc:Fallback>
                <p:oleObj name="Equation" r:id="rId3" imgW="1269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2100"/>
                        <a:ext cx="3173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48200" y="508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, </a:t>
            </a:r>
            <a:r>
              <a:rPr kumimoji="1" lang="zh-CN" altLang="en-US" sz="2800" b="1"/>
              <a:t>问 </a:t>
            </a:r>
            <a:r>
              <a:rPr kumimoji="1" lang="en-US" altLang="zh-CN" sz="2800" b="1" i="1"/>
              <a:t>a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取何值时</a:t>
            </a:r>
            <a:r>
              <a:rPr kumimoji="1" lang="en-US" altLang="zh-CN" sz="2800" b="1"/>
              <a:t>,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61460"/>
              </p:ext>
            </p:extLst>
          </p:nvPr>
        </p:nvGraphicFramePr>
        <p:xfrm>
          <a:off x="7239000" y="533400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8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45463" y="508000"/>
            <a:ext cx="693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95859"/>
              </p:ext>
            </p:extLst>
          </p:nvPr>
        </p:nvGraphicFramePr>
        <p:xfrm>
          <a:off x="228600" y="1371600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9" name="Equation" r:id="rId7" imgW="660240" imgH="203040" progId="Equation.3">
                  <p:embed/>
                </p:oleObj>
              </mc:Choice>
              <mc:Fallback>
                <p:oleObj name="Equation" r:id="rId7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164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792288" y="137001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都存在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并求出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41580"/>
              </p:ext>
            </p:extLst>
          </p:nvPr>
        </p:nvGraphicFramePr>
        <p:xfrm>
          <a:off x="4306888" y="137160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Equation" r:id="rId9" imgW="431640" imgH="203040" progId="Equation.3">
                  <p:embed/>
                </p:oleObj>
              </mc:Choice>
              <mc:Fallback>
                <p:oleObj name="Equation" r:id="rId9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1371600"/>
                        <a:ext cx="107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9750" y="2062163"/>
            <a:ext cx="487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</a:rPr>
              <a:t>:  </a:t>
            </a:r>
            <a:r>
              <a:rPr kumimoji="1" lang="zh-CN" altLang="en-US" sz="2800" b="1"/>
              <a:t>显然该函数在 </a:t>
            </a:r>
            <a:r>
              <a:rPr kumimoji="1" lang="en-US" altLang="zh-CN" sz="2800" b="1" i="1"/>
              <a:t>x</a:t>
            </a:r>
            <a:r>
              <a:rPr kumimoji="1" lang="en-US" altLang="zh-CN" sz="2800" b="1"/>
              <a:t> = 0 </a:t>
            </a:r>
            <a:r>
              <a:rPr kumimoji="1" lang="zh-CN" altLang="en-US" sz="2800" b="1"/>
              <a:t>连续 </a:t>
            </a:r>
            <a:r>
              <a:rPr kumimoji="1" lang="en-US" altLang="zh-CN" sz="2800" b="1"/>
              <a:t>.</a:t>
            </a:r>
            <a:endParaRPr kumimoji="1" lang="en-US" altLang="zh-CN" sz="2800" b="1">
              <a:solidFill>
                <a:schemeClr val="tx2"/>
              </a:solidFill>
            </a:endParaRP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1371"/>
              </p:ext>
            </p:extLst>
          </p:nvPr>
        </p:nvGraphicFramePr>
        <p:xfrm>
          <a:off x="1600200" y="2825750"/>
          <a:ext cx="1270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1" name="Equation" r:id="rId11" imgW="507960" imgH="215640" progId="Equation.3">
                  <p:embed/>
                </p:oleObj>
              </mc:Choice>
              <mc:Fallback>
                <p:oleObj name="Equation" r:id="rId11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25750"/>
                        <a:ext cx="1270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327769"/>
              </p:ext>
            </p:extLst>
          </p:nvPr>
        </p:nvGraphicFramePr>
        <p:xfrm>
          <a:off x="2774950" y="2581275"/>
          <a:ext cx="21574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name="Equation" r:id="rId13" imgW="863280" imgH="419040" progId="Equation.3">
                  <p:embed/>
                </p:oleObj>
              </mc:Choice>
              <mc:Fallback>
                <p:oleObj name="Equation" r:id="rId13" imgW="863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581275"/>
                        <a:ext cx="21574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69089"/>
              </p:ext>
            </p:extLst>
          </p:nvPr>
        </p:nvGraphicFramePr>
        <p:xfrm>
          <a:off x="4953000" y="2870200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name="Equation" r:id="rId15" imgW="215640" imgH="164880" progId="Equation.3">
                  <p:embed/>
                </p:oleObj>
              </mc:Choice>
              <mc:Fallback>
                <p:oleObj name="Equation" r:id="rId15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70200"/>
                        <a:ext cx="5381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25860"/>
              </p:ext>
            </p:extLst>
          </p:nvPr>
        </p:nvGraphicFramePr>
        <p:xfrm>
          <a:off x="1619250" y="3749675"/>
          <a:ext cx="1301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4" name="Equation" r:id="rId17" imgW="520560" imgH="215640" progId="Equation.3">
                  <p:embed/>
                </p:oleObj>
              </mc:Choice>
              <mc:Fallback>
                <p:oleObj name="Equation" r:id="rId17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49675"/>
                        <a:ext cx="1301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60172"/>
              </p:ext>
            </p:extLst>
          </p:nvPr>
        </p:nvGraphicFramePr>
        <p:xfrm>
          <a:off x="2819400" y="3505200"/>
          <a:ext cx="1871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5" name="Equation" r:id="rId19" imgW="749160" imgH="419040" progId="Equation.3">
                  <p:embed/>
                </p:oleObj>
              </mc:Choice>
              <mc:Fallback>
                <p:oleObj name="Equation" r:id="rId19" imgW="749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1871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70576"/>
              </p:ext>
            </p:extLst>
          </p:nvPr>
        </p:nvGraphicFramePr>
        <p:xfrm>
          <a:off x="4806950" y="3859213"/>
          <a:ext cx="603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21" imgW="241200" imgH="139680" progId="Equation.3">
                  <p:embed/>
                </p:oleObj>
              </mc:Choice>
              <mc:Fallback>
                <p:oleObj name="Equation" r:id="rId21" imgW="2412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859213"/>
                        <a:ext cx="603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17513" y="45354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故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1398"/>
              </p:ext>
            </p:extLst>
          </p:nvPr>
        </p:nvGraphicFramePr>
        <p:xfrm>
          <a:off x="915988" y="4597400"/>
          <a:ext cx="82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23" imgW="330120" imgH="177480" progId="Equation.3">
                  <p:embed/>
                </p:oleObj>
              </mc:Choice>
              <mc:Fallback>
                <p:oleObj name="Equation" r:id="rId23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597400"/>
                        <a:ext cx="825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712913" y="4521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62923"/>
              </p:ext>
            </p:extLst>
          </p:nvPr>
        </p:nvGraphicFramePr>
        <p:xfrm>
          <a:off x="2141538" y="4594225"/>
          <a:ext cx="158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25" imgW="634680" imgH="203040" progId="Equation.3">
                  <p:embed/>
                </p:oleObj>
              </mc:Choice>
              <mc:Fallback>
                <p:oleObj name="Equation" r:id="rId25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594225"/>
                        <a:ext cx="158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687763" y="4546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此时</a:t>
            </a:r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7214"/>
              </p:ext>
            </p:extLst>
          </p:nvPr>
        </p:nvGraphicFramePr>
        <p:xfrm>
          <a:off x="4489450" y="4597400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Equation" r:id="rId27" imgW="368280" imgH="203040" progId="Equation.3">
                  <p:embed/>
                </p:oleObj>
              </mc:Choice>
              <mc:Fallback>
                <p:oleObj name="Equation" r:id="rId2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4597400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334000" y="4521200"/>
            <a:ext cx="80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在</a:t>
            </a: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10216"/>
              </p:ext>
            </p:extLst>
          </p:nvPr>
        </p:nvGraphicFramePr>
        <p:xfrm>
          <a:off x="5791200" y="4573588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0" name="Equation" r:id="rId29" imgW="660240" imgH="203040" progId="Equation.3">
                  <p:embed/>
                </p:oleObj>
              </mc:Choice>
              <mc:Fallback>
                <p:oleObj name="Equation" r:id="rId2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73588"/>
                        <a:ext cx="164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315200" y="45608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都存在</a:t>
            </a:r>
            <a:r>
              <a:rPr kumimoji="1" lang="en-US" altLang="zh-CN" sz="2800" b="1"/>
              <a:t>, </a:t>
            </a: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051"/>
              </p:ext>
            </p:extLst>
          </p:nvPr>
        </p:nvGraphicFramePr>
        <p:xfrm>
          <a:off x="1593850" y="5435600"/>
          <a:ext cx="1236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1" name="Equation" r:id="rId31" imgW="495000" imgH="203040" progId="Equation.3">
                  <p:embed/>
                </p:oleObj>
              </mc:Choice>
              <mc:Fallback>
                <p:oleObj name="Equation" r:id="rId31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435600"/>
                        <a:ext cx="1236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AutoShape 27"/>
          <p:cNvSpPr>
            <a:spLocks/>
          </p:cNvSpPr>
          <p:nvPr/>
        </p:nvSpPr>
        <p:spPr bwMode="auto">
          <a:xfrm>
            <a:off x="2895600" y="5308600"/>
            <a:ext cx="152400" cy="787400"/>
          </a:xfrm>
          <a:prstGeom prst="leftBrace">
            <a:avLst>
              <a:gd name="adj1" fmla="val 430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91895"/>
              </p:ext>
            </p:extLst>
          </p:nvPr>
        </p:nvGraphicFramePr>
        <p:xfrm>
          <a:off x="3117850" y="5105400"/>
          <a:ext cx="2125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33" imgW="850680" imgH="203040" progId="Equation.3">
                  <p:embed/>
                </p:oleObj>
              </mc:Choice>
              <mc:Fallback>
                <p:oleObj name="Equation" r:id="rId33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105400"/>
                        <a:ext cx="2125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81249"/>
              </p:ext>
            </p:extLst>
          </p:nvPr>
        </p:nvGraphicFramePr>
        <p:xfrm>
          <a:off x="3352800" y="5715000"/>
          <a:ext cx="1903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Equation" r:id="rId35" imgW="761760" imgH="203040" progId="Equation.3">
                  <p:embed/>
                </p:oleObj>
              </mc:Choice>
              <mc:Fallback>
                <p:oleObj name="Equation" r:id="rId35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1903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888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049963" y="1452563"/>
            <a:ext cx="2835275" cy="12192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400" dirty="0"/>
              <a:t>分段函数分界点处可导性，用定义分别分析左右导数来判断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1502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autoUpdateAnimBg="0"/>
      <p:bldP spid="26641" grpId="0" autoUpdateAnimBg="0"/>
      <p:bldP spid="26643" grpId="0" autoUpdateAnimBg="0"/>
      <p:bldP spid="26645" grpId="0" autoUpdateAnimBg="0"/>
      <p:bldP spid="26647" grpId="0" autoUpdateAnimBg="0"/>
      <p:bldP spid="26649" grpId="0" autoUpdateAnimBg="0"/>
      <p:bldP spid="26651" grpId="0" animBg="1"/>
      <p:bldP spid="31" grpId="0" animBg="1" autoUpdateAnimBg="0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533400"/>
            <a:ext cx="3581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牛顿</a:t>
            </a:r>
            <a:r>
              <a:rPr lang="en-US" altLang="zh-CN" sz="2800" b="1">
                <a:solidFill>
                  <a:schemeClr val="accent2"/>
                </a:solidFill>
                <a:latin typeface="+mn-lt"/>
                <a:ea typeface="+mn-ea"/>
              </a:rPr>
              <a:t>(1642 – 1727)</a:t>
            </a: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6851650" y="914400"/>
            <a:ext cx="1828800" cy="2130425"/>
            <a:chOff x="4316" y="576"/>
            <a:chExt cx="1152" cy="1342"/>
          </a:xfrm>
        </p:grpSpPr>
        <p:pic>
          <p:nvPicPr>
            <p:cNvPr id="36872" name="Picture 8" descr="NEWT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672"/>
              <a:ext cx="972" cy="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67" name="Freeform 3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6868" name="Freeform 4"/>
            <p:cNvSpPr>
              <a:spLocks/>
            </p:cNvSpPr>
            <p:nvPr/>
          </p:nvSpPr>
          <p:spPr bwMode="auto">
            <a:xfrm>
              <a:off x="4316" y="576"/>
              <a:ext cx="96" cy="134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6869" name="Freeform 5"/>
            <p:cNvSpPr>
              <a:spLocks/>
            </p:cNvSpPr>
            <p:nvPr/>
          </p:nvSpPr>
          <p:spPr bwMode="auto">
            <a:xfrm flipH="1" flipV="1">
              <a:off x="5372" y="576"/>
              <a:ext cx="96" cy="134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6870" name="Freeform 6"/>
            <p:cNvSpPr>
              <a:spLocks/>
            </p:cNvSpPr>
            <p:nvPr/>
          </p:nvSpPr>
          <p:spPr bwMode="auto">
            <a:xfrm flipV="1">
              <a:off x="4316" y="182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219200" y="1143000"/>
            <a:ext cx="29718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990600" y="1590675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伟大的英国数学家 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物理学家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天文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15950" y="2179638"/>
            <a:ext cx="3172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学家和自然科学家</a:t>
            </a:r>
            <a:r>
              <a:rPr kumimoji="1" lang="en-US" altLang="zh-CN" sz="2800" b="1"/>
              <a:t>.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657600" y="21478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他在数学上的卓越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15950" y="2757488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贡献是创立了微积分</a:t>
            </a:r>
            <a:r>
              <a:rPr kumimoji="1" lang="en-US" altLang="zh-CN" sz="2800" b="1"/>
              <a:t>.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38600" y="2743200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en-US" altLang="zh-CN" sz="2800" b="1"/>
              <a:t>1665</a:t>
            </a:r>
            <a:r>
              <a:rPr kumimoji="1" lang="zh-CN" altLang="en-US" sz="2800" b="1"/>
              <a:t>年他提出正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15950" y="3352800"/>
            <a:ext cx="2541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流数 </a:t>
            </a:r>
            <a:r>
              <a:rPr kumimoji="1" lang="en-US" altLang="zh-CN" sz="2800" b="1"/>
              <a:t>(</a:t>
            </a:r>
            <a:r>
              <a:rPr kumimoji="1" lang="zh-CN" altLang="en-US" sz="2800" b="1"/>
              <a:t>微分</a:t>
            </a:r>
            <a:r>
              <a:rPr kumimoji="1" lang="en-US" altLang="zh-CN" sz="2800" b="1"/>
              <a:t>) </a:t>
            </a:r>
            <a:r>
              <a:rPr kumimoji="1" lang="zh-CN" altLang="en-US" sz="2800" b="1"/>
              <a:t>术</a:t>
            </a:r>
            <a:r>
              <a:rPr kumimoji="1" lang="en-US" altLang="zh-CN" sz="2800" b="1"/>
              <a:t>,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987675" y="3352800"/>
            <a:ext cx="442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次年又提出反流数</a:t>
            </a:r>
            <a:r>
              <a:rPr kumimoji="1" lang="en-US" altLang="zh-CN" sz="2800" b="1"/>
              <a:t>(</a:t>
            </a:r>
            <a:r>
              <a:rPr kumimoji="1" lang="zh-CN" altLang="en-US" sz="2800" b="1"/>
              <a:t>积分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术</a:t>
            </a:r>
            <a:r>
              <a:rPr kumimoji="1" lang="en-US" altLang="zh-CN" sz="2800" b="1"/>
              <a:t>,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7315200" y="332740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并于</a:t>
            </a:r>
            <a:r>
              <a:rPr kumimoji="1" lang="en-US" altLang="zh-CN" sz="2800" b="1"/>
              <a:t>1671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15950" y="3952875"/>
            <a:ext cx="798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年完成</a:t>
            </a:r>
            <a:r>
              <a:rPr kumimoji="1" lang="en-US" altLang="zh-CN" sz="2800" b="1"/>
              <a:t>《</a:t>
            </a:r>
            <a:r>
              <a:rPr kumimoji="1" lang="zh-CN" altLang="en-US" sz="2800" b="1"/>
              <a:t>流数术与无穷级数</a:t>
            </a:r>
            <a:r>
              <a:rPr kumimoji="1" lang="en-US" altLang="zh-CN" sz="2800" b="1"/>
              <a:t>》</a:t>
            </a:r>
            <a:r>
              <a:rPr kumimoji="1" lang="zh-CN" altLang="en-US" sz="2800" b="1"/>
              <a:t>一书 </a:t>
            </a:r>
            <a:r>
              <a:rPr kumimoji="1" lang="en-US" altLang="zh-CN" sz="2800" b="1"/>
              <a:t>(1736</a:t>
            </a:r>
            <a:r>
              <a:rPr kumimoji="1" lang="zh-CN" altLang="en-US" sz="2800" b="1"/>
              <a:t>年出版</a:t>
            </a:r>
            <a:r>
              <a:rPr kumimoji="1" lang="en-US" altLang="zh-CN" sz="2800" b="1"/>
              <a:t>).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05800" y="3930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他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15950" y="4562475"/>
            <a:ext cx="8199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还著有</a:t>
            </a:r>
            <a:r>
              <a:rPr kumimoji="1" lang="en-US" altLang="zh-CN" sz="2800" b="1"/>
              <a:t>《</a:t>
            </a:r>
            <a:r>
              <a:rPr kumimoji="1" lang="zh-CN" altLang="en-US" sz="2800" b="1"/>
              <a:t>自然哲学的数学原理</a:t>
            </a:r>
            <a:r>
              <a:rPr kumimoji="1" lang="en-US" altLang="zh-CN" sz="2800" b="1"/>
              <a:t>》</a:t>
            </a:r>
            <a:r>
              <a:rPr kumimoji="1" lang="zh-CN" altLang="en-US" sz="2800" b="1"/>
              <a:t>和</a:t>
            </a:r>
            <a:r>
              <a:rPr kumimoji="1" lang="en-US" altLang="zh-CN" sz="2800" b="1"/>
              <a:t>《</a:t>
            </a:r>
            <a:r>
              <a:rPr kumimoji="1" lang="zh-CN" altLang="en-US" sz="2800" b="1"/>
              <a:t>广义算术</a:t>
            </a:r>
            <a:r>
              <a:rPr kumimoji="1" lang="en-US" altLang="zh-CN" sz="2800" b="1"/>
              <a:t>》</a:t>
            </a:r>
            <a:r>
              <a:rPr kumimoji="1" lang="zh-CN" altLang="en-US" sz="2800" b="1"/>
              <a:t>等</a:t>
            </a:r>
            <a:r>
              <a:rPr kumimoji="1" lang="en-US" altLang="zh-CN" sz="2800" b="1"/>
              <a:t>.</a:t>
            </a:r>
          </a:p>
        </p:txBody>
      </p:sp>
      <p:sp>
        <p:nvSpPr>
          <p:cNvPr id="36885" name="AutoShape 21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9257113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build="p" autoUpdateAnimBg="0"/>
      <p:bldP spid="36875" grpId="0" build="p" autoUpdateAnimBg="0" advAuto="0"/>
      <p:bldP spid="36876" grpId="0" build="p" autoUpdateAnimBg="0"/>
      <p:bldP spid="36877" grpId="0" build="p" autoUpdateAnimBg="0" advAuto="0"/>
      <p:bldP spid="36878" grpId="0" build="p" autoUpdateAnimBg="0"/>
      <p:bldP spid="36879" grpId="0" build="p" autoUpdateAnimBg="0" advAuto="0"/>
      <p:bldP spid="36880" grpId="0" build="p" autoUpdateAnimBg="0"/>
      <p:bldP spid="36881" grpId="0" build="p" autoUpdateAnimBg="0" advAuto="0"/>
      <p:bldP spid="36882" grpId="0" build="p" autoUpdateAnimBg="0" advAuto="0"/>
      <p:bldP spid="36883" grpId="0" build="p" autoUpdateAnimBg="0"/>
      <p:bldP spid="36884" grpId="0" build="p" autoUpdateAnimBg="0" advAuto="0"/>
      <p:bldP spid="3688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4191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莱布尼茨 </a:t>
            </a:r>
            <a:r>
              <a:rPr lang="en-US" altLang="zh-CN" sz="2800" b="1">
                <a:solidFill>
                  <a:schemeClr val="accent2"/>
                </a:solidFill>
                <a:latin typeface="+mn-lt"/>
                <a:ea typeface="+mn-ea"/>
              </a:rPr>
              <a:t>(1646 – 1716)</a:t>
            </a:r>
          </a:p>
        </p:txBody>
      </p:sp>
      <p:sp>
        <p:nvSpPr>
          <p:cNvPr id="37891" name="Freeform 3"/>
          <p:cNvSpPr>
            <a:spLocks/>
          </p:cNvSpPr>
          <p:nvPr/>
        </p:nvSpPr>
        <p:spPr bwMode="auto">
          <a:xfrm>
            <a:off x="6851650" y="914400"/>
            <a:ext cx="1828800" cy="152400"/>
          </a:xfrm>
          <a:custGeom>
            <a:avLst/>
            <a:gdLst>
              <a:gd name="T0" fmla="*/ 0 w 2304"/>
              <a:gd name="T1" fmla="*/ 0 h 192"/>
              <a:gd name="T2" fmla="*/ 192 w 2304"/>
              <a:gd name="T3" fmla="*/ 192 h 192"/>
              <a:gd name="T4" fmla="*/ 2112 w 2304"/>
              <a:gd name="T5" fmla="*/ 192 h 192"/>
              <a:gd name="T6" fmla="*/ 2304 w 2304"/>
              <a:gd name="T7" fmla="*/ 0 h 192"/>
              <a:gd name="T8" fmla="*/ 0 w 2304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" h="192">
                <a:moveTo>
                  <a:pt x="0" y="0"/>
                </a:moveTo>
                <a:lnTo>
                  <a:pt x="192" y="192"/>
                </a:lnTo>
                <a:lnTo>
                  <a:pt x="2112" y="192"/>
                </a:lnTo>
                <a:lnTo>
                  <a:pt x="2304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23BA"/>
              </a:gs>
              <a:gs pos="50000">
                <a:srgbClr val="0066FF"/>
              </a:gs>
              <a:gs pos="100000">
                <a:srgbClr val="0023B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1219200" y="1268413"/>
            <a:ext cx="35814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6851650" y="914400"/>
            <a:ext cx="1828800" cy="2057400"/>
            <a:chOff x="4316" y="576"/>
            <a:chExt cx="1152" cy="1296"/>
          </a:xfrm>
        </p:grpSpPr>
        <p:pic>
          <p:nvPicPr>
            <p:cNvPr id="37896" name="Picture 8" descr="LEIBNIZ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672"/>
              <a:ext cx="96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9" name="Freeform 11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7900" name="Freeform 12"/>
            <p:cNvSpPr>
              <a:spLocks/>
            </p:cNvSpPr>
            <p:nvPr/>
          </p:nvSpPr>
          <p:spPr bwMode="auto">
            <a:xfrm>
              <a:off x="4316" y="576"/>
              <a:ext cx="96" cy="129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auto">
            <a:xfrm flipH="1" flipV="1">
              <a:off x="5372" y="576"/>
              <a:ext cx="96" cy="129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auto">
            <a:xfrm flipV="1">
              <a:off x="4316" y="17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1019175" y="1514475"/>
            <a:ext cx="3403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德国数学家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哲学家</a:t>
            </a:r>
            <a:r>
              <a:rPr kumimoji="1" lang="en-US" altLang="zh-CN" sz="2800" b="1"/>
              <a:t>.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4235450" y="14478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他和牛顿同为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60400" y="2090738"/>
            <a:ext cx="2929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微积分的创始人</a:t>
            </a:r>
            <a:r>
              <a:rPr kumimoji="1" lang="en-US" altLang="zh-CN" sz="2800" b="1"/>
              <a:t>, 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348038" y="20907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他在</a:t>
            </a:r>
            <a:r>
              <a:rPr kumimoji="1" lang="en-US" altLang="zh-CN" sz="2800" b="1"/>
              <a:t>《</a:t>
            </a:r>
            <a:r>
              <a:rPr kumimoji="1" lang="zh-CN" altLang="en-US" sz="2800" b="1"/>
              <a:t>学艺</a:t>
            </a:r>
            <a:r>
              <a:rPr kumimoji="1" lang="en-US" altLang="zh-CN" sz="2800" b="1"/>
              <a:t>》</a:t>
            </a:r>
            <a:r>
              <a:rPr kumimoji="1" lang="zh-CN" altLang="en-US" sz="2800" b="1"/>
              <a:t>杂志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60400" y="2681288"/>
            <a:ext cx="6045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上发表的几篇有关微积分学的论文中</a:t>
            </a:r>
            <a:r>
              <a:rPr kumimoji="1" lang="en-US" altLang="zh-CN" sz="2800" b="1"/>
              <a:t>,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660400" y="3276600"/>
            <a:ext cx="2569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有的早于牛顿</a:t>
            </a:r>
            <a:r>
              <a:rPr kumimoji="1" lang="en-US" altLang="zh-CN" sz="2800" b="1"/>
              <a:t>, 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132138" y="3267075"/>
            <a:ext cx="5442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所用微积分符号也远远优于牛顿</a:t>
            </a:r>
            <a:r>
              <a:rPr kumimoji="1" lang="en-US" altLang="zh-CN" sz="2800" b="1"/>
              <a:t>. 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660400" y="3886200"/>
            <a:ext cx="4724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他还设计了作乘法的计算机</a:t>
            </a:r>
            <a:r>
              <a:rPr kumimoji="1" lang="en-US" altLang="zh-CN" sz="2800" b="1"/>
              <a:t>, 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076825" y="38242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系统地阐述二进制计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660400" y="4486275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数法</a:t>
            </a:r>
            <a:r>
              <a:rPr kumimoji="1" lang="en-US" altLang="zh-CN" sz="2800" b="1"/>
              <a:t>,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1619250" y="4495800"/>
            <a:ext cx="49680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并把它与中国的八卦联系起来</a:t>
            </a:r>
            <a:r>
              <a:rPr kumimoji="1" lang="en-US" altLang="zh-CN" sz="2800" b="1"/>
              <a:t>.</a:t>
            </a:r>
          </a:p>
        </p:txBody>
      </p:sp>
      <p:sp>
        <p:nvSpPr>
          <p:cNvPr id="37926" name="AutoShape 38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8271274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5" grpId="0" build="p" autoUpdateAnimBg="0"/>
      <p:bldP spid="37916" grpId="0" build="p" autoUpdateAnimBg="0" advAuto="0"/>
      <p:bldP spid="37917" grpId="0" build="p" autoUpdateAnimBg="0" advAuto="0"/>
      <p:bldP spid="37918" grpId="0" build="p" autoUpdateAnimBg="0"/>
      <p:bldP spid="37919" grpId="0" build="p" autoUpdateAnimBg="0" advAuto="0"/>
      <p:bldP spid="37920" grpId="0" build="p" autoUpdateAnimBg="0" advAuto="0"/>
      <p:bldP spid="37921" grpId="0" build="p" autoUpdateAnimBg="0" advAuto="0"/>
      <p:bldP spid="37922" grpId="0" build="p" autoUpdateAnimBg="0"/>
      <p:bldP spid="37923" grpId="0" build="p" autoUpdateAnimBg="0" advAuto="0"/>
      <p:bldP spid="37924" grpId="0" build="p" autoUpdateAnimBg="0" advAuto="0"/>
      <p:bldP spid="37925" grpId="0" build="p" autoUpdateAnimBg="0" advAuto="0"/>
      <p:bldP spid="379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7429500" y="990600"/>
            <a:ext cx="152400" cy="533400"/>
            <a:chOff x="4752" y="1584"/>
            <a:chExt cx="96" cy="336"/>
          </a:xfrm>
        </p:grpSpPr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480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4752" y="182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7429500" y="1447800"/>
            <a:ext cx="152400" cy="762000"/>
            <a:chOff x="4752" y="1872"/>
            <a:chExt cx="96" cy="480"/>
          </a:xfrm>
        </p:grpSpPr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480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4752" y="225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7429500" y="2182813"/>
            <a:ext cx="152400" cy="1066800"/>
            <a:chOff x="4752" y="2304"/>
            <a:chExt cx="96" cy="672"/>
          </a:xfrm>
        </p:grpSpPr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4800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4752" y="2880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5257800" y="5384800"/>
            <a:ext cx="3543300" cy="469900"/>
            <a:chOff x="3312" y="3216"/>
            <a:chExt cx="2232" cy="296"/>
          </a:xfrm>
        </p:grpSpPr>
        <p:sp>
          <p:nvSpPr>
            <p:cNvPr id="7254" name="Oval 86"/>
            <p:cNvSpPr>
              <a:spLocks noChangeArrowheads="1"/>
            </p:cNvSpPr>
            <p:nvPr/>
          </p:nvSpPr>
          <p:spPr bwMode="auto">
            <a:xfrm>
              <a:off x="3423" y="326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7255" name="Group 87"/>
            <p:cNvGrpSpPr>
              <a:grpSpLocks/>
            </p:cNvGrpSpPr>
            <p:nvPr/>
          </p:nvGrpSpPr>
          <p:grpSpPr bwMode="auto">
            <a:xfrm>
              <a:off x="3312" y="3216"/>
              <a:ext cx="2232" cy="296"/>
              <a:chOff x="3312" y="3216"/>
              <a:chExt cx="2232" cy="296"/>
            </a:xfrm>
          </p:grpSpPr>
          <p:sp>
            <p:nvSpPr>
              <p:cNvPr id="7256" name="Line 88"/>
              <p:cNvSpPr>
                <a:spLocks noChangeShapeType="1"/>
              </p:cNvSpPr>
              <p:nvPr/>
            </p:nvSpPr>
            <p:spPr bwMode="auto">
              <a:xfrm>
                <a:off x="3432" y="3276"/>
                <a:ext cx="19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7257" name="Object 89"/>
              <p:cNvGraphicFramePr>
                <a:graphicFrameLocks noChangeAspect="1"/>
              </p:cNvGraphicFramePr>
              <p:nvPr/>
            </p:nvGraphicFramePr>
            <p:xfrm>
              <a:off x="5424" y="3216"/>
              <a:ext cx="12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" name="Equation" r:id="rId3" imgW="190440" imgH="228600" progId="Equation.3">
                      <p:embed/>
                    </p:oleObj>
                  </mc:Choice>
                  <mc:Fallback>
                    <p:oleObj name="Equation" r:id="rId3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3216"/>
                            <a:ext cx="120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7258" name="Picture 9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331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23622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latin typeface="+mn-lt"/>
                <a:ea typeface="+mn-ea"/>
              </a:rPr>
              <a:t>一、引例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9750" y="990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1. </a:t>
            </a:r>
            <a:r>
              <a:rPr kumimoji="1" lang="zh-CN" altLang="en-US" sz="2800" b="1"/>
              <a:t>变速直线运动的速度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设描述质点运动位置的函数为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95826"/>
              </p:ext>
            </p:extLst>
          </p:nvPr>
        </p:nvGraphicFramePr>
        <p:xfrm>
          <a:off x="2006600" y="23368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6" imgW="1193760" imgH="406080" progId="Equation.3">
                  <p:embed/>
                </p:oleObj>
              </mc:Choice>
              <mc:Fallback>
                <p:oleObj name="Equation" r:id="rId6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3368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358775" y="2854325"/>
            <a:ext cx="4343400" cy="574675"/>
            <a:chOff x="48" y="2038"/>
            <a:chExt cx="2736" cy="362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48" y="2052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则    到   的平均速度为</a:t>
              </a:r>
            </a:p>
          </p:txBody>
        </p:sp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336" y="2038"/>
            <a:ext cx="22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" name="Equation" r:id="rId8" imgW="139680" imgH="228600" progId="Equation.3">
                    <p:embed/>
                  </p:oleObj>
                </mc:Choice>
                <mc:Fallback>
                  <p:oleObj name="Equation" r:id="rId8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38"/>
                          <a:ext cx="22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792" y="2110"/>
            <a:ext cx="14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" name="公式" r:id="rId10" imgW="88560" imgH="152280" progId="Equation.3">
                    <p:embed/>
                  </p:oleObj>
                </mc:Choice>
                <mc:Fallback>
                  <p:oleObj name="公式" r:id="rId10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110"/>
                          <a:ext cx="14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25077"/>
              </p:ext>
            </p:extLst>
          </p:nvPr>
        </p:nvGraphicFramePr>
        <p:xfrm>
          <a:off x="1295400" y="35687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12" imgW="2374560" imgH="927000" progId="Equation.3">
                  <p:embed/>
                </p:oleObj>
              </mc:Choice>
              <mc:Fallback>
                <p:oleObj name="Equation" r:id="rId12" imgW="23745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687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59927"/>
              </p:ext>
            </p:extLst>
          </p:nvPr>
        </p:nvGraphicFramePr>
        <p:xfrm>
          <a:off x="1854200" y="35052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14" imgW="1815840" imgH="444240" progId="Equation.3">
                  <p:embed/>
                </p:oleObj>
              </mc:Choice>
              <mc:Fallback>
                <p:oleObj name="Equation" r:id="rId14" imgW="1815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5052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922155"/>
              </p:ext>
            </p:extLst>
          </p:nvPr>
        </p:nvGraphicFramePr>
        <p:xfrm>
          <a:off x="2387600" y="40386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16" imgW="736560" imgH="444240" progId="Equation.3">
                  <p:embed/>
                </p:oleObj>
              </mc:Choice>
              <mc:Fallback>
                <p:oleObj name="Equation" r:id="rId16" imgW="73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0386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358775" y="4475163"/>
            <a:ext cx="4343400" cy="571500"/>
            <a:chOff x="48" y="3059"/>
            <a:chExt cx="2736" cy="360"/>
          </a:xfrm>
        </p:grpSpPr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8" y="3072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 b="1"/>
                <a:t>而在    时刻的瞬时速度为</a:t>
              </a:r>
            </a:p>
          </p:txBody>
        </p:sp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576" y="3059"/>
            <a:ext cx="2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公式" r:id="rId18" imgW="139680" imgH="228600" progId="Equation.3">
                    <p:embed/>
                  </p:oleObj>
                </mc:Choice>
                <mc:Fallback>
                  <p:oleObj name="公式" r:id="rId18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59"/>
                          <a:ext cx="2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51307"/>
              </p:ext>
            </p:extLst>
          </p:nvPr>
        </p:nvGraphicFramePr>
        <p:xfrm>
          <a:off x="1327150" y="5156200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20" imgW="3047760" imgH="952200" progId="Equation.3">
                  <p:embed/>
                </p:oleObj>
              </mc:Choice>
              <mc:Fallback>
                <p:oleObj name="Equation" r:id="rId20" imgW="30477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156200"/>
                        <a:ext cx="304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42170"/>
              </p:ext>
            </p:extLst>
          </p:nvPr>
        </p:nvGraphicFramePr>
        <p:xfrm>
          <a:off x="2579688" y="5105400"/>
          <a:ext cx="18081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22" imgW="1815840" imgH="444240" progId="Equation.3">
                  <p:embed/>
                </p:oleObj>
              </mc:Choice>
              <mc:Fallback>
                <p:oleObj name="Equation" r:id="rId22" imgW="1815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5105400"/>
                        <a:ext cx="18081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48329"/>
              </p:ext>
            </p:extLst>
          </p:nvPr>
        </p:nvGraphicFramePr>
        <p:xfrm>
          <a:off x="3111500" y="5573713"/>
          <a:ext cx="7350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24" imgW="736560" imgH="444240" progId="Equation.3">
                  <p:embed/>
                </p:oleObj>
              </mc:Choice>
              <mc:Fallback>
                <p:oleObj name="Equation" r:id="rId24" imgW="73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573713"/>
                        <a:ext cx="7350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6629400" y="3276600"/>
            <a:ext cx="1752600" cy="152400"/>
            <a:chOff x="4248" y="3024"/>
            <a:chExt cx="1104" cy="96"/>
          </a:xfrm>
        </p:grpSpPr>
        <p:sp>
          <p:nvSpPr>
            <p:cNvPr id="7189" name="Rectangle 21" descr="宽上对角线"/>
            <p:cNvSpPr>
              <a:spLocks noChangeArrowheads="1"/>
            </p:cNvSpPr>
            <p:nvPr/>
          </p:nvSpPr>
          <p:spPr bwMode="auto">
            <a:xfrm>
              <a:off x="4248" y="3024"/>
              <a:ext cx="1104" cy="96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4248" y="3024"/>
              <a:ext cx="1104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7427913" y="9144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72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79957"/>
              </p:ext>
            </p:extLst>
          </p:nvPr>
        </p:nvGraphicFramePr>
        <p:xfrm>
          <a:off x="6927850" y="3937000"/>
          <a:ext cx="13017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26" imgW="1295280" imgH="634680" progId="Equation.3">
                  <p:embed/>
                </p:oleObj>
              </mc:Choice>
              <mc:Fallback>
                <p:oleObj name="Equation" r:id="rId26" imgW="12952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3937000"/>
                        <a:ext cx="13017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6445250" y="3429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自由落体运动</a:t>
            </a:r>
          </a:p>
        </p:txBody>
      </p:sp>
      <p:graphicFrame>
        <p:nvGraphicFramePr>
          <p:cNvPr id="724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86658"/>
              </p:ext>
            </p:extLst>
          </p:nvPr>
        </p:nvGraphicFramePr>
        <p:xfrm>
          <a:off x="6070600" y="5511800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28" imgW="253800" imgH="431640" progId="Equation.3">
                  <p:embed/>
                </p:oleObj>
              </mc:Choice>
              <mc:Fallback>
                <p:oleObj name="Equation" r:id="rId28" imgW="253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5511800"/>
                        <a:ext cx="25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" name="Line 77"/>
          <p:cNvSpPr>
            <a:spLocks noChangeShapeType="1"/>
          </p:cNvSpPr>
          <p:nvPr/>
        </p:nvSpPr>
        <p:spPr bwMode="auto">
          <a:xfrm>
            <a:off x="6203950" y="5483225"/>
            <a:ext cx="1447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7246" name="Group 78"/>
          <p:cNvGrpSpPr>
            <a:grpSpLocks/>
          </p:cNvGrpSpPr>
          <p:nvPr/>
        </p:nvGrpSpPr>
        <p:grpSpPr bwMode="auto">
          <a:xfrm>
            <a:off x="5807075" y="5000625"/>
            <a:ext cx="774700" cy="501650"/>
            <a:chOff x="3658" y="2880"/>
            <a:chExt cx="488" cy="316"/>
          </a:xfrm>
        </p:grpSpPr>
        <p:graphicFrame>
          <p:nvGraphicFramePr>
            <p:cNvPr id="7247" name="Object 79"/>
            <p:cNvGraphicFramePr>
              <a:graphicFrameLocks noChangeAspect="1"/>
            </p:cNvGraphicFramePr>
            <p:nvPr/>
          </p:nvGraphicFramePr>
          <p:xfrm>
            <a:off x="3658" y="2880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" name="Equation" r:id="rId30" imgW="774360" imgH="431640" progId="Equation.3">
                    <p:embed/>
                  </p:oleObj>
                </mc:Choice>
                <mc:Fallback>
                  <p:oleObj name="Equation" r:id="rId30" imgW="774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2880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8" name="Oval 80"/>
            <p:cNvSpPr>
              <a:spLocks noChangeArrowheads="1"/>
            </p:cNvSpPr>
            <p:nvPr/>
          </p:nvSpPr>
          <p:spPr bwMode="auto">
            <a:xfrm>
              <a:off x="3874" y="3167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7249" name="Group 81"/>
          <p:cNvGrpSpPr>
            <a:grpSpLocks/>
          </p:cNvGrpSpPr>
          <p:nvPr/>
        </p:nvGrpSpPr>
        <p:grpSpPr bwMode="auto">
          <a:xfrm>
            <a:off x="7353300" y="5043488"/>
            <a:ext cx="647700" cy="455612"/>
            <a:chOff x="4632" y="2920"/>
            <a:chExt cx="408" cy="287"/>
          </a:xfrm>
        </p:grpSpPr>
        <p:graphicFrame>
          <p:nvGraphicFramePr>
            <p:cNvPr id="7250" name="Object 82"/>
            <p:cNvGraphicFramePr>
              <a:graphicFrameLocks noChangeAspect="1"/>
            </p:cNvGraphicFramePr>
            <p:nvPr/>
          </p:nvGraphicFramePr>
          <p:xfrm>
            <a:off x="4632" y="2920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" name="Equation" r:id="rId32" imgW="647640" imgH="393480" progId="Equation.3">
                    <p:embed/>
                  </p:oleObj>
                </mc:Choice>
                <mc:Fallback>
                  <p:oleObj name="Equation" r:id="rId32" imgW="647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2920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51" name="Oval 83"/>
            <p:cNvSpPr>
              <a:spLocks noChangeArrowheads="1"/>
            </p:cNvSpPr>
            <p:nvPr/>
          </p:nvSpPr>
          <p:spPr bwMode="auto">
            <a:xfrm>
              <a:off x="4830" y="3178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725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24245"/>
              </p:ext>
            </p:extLst>
          </p:nvPr>
        </p:nvGraphicFramePr>
        <p:xfrm>
          <a:off x="7632700" y="557530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34" imgW="139680" imgH="266400" progId="Equation.3">
                  <p:embed/>
                </p:oleObj>
              </mc:Choice>
              <mc:Fallback>
                <p:oleObj name="Equation" r:id="rId34" imgW="1396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5575300"/>
                        <a:ext cx="13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554182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91" grpId="0" animBg="1"/>
      <p:bldP spid="7215" grpId="0" build="p" autoUpdateAnimBg="0"/>
      <p:bldP spid="7245" grpId="0" animBg="1"/>
      <p:bldP spid="5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81000"/>
            <a:ext cx="3886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C0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smtClean="0">
                <a:solidFill>
                  <a:srgbClr val="C00000"/>
                </a:solidFill>
                <a:latin typeface="+mn-lt"/>
                <a:ea typeface="+mn-ea"/>
              </a:rPr>
              <a:t>曲线的切线斜率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58775" y="9937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曲线</a:t>
            </a: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93692"/>
              </p:ext>
            </p:extLst>
          </p:nvPr>
        </p:nvGraphicFramePr>
        <p:xfrm>
          <a:off x="1244600" y="1138238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3" imgW="1781073" imgH="390451" progId="Equation.3">
                  <p:embed/>
                </p:oleObj>
              </mc:Choice>
              <mc:Fallback>
                <p:oleObj name="Equation" r:id="rId3" imgW="178107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138238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6"/>
          <p:cNvGrpSpPr>
            <a:grpSpLocks/>
          </p:cNvGrpSpPr>
          <p:nvPr/>
        </p:nvGrpSpPr>
        <p:grpSpPr bwMode="auto">
          <a:xfrm>
            <a:off x="6526213" y="2592388"/>
            <a:ext cx="322262" cy="609600"/>
            <a:chOff x="4111" y="1200"/>
            <a:chExt cx="203" cy="384"/>
          </a:xfrm>
        </p:grpSpPr>
        <p:graphicFrame>
          <p:nvGraphicFramePr>
            <p:cNvPr id="61" name="Object 7"/>
            <p:cNvGraphicFramePr>
              <a:graphicFrameLocks noChangeAspect="1"/>
            </p:cNvGraphicFramePr>
            <p:nvPr/>
          </p:nvGraphicFramePr>
          <p:xfrm>
            <a:off x="4111" y="1396"/>
            <a:ext cx="20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公式" r:id="rId5" imgW="133480" imgH="123899" progId="Equation.3">
                    <p:embed/>
                  </p:oleObj>
                </mc:Choice>
                <mc:Fallback>
                  <p:oleObj name="公式" r:id="rId5" imgW="133480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396"/>
                          <a:ext cx="20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4224" y="1200"/>
              <a:ext cx="23" cy="61"/>
            </a:xfrm>
            <a:custGeom>
              <a:avLst/>
              <a:gdLst>
                <a:gd name="T0" fmla="*/ 0 w 1"/>
                <a:gd name="T1" fmla="*/ 0 h 48"/>
                <a:gd name="T2" fmla="*/ 0 w 1"/>
                <a:gd name="T3" fmla="*/ 7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8">
                  <a:moveTo>
                    <a:pt x="0" y="0"/>
                  </a:moveTo>
                  <a:cubicBezTo>
                    <a:pt x="0" y="20"/>
                    <a:pt x="0" y="40"/>
                    <a:pt x="0" y="48"/>
                  </a:cubicBez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4" name="Group 10"/>
          <p:cNvGrpSpPr>
            <a:grpSpLocks/>
          </p:cNvGrpSpPr>
          <p:nvPr/>
        </p:nvGrpSpPr>
        <p:grpSpPr bwMode="auto">
          <a:xfrm>
            <a:off x="7023100" y="2516188"/>
            <a:ext cx="298450" cy="731837"/>
            <a:chOff x="4424" y="1152"/>
            <a:chExt cx="188" cy="461"/>
          </a:xfrm>
        </p:grpSpPr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512" y="1152"/>
              <a:ext cx="91" cy="113"/>
            </a:xfrm>
            <a:custGeom>
              <a:avLst/>
              <a:gdLst>
                <a:gd name="T0" fmla="*/ 0 w 104"/>
                <a:gd name="T1" fmla="*/ 0 h 144"/>
                <a:gd name="T2" fmla="*/ 74 w 104"/>
                <a:gd name="T3" fmla="*/ 30 h 144"/>
                <a:gd name="T4" fmla="*/ 37 w 104"/>
                <a:gd name="T5" fmla="*/ 8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6" name="Object 12"/>
            <p:cNvGraphicFramePr>
              <a:graphicFrameLocks noChangeAspect="1"/>
            </p:cNvGraphicFramePr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公式" r:id="rId7" imgW="123779" imgH="142987" progId="Equation.3">
                    <p:embed/>
                  </p:oleObj>
                </mc:Choice>
                <mc:Fallback>
                  <p:oleObj name="公式" r:id="rId7" imgW="123779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V="1">
              <a:off x="4512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8" name="Group 14"/>
          <p:cNvGrpSpPr>
            <a:grpSpLocks/>
          </p:cNvGrpSpPr>
          <p:nvPr/>
        </p:nvGrpSpPr>
        <p:grpSpPr bwMode="auto">
          <a:xfrm>
            <a:off x="6980238" y="1125538"/>
            <a:ext cx="1477962" cy="1589087"/>
            <a:chOff x="4397" y="775"/>
            <a:chExt cx="931" cy="1001"/>
          </a:xfrm>
        </p:grpSpPr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V="1">
              <a:off x="4397" y="775"/>
              <a:ext cx="892" cy="100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70" name="Object 16"/>
            <p:cNvGraphicFramePr>
              <a:graphicFrameLocks noChangeAspect="1"/>
            </p:cNvGraphicFramePr>
            <p:nvPr/>
          </p:nvGraphicFramePr>
          <p:xfrm>
            <a:off x="5113" y="956"/>
            <a:ext cx="21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9" imgW="314464" imgH="285638" progId="Equation.3">
                    <p:embed/>
                  </p:oleObj>
                </mc:Choice>
                <mc:Fallback>
                  <p:oleObj name="Equation" r:id="rId9" imgW="314464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956"/>
                          <a:ext cx="21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Group 17"/>
          <p:cNvGrpSpPr>
            <a:grpSpLocks/>
          </p:cNvGrpSpPr>
          <p:nvPr/>
        </p:nvGrpSpPr>
        <p:grpSpPr bwMode="auto">
          <a:xfrm>
            <a:off x="6477000" y="1795463"/>
            <a:ext cx="2374900" cy="892175"/>
            <a:chOff x="4080" y="1197"/>
            <a:chExt cx="1496" cy="562"/>
          </a:xfrm>
        </p:grpSpPr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V="1">
              <a:off x="4080" y="1197"/>
              <a:ext cx="1311" cy="56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73" name="Object 19"/>
            <p:cNvGraphicFramePr>
              <a:graphicFrameLocks noChangeAspect="1"/>
            </p:cNvGraphicFramePr>
            <p:nvPr/>
          </p:nvGraphicFramePr>
          <p:xfrm>
            <a:off x="5373" y="1203"/>
            <a:ext cx="20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1" imgW="133480" imgH="133276" progId="Equation.DSMT4">
                    <p:embed/>
                  </p:oleObj>
                </mc:Choice>
                <mc:Fallback>
                  <p:oleObj name="Equation" r:id="rId11" imgW="133480" imgH="1332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" y="1203"/>
                          <a:ext cx="20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Group 20"/>
          <p:cNvGrpSpPr>
            <a:grpSpLocks/>
          </p:cNvGrpSpPr>
          <p:nvPr/>
        </p:nvGrpSpPr>
        <p:grpSpPr bwMode="auto">
          <a:xfrm>
            <a:off x="6997700" y="2028825"/>
            <a:ext cx="571500" cy="1063625"/>
            <a:chOff x="4408" y="1344"/>
            <a:chExt cx="360" cy="670"/>
          </a:xfrm>
        </p:grpSpPr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4628" y="1518"/>
              <a:ext cx="0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76" name="Object 22"/>
            <p:cNvGraphicFramePr>
              <a:graphicFrameLocks noChangeAspect="1"/>
            </p:cNvGraphicFramePr>
            <p:nvPr/>
          </p:nvGraphicFramePr>
          <p:xfrm>
            <a:off x="4560" y="174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13" imgW="314464" imgH="409538" progId="Equation.3">
                    <p:embed/>
                  </p:oleObj>
                </mc:Choice>
                <mc:Fallback>
                  <p:oleObj name="Equation" r:id="rId13" imgW="314464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4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23"/>
            <p:cNvGraphicFramePr>
              <a:graphicFrameLocks noChangeAspect="1"/>
            </p:cNvGraphicFramePr>
            <p:nvPr/>
          </p:nvGraphicFramePr>
          <p:xfrm>
            <a:off x="4408" y="1344"/>
            <a:ext cx="24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15" imgW="371336" imgH="276262" progId="Equation.3">
                    <p:embed/>
                  </p:oleObj>
                </mc:Choice>
                <mc:Fallback>
                  <p:oleObj name="Equation" r:id="rId15" imgW="371336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344"/>
                          <a:ext cx="24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048000" y="10096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点处的切线</a:t>
            </a:r>
          </a:p>
        </p:txBody>
      </p:sp>
      <p:grpSp>
        <p:nvGrpSpPr>
          <p:cNvPr id="79" name="Group 25"/>
          <p:cNvGrpSpPr>
            <a:grpSpLocks/>
          </p:cNvGrpSpPr>
          <p:nvPr/>
        </p:nvGrpSpPr>
        <p:grpSpPr bwMode="auto">
          <a:xfrm>
            <a:off x="7924800" y="1546225"/>
            <a:ext cx="215900" cy="1438275"/>
            <a:chOff x="4992" y="1040"/>
            <a:chExt cx="136" cy="906"/>
          </a:xfrm>
        </p:grpSpPr>
        <p:sp>
          <p:nvSpPr>
            <p:cNvPr id="80" name="Line 26"/>
            <p:cNvSpPr>
              <a:spLocks noChangeShapeType="1"/>
            </p:cNvSpPr>
            <p:nvPr/>
          </p:nvSpPr>
          <p:spPr bwMode="auto">
            <a:xfrm>
              <a:off x="5064" y="1040"/>
              <a:ext cx="0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1" name="Object 27"/>
            <p:cNvGraphicFramePr>
              <a:graphicFrameLocks noChangeAspect="1"/>
            </p:cNvGraphicFramePr>
            <p:nvPr/>
          </p:nvGraphicFramePr>
          <p:xfrm>
            <a:off x="4992" y="1802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Equation" r:id="rId17" imgW="200053" imgH="209624" progId="Equation.3">
                    <p:embed/>
                  </p:oleObj>
                </mc:Choice>
                <mc:Fallback>
                  <p:oleObj name="Equation" r:id="rId17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02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1524000" y="172402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割线 </a:t>
            </a:r>
            <a:r>
              <a:rPr kumimoji="1" lang="en-US" altLang="zh-CN" b="1" i="1">
                <a:latin typeface="+mn-lt"/>
                <a:ea typeface="+mn-ea"/>
              </a:rPr>
              <a:t>M N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的极限位置 </a:t>
            </a:r>
            <a:r>
              <a:rPr kumimoji="1" lang="en-US" altLang="zh-CN" b="1" i="1">
                <a:latin typeface="+mn-lt"/>
                <a:ea typeface="+mn-ea"/>
              </a:rPr>
              <a:t>M T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685800" y="1952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4" name="Group 30"/>
          <p:cNvGrpSpPr>
            <a:grpSpLocks/>
          </p:cNvGrpSpPr>
          <p:nvPr/>
        </p:nvGrpSpPr>
        <p:grpSpPr bwMode="auto">
          <a:xfrm>
            <a:off x="2362200" y="2181223"/>
            <a:ext cx="2362200" cy="523875"/>
            <a:chOff x="1344" y="1401"/>
            <a:chExt cx="1488" cy="330"/>
          </a:xfrm>
        </p:grpSpPr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1344" y="1401"/>
              <a:ext cx="1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</a:t>
              </a:r>
              <a:r>
                <a:rPr kumimoji="1" lang="zh-CN" altLang="en-US" b="1">
                  <a:latin typeface="+mn-lt"/>
                  <a:ea typeface="+mn-ea"/>
                </a:rPr>
                <a:t>当            时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86" name="Object 32"/>
            <p:cNvGraphicFramePr>
              <a:graphicFrameLocks noChangeAspect="1"/>
            </p:cNvGraphicFramePr>
            <p:nvPr/>
          </p:nvGraphicFramePr>
          <p:xfrm>
            <a:off x="1680" y="1449"/>
            <a:ext cx="7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" name="公式" r:id="rId19" imgW="438243" imgH="162074" progId="Equation.3">
                    <p:embed/>
                  </p:oleObj>
                </mc:Choice>
                <mc:Fallback>
                  <p:oleObj name="公式" r:id="rId19" imgW="438243" imgH="162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49"/>
                          <a:ext cx="7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7351713" y="23241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8" name="Group 45"/>
          <p:cNvGrpSpPr>
            <a:grpSpLocks/>
          </p:cNvGrpSpPr>
          <p:nvPr/>
        </p:nvGrpSpPr>
        <p:grpSpPr bwMode="auto">
          <a:xfrm>
            <a:off x="5919788" y="915988"/>
            <a:ext cx="2767012" cy="2147887"/>
            <a:chOff x="3729" y="577"/>
            <a:chExt cx="1743" cy="1353"/>
          </a:xfrm>
        </p:grpSpPr>
        <p:grpSp>
          <p:nvGrpSpPr>
            <p:cNvPr id="89" name="Group 46"/>
            <p:cNvGrpSpPr>
              <a:grpSpLocks/>
            </p:cNvGrpSpPr>
            <p:nvPr/>
          </p:nvGrpSpPr>
          <p:grpSpPr bwMode="auto">
            <a:xfrm>
              <a:off x="3736" y="577"/>
              <a:ext cx="1736" cy="1353"/>
              <a:chOff x="3736" y="577"/>
              <a:chExt cx="1736" cy="1353"/>
            </a:xfrm>
          </p:grpSpPr>
          <p:sp>
            <p:nvSpPr>
              <p:cNvPr id="91" name="Line 47"/>
              <p:cNvSpPr>
                <a:spLocks noChangeShapeType="1"/>
              </p:cNvSpPr>
              <p:nvPr/>
            </p:nvSpPr>
            <p:spPr bwMode="auto">
              <a:xfrm>
                <a:off x="3840" y="1702"/>
                <a:ext cx="16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" name="Line 48"/>
              <p:cNvSpPr>
                <a:spLocks noChangeShapeType="1"/>
              </p:cNvSpPr>
              <p:nvPr/>
            </p:nvSpPr>
            <p:spPr bwMode="auto">
              <a:xfrm flipV="1">
                <a:off x="3941" y="577"/>
                <a:ext cx="0" cy="13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3" name="Freeform 49"/>
              <p:cNvSpPr>
                <a:spLocks/>
              </p:cNvSpPr>
              <p:nvPr/>
            </p:nvSpPr>
            <p:spPr bwMode="auto">
              <a:xfrm>
                <a:off x="4253" y="702"/>
                <a:ext cx="936" cy="813"/>
              </a:xfrm>
              <a:custGeom>
                <a:avLst/>
                <a:gdLst>
                  <a:gd name="T0" fmla="*/ 0 w 720"/>
                  <a:gd name="T1" fmla="*/ 1059 h 624"/>
                  <a:gd name="T2" fmla="*/ 486 w 720"/>
                  <a:gd name="T3" fmla="*/ 977 h 624"/>
                  <a:gd name="T4" fmla="*/ 892 w 720"/>
                  <a:gd name="T5" fmla="*/ 651 h 624"/>
                  <a:gd name="T6" fmla="*/ 1217 w 720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94" name="Object 50"/>
              <p:cNvGraphicFramePr>
                <a:graphicFrameLocks noChangeAspect="1"/>
              </p:cNvGraphicFramePr>
              <p:nvPr/>
            </p:nvGraphicFramePr>
            <p:xfrm>
              <a:off x="5336" y="178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" name="Equation" r:id="rId21" imgW="200053" imgH="209624" progId="Equation.3">
                      <p:embed/>
                    </p:oleObj>
                  </mc:Choice>
                  <mc:Fallback>
                    <p:oleObj name="Equation" r:id="rId21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6" y="178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Object 51"/>
              <p:cNvGraphicFramePr>
                <a:graphicFrameLocks noChangeAspect="1"/>
              </p:cNvGraphicFramePr>
              <p:nvPr/>
            </p:nvGraphicFramePr>
            <p:xfrm>
              <a:off x="3736" y="60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5" name="Equation" r:id="rId23" imgW="219121" imgH="285638" progId="Equation.3">
                      <p:embed/>
                    </p:oleObj>
                  </mc:Choice>
                  <mc:Fallback>
                    <p:oleObj name="Equation" r:id="rId23" imgW="219121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60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Object 52"/>
              <p:cNvGraphicFramePr>
                <a:graphicFrameLocks noChangeAspect="1"/>
              </p:cNvGraphicFramePr>
              <p:nvPr/>
            </p:nvGraphicFramePr>
            <p:xfrm>
              <a:off x="4184" y="742"/>
              <a:ext cx="8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6" name="Equation" r:id="rId25" imgW="1266890" imgH="371363" progId="Equation.3">
                      <p:embed/>
                    </p:oleObj>
                  </mc:Choice>
                  <mc:Fallback>
                    <p:oleObj name="Equation" r:id="rId25" imgW="1266890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742"/>
                            <a:ext cx="8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Object 53"/>
              <p:cNvGraphicFramePr>
                <a:graphicFrameLocks noChangeAspect="1"/>
              </p:cNvGraphicFramePr>
              <p:nvPr/>
            </p:nvGraphicFramePr>
            <p:xfrm>
              <a:off x="4071" y="1366"/>
              <a:ext cx="17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" name="Equation" r:id="rId27" imgW="257259" imgH="295349" progId="Equation.3">
                      <p:embed/>
                    </p:oleObj>
                  </mc:Choice>
                  <mc:Fallback>
                    <p:oleObj name="Equation" r:id="rId27" imgW="257259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1" y="1366"/>
                            <a:ext cx="17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90" name="Picture 54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" y="1722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8" name="Text Box 38"/>
          <p:cNvSpPr txBox="1">
            <a:spLocks noChangeArrowheads="1"/>
          </p:cNvSpPr>
          <p:nvPr/>
        </p:nvSpPr>
        <p:spPr bwMode="auto">
          <a:xfrm>
            <a:off x="358775" y="2790825"/>
            <a:ext cx="442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那么切线 </a:t>
            </a:r>
            <a:r>
              <a:rPr kumimoji="1" lang="en-US" altLang="zh-CN" b="1" i="1">
                <a:solidFill>
                  <a:srgbClr val="FF0000"/>
                </a:solidFill>
                <a:latin typeface="+mn-lt"/>
                <a:ea typeface="+mn-ea"/>
              </a:rPr>
              <a:t>MT </a:t>
            </a: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的斜率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?</a:t>
            </a:r>
            <a:endParaRPr kumimoji="1" lang="zh-CN" altLang="en-US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72495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78" grpId="0" autoUpdateAnimBg="0"/>
      <p:bldP spid="82" grpId="0" autoUpdateAnimBg="0"/>
      <p:bldP spid="83" grpId="0" animBg="1"/>
      <p:bldP spid="87" grpId="0" animBg="1"/>
      <p:bldP spid="98" grpId="0" autoUpdateAnimBg="0"/>
      <p:bldP spid="9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750" name="Group 38"/>
          <p:cNvGrpSpPr>
            <a:grpSpLocks/>
          </p:cNvGrpSpPr>
          <p:nvPr/>
        </p:nvGrpSpPr>
        <p:grpSpPr bwMode="auto">
          <a:xfrm>
            <a:off x="2770188" y="2028825"/>
            <a:ext cx="5194300" cy="4319588"/>
            <a:chOff x="1745" y="1278"/>
            <a:chExt cx="3272" cy="2721"/>
          </a:xfrm>
        </p:grpSpPr>
        <p:sp>
          <p:nvSpPr>
            <p:cNvPr id="6180" name="Line 8"/>
            <p:cNvSpPr>
              <a:spLocks noChangeShapeType="1"/>
            </p:cNvSpPr>
            <p:nvPr/>
          </p:nvSpPr>
          <p:spPr bwMode="auto">
            <a:xfrm>
              <a:off x="1745" y="3717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9"/>
            <p:cNvSpPr>
              <a:spLocks noChangeShapeType="1"/>
            </p:cNvSpPr>
            <p:nvPr/>
          </p:nvSpPr>
          <p:spPr bwMode="auto">
            <a:xfrm flipV="1">
              <a:off x="2219" y="1372"/>
              <a:ext cx="0" cy="2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Text Box 10"/>
            <p:cNvSpPr txBox="1">
              <a:spLocks noChangeArrowheads="1"/>
            </p:cNvSpPr>
            <p:nvPr/>
          </p:nvSpPr>
          <p:spPr bwMode="auto">
            <a:xfrm>
              <a:off x="4821" y="371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6183" name="Text Box 11"/>
            <p:cNvSpPr txBox="1">
              <a:spLocks noChangeArrowheads="1"/>
            </p:cNvSpPr>
            <p:nvPr/>
          </p:nvSpPr>
          <p:spPr bwMode="auto">
            <a:xfrm>
              <a:off x="1966" y="1278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6184" name="Text Box 12"/>
            <p:cNvSpPr txBox="1">
              <a:spLocks noChangeArrowheads="1"/>
            </p:cNvSpPr>
            <p:nvPr/>
          </p:nvSpPr>
          <p:spPr bwMode="auto">
            <a:xfrm>
              <a:off x="1991" y="368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1779746" name="Freeform 34"/>
          <p:cNvSpPr>
            <a:spLocks/>
          </p:cNvSpPr>
          <p:nvPr/>
        </p:nvSpPr>
        <p:spPr bwMode="auto">
          <a:xfrm>
            <a:off x="5253038" y="5868988"/>
            <a:ext cx="1587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2147483647 h 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9714" name="Line 2"/>
          <p:cNvSpPr>
            <a:spLocks noChangeShapeType="1"/>
          </p:cNvSpPr>
          <p:nvPr/>
        </p:nvSpPr>
        <p:spPr bwMode="auto">
          <a:xfrm>
            <a:off x="7010400" y="1320800"/>
            <a:ext cx="0" cy="4600575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15" name="Freeform 3"/>
          <p:cNvSpPr>
            <a:spLocks/>
          </p:cNvSpPr>
          <p:nvPr/>
        </p:nvSpPr>
        <p:spPr bwMode="auto">
          <a:xfrm>
            <a:off x="7010400" y="1323975"/>
            <a:ext cx="1588" cy="3338513"/>
          </a:xfrm>
          <a:custGeom>
            <a:avLst/>
            <a:gdLst>
              <a:gd name="T0" fmla="*/ 0 w 1"/>
              <a:gd name="T1" fmla="*/ 0 h 2103"/>
              <a:gd name="T2" fmla="*/ 0 w 1"/>
              <a:gd name="T3" fmla="*/ 2147483647 h 21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03">
                <a:moveTo>
                  <a:pt x="0" y="0"/>
                </a:moveTo>
                <a:lnTo>
                  <a:pt x="0" y="2103"/>
                </a:lnTo>
              </a:path>
            </a:pathLst>
          </a:custGeom>
          <a:noFill/>
          <a:ln w="57150" cap="rnd" cmpd="sng">
            <a:solidFill>
              <a:srgbClr val="00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16" name="Freeform 4"/>
          <p:cNvSpPr>
            <a:spLocks/>
          </p:cNvSpPr>
          <p:nvPr/>
        </p:nvSpPr>
        <p:spPr bwMode="auto">
          <a:xfrm>
            <a:off x="4198938" y="779463"/>
            <a:ext cx="3103562" cy="5830887"/>
          </a:xfrm>
          <a:custGeom>
            <a:avLst/>
            <a:gdLst>
              <a:gd name="T0" fmla="*/ 2147483647 w 1955"/>
              <a:gd name="T1" fmla="*/ 0 h 3673"/>
              <a:gd name="T2" fmla="*/ 0 w 1955"/>
              <a:gd name="T3" fmla="*/ 2147483647 h 367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55" h="3673">
                <a:moveTo>
                  <a:pt x="1955" y="0"/>
                </a:moveTo>
                <a:lnTo>
                  <a:pt x="0" y="3673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17" name="Rectangle 5"/>
          <p:cNvSpPr>
            <a:spLocks noChangeArrowheads="1"/>
          </p:cNvSpPr>
          <p:nvPr/>
        </p:nvSpPr>
        <p:spPr bwMode="auto">
          <a:xfrm>
            <a:off x="7096125" y="1235075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i="1">
                <a:solidFill>
                  <a:srgbClr val="009900"/>
                </a:solidFill>
              </a:rPr>
              <a:t>y = f </a:t>
            </a:r>
            <a:r>
              <a:rPr lang="en-US" altLang="zh-CN" sz="2000">
                <a:solidFill>
                  <a:srgbClr val="009900"/>
                </a:solidFill>
              </a:rPr>
              <a:t>(</a:t>
            </a:r>
            <a:r>
              <a:rPr lang="en-US" altLang="zh-CN" sz="2000" i="1">
                <a:solidFill>
                  <a:srgbClr val="009900"/>
                </a:solidFill>
              </a:rPr>
              <a:t>x</a:t>
            </a:r>
            <a:r>
              <a:rPr lang="en-US" altLang="zh-CN" sz="2000">
                <a:solidFill>
                  <a:srgbClr val="009900"/>
                </a:solidFill>
              </a:rPr>
              <a:t>)</a:t>
            </a:r>
            <a:endParaRPr lang="en-US" altLang="zh-CN" sz="2000" i="1">
              <a:solidFill>
                <a:srgbClr val="009900"/>
              </a:solidFill>
            </a:endParaRPr>
          </a:p>
        </p:txBody>
      </p:sp>
      <p:sp>
        <p:nvSpPr>
          <p:cNvPr id="1779725" name="Freeform 13"/>
          <p:cNvSpPr>
            <a:spLocks/>
          </p:cNvSpPr>
          <p:nvPr/>
        </p:nvSpPr>
        <p:spPr bwMode="auto">
          <a:xfrm>
            <a:off x="5253038" y="4676775"/>
            <a:ext cx="1587" cy="1270000"/>
          </a:xfrm>
          <a:custGeom>
            <a:avLst/>
            <a:gdLst>
              <a:gd name="T0" fmla="*/ 0 w 1"/>
              <a:gd name="T1" fmla="*/ 0 h 800"/>
              <a:gd name="T2" fmla="*/ 0 w 1"/>
              <a:gd name="T3" fmla="*/ 2147483647 h 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800">
                <a:moveTo>
                  <a:pt x="0" y="0"/>
                </a:moveTo>
                <a:lnTo>
                  <a:pt x="0" y="8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26" name="Text Box 14"/>
          <p:cNvSpPr txBox="1">
            <a:spLocks noChangeArrowheads="1"/>
          </p:cNvSpPr>
          <p:nvPr/>
        </p:nvSpPr>
        <p:spPr bwMode="auto">
          <a:xfrm>
            <a:off x="4921250" y="4298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79727" name="Line 15"/>
          <p:cNvSpPr>
            <a:spLocks noChangeShapeType="1"/>
          </p:cNvSpPr>
          <p:nvPr/>
        </p:nvSpPr>
        <p:spPr bwMode="auto">
          <a:xfrm>
            <a:off x="3541713" y="4665663"/>
            <a:ext cx="17033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9728" name="Object 16"/>
          <p:cNvGraphicFramePr>
            <a:graphicFrameLocks noChangeAspect="1"/>
          </p:cNvGraphicFramePr>
          <p:nvPr/>
        </p:nvGraphicFramePr>
        <p:xfrm>
          <a:off x="2928938" y="4495800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95800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9729" name="Rectangle 17"/>
          <p:cNvSpPr>
            <a:spLocks noChangeArrowheads="1"/>
          </p:cNvSpPr>
          <p:nvPr/>
        </p:nvSpPr>
        <p:spPr bwMode="auto">
          <a:xfrm>
            <a:off x="5884863" y="4556125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99FF"/>
                </a:solidFill>
                <a:sym typeface="Symbol" pitchFamily="18" charset="2"/>
              </a:rPr>
              <a:t></a:t>
            </a:r>
            <a:r>
              <a:rPr lang="en-US" altLang="zh-CN" sz="2000" i="1">
                <a:solidFill>
                  <a:srgbClr val="0099FF"/>
                </a:solidFill>
                <a:sym typeface="Symbol" pitchFamily="18" charset="2"/>
              </a:rPr>
              <a:t>x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1779730" name="Line 18"/>
          <p:cNvSpPr>
            <a:spLocks noChangeShapeType="1"/>
          </p:cNvSpPr>
          <p:nvPr/>
        </p:nvSpPr>
        <p:spPr bwMode="auto">
          <a:xfrm>
            <a:off x="5237163" y="4665663"/>
            <a:ext cx="1776412" cy="0"/>
          </a:xfrm>
          <a:prstGeom prst="line">
            <a:avLst/>
          </a:prstGeom>
          <a:noFill/>
          <a:ln w="57150" cap="rnd">
            <a:solidFill>
              <a:srgbClr val="00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31" name="Freeform 19"/>
          <p:cNvSpPr>
            <a:spLocks/>
          </p:cNvSpPr>
          <p:nvPr/>
        </p:nvSpPr>
        <p:spPr bwMode="auto">
          <a:xfrm>
            <a:off x="3924300" y="1082675"/>
            <a:ext cx="3132138" cy="3997325"/>
          </a:xfrm>
          <a:custGeom>
            <a:avLst/>
            <a:gdLst>
              <a:gd name="T0" fmla="*/ 0 w 1973"/>
              <a:gd name="T1" fmla="*/ 2147483647 h 2518"/>
              <a:gd name="T2" fmla="*/ 2147483647 w 1973"/>
              <a:gd name="T3" fmla="*/ 2147483647 h 2518"/>
              <a:gd name="T4" fmla="*/ 2147483647 w 1973"/>
              <a:gd name="T5" fmla="*/ 2147483647 h 2518"/>
              <a:gd name="T6" fmla="*/ 2147483647 w 1973"/>
              <a:gd name="T7" fmla="*/ 0 h 2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3" h="2518">
                <a:moveTo>
                  <a:pt x="0" y="2518"/>
                </a:moveTo>
                <a:cubicBezTo>
                  <a:pt x="142" y="2474"/>
                  <a:pt x="581" y="2435"/>
                  <a:pt x="855" y="2255"/>
                </a:cubicBezTo>
                <a:cubicBezTo>
                  <a:pt x="1129" y="2075"/>
                  <a:pt x="1460" y="1812"/>
                  <a:pt x="1646" y="1436"/>
                </a:cubicBezTo>
                <a:cubicBezTo>
                  <a:pt x="1832" y="1060"/>
                  <a:pt x="1905" y="299"/>
                  <a:pt x="1973" y="0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32" name="Text Box 20"/>
          <p:cNvSpPr txBox="1">
            <a:spLocks noChangeArrowheads="1"/>
          </p:cNvSpPr>
          <p:nvPr/>
        </p:nvSpPr>
        <p:spPr bwMode="auto">
          <a:xfrm>
            <a:off x="6657975" y="1069975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9900"/>
                </a:solidFill>
              </a:rPr>
              <a:t>N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sp>
        <p:nvSpPr>
          <p:cNvPr id="1779733" name="Text Box 21"/>
          <p:cNvSpPr txBox="1">
            <a:spLocks noChangeArrowheads="1"/>
          </p:cNvSpPr>
          <p:nvPr/>
        </p:nvSpPr>
        <p:spPr bwMode="auto">
          <a:xfrm>
            <a:off x="7051675" y="295275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FF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FF"/>
                </a:solidFill>
              </a:rPr>
              <a:t>y</a:t>
            </a:r>
            <a:endParaRPr lang="en-US" altLang="zh-CN" b="1">
              <a:solidFill>
                <a:srgbClr val="0099FF"/>
              </a:solidFill>
            </a:endParaRPr>
          </a:p>
        </p:txBody>
      </p:sp>
      <p:graphicFrame>
        <p:nvGraphicFramePr>
          <p:cNvPr id="1779734" name="Object 22"/>
          <p:cNvGraphicFramePr>
            <a:graphicFrameLocks noChangeAspect="1"/>
          </p:cNvGraphicFramePr>
          <p:nvPr/>
        </p:nvGraphicFramePr>
        <p:xfrm>
          <a:off x="6754813" y="5921375"/>
          <a:ext cx="700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公式" r:id="rId5" imgW="533169" imgH="228501" progId="Equation.3">
                  <p:embed/>
                </p:oleObj>
              </mc:Choice>
              <mc:Fallback>
                <p:oleObj name="公式" r:id="rId5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921375"/>
                        <a:ext cx="7000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736" name="Object 24"/>
          <p:cNvGraphicFramePr>
            <a:graphicFrameLocks noChangeAspect="1"/>
          </p:cNvGraphicFramePr>
          <p:nvPr/>
        </p:nvGraphicFramePr>
        <p:xfrm>
          <a:off x="177800" y="1062038"/>
          <a:ext cx="25923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7" imgW="1371600" imgH="241300" progId="Equation.DSMT4">
                  <p:embed/>
                </p:oleObj>
              </mc:Choice>
              <mc:Fallback>
                <p:oleObj name="Equation" r:id="rId7" imgW="1371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062038"/>
                        <a:ext cx="25923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737" name="Object 25"/>
          <p:cNvGraphicFramePr>
            <a:graphicFrameLocks noChangeAspect="1"/>
          </p:cNvGraphicFramePr>
          <p:nvPr/>
        </p:nvGraphicFramePr>
        <p:xfrm>
          <a:off x="330200" y="165100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公式" r:id="rId9" imgW="1638300" imgH="228600" progId="Equation.3">
                  <p:embed/>
                </p:oleObj>
              </mc:Choice>
              <mc:Fallback>
                <p:oleObj name="公式" r:id="rId9" imgW="163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51000"/>
                        <a:ext cx="27114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738" name="Object 26"/>
          <p:cNvGraphicFramePr>
            <a:graphicFrameLocks noChangeAspect="1"/>
          </p:cNvGraphicFramePr>
          <p:nvPr/>
        </p:nvGraphicFramePr>
        <p:xfrm>
          <a:off x="576263" y="2328863"/>
          <a:ext cx="120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公式" r:id="rId11" imgW="710891" imgH="393529" progId="Equation.3">
                  <p:embed/>
                </p:oleObj>
              </mc:Choice>
              <mc:Fallback>
                <p:oleObj name="公式" r:id="rId11" imgW="7108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28863"/>
                        <a:ext cx="1203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9751" name="Group 39"/>
          <p:cNvGrpSpPr>
            <a:grpSpLocks/>
          </p:cNvGrpSpPr>
          <p:nvPr/>
        </p:nvGrpSpPr>
        <p:grpSpPr bwMode="auto">
          <a:xfrm>
            <a:off x="5280025" y="1128713"/>
            <a:ext cx="1055688" cy="558800"/>
            <a:chOff x="3326" y="711"/>
            <a:chExt cx="665" cy="352"/>
          </a:xfrm>
        </p:grpSpPr>
        <p:graphicFrame>
          <p:nvGraphicFramePr>
            <p:cNvPr id="6178" name="Object 28"/>
            <p:cNvGraphicFramePr>
              <a:graphicFrameLocks noChangeAspect="1"/>
            </p:cNvGraphicFramePr>
            <p:nvPr/>
          </p:nvGraphicFramePr>
          <p:xfrm>
            <a:off x="3344" y="711"/>
            <a:ext cx="62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1" name="公式" r:id="rId13" imgW="787058" imgH="406224" progId="Equation.3">
                    <p:embed/>
                  </p:oleObj>
                </mc:Choice>
                <mc:Fallback>
                  <p:oleObj name="公式" r:id="rId13" imgW="787058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711"/>
                          <a:ext cx="629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AutoShape 29"/>
            <p:cNvSpPr>
              <a:spLocks noChangeArrowheads="1"/>
            </p:cNvSpPr>
            <p:nvPr/>
          </p:nvSpPr>
          <p:spPr bwMode="auto">
            <a:xfrm>
              <a:off x="3326" y="711"/>
              <a:ext cx="665" cy="352"/>
            </a:xfrm>
            <a:prstGeom prst="wedgeRoundRectCallout">
              <a:avLst>
                <a:gd name="adj1" fmla="val 72556"/>
                <a:gd name="adj2" fmla="val 120171"/>
                <a:gd name="adj3" fmla="val 16667"/>
              </a:avLst>
            </a:prstGeom>
            <a:noFill/>
            <a:ln w="12700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000"/>
            </a:p>
          </p:txBody>
        </p:sp>
      </p:grpSp>
      <p:sp>
        <p:nvSpPr>
          <p:cNvPr id="1779742" name="Text Box 30"/>
          <p:cNvSpPr txBox="1">
            <a:spLocks noChangeArrowheads="1"/>
          </p:cNvSpPr>
          <p:nvPr/>
        </p:nvSpPr>
        <p:spPr bwMode="auto">
          <a:xfrm>
            <a:off x="8085138" y="3556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.</a:t>
            </a:r>
            <a:endParaRPr lang="en-US" altLang="zh-CN" sz="2000" b="1"/>
          </a:p>
        </p:txBody>
      </p:sp>
      <p:sp>
        <p:nvSpPr>
          <p:cNvPr id="1779743" name="Text Box 31"/>
          <p:cNvSpPr txBox="1">
            <a:spLocks noChangeArrowheads="1"/>
          </p:cNvSpPr>
          <p:nvPr/>
        </p:nvSpPr>
        <p:spPr bwMode="auto">
          <a:xfrm>
            <a:off x="8237538" y="5080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.</a:t>
            </a:r>
            <a:endParaRPr lang="en-US" altLang="zh-CN" sz="2000" b="1"/>
          </a:p>
        </p:txBody>
      </p:sp>
      <p:sp>
        <p:nvSpPr>
          <p:cNvPr id="1779744" name="Text Box 32"/>
          <p:cNvSpPr txBox="1">
            <a:spLocks noChangeArrowheads="1"/>
          </p:cNvSpPr>
          <p:nvPr/>
        </p:nvSpPr>
        <p:spPr bwMode="auto">
          <a:xfrm>
            <a:off x="5048250" y="5797550"/>
            <a:ext cx="4841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baseline="-50000">
                <a:solidFill>
                  <a:srgbClr val="FF0000"/>
                </a:solidFill>
              </a:rPr>
              <a:t>0</a:t>
            </a:r>
            <a:endParaRPr lang="en-US" altLang="zh-CN" sz="2000" b="1" baseline="-50000">
              <a:solidFill>
                <a:srgbClr val="FF0000"/>
              </a:solidFill>
            </a:endParaRPr>
          </a:p>
        </p:txBody>
      </p:sp>
      <p:sp>
        <p:nvSpPr>
          <p:cNvPr id="1779745" name="Text Box 33"/>
          <p:cNvSpPr txBox="1">
            <a:spLocks noChangeArrowheads="1"/>
          </p:cNvSpPr>
          <p:nvPr/>
        </p:nvSpPr>
        <p:spPr bwMode="auto">
          <a:xfrm>
            <a:off x="576263" y="334962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令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79748" name="Freeform 36"/>
          <p:cNvSpPr>
            <a:spLocks/>
          </p:cNvSpPr>
          <p:nvPr/>
        </p:nvSpPr>
        <p:spPr bwMode="auto">
          <a:xfrm>
            <a:off x="7007225" y="586898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2147483647 h 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71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51181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sz="3200" b="1">
                <a:solidFill>
                  <a:schemeClr val="tx2"/>
                </a:solidFill>
              </a:rPr>
              <a:t>导数的几何意义图型描述</a:t>
            </a:r>
          </a:p>
        </p:txBody>
      </p:sp>
      <p:grpSp>
        <p:nvGrpSpPr>
          <p:cNvPr id="35" name="Group 10"/>
          <p:cNvGrpSpPr>
            <a:grpSpLocks/>
          </p:cNvGrpSpPr>
          <p:nvPr/>
        </p:nvGrpSpPr>
        <p:grpSpPr bwMode="auto">
          <a:xfrm>
            <a:off x="4500563" y="5713413"/>
            <a:ext cx="298450" cy="731837"/>
            <a:chOff x="4424" y="1152"/>
            <a:chExt cx="188" cy="461"/>
          </a:xfrm>
        </p:grpSpPr>
        <p:sp>
          <p:nvSpPr>
            <p:cNvPr id="6175" name="Freeform 11"/>
            <p:cNvSpPr>
              <a:spLocks/>
            </p:cNvSpPr>
            <p:nvPr/>
          </p:nvSpPr>
          <p:spPr bwMode="auto">
            <a:xfrm>
              <a:off x="4512" y="1152"/>
              <a:ext cx="91" cy="113"/>
            </a:xfrm>
            <a:custGeom>
              <a:avLst/>
              <a:gdLst>
                <a:gd name="T0" fmla="*/ 0 w 104"/>
                <a:gd name="T1" fmla="*/ 0 h 144"/>
                <a:gd name="T2" fmla="*/ 74 w 104"/>
                <a:gd name="T3" fmla="*/ 30 h 144"/>
                <a:gd name="T4" fmla="*/ 37 w 104"/>
                <a:gd name="T5" fmla="*/ 8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6" name="Object 12"/>
            <p:cNvGraphicFramePr>
              <a:graphicFrameLocks noChangeAspect="1"/>
            </p:cNvGraphicFramePr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2" name="公式" r:id="rId15" imgW="123779" imgH="142987" progId="Equation.3">
                    <p:embed/>
                  </p:oleObj>
                </mc:Choice>
                <mc:Fallback>
                  <p:oleObj name="公式" r:id="rId15" imgW="123779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Line 13"/>
            <p:cNvSpPr>
              <a:spLocks noChangeShapeType="1"/>
            </p:cNvSpPr>
            <p:nvPr/>
          </p:nvSpPr>
          <p:spPr bwMode="auto">
            <a:xfrm flipV="1">
              <a:off x="4512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33588" y="2574925"/>
          <a:ext cx="838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17" imgW="495085" imgH="190417" progId="Equation.DSMT4">
                  <p:embed/>
                </p:oleObj>
              </mc:Choice>
              <mc:Fallback>
                <p:oleObj name="Equation" r:id="rId17" imgW="49508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74925"/>
                        <a:ext cx="838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4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7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77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7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7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7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7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7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7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7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7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7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7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7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7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7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7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7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7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77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7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500"/>
                                        <p:tgtEl>
                                          <p:spTgt spid="177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7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77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77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46" grpId="0" animBg="1"/>
      <p:bldP spid="1779714" grpId="0" animBg="1"/>
      <p:bldP spid="1779715" grpId="0" animBg="1"/>
      <p:bldP spid="1779716" grpId="0" animBg="1"/>
      <p:bldP spid="1779717" grpId="0" autoUpdateAnimBg="0"/>
      <p:bldP spid="1779725" grpId="0" animBg="1"/>
      <p:bldP spid="1779726" grpId="0" autoUpdateAnimBg="0"/>
      <p:bldP spid="1779727" grpId="0" animBg="1"/>
      <p:bldP spid="1779729" grpId="0" autoUpdateAnimBg="0"/>
      <p:bldP spid="1779730" grpId="0" animBg="1"/>
      <p:bldP spid="1779731" grpId="0" animBg="1"/>
      <p:bldP spid="1779732" grpId="0" autoUpdateAnimBg="0"/>
      <p:bldP spid="1779733" grpId="0" autoUpdateAnimBg="0"/>
      <p:bldP spid="1779742" grpId="0" animBg="1" autoUpdateAnimBg="0"/>
      <p:bldP spid="1779743" grpId="0" animBg="1" autoUpdateAnimBg="0"/>
      <p:bldP spid="1779744" grpId="0" autoUpdateAnimBg="0"/>
      <p:bldP spid="1779745" grpId="0" autoUpdateAnimBg="0"/>
      <p:bldP spid="17797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770188" y="2028825"/>
            <a:ext cx="5194300" cy="4319588"/>
            <a:chOff x="1745" y="1278"/>
            <a:chExt cx="3272" cy="2721"/>
          </a:xfrm>
        </p:grpSpPr>
        <p:sp>
          <p:nvSpPr>
            <p:cNvPr id="7207" name="Line 3"/>
            <p:cNvSpPr>
              <a:spLocks noChangeShapeType="1"/>
            </p:cNvSpPr>
            <p:nvPr/>
          </p:nvSpPr>
          <p:spPr bwMode="auto">
            <a:xfrm>
              <a:off x="1745" y="3717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4"/>
            <p:cNvSpPr>
              <a:spLocks noChangeShapeType="1"/>
            </p:cNvSpPr>
            <p:nvPr/>
          </p:nvSpPr>
          <p:spPr bwMode="auto">
            <a:xfrm flipV="1">
              <a:off x="2219" y="1372"/>
              <a:ext cx="0" cy="2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Text Box 5"/>
            <p:cNvSpPr txBox="1">
              <a:spLocks noChangeArrowheads="1"/>
            </p:cNvSpPr>
            <p:nvPr/>
          </p:nvSpPr>
          <p:spPr bwMode="auto">
            <a:xfrm>
              <a:off x="4821" y="371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7210" name="Text Box 6"/>
            <p:cNvSpPr txBox="1">
              <a:spLocks noChangeArrowheads="1"/>
            </p:cNvSpPr>
            <p:nvPr/>
          </p:nvSpPr>
          <p:spPr bwMode="auto">
            <a:xfrm>
              <a:off x="1966" y="1278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7211" name="Text Box 7"/>
            <p:cNvSpPr txBox="1">
              <a:spLocks noChangeArrowheads="1"/>
            </p:cNvSpPr>
            <p:nvPr/>
          </p:nvSpPr>
          <p:spPr bwMode="auto">
            <a:xfrm>
              <a:off x="1991" y="368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7171" name="Freeform 8"/>
          <p:cNvSpPr>
            <a:spLocks/>
          </p:cNvSpPr>
          <p:nvPr/>
        </p:nvSpPr>
        <p:spPr bwMode="auto">
          <a:xfrm>
            <a:off x="5253038" y="5868988"/>
            <a:ext cx="1587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2147483647 h 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7096125" y="1235075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i="1">
                <a:solidFill>
                  <a:srgbClr val="009900"/>
                </a:solidFill>
              </a:rPr>
              <a:t>y = f </a:t>
            </a:r>
            <a:r>
              <a:rPr lang="en-US" altLang="zh-CN" sz="2000">
                <a:solidFill>
                  <a:srgbClr val="009900"/>
                </a:solidFill>
              </a:rPr>
              <a:t>(</a:t>
            </a:r>
            <a:r>
              <a:rPr lang="en-US" altLang="zh-CN" sz="2000" i="1">
                <a:solidFill>
                  <a:srgbClr val="009900"/>
                </a:solidFill>
              </a:rPr>
              <a:t>x</a:t>
            </a:r>
            <a:r>
              <a:rPr lang="en-US" altLang="zh-CN" sz="2000">
                <a:solidFill>
                  <a:srgbClr val="009900"/>
                </a:solidFill>
              </a:rPr>
              <a:t>)</a:t>
            </a:r>
            <a:endParaRPr lang="en-US" altLang="zh-CN" sz="2000" i="1">
              <a:solidFill>
                <a:srgbClr val="009900"/>
              </a:solidFill>
            </a:endParaRPr>
          </a:p>
        </p:txBody>
      </p:sp>
      <p:sp>
        <p:nvSpPr>
          <p:cNvPr id="7173" name="Line 13"/>
          <p:cNvSpPr>
            <a:spLocks noChangeShapeType="1"/>
          </p:cNvSpPr>
          <p:nvPr/>
        </p:nvSpPr>
        <p:spPr bwMode="auto">
          <a:xfrm>
            <a:off x="5260975" y="4676775"/>
            <a:ext cx="0" cy="12239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4921250" y="4298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7175" name="Line 15"/>
          <p:cNvSpPr>
            <a:spLocks noChangeShapeType="1"/>
          </p:cNvSpPr>
          <p:nvPr/>
        </p:nvSpPr>
        <p:spPr bwMode="auto">
          <a:xfrm>
            <a:off x="3541713" y="4665663"/>
            <a:ext cx="17033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6" name="Object 16"/>
          <p:cNvGraphicFramePr>
            <a:graphicFrameLocks noChangeAspect="1"/>
          </p:cNvGraphicFramePr>
          <p:nvPr/>
        </p:nvGraphicFramePr>
        <p:xfrm>
          <a:off x="2928938" y="4495800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95800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1542" name="Object 22"/>
          <p:cNvGraphicFramePr>
            <a:graphicFrameLocks noChangeAspect="1"/>
          </p:cNvGraphicFramePr>
          <p:nvPr/>
        </p:nvGraphicFramePr>
        <p:xfrm>
          <a:off x="1200150" y="3917950"/>
          <a:ext cx="10969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公式" r:id="rId5" imgW="647419" imgH="406224" progId="Equation.3">
                  <p:embed/>
                </p:oleObj>
              </mc:Choice>
              <mc:Fallback>
                <p:oleObj name="公式" r:id="rId5" imgW="64741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917950"/>
                        <a:ext cx="10969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3"/>
          <p:cNvGraphicFramePr>
            <a:graphicFrameLocks noChangeAspect="1"/>
          </p:cNvGraphicFramePr>
          <p:nvPr/>
        </p:nvGraphicFramePr>
        <p:xfrm>
          <a:off x="330200" y="165100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公式" r:id="rId7" imgW="1638300" imgH="228600" progId="Equation.3">
                  <p:embed/>
                </p:oleObj>
              </mc:Choice>
              <mc:Fallback>
                <p:oleObj name="公式" r:id="rId7" imgW="163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51000"/>
                        <a:ext cx="27114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24"/>
          <p:cNvGraphicFramePr>
            <a:graphicFrameLocks noChangeAspect="1"/>
          </p:cNvGraphicFramePr>
          <p:nvPr/>
        </p:nvGraphicFramePr>
        <p:xfrm>
          <a:off x="576263" y="2328863"/>
          <a:ext cx="120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公式" r:id="rId9" imgW="710891" imgH="393529" progId="Equation.3">
                  <p:embed/>
                </p:oleObj>
              </mc:Choice>
              <mc:Fallback>
                <p:oleObj name="公式" r:id="rId9" imgW="7108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28863"/>
                        <a:ext cx="1203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1545" name="Object 25"/>
          <p:cNvGraphicFramePr>
            <a:graphicFrameLocks noChangeAspect="1"/>
          </p:cNvGraphicFramePr>
          <p:nvPr/>
        </p:nvGraphicFramePr>
        <p:xfrm>
          <a:off x="280988" y="4078288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公式" r:id="rId11" imgW="482391" imgH="228501" progId="Equation.3">
                  <p:embed/>
                </p:oleObj>
              </mc:Choice>
              <mc:Fallback>
                <p:oleObj name="公式" r:id="rId11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078288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1546" name="Text Box 26"/>
          <p:cNvSpPr txBox="1">
            <a:spLocks noChangeArrowheads="1"/>
          </p:cNvSpPr>
          <p:nvPr/>
        </p:nvSpPr>
        <p:spPr bwMode="auto">
          <a:xfrm>
            <a:off x="349250" y="5324475"/>
            <a:ext cx="16303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= tan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 sz="2000" b="1"/>
          </a:p>
        </p:txBody>
      </p:sp>
      <p:graphicFrame>
        <p:nvGraphicFramePr>
          <p:cNvPr id="2411547" name="Object 27"/>
          <p:cNvGraphicFramePr>
            <a:graphicFrameLocks noChangeAspect="1"/>
          </p:cNvGraphicFramePr>
          <p:nvPr/>
        </p:nvGraphicFramePr>
        <p:xfrm>
          <a:off x="6103938" y="122238"/>
          <a:ext cx="29543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Equation" r:id="rId13" imgW="1397000" imgH="482600" progId="Equation.DSMT4">
                  <p:embed/>
                </p:oleObj>
              </mc:Choice>
              <mc:Fallback>
                <p:oleObj name="Equation" r:id="rId13" imgW="1397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122238"/>
                        <a:ext cx="29543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1549" name="Text Box 29"/>
          <p:cNvSpPr txBox="1">
            <a:spLocks noChangeArrowheads="1"/>
          </p:cNvSpPr>
          <p:nvPr/>
        </p:nvSpPr>
        <p:spPr bwMode="auto">
          <a:xfrm>
            <a:off x="3549650" y="546417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7184" name="Freeform 31"/>
          <p:cNvSpPr>
            <a:spLocks/>
          </p:cNvSpPr>
          <p:nvPr/>
        </p:nvSpPr>
        <p:spPr bwMode="auto">
          <a:xfrm>
            <a:off x="3924300" y="1082675"/>
            <a:ext cx="3132138" cy="3997325"/>
          </a:xfrm>
          <a:custGeom>
            <a:avLst/>
            <a:gdLst>
              <a:gd name="T0" fmla="*/ 0 w 1973"/>
              <a:gd name="T1" fmla="*/ 2147483647 h 2518"/>
              <a:gd name="T2" fmla="*/ 2147483647 w 1973"/>
              <a:gd name="T3" fmla="*/ 2147483647 h 2518"/>
              <a:gd name="T4" fmla="*/ 2147483647 w 1973"/>
              <a:gd name="T5" fmla="*/ 2147483647 h 2518"/>
              <a:gd name="T6" fmla="*/ 2147483647 w 1973"/>
              <a:gd name="T7" fmla="*/ 0 h 2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3" h="2518">
                <a:moveTo>
                  <a:pt x="0" y="2518"/>
                </a:moveTo>
                <a:cubicBezTo>
                  <a:pt x="142" y="2474"/>
                  <a:pt x="581" y="2435"/>
                  <a:pt x="855" y="2255"/>
                </a:cubicBezTo>
                <a:cubicBezTo>
                  <a:pt x="1129" y="2075"/>
                  <a:pt x="1460" y="1812"/>
                  <a:pt x="1646" y="1436"/>
                </a:cubicBezTo>
                <a:cubicBezTo>
                  <a:pt x="1832" y="1060"/>
                  <a:pt x="1905" y="299"/>
                  <a:pt x="1973" y="0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2" name="Freeform 32"/>
          <p:cNvSpPr>
            <a:spLocks/>
          </p:cNvSpPr>
          <p:nvPr/>
        </p:nvSpPr>
        <p:spPr bwMode="auto">
          <a:xfrm>
            <a:off x="2755900" y="2698750"/>
            <a:ext cx="5959475" cy="3421063"/>
          </a:xfrm>
          <a:custGeom>
            <a:avLst/>
            <a:gdLst>
              <a:gd name="T0" fmla="*/ 0 w 3754"/>
              <a:gd name="T1" fmla="*/ 2147483647 h 2155"/>
              <a:gd name="T2" fmla="*/ 2147483647 w 3754"/>
              <a:gd name="T3" fmla="*/ 0 h 21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54" h="2155">
                <a:moveTo>
                  <a:pt x="0" y="2155"/>
                </a:moveTo>
                <a:lnTo>
                  <a:pt x="3754" y="0"/>
                </a:lnTo>
              </a:path>
            </a:pathLst>
          </a:custGeom>
          <a:noFill/>
          <a:ln w="5715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Text Box 33"/>
          <p:cNvSpPr txBox="1">
            <a:spLocks noChangeArrowheads="1"/>
          </p:cNvSpPr>
          <p:nvPr/>
        </p:nvSpPr>
        <p:spPr bwMode="auto">
          <a:xfrm>
            <a:off x="5048250" y="5797550"/>
            <a:ext cx="4841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baseline="-50000">
                <a:solidFill>
                  <a:srgbClr val="FF0000"/>
                </a:solidFill>
              </a:rPr>
              <a:t>0</a:t>
            </a:r>
            <a:endParaRPr lang="en-US" altLang="zh-CN" sz="2000" b="1" baseline="-50000">
              <a:solidFill>
                <a:srgbClr val="FF0000"/>
              </a:solidFill>
            </a:endParaRPr>
          </a:p>
        </p:txBody>
      </p:sp>
      <p:sp>
        <p:nvSpPr>
          <p:cNvPr id="7187" name="Text Box 34"/>
          <p:cNvSpPr txBox="1">
            <a:spLocks noChangeArrowheads="1"/>
          </p:cNvSpPr>
          <p:nvPr/>
        </p:nvSpPr>
        <p:spPr bwMode="auto">
          <a:xfrm>
            <a:off x="576263" y="334962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令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11556" name="Freeform 36"/>
          <p:cNvSpPr>
            <a:spLocks/>
          </p:cNvSpPr>
          <p:nvPr/>
        </p:nvSpPr>
        <p:spPr bwMode="auto">
          <a:xfrm rot="94848">
            <a:off x="3616325" y="1385888"/>
            <a:ext cx="4502150" cy="5267325"/>
          </a:xfrm>
          <a:custGeom>
            <a:avLst/>
            <a:gdLst>
              <a:gd name="T0" fmla="*/ 2147483647 w 2836"/>
              <a:gd name="T1" fmla="*/ 0 h 3318"/>
              <a:gd name="T2" fmla="*/ 0 w 2836"/>
              <a:gd name="T3" fmla="*/ 2147483647 h 331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6" h="3318">
                <a:moveTo>
                  <a:pt x="2836" y="0"/>
                </a:moveTo>
                <a:lnTo>
                  <a:pt x="0" y="3318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7" name="Freeform 37"/>
          <p:cNvSpPr>
            <a:spLocks/>
          </p:cNvSpPr>
          <p:nvPr/>
        </p:nvSpPr>
        <p:spPr bwMode="auto">
          <a:xfrm>
            <a:off x="3217863" y="1727200"/>
            <a:ext cx="5102225" cy="4897438"/>
          </a:xfrm>
          <a:custGeom>
            <a:avLst/>
            <a:gdLst>
              <a:gd name="T0" fmla="*/ 2147483647 w 3214"/>
              <a:gd name="T1" fmla="*/ 0 h 3085"/>
              <a:gd name="T2" fmla="*/ 0 w 3214"/>
              <a:gd name="T3" fmla="*/ 2147483647 h 30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14" h="3085">
                <a:moveTo>
                  <a:pt x="3214" y="0"/>
                </a:moveTo>
                <a:lnTo>
                  <a:pt x="0" y="308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8" name="Freeform 38"/>
          <p:cNvSpPr>
            <a:spLocks/>
          </p:cNvSpPr>
          <p:nvPr/>
        </p:nvSpPr>
        <p:spPr bwMode="auto">
          <a:xfrm rot="-201465">
            <a:off x="2857500" y="2428875"/>
            <a:ext cx="5970588" cy="3690938"/>
          </a:xfrm>
          <a:custGeom>
            <a:avLst/>
            <a:gdLst>
              <a:gd name="T0" fmla="*/ 2147483647 w 3761"/>
              <a:gd name="T1" fmla="*/ 0 h 2325"/>
              <a:gd name="T2" fmla="*/ 0 w 3761"/>
              <a:gd name="T3" fmla="*/ 2147483647 h 23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1" h="2325">
                <a:moveTo>
                  <a:pt x="3761" y="0"/>
                </a:moveTo>
                <a:lnTo>
                  <a:pt x="0" y="232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9" name="Freeform 39"/>
          <p:cNvSpPr>
            <a:spLocks/>
          </p:cNvSpPr>
          <p:nvPr/>
        </p:nvSpPr>
        <p:spPr bwMode="auto">
          <a:xfrm rot="77184">
            <a:off x="4040188" y="1014413"/>
            <a:ext cx="3478212" cy="5691187"/>
          </a:xfrm>
          <a:custGeom>
            <a:avLst/>
            <a:gdLst>
              <a:gd name="T0" fmla="*/ 2147483647 w 2191"/>
              <a:gd name="T1" fmla="*/ 0 h 3585"/>
              <a:gd name="T2" fmla="*/ 0 w 2191"/>
              <a:gd name="T3" fmla="*/ 2147483647 h 35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91" h="3585">
                <a:moveTo>
                  <a:pt x="2191" y="0"/>
                </a:moveTo>
                <a:lnTo>
                  <a:pt x="0" y="358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60" name="Freeform 40"/>
          <p:cNvSpPr>
            <a:spLocks/>
          </p:cNvSpPr>
          <p:nvPr/>
        </p:nvSpPr>
        <p:spPr bwMode="auto">
          <a:xfrm>
            <a:off x="3694113" y="1198563"/>
            <a:ext cx="4213225" cy="5468937"/>
          </a:xfrm>
          <a:custGeom>
            <a:avLst/>
            <a:gdLst>
              <a:gd name="T0" fmla="*/ 2147483647 w 2654"/>
              <a:gd name="T1" fmla="*/ 0 h 3445"/>
              <a:gd name="T2" fmla="*/ 0 w 2654"/>
              <a:gd name="T3" fmla="*/ 2147483647 h 34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54" h="3445">
                <a:moveTo>
                  <a:pt x="2654" y="0"/>
                </a:moveTo>
                <a:lnTo>
                  <a:pt x="0" y="344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61" name="Freeform 41"/>
          <p:cNvSpPr>
            <a:spLocks/>
          </p:cNvSpPr>
          <p:nvPr/>
        </p:nvSpPr>
        <p:spPr bwMode="auto">
          <a:xfrm>
            <a:off x="3116263" y="1962150"/>
            <a:ext cx="5368925" cy="4591050"/>
          </a:xfrm>
          <a:custGeom>
            <a:avLst/>
            <a:gdLst>
              <a:gd name="T0" fmla="*/ 2147483647 w 3382"/>
              <a:gd name="T1" fmla="*/ 0 h 2892"/>
              <a:gd name="T2" fmla="*/ 0 w 3382"/>
              <a:gd name="T3" fmla="*/ 2147483647 h 289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82" h="2892">
                <a:moveTo>
                  <a:pt x="3382" y="0"/>
                </a:moveTo>
                <a:lnTo>
                  <a:pt x="0" y="2892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64" name="Arc 44"/>
          <p:cNvSpPr>
            <a:spLocks/>
          </p:cNvSpPr>
          <p:nvPr/>
        </p:nvSpPr>
        <p:spPr bwMode="auto">
          <a:xfrm rot="2038611">
            <a:off x="3559175" y="5403850"/>
            <a:ext cx="644525" cy="547688"/>
          </a:xfrm>
          <a:custGeom>
            <a:avLst/>
            <a:gdLst>
              <a:gd name="T0" fmla="*/ 2147483647 w 19981"/>
              <a:gd name="T1" fmla="*/ 0 h 19996"/>
              <a:gd name="T2" fmla="*/ 2147483647 w 19981"/>
              <a:gd name="T3" fmla="*/ 2147483647 h 19996"/>
              <a:gd name="T4" fmla="*/ 0 w 19981"/>
              <a:gd name="T5" fmla="*/ 2147483647 h 199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81" h="19996" fill="none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</a:path>
              <a:path w="19981" h="19996" stroke="0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  <a:lnTo>
                  <a:pt x="0" y="19996"/>
                </a:lnTo>
                <a:lnTo>
                  <a:pt x="8168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95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51181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sz="3200" b="1">
                <a:solidFill>
                  <a:schemeClr val="tx2"/>
                </a:solidFill>
              </a:rPr>
              <a:t>导数的几何意义图型描述</a:t>
            </a:r>
          </a:p>
        </p:txBody>
      </p:sp>
      <p:graphicFrame>
        <p:nvGraphicFramePr>
          <p:cNvPr id="7196" name="对象 1"/>
          <p:cNvGraphicFramePr>
            <a:graphicFrameLocks noChangeAspect="1"/>
          </p:cNvGraphicFramePr>
          <p:nvPr/>
        </p:nvGraphicFramePr>
        <p:xfrm>
          <a:off x="177800" y="1062038"/>
          <a:ext cx="25923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Equation" r:id="rId15" imgW="1371600" imgH="241300" progId="Equation.DSMT4">
                  <p:embed/>
                </p:oleObj>
              </mc:Choice>
              <mc:Fallback>
                <p:oleObj name="Equation" r:id="rId15" imgW="1371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062038"/>
                        <a:ext cx="25923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对象 2"/>
          <p:cNvGraphicFramePr>
            <a:graphicFrameLocks noChangeAspect="1"/>
          </p:cNvGraphicFramePr>
          <p:nvPr/>
        </p:nvGraphicFramePr>
        <p:xfrm>
          <a:off x="2033588" y="2574925"/>
          <a:ext cx="838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Equation" r:id="rId17" imgW="495085" imgH="190417" progId="Equation.DSMT4">
                  <p:embed/>
                </p:oleObj>
              </mc:Choice>
              <mc:Fallback>
                <p:oleObj name="Equation" r:id="rId17" imgW="49508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74925"/>
                        <a:ext cx="838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4"/>
          <p:cNvSpPr>
            <a:spLocks/>
          </p:cNvSpPr>
          <p:nvPr/>
        </p:nvSpPr>
        <p:spPr bwMode="auto">
          <a:xfrm>
            <a:off x="4198938" y="779463"/>
            <a:ext cx="3103562" cy="5830887"/>
          </a:xfrm>
          <a:custGeom>
            <a:avLst/>
            <a:gdLst>
              <a:gd name="T0" fmla="*/ 2147483647 w 1955"/>
              <a:gd name="T1" fmla="*/ 0 h 3673"/>
              <a:gd name="T2" fmla="*/ 0 w 1955"/>
              <a:gd name="T3" fmla="*/ 2147483647 h 367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55" h="3673">
                <a:moveTo>
                  <a:pt x="1955" y="0"/>
                </a:moveTo>
                <a:lnTo>
                  <a:pt x="0" y="3673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10"/>
          <p:cNvGrpSpPr>
            <a:grpSpLocks/>
          </p:cNvGrpSpPr>
          <p:nvPr/>
        </p:nvGrpSpPr>
        <p:grpSpPr bwMode="auto">
          <a:xfrm>
            <a:off x="4500563" y="5713413"/>
            <a:ext cx="298450" cy="731837"/>
            <a:chOff x="4424" y="1152"/>
            <a:chExt cx="188" cy="461"/>
          </a:xfrm>
        </p:grpSpPr>
        <p:sp>
          <p:nvSpPr>
            <p:cNvPr id="7204" name="Freeform 11"/>
            <p:cNvSpPr>
              <a:spLocks/>
            </p:cNvSpPr>
            <p:nvPr/>
          </p:nvSpPr>
          <p:spPr bwMode="auto">
            <a:xfrm>
              <a:off x="4512" y="1152"/>
              <a:ext cx="91" cy="113"/>
            </a:xfrm>
            <a:custGeom>
              <a:avLst/>
              <a:gdLst>
                <a:gd name="T0" fmla="*/ 0 w 104"/>
                <a:gd name="T1" fmla="*/ 0 h 144"/>
                <a:gd name="T2" fmla="*/ 74 w 104"/>
                <a:gd name="T3" fmla="*/ 30 h 144"/>
                <a:gd name="T4" fmla="*/ 37 w 104"/>
                <a:gd name="T5" fmla="*/ 8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5" name="Object 12"/>
            <p:cNvGraphicFramePr>
              <a:graphicFrameLocks noChangeAspect="1"/>
            </p:cNvGraphicFramePr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0" name="公式" r:id="rId19" imgW="123779" imgH="142987" progId="Equation.3">
                    <p:embed/>
                  </p:oleObj>
                </mc:Choice>
                <mc:Fallback>
                  <p:oleObj name="公式" r:id="rId19" imgW="123779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Line 13"/>
            <p:cNvSpPr>
              <a:spLocks noChangeShapeType="1"/>
            </p:cNvSpPr>
            <p:nvPr/>
          </p:nvSpPr>
          <p:spPr bwMode="auto">
            <a:xfrm flipV="1">
              <a:off x="4512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9250" y="4733925"/>
          <a:ext cx="1743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Equation" r:id="rId21" imgW="736600" imgH="292100" progId="Equation.DSMT4">
                  <p:embed/>
                </p:oleObj>
              </mc:Choice>
              <mc:Fallback>
                <p:oleObj name="Equation" r:id="rId21" imgW="73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733925"/>
                        <a:ext cx="17430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Line 2"/>
          <p:cNvSpPr>
            <a:spLocks noChangeShapeType="1"/>
          </p:cNvSpPr>
          <p:nvPr/>
        </p:nvSpPr>
        <p:spPr bwMode="auto">
          <a:xfrm>
            <a:off x="7010400" y="1320800"/>
            <a:ext cx="0" cy="4600575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02" name="Object 22"/>
          <p:cNvGraphicFramePr>
            <a:graphicFrameLocks noChangeAspect="1"/>
          </p:cNvGraphicFramePr>
          <p:nvPr/>
        </p:nvGraphicFramePr>
        <p:xfrm>
          <a:off x="6754813" y="5921375"/>
          <a:ext cx="700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公式" r:id="rId23" imgW="533169" imgH="228501" progId="Equation.3">
                  <p:embed/>
                </p:oleObj>
              </mc:Choice>
              <mc:Fallback>
                <p:oleObj name="公式" r:id="rId23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921375"/>
                        <a:ext cx="7000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6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11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11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11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1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1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11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11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1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1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411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1546" grpId="0" autoUpdateAnimBg="0"/>
      <p:bldP spid="2411549" grpId="0" autoUpdateAnimBg="0"/>
      <p:bldP spid="2411552" grpId="0" animBg="1"/>
      <p:bldP spid="2411556" grpId="0" animBg="1"/>
      <p:bldP spid="2411557" grpId="0" animBg="1"/>
      <p:bldP spid="2411558" grpId="0" animBg="1"/>
      <p:bldP spid="2411559" grpId="0" animBg="1"/>
      <p:bldP spid="2411560" grpId="0" animBg="1"/>
      <p:bldP spid="2411561" grpId="0" animBg="1"/>
      <p:bldP spid="2411564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2770188" y="2028825"/>
            <a:ext cx="5194300" cy="4319588"/>
            <a:chOff x="1745" y="1278"/>
            <a:chExt cx="3272" cy="2721"/>
          </a:xfrm>
        </p:grpSpPr>
        <p:sp>
          <p:nvSpPr>
            <p:cNvPr id="8224" name="Line 3"/>
            <p:cNvSpPr>
              <a:spLocks noChangeShapeType="1"/>
            </p:cNvSpPr>
            <p:nvPr/>
          </p:nvSpPr>
          <p:spPr bwMode="auto">
            <a:xfrm>
              <a:off x="1745" y="3717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4"/>
            <p:cNvSpPr>
              <a:spLocks noChangeShapeType="1"/>
            </p:cNvSpPr>
            <p:nvPr/>
          </p:nvSpPr>
          <p:spPr bwMode="auto">
            <a:xfrm flipV="1">
              <a:off x="2219" y="1372"/>
              <a:ext cx="0" cy="2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Text Box 5"/>
            <p:cNvSpPr txBox="1">
              <a:spLocks noChangeArrowheads="1"/>
            </p:cNvSpPr>
            <p:nvPr/>
          </p:nvSpPr>
          <p:spPr bwMode="auto">
            <a:xfrm>
              <a:off x="4821" y="371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8227" name="Text Box 6"/>
            <p:cNvSpPr txBox="1">
              <a:spLocks noChangeArrowheads="1"/>
            </p:cNvSpPr>
            <p:nvPr/>
          </p:nvSpPr>
          <p:spPr bwMode="auto">
            <a:xfrm>
              <a:off x="1966" y="1278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8228" name="Text Box 7"/>
            <p:cNvSpPr txBox="1">
              <a:spLocks noChangeArrowheads="1"/>
            </p:cNvSpPr>
            <p:nvPr/>
          </p:nvSpPr>
          <p:spPr bwMode="auto">
            <a:xfrm>
              <a:off x="1991" y="368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8195" name="Freeform 8"/>
          <p:cNvSpPr>
            <a:spLocks/>
          </p:cNvSpPr>
          <p:nvPr/>
        </p:nvSpPr>
        <p:spPr bwMode="auto">
          <a:xfrm>
            <a:off x="5253038" y="5868988"/>
            <a:ext cx="1587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2147483647 h 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12"/>
          <p:cNvSpPr>
            <a:spLocks noChangeArrowheads="1"/>
          </p:cNvSpPr>
          <p:nvPr/>
        </p:nvSpPr>
        <p:spPr bwMode="auto">
          <a:xfrm>
            <a:off x="7096125" y="1235075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i="1">
                <a:solidFill>
                  <a:srgbClr val="009900"/>
                </a:solidFill>
              </a:rPr>
              <a:t>y = f </a:t>
            </a:r>
            <a:r>
              <a:rPr lang="en-US" altLang="zh-CN" sz="2000">
                <a:solidFill>
                  <a:srgbClr val="009900"/>
                </a:solidFill>
              </a:rPr>
              <a:t>(</a:t>
            </a:r>
            <a:r>
              <a:rPr lang="en-US" altLang="zh-CN" sz="2000" i="1">
                <a:solidFill>
                  <a:srgbClr val="009900"/>
                </a:solidFill>
              </a:rPr>
              <a:t>x</a:t>
            </a:r>
            <a:r>
              <a:rPr lang="en-US" altLang="zh-CN" sz="2000">
                <a:solidFill>
                  <a:srgbClr val="009900"/>
                </a:solidFill>
              </a:rPr>
              <a:t>)</a:t>
            </a:r>
            <a:endParaRPr lang="en-US" altLang="zh-CN" sz="2000" i="1">
              <a:solidFill>
                <a:srgbClr val="009900"/>
              </a:solidFill>
            </a:endParaRPr>
          </a:p>
        </p:txBody>
      </p:sp>
      <p:sp>
        <p:nvSpPr>
          <p:cNvPr id="8197" name="Line 13"/>
          <p:cNvSpPr>
            <a:spLocks noChangeShapeType="1"/>
          </p:cNvSpPr>
          <p:nvPr/>
        </p:nvSpPr>
        <p:spPr bwMode="auto">
          <a:xfrm>
            <a:off x="5260975" y="4676775"/>
            <a:ext cx="0" cy="12239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4921250" y="4298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8199" name="Line 15"/>
          <p:cNvSpPr>
            <a:spLocks noChangeShapeType="1"/>
          </p:cNvSpPr>
          <p:nvPr/>
        </p:nvSpPr>
        <p:spPr bwMode="auto">
          <a:xfrm>
            <a:off x="3541713" y="4665663"/>
            <a:ext cx="17033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16"/>
          <p:cNvGraphicFramePr>
            <a:graphicFrameLocks noChangeAspect="1"/>
          </p:cNvGraphicFramePr>
          <p:nvPr/>
        </p:nvGraphicFramePr>
        <p:xfrm>
          <a:off x="2928938" y="4495800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95800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2"/>
          <p:cNvGraphicFramePr>
            <a:graphicFrameLocks noChangeAspect="1"/>
          </p:cNvGraphicFramePr>
          <p:nvPr/>
        </p:nvGraphicFramePr>
        <p:xfrm>
          <a:off x="1200150" y="3917950"/>
          <a:ext cx="10969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公式" r:id="rId5" imgW="647419" imgH="406224" progId="Equation.3">
                  <p:embed/>
                </p:oleObj>
              </mc:Choice>
              <mc:Fallback>
                <p:oleObj name="公式" r:id="rId5" imgW="64741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917950"/>
                        <a:ext cx="10969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3"/>
          <p:cNvGraphicFramePr>
            <a:graphicFrameLocks noChangeAspect="1"/>
          </p:cNvGraphicFramePr>
          <p:nvPr/>
        </p:nvGraphicFramePr>
        <p:xfrm>
          <a:off x="330200" y="165100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公式" r:id="rId7" imgW="1638300" imgH="228600" progId="Equation.3">
                  <p:embed/>
                </p:oleObj>
              </mc:Choice>
              <mc:Fallback>
                <p:oleObj name="公式" r:id="rId7" imgW="163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51000"/>
                        <a:ext cx="27114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24"/>
          <p:cNvGraphicFramePr>
            <a:graphicFrameLocks noChangeAspect="1"/>
          </p:cNvGraphicFramePr>
          <p:nvPr/>
        </p:nvGraphicFramePr>
        <p:xfrm>
          <a:off x="576263" y="2328863"/>
          <a:ext cx="120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公式" r:id="rId9" imgW="710891" imgH="393529" progId="Equation.3">
                  <p:embed/>
                </p:oleObj>
              </mc:Choice>
              <mc:Fallback>
                <p:oleObj name="公式" r:id="rId9" imgW="7108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28863"/>
                        <a:ext cx="1203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5"/>
          <p:cNvGraphicFramePr>
            <a:graphicFrameLocks noChangeAspect="1"/>
          </p:cNvGraphicFramePr>
          <p:nvPr/>
        </p:nvGraphicFramePr>
        <p:xfrm>
          <a:off x="280988" y="4078288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公式" r:id="rId11" imgW="482391" imgH="228501" progId="Equation.3">
                  <p:embed/>
                </p:oleObj>
              </mc:Choice>
              <mc:Fallback>
                <p:oleObj name="公式" r:id="rId11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078288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26"/>
          <p:cNvSpPr txBox="1">
            <a:spLocks noChangeArrowheads="1"/>
          </p:cNvSpPr>
          <p:nvPr/>
        </p:nvSpPr>
        <p:spPr bwMode="auto">
          <a:xfrm>
            <a:off x="349250" y="4676775"/>
            <a:ext cx="112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= </a:t>
            </a:r>
            <a:r>
              <a:rPr lang="en-US" altLang="zh-CN" b="1">
                <a:solidFill>
                  <a:srgbClr val="FF0000"/>
                </a:solidFill>
              </a:rPr>
              <a:t>tan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 sz="2000" b="1"/>
          </a:p>
        </p:txBody>
      </p:sp>
      <p:graphicFrame>
        <p:nvGraphicFramePr>
          <p:cNvPr id="8206" name="Object 27"/>
          <p:cNvGraphicFramePr>
            <a:graphicFrameLocks noChangeAspect="1"/>
          </p:cNvGraphicFramePr>
          <p:nvPr/>
        </p:nvGraphicFramePr>
        <p:xfrm>
          <a:off x="6132513" y="104775"/>
          <a:ext cx="29543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13" imgW="1397000" imgH="482600" progId="Equation.DSMT4">
                  <p:embed/>
                </p:oleObj>
              </mc:Choice>
              <mc:Fallback>
                <p:oleObj name="Equation" r:id="rId13" imgW="1397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04775"/>
                        <a:ext cx="29543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29"/>
          <p:cNvSpPr txBox="1">
            <a:spLocks noChangeArrowheads="1"/>
          </p:cNvSpPr>
          <p:nvPr/>
        </p:nvSpPr>
        <p:spPr bwMode="auto">
          <a:xfrm>
            <a:off x="3549650" y="546417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8208" name="Freeform 31"/>
          <p:cNvSpPr>
            <a:spLocks/>
          </p:cNvSpPr>
          <p:nvPr/>
        </p:nvSpPr>
        <p:spPr bwMode="auto">
          <a:xfrm>
            <a:off x="3924300" y="1082675"/>
            <a:ext cx="3132138" cy="3997325"/>
          </a:xfrm>
          <a:custGeom>
            <a:avLst/>
            <a:gdLst>
              <a:gd name="T0" fmla="*/ 0 w 1973"/>
              <a:gd name="T1" fmla="*/ 2147483647 h 2518"/>
              <a:gd name="T2" fmla="*/ 2147483647 w 1973"/>
              <a:gd name="T3" fmla="*/ 2147483647 h 2518"/>
              <a:gd name="T4" fmla="*/ 2147483647 w 1973"/>
              <a:gd name="T5" fmla="*/ 2147483647 h 2518"/>
              <a:gd name="T6" fmla="*/ 2147483647 w 1973"/>
              <a:gd name="T7" fmla="*/ 0 h 2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3" h="2518">
                <a:moveTo>
                  <a:pt x="0" y="2518"/>
                </a:moveTo>
                <a:cubicBezTo>
                  <a:pt x="142" y="2474"/>
                  <a:pt x="581" y="2435"/>
                  <a:pt x="855" y="2255"/>
                </a:cubicBezTo>
                <a:cubicBezTo>
                  <a:pt x="1129" y="2075"/>
                  <a:pt x="1460" y="1812"/>
                  <a:pt x="1646" y="1436"/>
                </a:cubicBezTo>
                <a:cubicBezTo>
                  <a:pt x="1832" y="1060"/>
                  <a:pt x="1905" y="299"/>
                  <a:pt x="1973" y="0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Freeform 32"/>
          <p:cNvSpPr>
            <a:spLocks/>
          </p:cNvSpPr>
          <p:nvPr/>
        </p:nvSpPr>
        <p:spPr bwMode="auto">
          <a:xfrm>
            <a:off x="2755900" y="2698750"/>
            <a:ext cx="5959475" cy="3421063"/>
          </a:xfrm>
          <a:custGeom>
            <a:avLst/>
            <a:gdLst>
              <a:gd name="T0" fmla="*/ 0 w 3754"/>
              <a:gd name="T1" fmla="*/ 2147483647 h 2155"/>
              <a:gd name="T2" fmla="*/ 2147483647 w 3754"/>
              <a:gd name="T3" fmla="*/ 0 h 21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54" h="2155">
                <a:moveTo>
                  <a:pt x="0" y="2155"/>
                </a:moveTo>
                <a:lnTo>
                  <a:pt x="3754" y="0"/>
                </a:lnTo>
              </a:path>
            </a:pathLst>
          </a:custGeom>
          <a:noFill/>
          <a:ln w="5715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Text Box 33"/>
          <p:cNvSpPr txBox="1">
            <a:spLocks noChangeArrowheads="1"/>
          </p:cNvSpPr>
          <p:nvPr/>
        </p:nvSpPr>
        <p:spPr bwMode="auto">
          <a:xfrm>
            <a:off x="5048250" y="5797550"/>
            <a:ext cx="4841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baseline="-50000">
                <a:solidFill>
                  <a:srgbClr val="FF0000"/>
                </a:solidFill>
              </a:rPr>
              <a:t>0</a:t>
            </a:r>
            <a:endParaRPr lang="en-US" altLang="zh-CN" sz="2000" b="1" baseline="-50000">
              <a:solidFill>
                <a:srgbClr val="FF0000"/>
              </a:solidFill>
            </a:endParaRPr>
          </a:p>
        </p:txBody>
      </p:sp>
      <p:sp>
        <p:nvSpPr>
          <p:cNvPr id="8211" name="Text Box 34"/>
          <p:cNvSpPr txBox="1">
            <a:spLocks noChangeArrowheads="1"/>
          </p:cNvSpPr>
          <p:nvPr/>
        </p:nvSpPr>
        <p:spPr bwMode="auto">
          <a:xfrm>
            <a:off x="576263" y="334962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令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0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8212" name="Object 42"/>
          <p:cNvGraphicFramePr>
            <a:graphicFrameLocks noChangeAspect="1"/>
          </p:cNvGraphicFramePr>
          <p:nvPr/>
        </p:nvGraphicFramePr>
        <p:xfrm>
          <a:off x="538163" y="1000125"/>
          <a:ext cx="1608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公式" r:id="rId15" imgW="850531" imgH="241195" progId="Equation.3">
                  <p:embed/>
                </p:oleObj>
              </mc:Choice>
              <mc:Fallback>
                <p:oleObj name="公式" r:id="rId15" imgW="85053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000125"/>
                        <a:ext cx="1608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Arc 44"/>
          <p:cNvSpPr>
            <a:spLocks/>
          </p:cNvSpPr>
          <p:nvPr/>
        </p:nvSpPr>
        <p:spPr bwMode="auto">
          <a:xfrm rot="2038611">
            <a:off x="3559175" y="5403850"/>
            <a:ext cx="644525" cy="547688"/>
          </a:xfrm>
          <a:custGeom>
            <a:avLst/>
            <a:gdLst>
              <a:gd name="T0" fmla="*/ 2147483647 w 19981"/>
              <a:gd name="T1" fmla="*/ 0 h 19996"/>
              <a:gd name="T2" fmla="*/ 2147483647 w 19981"/>
              <a:gd name="T3" fmla="*/ 2147483647 h 19996"/>
              <a:gd name="T4" fmla="*/ 0 w 19981"/>
              <a:gd name="T5" fmla="*/ 2147483647 h 199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81" h="19996" fill="none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</a:path>
              <a:path w="19981" h="19996" stroke="0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  <a:lnTo>
                  <a:pt x="0" y="19996"/>
                </a:lnTo>
                <a:lnTo>
                  <a:pt x="8168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 rot="-5400000">
            <a:off x="3054350" y="2979738"/>
            <a:ext cx="3733800" cy="2108200"/>
          </a:xfrm>
          <a:custGeom>
            <a:avLst/>
            <a:gdLst>
              <a:gd name="T0" fmla="*/ 0 w 3754"/>
              <a:gd name="T1" fmla="*/ 2147483647 h 2155"/>
              <a:gd name="T2" fmla="*/ 2147483647 w 3754"/>
              <a:gd name="T3" fmla="*/ 0 h 21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54" h="2155">
                <a:moveTo>
                  <a:pt x="0" y="2155"/>
                </a:moveTo>
                <a:lnTo>
                  <a:pt x="3754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7096125" y="3773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切线方程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6" name="Object 42"/>
          <p:cNvGraphicFramePr>
            <a:graphicFrameLocks noChangeAspect="1"/>
          </p:cNvGraphicFramePr>
          <p:nvPr/>
        </p:nvGraphicFramePr>
        <p:xfrm>
          <a:off x="6153150" y="4298950"/>
          <a:ext cx="2913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17" imgW="3352726" imgH="400162" progId="Equation.3">
                  <p:embed/>
                </p:oleObj>
              </mc:Choice>
              <mc:Fallback>
                <p:oleObj name="Equation" r:id="rId17" imgW="335272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4298950"/>
                        <a:ext cx="2913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4146550" y="16462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法线方程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8" name="Object 44"/>
          <p:cNvGraphicFramePr>
            <a:graphicFrameLocks noChangeAspect="1"/>
          </p:cNvGraphicFramePr>
          <p:nvPr/>
        </p:nvGraphicFramePr>
        <p:xfrm>
          <a:off x="4144963" y="2095500"/>
          <a:ext cx="26590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19" imgW="3686259" imgH="895424" progId="Equation.3">
                  <p:embed/>
                </p:oleObj>
              </mc:Choice>
              <mc:Fallback>
                <p:oleObj name="Equation" r:id="rId19" imgW="368625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095500"/>
                        <a:ext cx="26590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rc 44"/>
          <p:cNvSpPr>
            <a:spLocks/>
          </p:cNvSpPr>
          <p:nvPr/>
        </p:nvSpPr>
        <p:spPr bwMode="auto">
          <a:xfrm rot="344768">
            <a:off x="5311775" y="5448300"/>
            <a:ext cx="1047750" cy="681038"/>
          </a:xfrm>
          <a:custGeom>
            <a:avLst/>
            <a:gdLst>
              <a:gd name="T0" fmla="*/ 2147483647 w 19981"/>
              <a:gd name="T1" fmla="*/ 0 h 19996"/>
              <a:gd name="T2" fmla="*/ 2147483647 w 19981"/>
              <a:gd name="T3" fmla="*/ 2147483647 h 19996"/>
              <a:gd name="T4" fmla="*/ 0 w 19981"/>
              <a:gd name="T5" fmla="*/ 2147483647 h 199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81" h="19996" fill="none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</a:path>
              <a:path w="19981" h="19996" stroke="0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  <a:lnTo>
                  <a:pt x="0" y="19996"/>
                </a:lnTo>
                <a:lnTo>
                  <a:pt x="8168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089650" y="5106988"/>
            <a:ext cx="6016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8221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51181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sz="3200" b="1">
                <a:solidFill>
                  <a:schemeClr val="tx2"/>
                </a:solidFill>
              </a:rPr>
              <a:t>导数的几何意义图型描述</a:t>
            </a:r>
          </a:p>
        </p:txBody>
      </p:sp>
      <p:sp>
        <p:nvSpPr>
          <p:cNvPr id="8222" name="Text Box 19"/>
          <p:cNvSpPr txBox="1">
            <a:spLocks noChangeArrowheads="1"/>
          </p:cNvSpPr>
          <p:nvPr/>
        </p:nvSpPr>
        <p:spPr bwMode="auto">
          <a:xfrm>
            <a:off x="8362950" y="2316163"/>
            <a:ext cx="3524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9900"/>
                </a:solidFill>
              </a:rPr>
              <a:t>T</a:t>
            </a:r>
          </a:p>
        </p:txBody>
      </p:sp>
      <p:sp>
        <p:nvSpPr>
          <p:cNvPr id="3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335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utoUpdateAnimBg="0"/>
      <p:bldP spid="37" grpId="0" autoUpdateAnimBg="0"/>
      <p:bldP spid="40" grpId="0" animBg="1"/>
      <p:bldP spid="41" grpId="0"/>
      <p:bldP spid="3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4569"/>
              </p:ext>
            </p:extLst>
          </p:nvPr>
        </p:nvGraphicFramePr>
        <p:xfrm>
          <a:off x="6148388" y="4048125"/>
          <a:ext cx="2286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3" imgW="895220" imgH="409538" progId="Equation.3">
                  <p:embed/>
                </p:oleObj>
              </mc:Choice>
              <mc:Fallback>
                <p:oleObj name="Equation" r:id="rId3" imgW="895220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4048125"/>
                        <a:ext cx="2286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81000"/>
            <a:ext cx="3886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C0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smtClean="0">
                <a:solidFill>
                  <a:srgbClr val="C00000"/>
                </a:solidFill>
                <a:latin typeface="+mn-lt"/>
                <a:ea typeface="+mn-ea"/>
              </a:rPr>
              <a:t>曲线的切线斜率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58775" y="9937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曲线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00364"/>
              </p:ext>
            </p:extLst>
          </p:nvPr>
        </p:nvGraphicFramePr>
        <p:xfrm>
          <a:off x="1244600" y="1138238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5" imgW="1781073" imgH="390451" progId="Equation.3">
                  <p:embed/>
                </p:oleObj>
              </mc:Choice>
              <mc:Fallback>
                <p:oleObj name="Equation" r:id="rId5" imgW="178107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138238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6526213" y="2592388"/>
            <a:ext cx="322262" cy="609600"/>
            <a:chOff x="4111" y="1200"/>
            <a:chExt cx="203" cy="384"/>
          </a:xfrm>
        </p:grpSpPr>
        <p:graphicFrame>
          <p:nvGraphicFramePr>
            <p:cNvPr id="9270" name="Object 7"/>
            <p:cNvGraphicFramePr>
              <a:graphicFrameLocks noChangeAspect="1"/>
            </p:cNvGraphicFramePr>
            <p:nvPr/>
          </p:nvGraphicFramePr>
          <p:xfrm>
            <a:off x="4111" y="1396"/>
            <a:ext cx="20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0" name="公式" r:id="rId7" imgW="133480" imgH="123899" progId="Equation.3">
                    <p:embed/>
                  </p:oleObj>
                </mc:Choice>
                <mc:Fallback>
                  <p:oleObj name="公式" r:id="rId7" imgW="133480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396"/>
                          <a:ext cx="20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1" name="Freeform 8"/>
            <p:cNvSpPr>
              <a:spLocks/>
            </p:cNvSpPr>
            <p:nvPr/>
          </p:nvSpPr>
          <p:spPr bwMode="auto">
            <a:xfrm>
              <a:off x="4224" y="1200"/>
              <a:ext cx="23" cy="61"/>
            </a:xfrm>
            <a:custGeom>
              <a:avLst/>
              <a:gdLst>
                <a:gd name="T0" fmla="*/ 0 w 1"/>
                <a:gd name="T1" fmla="*/ 0 h 48"/>
                <a:gd name="T2" fmla="*/ 0 w 1"/>
                <a:gd name="T3" fmla="*/ 7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8">
                  <a:moveTo>
                    <a:pt x="0" y="0"/>
                  </a:moveTo>
                  <a:cubicBezTo>
                    <a:pt x="0" y="20"/>
                    <a:pt x="0" y="40"/>
                    <a:pt x="0" y="48"/>
                  </a:cubicBez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72" name="Line 9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223" name="Group 10"/>
          <p:cNvGrpSpPr>
            <a:grpSpLocks/>
          </p:cNvGrpSpPr>
          <p:nvPr/>
        </p:nvGrpSpPr>
        <p:grpSpPr bwMode="auto">
          <a:xfrm>
            <a:off x="7023100" y="2516188"/>
            <a:ext cx="298450" cy="731837"/>
            <a:chOff x="4424" y="1152"/>
            <a:chExt cx="188" cy="461"/>
          </a:xfrm>
        </p:grpSpPr>
        <p:sp>
          <p:nvSpPr>
            <p:cNvPr id="9267" name="Freeform 11"/>
            <p:cNvSpPr>
              <a:spLocks/>
            </p:cNvSpPr>
            <p:nvPr/>
          </p:nvSpPr>
          <p:spPr bwMode="auto">
            <a:xfrm>
              <a:off x="4512" y="1152"/>
              <a:ext cx="91" cy="113"/>
            </a:xfrm>
            <a:custGeom>
              <a:avLst/>
              <a:gdLst>
                <a:gd name="T0" fmla="*/ 0 w 104"/>
                <a:gd name="T1" fmla="*/ 0 h 144"/>
                <a:gd name="T2" fmla="*/ 74 w 104"/>
                <a:gd name="T3" fmla="*/ 30 h 144"/>
                <a:gd name="T4" fmla="*/ 37 w 104"/>
                <a:gd name="T5" fmla="*/ 8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68" name="Object 12"/>
            <p:cNvGraphicFramePr>
              <a:graphicFrameLocks noChangeAspect="1"/>
            </p:cNvGraphicFramePr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1" name="公式" r:id="rId9" imgW="123779" imgH="142987" progId="Equation.3">
                    <p:embed/>
                  </p:oleObj>
                </mc:Choice>
                <mc:Fallback>
                  <p:oleObj name="公式" r:id="rId9" imgW="123779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9" name="Line 13"/>
            <p:cNvSpPr>
              <a:spLocks noChangeShapeType="1"/>
            </p:cNvSpPr>
            <p:nvPr/>
          </p:nvSpPr>
          <p:spPr bwMode="auto">
            <a:xfrm flipV="1">
              <a:off x="4512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224" name="Group 14"/>
          <p:cNvGrpSpPr>
            <a:grpSpLocks/>
          </p:cNvGrpSpPr>
          <p:nvPr/>
        </p:nvGrpSpPr>
        <p:grpSpPr bwMode="auto">
          <a:xfrm>
            <a:off x="6980238" y="1125538"/>
            <a:ext cx="1477962" cy="1589087"/>
            <a:chOff x="4397" y="775"/>
            <a:chExt cx="931" cy="1001"/>
          </a:xfrm>
        </p:grpSpPr>
        <p:sp>
          <p:nvSpPr>
            <p:cNvPr id="9265" name="Line 15"/>
            <p:cNvSpPr>
              <a:spLocks noChangeShapeType="1"/>
            </p:cNvSpPr>
            <p:nvPr/>
          </p:nvSpPr>
          <p:spPr bwMode="auto">
            <a:xfrm flipV="1">
              <a:off x="4397" y="775"/>
              <a:ext cx="892" cy="10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66" name="Object 16"/>
            <p:cNvGraphicFramePr>
              <a:graphicFrameLocks noChangeAspect="1"/>
            </p:cNvGraphicFramePr>
            <p:nvPr/>
          </p:nvGraphicFramePr>
          <p:xfrm>
            <a:off x="5113" y="956"/>
            <a:ext cx="21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2" name="Equation" r:id="rId11" imgW="314464" imgH="285638" progId="Equation.3">
                    <p:embed/>
                  </p:oleObj>
                </mc:Choice>
                <mc:Fallback>
                  <p:oleObj name="Equation" r:id="rId11" imgW="314464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956"/>
                          <a:ext cx="21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5" name="Group 17"/>
          <p:cNvGrpSpPr>
            <a:grpSpLocks/>
          </p:cNvGrpSpPr>
          <p:nvPr/>
        </p:nvGrpSpPr>
        <p:grpSpPr bwMode="auto">
          <a:xfrm>
            <a:off x="6477000" y="1795463"/>
            <a:ext cx="2374900" cy="892175"/>
            <a:chOff x="4080" y="1197"/>
            <a:chExt cx="1496" cy="562"/>
          </a:xfrm>
        </p:grpSpPr>
        <p:sp>
          <p:nvSpPr>
            <p:cNvPr id="9263" name="Line 18"/>
            <p:cNvSpPr>
              <a:spLocks noChangeShapeType="1"/>
            </p:cNvSpPr>
            <p:nvPr/>
          </p:nvSpPr>
          <p:spPr bwMode="auto">
            <a:xfrm flipV="1">
              <a:off x="4080" y="1197"/>
              <a:ext cx="1311" cy="5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64" name="Object 19"/>
            <p:cNvGraphicFramePr>
              <a:graphicFrameLocks noChangeAspect="1"/>
            </p:cNvGraphicFramePr>
            <p:nvPr/>
          </p:nvGraphicFramePr>
          <p:xfrm>
            <a:off x="5373" y="1203"/>
            <a:ext cx="20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3" name="公式" r:id="rId13" imgW="133480" imgH="133276" progId="Equation.3">
                    <p:embed/>
                  </p:oleObj>
                </mc:Choice>
                <mc:Fallback>
                  <p:oleObj name="公式" r:id="rId13" imgW="133480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" y="1203"/>
                          <a:ext cx="20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6" name="Group 20"/>
          <p:cNvGrpSpPr>
            <a:grpSpLocks/>
          </p:cNvGrpSpPr>
          <p:nvPr/>
        </p:nvGrpSpPr>
        <p:grpSpPr bwMode="auto">
          <a:xfrm>
            <a:off x="6997700" y="2028825"/>
            <a:ext cx="571500" cy="1063625"/>
            <a:chOff x="4408" y="1344"/>
            <a:chExt cx="360" cy="670"/>
          </a:xfrm>
        </p:grpSpPr>
        <p:sp>
          <p:nvSpPr>
            <p:cNvPr id="9260" name="Line 21"/>
            <p:cNvSpPr>
              <a:spLocks noChangeShapeType="1"/>
            </p:cNvSpPr>
            <p:nvPr/>
          </p:nvSpPr>
          <p:spPr bwMode="auto">
            <a:xfrm>
              <a:off x="4628" y="1518"/>
              <a:ext cx="0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61" name="Object 22"/>
            <p:cNvGraphicFramePr>
              <a:graphicFrameLocks noChangeAspect="1"/>
            </p:cNvGraphicFramePr>
            <p:nvPr/>
          </p:nvGraphicFramePr>
          <p:xfrm>
            <a:off x="4560" y="174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4" name="Equation" r:id="rId15" imgW="314464" imgH="409538" progId="Equation.3">
                    <p:embed/>
                  </p:oleObj>
                </mc:Choice>
                <mc:Fallback>
                  <p:oleObj name="Equation" r:id="rId15" imgW="314464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4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23"/>
            <p:cNvGraphicFramePr>
              <a:graphicFrameLocks noChangeAspect="1"/>
            </p:cNvGraphicFramePr>
            <p:nvPr/>
          </p:nvGraphicFramePr>
          <p:xfrm>
            <a:off x="4408" y="1344"/>
            <a:ext cx="24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5" name="Equation" r:id="rId17" imgW="371336" imgH="276262" progId="Equation.3">
                    <p:embed/>
                  </p:oleObj>
                </mc:Choice>
                <mc:Fallback>
                  <p:oleObj name="Equation" r:id="rId17" imgW="371336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344"/>
                          <a:ext cx="24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Text Box 24"/>
          <p:cNvSpPr txBox="1">
            <a:spLocks noChangeArrowheads="1"/>
          </p:cNvSpPr>
          <p:nvPr/>
        </p:nvSpPr>
        <p:spPr bwMode="auto">
          <a:xfrm>
            <a:off x="3048000" y="10096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点处的切线</a:t>
            </a:r>
          </a:p>
        </p:txBody>
      </p:sp>
      <p:grpSp>
        <p:nvGrpSpPr>
          <p:cNvPr id="9228" name="Group 25"/>
          <p:cNvGrpSpPr>
            <a:grpSpLocks/>
          </p:cNvGrpSpPr>
          <p:nvPr/>
        </p:nvGrpSpPr>
        <p:grpSpPr bwMode="auto">
          <a:xfrm>
            <a:off x="7924800" y="1546225"/>
            <a:ext cx="215900" cy="1438275"/>
            <a:chOff x="4992" y="1040"/>
            <a:chExt cx="136" cy="906"/>
          </a:xfrm>
        </p:grpSpPr>
        <p:sp>
          <p:nvSpPr>
            <p:cNvPr id="9258" name="Line 26"/>
            <p:cNvSpPr>
              <a:spLocks noChangeShapeType="1"/>
            </p:cNvSpPr>
            <p:nvPr/>
          </p:nvSpPr>
          <p:spPr bwMode="auto">
            <a:xfrm>
              <a:off x="5064" y="1040"/>
              <a:ext cx="0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59" name="Object 27"/>
            <p:cNvGraphicFramePr>
              <a:graphicFrameLocks noChangeAspect="1"/>
            </p:cNvGraphicFramePr>
            <p:nvPr/>
          </p:nvGraphicFramePr>
          <p:xfrm>
            <a:off x="4992" y="1802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6" name="Equation" r:id="rId19" imgW="200053" imgH="209624" progId="Equation.3">
                    <p:embed/>
                  </p:oleObj>
                </mc:Choice>
                <mc:Fallback>
                  <p:oleObj name="Equation" r:id="rId19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02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1524000" y="172402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割线 </a:t>
            </a:r>
            <a:r>
              <a:rPr kumimoji="1" lang="en-US" altLang="zh-CN" b="1" i="1">
                <a:latin typeface="+mn-lt"/>
                <a:ea typeface="+mn-ea"/>
              </a:rPr>
              <a:t>M N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的极限位置 </a:t>
            </a:r>
            <a:r>
              <a:rPr kumimoji="1" lang="en-US" altLang="zh-CN" b="1" i="1">
                <a:latin typeface="+mn-lt"/>
                <a:ea typeface="+mn-ea"/>
              </a:rPr>
              <a:t>M T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9230" name="Line 29"/>
          <p:cNvSpPr>
            <a:spLocks noChangeShapeType="1"/>
          </p:cNvSpPr>
          <p:nvPr/>
        </p:nvSpPr>
        <p:spPr bwMode="auto">
          <a:xfrm>
            <a:off x="685800" y="1952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9231" name="Group 30"/>
          <p:cNvGrpSpPr>
            <a:grpSpLocks/>
          </p:cNvGrpSpPr>
          <p:nvPr/>
        </p:nvGrpSpPr>
        <p:grpSpPr bwMode="auto">
          <a:xfrm>
            <a:off x="2362200" y="2181223"/>
            <a:ext cx="2362200" cy="523875"/>
            <a:chOff x="1344" y="1401"/>
            <a:chExt cx="1488" cy="330"/>
          </a:xfrm>
        </p:grpSpPr>
        <p:sp>
          <p:nvSpPr>
            <p:cNvPr id="9256" name="Text Box 31"/>
            <p:cNvSpPr txBox="1">
              <a:spLocks noChangeArrowheads="1"/>
            </p:cNvSpPr>
            <p:nvPr/>
          </p:nvSpPr>
          <p:spPr bwMode="auto">
            <a:xfrm>
              <a:off x="1344" y="1401"/>
              <a:ext cx="1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</a:t>
              </a:r>
              <a:r>
                <a:rPr kumimoji="1" lang="zh-CN" altLang="en-US" b="1">
                  <a:latin typeface="+mn-lt"/>
                  <a:ea typeface="+mn-ea"/>
                </a:rPr>
                <a:t>当            时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9257" name="Object 32"/>
            <p:cNvGraphicFramePr>
              <a:graphicFrameLocks noChangeAspect="1"/>
            </p:cNvGraphicFramePr>
            <p:nvPr/>
          </p:nvGraphicFramePr>
          <p:xfrm>
            <a:off x="1680" y="1449"/>
            <a:ext cx="7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57" name="公式" r:id="rId21" imgW="438243" imgH="162074" progId="Equation.3">
                    <p:embed/>
                  </p:oleObj>
                </mc:Choice>
                <mc:Fallback>
                  <p:oleObj name="公式" r:id="rId21" imgW="438243" imgH="162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49"/>
                          <a:ext cx="7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2200275" y="4292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割线 </a:t>
            </a:r>
            <a:r>
              <a:rPr kumimoji="1" lang="en-US" altLang="zh-CN" b="1" i="1">
                <a:latin typeface="+mn-lt"/>
                <a:ea typeface="+mn-ea"/>
              </a:rPr>
              <a:t>M N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的斜率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>
            <a:off x="7351713" y="23241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89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95378"/>
              </p:ext>
            </p:extLst>
          </p:nvPr>
        </p:nvGraphicFramePr>
        <p:xfrm>
          <a:off x="5018088" y="4425950"/>
          <a:ext cx="106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" name="Equation" r:id="rId23" imgW="1047769" imgH="352276" progId="Equation.3">
                  <p:embed/>
                </p:oleObj>
              </mc:Choice>
              <mc:Fallback>
                <p:oleObj name="Equation" r:id="rId23" imgW="1047769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425950"/>
                        <a:ext cx="106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4349"/>
              </p:ext>
            </p:extLst>
          </p:nvPr>
        </p:nvGraphicFramePr>
        <p:xfrm>
          <a:off x="6286500" y="408622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9" name="Equation" r:id="rId25" imgW="1923920" imgH="428625" progId="Equation.3">
                  <p:embed/>
                </p:oleObj>
              </mc:Choice>
              <mc:Fallback>
                <p:oleObj name="Equation" r:id="rId25" imgW="192392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086225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31417"/>
              </p:ext>
            </p:extLst>
          </p:nvPr>
        </p:nvGraphicFramePr>
        <p:xfrm>
          <a:off x="6832600" y="454342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0" name="Equation" r:id="rId27" imgW="857417" imgH="428625" progId="Equation.3">
                  <p:embed/>
                </p:oleObj>
              </mc:Choice>
              <mc:Fallback>
                <p:oleObj name="Equation" r:id="rId27" imgW="85741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543425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58775" y="2790825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切线 </a:t>
            </a:r>
            <a:r>
              <a:rPr kumimoji="1" lang="en-US" altLang="zh-CN" b="1" i="1">
                <a:latin typeface="+mn-lt"/>
                <a:ea typeface="+mn-ea"/>
              </a:rPr>
              <a:t>MT </a:t>
            </a:r>
            <a:r>
              <a:rPr kumimoji="1" lang="zh-CN" altLang="en-US" b="1">
                <a:latin typeface="+mn-lt"/>
                <a:ea typeface="+mn-ea"/>
              </a:rPr>
              <a:t>的斜率</a:t>
            </a:r>
          </a:p>
        </p:txBody>
      </p:sp>
      <p:graphicFrame>
        <p:nvGraphicFramePr>
          <p:cNvPr id="389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56779"/>
              </p:ext>
            </p:extLst>
          </p:nvPr>
        </p:nvGraphicFramePr>
        <p:xfrm>
          <a:off x="1676400" y="3502025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Equation" r:id="rId29" imgW="1324096" imgH="314437" progId="Equation.3">
                  <p:embed/>
                </p:oleObj>
              </mc:Choice>
              <mc:Fallback>
                <p:oleObj name="Equation" r:id="rId29" imgW="1324096" imgH="314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2025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51534"/>
              </p:ext>
            </p:extLst>
          </p:nvPr>
        </p:nvGraphicFramePr>
        <p:xfrm>
          <a:off x="3111500" y="3476625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Equation" r:id="rId31" imgW="1742936" imgH="638249" progId="Equation.3">
                  <p:embed/>
                </p:oleObj>
              </mc:Choice>
              <mc:Fallback>
                <p:oleObj name="Equation" r:id="rId31" imgW="1742936" imgH="638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476625"/>
                        <a:ext cx="176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63151"/>
              </p:ext>
            </p:extLst>
          </p:nvPr>
        </p:nvGraphicFramePr>
        <p:xfrm>
          <a:off x="1651000" y="5114925"/>
          <a:ext cx="330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3" name="Equation" r:id="rId33" imgW="3286153" imgH="904801" progId="Equation.3">
                  <p:embed/>
                </p:oleObj>
              </mc:Choice>
              <mc:Fallback>
                <p:oleObj name="Equation" r:id="rId33" imgW="328615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114925"/>
                        <a:ext cx="330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62348"/>
              </p:ext>
            </p:extLst>
          </p:nvPr>
        </p:nvGraphicFramePr>
        <p:xfrm>
          <a:off x="2971800" y="512762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4" name="Equation" r:id="rId35" imgW="1923920" imgH="428625" progId="Equation.3">
                  <p:embed/>
                </p:oleObj>
              </mc:Choice>
              <mc:Fallback>
                <p:oleObj name="Equation" r:id="rId35" imgW="192392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27625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92677"/>
              </p:ext>
            </p:extLst>
          </p:nvPr>
        </p:nvGraphicFramePr>
        <p:xfrm>
          <a:off x="3429000" y="553402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" name="Equation" r:id="rId37" imgW="857417" imgH="428625" progId="Equation.3">
                  <p:embed/>
                </p:oleObj>
              </mc:Choice>
              <mc:Fallback>
                <p:oleObj name="Equation" r:id="rId37" imgW="85741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34025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6" name="Line 44"/>
          <p:cNvSpPr>
            <a:spLocks noChangeShapeType="1"/>
          </p:cNvSpPr>
          <p:nvPr/>
        </p:nvSpPr>
        <p:spPr bwMode="auto">
          <a:xfrm>
            <a:off x="2038350" y="4060825"/>
            <a:ext cx="0" cy="1295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9244" name="Group 45"/>
          <p:cNvGrpSpPr>
            <a:grpSpLocks/>
          </p:cNvGrpSpPr>
          <p:nvPr/>
        </p:nvGrpSpPr>
        <p:grpSpPr bwMode="auto">
          <a:xfrm>
            <a:off x="5919788" y="915988"/>
            <a:ext cx="2767012" cy="2147887"/>
            <a:chOff x="3729" y="577"/>
            <a:chExt cx="1743" cy="1353"/>
          </a:xfrm>
        </p:grpSpPr>
        <p:grpSp>
          <p:nvGrpSpPr>
            <p:cNvPr id="9247" name="Group 46"/>
            <p:cNvGrpSpPr>
              <a:grpSpLocks/>
            </p:cNvGrpSpPr>
            <p:nvPr/>
          </p:nvGrpSpPr>
          <p:grpSpPr bwMode="auto">
            <a:xfrm>
              <a:off x="3736" y="577"/>
              <a:ext cx="1736" cy="1353"/>
              <a:chOff x="3736" y="577"/>
              <a:chExt cx="1736" cy="1353"/>
            </a:xfrm>
          </p:grpSpPr>
          <p:sp>
            <p:nvSpPr>
              <p:cNvPr id="9249" name="Line 47"/>
              <p:cNvSpPr>
                <a:spLocks noChangeShapeType="1"/>
              </p:cNvSpPr>
              <p:nvPr/>
            </p:nvSpPr>
            <p:spPr bwMode="auto">
              <a:xfrm>
                <a:off x="3840" y="1702"/>
                <a:ext cx="16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50" name="Line 48"/>
              <p:cNvSpPr>
                <a:spLocks noChangeShapeType="1"/>
              </p:cNvSpPr>
              <p:nvPr/>
            </p:nvSpPr>
            <p:spPr bwMode="auto">
              <a:xfrm flipV="1">
                <a:off x="3941" y="577"/>
                <a:ext cx="0" cy="13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51" name="Freeform 49"/>
              <p:cNvSpPr>
                <a:spLocks/>
              </p:cNvSpPr>
              <p:nvPr/>
            </p:nvSpPr>
            <p:spPr bwMode="auto">
              <a:xfrm>
                <a:off x="4253" y="702"/>
                <a:ext cx="936" cy="813"/>
              </a:xfrm>
              <a:custGeom>
                <a:avLst/>
                <a:gdLst>
                  <a:gd name="T0" fmla="*/ 0 w 720"/>
                  <a:gd name="T1" fmla="*/ 1059 h 624"/>
                  <a:gd name="T2" fmla="*/ 486 w 720"/>
                  <a:gd name="T3" fmla="*/ 977 h 624"/>
                  <a:gd name="T4" fmla="*/ 892 w 720"/>
                  <a:gd name="T5" fmla="*/ 651 h 624"/>
                  <a:gd name="T6" fmla="*/ 1217 w 720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9252" name="Object 50"/>
              <p:cNvGraphicFramePr>
                <a:graphicFrameLocks noChangeAspect="1"/>
              </p:cNvGraphicFramePr>
              <p:nvPr/>
            </p:nvGraphicFramePr>
            <p:xfrm>
              <a:off x="5336" y="178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6" name="Equation" r:id="rId39" imgW="200053" imgH="209624" progId="Equation.3">
                      <p:embed/>
                    </p:oleObj>
                  </mc:Choice>
                  <mc:Fallback>
                    <p:oleObj name="Equation" r:id="rId39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6" y="178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3" name="Object 51"/>
              <p:cNvGraphicFramePr>
                <a:graphicFrameLocks noChangeAspect="1"/>
              </p:cNvGraphicFramePr>
              <p:nvPr/>
            </p:nvGraphicFramePr>
            <p:xfrm>
              <a:off x="3736" y="60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7" name="Equation" r:id="rId41" imgW="219121" imgH="285638" progId="Equation.3">
                      <p:embed/>
                    </p:oleObj>
                  </mc:Choice>
                  <mc:Fallback>
                    <p:oleObj name="Equation" r:id="rId41" imgW="219121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60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4" name="Object 52"/>
              <p:cNvGraphicFramePr>
                <a:graphicFrameLocks noChangeAspect="1"/>
              </p:cNvGraphicFramePr>
              <p:nvPr/>
            </p:nvGraphicFramePr>
            <p:xfrm>
              <a:off x="4184" y="742"/>
              <a:ext cx="8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8" name="Equation" r:id="rId43" imgW="1266890" imgH="371363" progId="Equation.3">
                      <p:embed/>
                    </p:oleObj>
                  </mc:Choice>
                  <mc:Fallback>
                    <p:oleObj name="Equation" r:id="rId43" imgW="1266890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742"/>
                            <a:ext cx="8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5" name="Object 53"/>
              <p:cNvGraphicFramePr>
                <a:graphicFrameLocks noChangeAspect="1"/>
              </p:cNvGraphicFramePr>
              <p:nvPr/>
            </p:nvGraphicFramePr>
            <p:xfrm>
              <a:off x="4071" y="1366"/>
              <a:ext cx="17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9" name="Equation" r:id="rId45" imgW="257259" imgH="295349" progId="Equation.3">
                      <p:embed/>
                    </p:oleObj>
                  </mc:Choice>
                  <mc:Fallback>
                    <p:oleObj name="Equation" r:id="rId45" imgW="257259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1" y="1366"/>
                            <a:ext cx="17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9248" name="Picture 54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" y="1722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3919"/>
              </p:ext>
            </p:extLst>
          </p:nvPr>
        </p:nvGraphicFramePr>
        <p:xfrm>
          <a:off x="5084763" y="5157788"/>
          <a:ext cx="15081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Equation" r:id="rId48" imgW="1561951" imgH="895424" progId="Equation.3">
                  <p:embed/>
                </p:oleObj>
              </mc:Choice>
              <mc:Fallback>
                <p:oleObj name="Equation" r:id="rId48" imgW="1561951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5157788"/>
                        <a:ext cx="15081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013710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5" grpId="0" autoUpdateAnimBg="0"/>
      <p:bldP spid="38950" grpId="0" autoUpdateAnimBg="0"/>
      <p:bldP spid="38956" grpId="0" animBg="1"/>
      <p:bldP spid="5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286000"/>
            <a:ext cx="307022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两个问题的</a:t>
            </a:r>
            <a:r>
              <a:rPr lang="zh-CN" altLang="en-US" sz="2800" b="1" smtClean="0">
                <a:ea typeface="楷体_GB2312" pitchFamily="49" charset="-122"/>
              </a:rPr>
              <a:t>共性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10243" name="Text Box 16"/>
          <p:cNvSpPr txBox="1">
            <a:spLocks noChangeArrowheads="1"/>
          </p:cNvSpPr>
          <p:nvPr/>
        </p:nvSpPr>
        <p:spPr bwMode="auto">
          <a:xfrm>
            <a:off x="358775" y="471488"/>
            <a:ext cx="192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瞬时速度</a:t>
            </a:r>
          </a:p>
        </p:txBody>
      </p:sp>
      <p:graphicFrame>
        <p:nvGraphicFramePr>
          <p:cNvPr id="1024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22353"/>
              </p:ext>
            </p:extLst>
          </p:nvPr>
        </p:nvGraphicFramePr>
        <p:xfrm>
          <a:off x="2108200" y="368300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6" name="Equation" r:id="rId3" imgW="3057664" imgH="904801" progId="Equation.3">
                  <p:embed/>
                </p:oleObj>
              </mc:Choice>
              <mc:Fallback>
                <p:oleObj name="Equation" r:id="rId3" imgW="3057664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68300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48235"/>
              </p:ext>
            </p:extLst>
          </p:nvPr>
        </p:nvGraphicFramePr>
        <p:xfrm>
          <a:off x="3314700" y="3175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7" name="Equation" r:id="rId5" imgW="1771706" imgH="428625" progId="Equation.3">
                  <p:embed/>
                </p:oleObj>
              </mc:Choice>
              <mc:Fallback>
                <p:oleObj name="Equation" r:id="rId5" imgW="177170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175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05307"/>
              </p:ext>
            </p:extLst>
          </p:nvPr>
        </p:nvGraphicFramePr>
        <p:xfrm>
          <a:off x="3860800" y="85090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8" name="Equation" r:id="rId7" imgW="695167" imgH="428625" progId="Equation.3">
                  <p:embed/>
                </p:oleObj>
              </mc:Choice>
              <mc:Fallback>
                <p:oleObj name="Equation" r:id="rId7" imgW="69516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850900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21"/>
          <p:cNvSpPr txBox="1">
            <a:spLocks noChangeArrowheads="1"/>
          </p:cNvSpPr>
          <p:nvPr/>
        </p:nvSpPr>
        <p:spPr bwMode="auto">
          <a:xfrm>
            <a:off x="358775" y="14493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切线斜率</a:t>
            </a:r>
          </a:p>
        </p:txBody>
      </p:sp>
      <p:graphicFrame>
        <p:nvGraphicFramePr>
          <p:cNvPr id="1024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37266"/>
              </p:ext>
            </p:extLst>
          </p:nvPr>
        </p:nvGraphicFramePr>
        <p:xfrm>
          <a:off x="2089150" y="1358900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" name="Equation" r:id="rId9" imgW="3381496" imgH="904801" progId="Equation.3">
                  <p:embed/>
                </p:oleObj>
              </mc:Choice>
              <mc:Fallback>
                <p:oleObj name="Equation" r:id="rId9" imgW="3381496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358900"/>
                        <a:ext cx="3403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844162"/>
              </p:ext>
            </p:extLst>
          </p:nvPr>
        </p:nvGraphicFramePr>
        <p:xfrm>
          <a:off x="3505200" y="13716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" name="Equation" r:id="rId11" imgW="1923920" imgH="428625" progId="Equation.3">
                  <p:embed/>
                </p:oleObj>
              </mc:Choice>
              <mc:Fallback>
                <p:oleObj name="Equation" r:id="rId11" imgW="192392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11321"/>
              </p:ext>
            </p:extLst>
          </p:nvPr>
        </p:nvGraphicFramePr>
        <p:xfrm>
          <a:off x="4038600" y="1828800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" name="Equation" r:id="rId13" imgW="857417" imgH="428625" progId="Equation.3">
                  <p:embed/>
                </p:oleObj>
              </mc:Choice>
              <mc:Fallback>
                <p:oleObj name="Equation" r:id="rId13" imgW="85741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762000" y="28336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华文中宋" pitchFamily="2" charset="-122"/>
                <a:ea typeface="华文中宋" pitchFamily="2" charset="-122"/>
              </a:rPr>
              <a:t>所求量为</a:t>
            </a:r>
            <a:r>
              <a:rPr kumimoji="1"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函数增量</a:t>
            </a:r>
            <a:r>
              <a:rPr kumimoji="1" lang="zh-CN" altLang="en-US" b="1" dirty="0">
                <a:latin typeface="华文中宋" pitchFamily="2" charset="-122"/>
                <a:ea typeface="华文中宋" pitchFamily="2" charset="-122"/>
              </a:rPr>
              <a:t>与</a:t>
            </a:r>
            <a:r>
              <a:rPr kumimoji="1"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自变量增量</a:t>
            </a:r>
            <a:r>
              <a:rPr kumimoji="1" lang="zh-CN" altLang="en-US" b="1" dirty="0">
                <a:latin typeface="华文中宋" pitchFamily="2" charset="-122"/>
                <a:ea typeface="华文中宋" pitchFamily="2" charset="-122"/>
              </a:rPr>
              <a:t>之比的极限</a:t>
            </a:r>
            <a:r>
              <a:rPr kumimoji="1" lang="en-US" altLang="zh-CN" b="1" dirty="0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81000" y="33940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类似问题还有</a:t>
            </a:r>
            <a:r>
              <a:rPr kumimoji="1" lang="en-US" altLang="zh-CN" b="1"/>
              <a:t>: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755650" y="3886200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加速度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755650" y="4502150"/>
            <a:ext cx="183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角速度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755650" y="5070475"/>
            <a:ext cx="166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线密度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436563" y="5661025"/>
            <a:ext cx="200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电流强度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2001838" y="3908425"/>
            <a:ext cx="5846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是</a:t>
            </a:r>
            <a:r>
              <a:rPr kumimoji="1" lang="zh-CN" altLang="en-US" b="1" dirty="0">
                <a:solidFill>
                  <a:srgbClr val="C00000"/>
                </a:solidFill>
              </a:rPr>
              <a:t>速度增量</a:t>
            </a:r>
            <a:r>
              <a:rPr kumimoji="1" lang="zh-CN" altLang="en-US" b="1" dirty="0"/>
              <a:t>与</a:t>
            </a:r>
            <a:r>
              <a:rPr kumimoji="1" lang="zh-CN" altLang="en-US" b="1" dirty="0">
                <a:solidFill>
                  <a:srgbClr val="C00000"/>
                </a:solidFill>
              </a:rPr>
              <a:t>时间增量</a:t>
            </a:r>
            <a:r>
              <a:rPr kumimoji="1" lang="zh-CN" altLang="en-US" b="1" dirty="0"/>
              <a:t>之比的极限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001838" y="4516438"/>
            <a:ext cx="577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是</a:t>
            </a:r>
            <a:r>
              <a:rPr kumimoji="1" lang="zh-CN" altLang="en-US" b="1" dirty="0">
                <a:solidFill>
                  <a:srgbClr val="C00000"/>
                </a:solidFill>
              </a:rPr>
              <a:t>转角增量</a:t>
            </a:r>
            <a:r>
              <a:rPr kumimoji="1" lang="zh-CN" altLang="en-US" b="1" dirty="0"/>
              <a:t>与</a:t>
            </a:r>
            <a:r>
              <a:rPr kumimoji="1" lang="zh-CN" altLang="en-US" b="1" dirty="0">
                <a:solidFill>
                  <a:srgbClr val="C00000"/>
                </a:solidFill>
              </a:rPr>
              <a:t>时间增量</a:t>
            </a:r>
            <a:r>
              <a:rPr kumimoji="1" lang="zh-CN" altLang="en-US" b="1" dirty="0"/>
              <a:t>之比的极限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2001838" y="5084763"/>
            <a:ext cx="5846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是</a:t>
            </a:r>
            <a:r>
              <a:rPr kumimoji="1" lang="zh-CN" altLang="en-US" b="1" dirty="0">
                <a:solidFill>
                  <a:srgbClr val="C00000"/>
                </a:solidFill>
              </a:rPr>
              <a:t>质量增量</a:t>
            </a:r>
            <a:r>
              <a:rPr kumimoji="1" lang="zh-CN" altLang="en-US" b="1" dirty="0"/>
              <a:t>与</a:t>
            </a:r>
            <a:r>
              <a:rPr kumimoji="1" lang="zh-CN" altLang="en-US" b="1" dirty="0">
                <a:solidFill>
                  <a:srgbClr val="C00000"/>
                </a:solidFill>
              </a:rPr>
              <a:t>长度增量</a:t>
            </a:r>
            <a:r>
              <a:rPr kumimoji="1" lang="zh-CN" altLang="en-US" b="1" dirty="0"/>
              <a:t>之比的极限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2078038" y="567055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是</a:t>
            </a:r>
            <a:r>
              <a:rPr kumimoji="1" lang="zh-CN" altLang="en-US" b="1" dirty="0">
                <a:solidFill>
                  <a:srgbClr val="C00000"/>
                </a:solidFill>
              </a:rPr>
              <a:t>电量增量</a:t>
            </a:r>
            <a:r>
              <a:rPr kumimoji="1" lang="zh-CN" altLang="en-US" b="1" dirty="0"/>
              <a:t>与</a:t>
            </a:r>
            <a:r>
              <a:rPr kumimoji="1" lang="zh-CN" altLang="en-US" b="1" dirty="0">
                <a:solidFill>
                  <a:srgbClr val="C00000"/>
                </a:solidFill>
              </a:rPr>
              <a:t>时间增量</a:t>
            </a:r>
            <a:r>
              <a:rPr kumimoji="1" lang="zh-CN" altLang="en-US" b="1" dirty="0"/>
              <a:t>之比的极限</a:t>
            </a:r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7929960" y="3984625"/>
            <a:ext cx="615553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变化率问题</a:t>
            </a:r>
          </a:p>
        </p:txBody>
      </p:sp>
      <p:sp>
        <p:nvSpPr>
          <p:cNvPr id="9286" name="AutoShape 70"/>
          <p:cNvSpPr>
            <a:spLocks/>
          </p:cNvSpPr>
          <p:nvPr/>
        </p:nvSpPr>
        <p:spPr bwMode="auto">
          <a:xfrm>
            <a:off x="7543800" y="3984625"/>
            <a:ext cx="179388" cy="2286000"/>
          </a:xfrm>
          <a:prstGeom prst="rightBrace">
            <a:avLst>
              <a:gd name="adj1" fmla="val 1061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0263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58555"/>
              </p:ext>
            </p:extLst>
          </p:nvPr>
        </p:nvGraphicFramePr>
        <p:xfrm>
          <a:off x="4470400" y="321310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2" name="Equation" r:id="rId15" imgW="203112" imgH="431613" progId="Equation.3">
                  <p:embed/>
                </p:oleObj>
              </mc:Choice>
              <mc:Fallback>
                <p:oleObj name="Equation" r:id="rId15" imgW="20311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1310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0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079018"/>
              </p:ext>
            </p:extLst>
          </p:nvPr>
        </p:nvGraphicFramePr>
        <p:xfrm>
          <a:off x="990600" y="6248400"/>
          <a:ext cx="10541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3" name="Equation" r:id="rId17" imgW="1038067" imgH="95101" progId="Equation.3">
                  <p:embed/>
                </p:oleObj>
              </mc:Choice>
              <mc:Fallback>
                <p:oleObj name="Equation" r:id="rId17" imgW="1038067" imgH="95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248400"/>
                        <a:ext cx="10541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65" name="Group 96"/>
          <p:cNvGrpSpPr>
            <a:grpSpLocks noChangeAspect="1"/>
          </p:cNvGrpSpPr>
          <p:nvPr/>
        </p:nvGrpSpPr>
        <p:grpSpPr bwMode="auto">
          <a:xfrm>
            <a:off x="6340475" y="1028700"/>
            <a:ext cx="2346325" cy="1866900"/>
            <a:chOff x="3729" y="577"/>
            <a:chExt cx="1847" cy="1469"/>
          </a:xfrm>
        </p:grpSpPr>
        <p:grpSp>
          <p:nvGrpSpPr>
            <p:cNvPr id="10283" name="Group 97"/>
            <p:cNvGrpSpPr>
              <a:grpSpLocks noChangeAspect="1"/>
            </p:cNvGrpSpPr>
            <p:nvPr/>
          </p:nvGrpSpPr>
          <p:grpSpPr bwMode="auto">
            <a:xfrm>
              <a:off x="4111" y="1633"/>
              <a:ext cx="203" cy="384"/>
              <a:chOff x="4111" y="1200"/>
              <a:chExt cx="203" cy="384"/>
            </a:xfrm>
          </p:grpSpPr>
          <p:graphicFrame>
            <p:nvGraphicFramePr>
              <p:cNvPr id="10312" name="Object 98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4" name="公式" r:id="rId19" imgW="133480" imgH="123899" progId="Equation.3">
                      <p:embed/>
                    </p:oleObj>
                  </mc:Choice>
                  <mc:Fallback>
                    <p:oleObj name="公式" r:id="rId19" imgW="133480" imgH="12389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13" name="Freeform 99"/>
              <p:cNvSpPr>
                <a:spLocks noChangeAspect="1"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7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14" name="Line 100"/>
              <p:cNvSpPr>
                <a:spLocks noChangeAspect="1"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0284" name="Group 101"/>
            <p:cNvGrpSpPr>
              <a:grpSpLocks noChangeAspect="1"/>
            </p:cNvGrpSpPr>
            <p:nvPr/>
          </p:nvGrpSpPr>
          <p:grpSpPr bwMode="auto">
            <a:xfrm>
              <a:off x="4424" y="1585"/>
              <a:ext cx="188" cy="461"/>
              <a:chOff x="4424" y="1152"/>
              <a:chExt cx="188" cy="461"/>
            </a:xfrm>
          </p:grpSpPr>
          <p:sp>
            <p:nvSpPr>
              <p:cNvPr id="10309" name="Freeform 102"/>
              <p:cNvSpPr>
                <a:spLocks noChangeAspect="1"/>
              </p:cNvSpPr>
              <p:nvPr/>
            </p:nvSpPr>
            <p:spPr bwMode="auto">
              <a:xfrm>
                <a:off x="4512" y="1152"/>
                <a:ext cx="91" cy="113"/>
              </a:xfrm>
              <a:custGeom>
                <a:avLst/>
                <a:gdLst>
                  <a:gd name="T0" fmla="*/ 0 w 104"/>
                  <a:gd name="T1" fmla="*/ 0 h 144"/>
                  <a:gd name="T2" fmla="*/ 74 w 104"/>
                  <a:gd name="T3" fmla="*/ 30 h 144"/>
                  <a:gd name="T4" fmla="*/ 37 w 104"/>
                  <a:gd name="T5" fmla="*/ 89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4" h="144">
                    <a:moveTo>
                      <a:pt x="0" y="0"/>
                    </a:moveTo>
                    <a:cubicBezTo>
                      <a:pt x="44" y="12"/>
                      <a:pt x="88" y="24"/>
                      <a:pt x="96" y="48"/>
                    </a:cubicBezTo>
                    <a:cubicBezTo>
                      <a:pt x="104" y="72"/>
                      <a:pt x="56" y="128"/>
                      <a:pt x="48" y="144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0310" name="Object 103"/>
              <p:cNvGraphicFramePr>
                <a:graphicFrameLocks noChangeAspect="1"/>
              </p:cNvGraphicFramePr>
              <p:nvPr/>
            </p:nvGraphicFramePr>
            <p:xfrm>
              <a:off x="4424" y="1392"/>
              <a:ext cx="18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5" name="公式" r:id="rId21" imgW="123779" imgH="142987" progId="Equation.3">
                      <p:embed/>
                    </p:oleObj>
                  </mc:Choice>
                  <mc:Fallback>
                    <p:oleObj name="公式" r:id="rId21" imgW="123779" imgH="1429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392"/>
                            <a:ext cx="188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11" name="Line 104"/>
              <p:cNvSpPr>
                <a:spLocks noChangeAspect="1" noChangeShapeType="1"/>
              </p:cNvSpPr>
              <p:nvPr/>
            </p:nvSpPr>
            <p:spPr bwMode="auto">
              <a:xfrm flipV="1">
                <a:off x="4512" y="12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0285" name="Group 105"/>
            <p:cNvGrpSpPr>
              <a:grpSpLocks noChangeAspect="1"/>
            </p:cNvGrpSpPr>
            <p:nvPr/>
          </p:nvGrpSpPr>
          <p:grpSpPr bwMode="auto">
            <a:xfrm>
              <a:off x="4397" y="709"/>
              <a:ext cx="931" cy="1001"/>
              <a:chOff x="4397" y="775"/>
              <a:chExt cx="931" cy="1001"/>
            </a:xfrm>
          </p:grpSpPr>
          <p:sp>
            <p:nvSpPr>
              <p:cNvPr id="10307" name="Line 106"/>
              <p:cNvSpPr>
                <a:spLocks noChangeAspect="1" noChangeShapeType="1"/>
              </p:cNvSpPr>
              <p:nvPr/>
            </p:nvSpPr>
            <p:spPr bwMode="auto">
              <a:xfrm flipV="1">
                <a:off x="4397" y="775"/>
                <a:ext cx="892" cy="10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0308" name="Object 107"/>
              <p:cNvGraphicFramePr>
                <a:graphicFrameLocks noChangeAspect="1"/>
              </p:cNvGraphicFramePr>
              <p:nvPr/>
            </p:nvGraphicFramePr>
            <p:xfrm>
              <a:off x="5113" y="956"/>
              <a:ext cx="21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6" name="Equation" r:id="rId23" imgW="314464" imgH="285638" progId="Equation.3">
                      <p:embed/>
                    </p:oleObj>
                  </mc:Choice>
                  <mc:Fallback>
                    <p:oleObj name="Equation" r:id="rId23" imgW="314464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956"/>
                            <a:ext cx="21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86" name="Group 108"/>
            <p:cNvGrpSpPr>
              <a:grpSpLocks noChangeAspect="1"/>
            </p:cNvGrpSpPr>
            <p:nvPr/>
          </p:nvGrpSpPr>
          <p:grpSpPr bwMode="auto">
            <a:xfrm>
              <a:off x="4080" y="1131"/>
              <a:ext cx="1496" cy="562"/>
              <a:chOff x="4080" y="1197"/>
              <a:chExt cx="1496" cy="562"/>
            </a:xfrm>
          </p:grpSpPr>
          <p:sp>
            <p:nvSpPr>
              <p:cNvPr id="10305" name="Line 109"/>
              <p:cNvSpPr>
                <a:spLocks noChangeAspect="1" noChangeShapeType="1"/>
              </p:cNvSpPr>
              <p:nvPr/>
            </p:nvSpPr>
            <p:spPr bwMode="auto">
              <a:xfrm flipV="1">
                <a:off x="4080" y="1197"/>
                <a:ext cx="1311" cy="56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0306" name="Object 110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7" name="公式" r:id="rId25" imgW="133480" imgH="133276" progId="Equation.3">
                      <p:embed/>
                    </p:oleObj>
                  </mc:Choice>
                  <mc:Fallback>
                    <p:oleObj name="公式" r:id="rId25" imgW="133480" imgH="13327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87" name="Group 111"/>
            <p:cNvGrpSpPr>
              <a:grpSpLocks noChangeAspect="1"/>
            </p:cNvGrpSpPr>
            <p:nvPr/>
          </p:nvGrpSpPr>
          <p:grpSpPr bwMode="auto">
            <a:xfrm>
              <a:off x="4408" y="1278"/>
              <a:ext cx="360" cy="670"/>
              <a:chOff x="4408" y="1344"/>
              <a:chExt cx="360" cy="670"/>
            </a:xfrm>
          </p:grpSpPr>
          <p:sp>
            <p:nvSpPr>
              <p:cNvPr id="10302" name="Line 112"/>
              <p:cNvSpPr>
                <a:spLocks noChangeAspect="1" noChangeShapeType="1"/>
              </p:cNvSpPr>
              <p:nvPr/>
            </p:nvSpPr>
            <p:spPr bwMode="auto">
              <a:xfrm>
                <a:off x="4628" y="1518"/>
                <a:ext cx="0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0303" name="Object 113"/>
              <p:cNvGraphicFramePr>
                <a:graphicFrameLocks noChangeAspect="1"/>
              </p:cNvGraphicFramePr>
              <p:nvPr/>
            </p:nvGraphicFramePr>
            <p:xfrm>
              <a:off x="4560" y="174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8" name="Equation" r:id="rId27" imgW="314464" imgH="409538" progId="Equation.3">
                      <p:embed/>
                    </p:oleObj>
                  </mc:Choice>
                  <mc:Fallback>
                    <p:oleObj name="Equation" r:id="rId27" imgW="314464" imgH="4095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74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4" name="Object 114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9" name="Equation" r:id="rId29" imgW="371336" imgH="276262" progId="Equation.3">
                      <p:embed/>
                    </p:oleObj>
                  </mc:Choice>
                  <mc:Fallback>
                    <p:oleObj name="Equation" r:id="rId29" imgW="371336" imgH="276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88" name="Group 115"/>
            <p:cNvGrpSpPr>
              <a:grpSpLocks noChangeAspect="1"/>
            </p:cNvGrpSpPr>
            <p:nvPr/>
          </p:nvGrpSpPr>
          <p:grpSpPr bwMode="auto">
            <a:xfrm>
              <a:off x="4992" y="974"/>
              <a:ext cx="136" cy="906"/>
              <a:chOff x="4992" y="1040"/>
              <a:chExt cx="136" cy="906"/>
            </a:xfrm>
          </p:grpSpPr>
          <p:sp>
            <p:nvSpPr>
              <p:cNvPr id="10300" name="Line 116"/>
              <p:cNvSpPr>
                <a:spLocks noChangeAspect="1" noChangeShapeType="1"/>
              </p:cNvSpPr>
              <p:nvPr/>
            </p:nvSpPr>
            <p:spPr bwMode="auto">
              <a:xfrm>
                <a:off x="5064" y="1040"/>
                <a:ext cx="0" cy="7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0301" name="Object 117"/>
              <p:cNvGraphicFramePr>
                <a:graphicFrameLocks noChangeAspect="1"/>
              </p:cNvGraphicFramePr>
              <p:nvPr/>
            </p:nvGraphicFramePr>
            <p:xfrm>
              <a:off x="4992" y="180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00" name="Equation" r:id="rId31" imgW="200053" imgH="209624" progId="Equation.3">
                      <p:embed/>
                    </p:oleObj>
                  </mc:Choice>
                  <mc:Fallback>
                    <p:oleObj name="Equation" r:id="rId31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80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89" name="Line 118"/>
            <p:cNvSpPr>
              <a:spLocks noChangeAspect="1" noChangeShapeType="1"/>
            </p:cNvSpPr>
            <p:nvPr/>
          </p:nvSpPr>
          <p:spPr bwMode="auto">
            <a:xfrm>
              <a:off x="4631" y="146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0290" name="Group 119"/>
            <p:cNvGrpSpPr>
              <a:grpSpLocks noChangeAspect="1"/>
            </p:cNvGrpSpPr>
            <p:nvPr/>
          </p:nvGrpSpPr>
          <p:grpSpPr bwMode="auto">
            <a:xfrm>
              <a:off x="3729" y="577"/>
              <a:ext cx="1743" cy="1353"/>
              <a:chOff x="3729" y="577"/>
              <a:chExt cx="1743" cy="1353"/>
            </a:xfrm>
          </p:grpSpPr>
          <p:grpSp>
            <p:nvGrpSpPr>
              <p:cNvPr id="10291" name="Group 120"/>
              <p:cNvGrpSpPr>
                <a:grpSpLocks noChangeAspect="1"/>
              </p:cNvGrpSpPr>
              <p:nvPr/>
            </p:nvGrpSpPr>
            <p:grpSpPr bwMode="auto">
              <a:xfrm>
                <a:off x="3736" y="577"/>
                <a:ext cx="1736" cy="1353"/>
                <a:chOff x="3736" y="577"/>
                <a:chExt cx="1736" cy="1353"/>
              </a:xfrm>
            </p:grpSpPr>
            <p:sp>
              <p:nvSpPr>
                <p:cNvPr id="10293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3840" y="1702"/>
                  <a:ext cx="16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94" name="Line 1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941" y="577"/>
                  <a:ext cx="0" cy="13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95" name="Freeform 123"/>
                <p:cNvSpPr>
                  <a:spLocks noChangeAspect="1"/>
                </p:cNvSpPr>
                <p:nvPr/>
              </p:nvSpPr>
              <p:spPr bwMode="auto">
                <a:xfrm>
                  <a:off x="4253" y="702"/>
                  <a:ext cx="936" cy="813"/>
                </a:xfrm>
                <a:custGeom>
                  <a:avLst/>
                  <a:gdLst>
                    <a:gd name="T0" fmla="*/ 0 w 720"/>
                    <a:gd name="T1" fmla="*/ 1059 h 624"/>
                    <a:gd name="T2" fmla="*/ 486 w 720"/>
                    <a:gd name="T3" fmla="*/ 977 h 624"/>
                    <a:gd name="T4" fmla="*/ 892 w 720"/>
                    <a:gd name="T5" fmla="*/ 651 h 624"/>
                    <a:gd name="T6" fmla="*/ 1217 w 720"/>
                    <a:gd name="T7" fmla="*/ 0 h 62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10296" name="Object 124"/>
                <p:cNvGraphicFramePr>
                  <a:graphicFrameLocks noChangeAspect="1"/>
                </p:cNvGraphicFramePr>
                <p:nvPr/>
              </p:nvGraphicFramePr>
              <p:xfrm>
                <a:off x="5336" y="178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01" name="Equation" r:id="rId33" imgW="200053" imgH="209624" progId="Equation.3">
                        <p:embed/>
                      </p:oleObj>
                    </mc:Choice>
                    <mc:Fallback>
                      <p:oleObj name="Equation" r:id="rId33" imgW="200053" imgH="2096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6" y="178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97" name="Object 125"/>
                <p:cNvGraphicFramePr>
                  <a:graphicFrameLocks noChangeAspect="1"/>
                </p:cNvGraphicFramePr>
                <p:nvPr/>
              </p:nvGraphicFramePr>
              <p:xfrm>
                <a:off x="3736" y="60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02" name="Equation" r:id="rId35" imgW="219121" imgH="285638" progId="Equation.3">
                        <p:embed/>
                      </p:oleObj>
                    </mc:Choice>
                    <mc:Fallback>
                      <p:oleObj name="Equation" r:id="rId35" imgW="219121" imgH="28563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60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98" name="Object 126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03" name="Equation" r:id="rId37" imgW="1266890" imgH="371363" progId="Equation.3">
                        <p:embed/>
                      </p:oleObj>
                    </mc:Choice>
                    <mc:Fallback>
                      <p:oleObj name="Equation" r:id="rId37" imgW="1266890" imgH="37136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99" name="Object 127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04" name="Equation" r:id="rId39" imgW="257259" imgH="295349" progId="Equation.3">
                        <p:embed/>
                      </p:oleObj>
                    </mc:Choice>
                    <mc:Fallback>
                      <p:oleObj name="Equation" r:id="rId39" imgW="257259" imgH="2953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0292" name="Picture 128"/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" y="172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0266" name="Group 145"/>
          <p:cNvGrpSpPr>
            <a:grpSpLocks/>
          </p:cNvGrpSpPr>
          <p:nvPr/>
        </p:nvGrpSpPr>
        <p:grpSpPr bwMode="auto">
          <a:xfrm>
            <a:off x="5943600" y="228600"/>
            <a:ext cx="2835275" cy="755650"/>
            <a:chOff x="3744" y="144"/>
            <a:chExt cx="1786" cy="476"/>
          </a:xfrm>
        </p:grpSpPr>
        <p:grpSp>
          <p:nvGrpSpPr>
            <p:cNvPr id="10268" name="Group 130"/>
            <p:cNvGrpSpPr>
              <a:grpSpLocks/>
            </p:cNvGrpSpPr>
            <p:nvPr/>
          </p:nvGrpSpPr>
          <p:grpSpPr bwMode="auto">
            <a:xfrm>
              <a:off x="3744" y="338"/>
              <a:ext cx="1786" cy="237"/>
              <a:chOff x="3312" y="3216"/>
              <a:chExt cx="2232" cy="296"/>
            </a:xfrm>
          </p:grpSpPr>
          <p:sp>
            <p:nvSpPr>
              <p:cNvPr id="10278" name="Oval 131"/>
              <p:cNvSpPr>
                <a:spLocks noChangeArrowheads="1"/>
              </p:cNvSpPr>
              <p:nvPr/>
            </p:nvSpPr>
            <p:spPr bwMode="auto">
              <a:xfrm>
                <a:off x="3423" y="326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10279" name="Group 132"/>
              <p:cNvGrpSpPr>
                <a:grpSpLocks/>
              </p:cNvGrpSpPr>
              <p:nvPr/>
            </p:nvGrpSpPr>
            <p:grpSpPr bwMode="auto">
              <a:xfrm>
                <a:off x="3312" y="3216"/>
                <a:ext cx="2232" cy="296"/>
                <a:chOff x="3312" y="3216"/>
                <a:chExt cx="2232" cy="296"/>
              </a:xfrm>
            </p:grpSpPr>
            <p:sp>
              <p:nvSpPr>
                <p:cNvPr id="10280" name="Line 133"/>
                <p:cNvSpPr>
                  <a:spLocks noChangeShapeType="1"/>
                </p:cNvSpPr>
                <p:nvPr/>
              </p:nvSpPr>
              <p:spPr bwMode="auto">
                <a:xfrm>
                  <a:off x="3432" y="3276"/>
                  <a:ext cx="19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10281" name="Object 134"/>
                <p:cNvGraphicFramePr>
                  <a:graphicFrameLocks noChangeAspect="1"/>
                </p:cNvGraphicFramePr>
                <p:nvPr/>
              </p:nvGraphicFramePr>
              <p:xfrm>
                <a:off x="5424" y="3216"/>
                <a:ext cx="120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05" name="Equation" r:id="rId42" imgW="171617" imgH="209624" progId="Equation.3">
                        <p:embed/>
                      </p:oleObj>
                    </mc:Choice>
                    <mc:Fallback>
                      <p:oleObj name="Equation" r:id="rId42" imgW="171617" imgH="2096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3216"/>
                              <a:ext cx="120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10282" name="Picture 135"/>
                <p:cNvPicPr>
                  <a:picLocks noChangeAspect="1" noChangeArrowheads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2" y="3312"/>
                  <a:ext cx="192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</p:grpSp>
        <p:graphicFrame>
          <p:nvGraphicFramePr>
            <p:cNvPr id="10269" name="Object 136"/>
            <p:cNvGraphicFramePr>
              <a:graphicFrameLocks noChangeAspect="1"/>
            </p:cNvGraphicFramePr>
            <p:nvPr/>
          </p:nvGraphicFramePr>
          <p:xfrm>
            <a:off x="4154" y="402"/>
            <a:ext cx="1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6" name="Equation" r:id="rId45" imgW="238190" imgH="409538" progId="Equation.3">
                    <p:embed/>
                  </p:oleObj>
                </mc:Choice>
                <mc:Fallback>
                  <p:oleObj name="Equation" r:id="rId45" imgW="238190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402"/>
                          <a:ext cx="1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Line 137"/>
            <p:cNvSpPr>
              <a:spLocks noChangeShapeType="1"/>
            </p:cNvSpPr>
            <p:nvPr/>
          </p:nvSpPr>
          <p:spPr bwMode="auto">
            <a:xfrm>
              <a:off x="4221" y="388"/>
              <a:ext cx="73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0271" name="Group 138"/>
            <p:cNvGrpSpPr>
              <a:grpSpLocks/>
            </p:cNvGrpSpPr>
            <p:nvPr/>
          </p:nvGrpSpPr>
          <p:grpSpPr bwMode="auto">
            <a:xfrm>
              <a:off x="4021" y="144"/>
              <a:ext cx="390" cy="253"/>
              <a:chOff x="3658" y="2880"/>
              <a:chExt cx="488" cy="316"/>
            </a:xfrm>
          </p:grpSpPr>
          <p:graphicFrame>
            <p:nvGraphicFramePr>
              <p:cNvPr id="10276" name="Object 139"/>
              <p:cNvGraphicFramePr>
                <a:graphicFrameLocks noChangeAspect="1"/>
              </p:cNvGraphicFramePr>
              <p:nvPr/>
            </p:nvGraphicFramePr>
            <p:xfrm>
              <a:off x="3658" y="2880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07" name="Equation" r:id="rId47" imgW="752373" imgH="409538" progId="Equation.3">
                      <p:embed/>
                    </p:oleObj>
                  </mc:Choice>
                  <mc:Fallback>
                    <p:oleObj name="Equation" r:id="rId47" imgW="752373" imgH="4095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2880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7" name="Oval 140"/>
              <p:cNvSpPr>
                <a:spLocks noChangeArrowheads="1"/>
              </p:cNvSpPr>
              <p:nvPr/>
            </p:nvSpPr>
            <p:spPr bwMode="auto">
              <a:xfrm>
                <a:off x="3874" y="316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0272" name="Group 141"/>
            <p:cNvGrpSpPr>
              <a:grpSpLocks/>
            </p:cNvGrpSpPr>
            <p:nvPr/>
          </p:nvGrpSpPr>
          <p:grpSpPr bwMode="auto">
            <a:xfrm>
              <a:off x="4800" y="166"/>
              <a:ext cx="327" cy="230"/>
              <a:chOff x="4632" y="2920"/>
              <a:chExt cx="408" cy="287"/>
            </a:xfrm>
          </p:grpSpPr>
          <p:graphicFrame>
            <p:nvGraphicFramePr>
              <p:cNvPr id="10274" name="Object 142"/>
              <p:cNvGraphicFramePr>
                <a:graphicFrameLocks noChangeAspect="1"/>
              </p:cNvGraphicFramePr>
              <p:nvPr/>
            </p:nvGraphicFramePr>
            <p:xfrm>
              <a:off x="4632" y="2920"/>
              <a:ext cx="4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08" name="Equation" r:id="rId49" imgW="628594" imgH="371363" progId="Equation.3">
                      <p:embed/>
                    </p:oleObj>
                  </mc:Choice>
                  <mc:Fallback>
                    <p:oleObj name="Equation" r:id="rId49" imgW="628594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920"/>
                            <a:ext cx="4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5" name="Oval 143"/>
              <p:cNvSpPr>
                <a:spLocks noChangeArrowheads="1"/>
              </p:cNvSpPr>
              <p:nvPr/>
            </p:nvSpPr>
            <p:spPr bwMode="auto">
              <a:xfrm>
                <a:off x="4830" y="317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10273" name="Object 144"/>
            <p:cNvGraphicFramePr>
              <a:graphicFrameLocks noChangeAspect="1"/>
            </p:cNvGraphicFramePr>
            <p:nvPr/>
          </p:nvGraphicFramePr>
          <p:xfrm>
            <a:off x="4941" y="434"/>
            <a:ext cx="7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09" name="Equation" r:id="rId51" imgW="123779" imgH="247799" progId="Equation.3">
                    <p:embed/>
                  </p:oleObj>
                </mc:Choice>
                <mc:Fallback>
                  <p:oleObj name="Equation" r:id="rId51" imgW="123779" imgH="247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1" y="434"/>
                          <a:ext cx="70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843435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74" grpId="0" autoUpdateAnimBg="0"/>
      <p:bldP spid="9275" grpId="0" autoUpdateAnimBg="0"/>
      <p:bldP spid="9276" grpId="0" autoUpdateAnimBg="0"/>
      <p:bldP spid="9277" grpId="0" autoUpdateAnimBg="0"/>
      <p:bldP spid="9278" grpId="0" autoUpdateAnimBg="0"/>
      <p:bldP spid="9279" grpId="0" autoUpdateAnimBg="0"/>
      <p:bldP spid="9280" grpId="0" autoUpdateAnimBg="0"/>
      <p:bldP spid="9281" grpId="0" autoUpdateAnimBg="0"/>
      <p:bldP spid="9282" grpId="0" autoUpdateAnimBg="0"/>
      <p:bldP spid="9283" grpId="0" autoUpdateAnimBg="0"/>
      <p:bldP spid="9284" grpId="0" animBg="1" autoUpdateAnimBg="0"/>
      <p:bldP spid="9286" grpId="0" animBg="1"/>
      <p:bldP spid="75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44</TotalTime>
  <Words>1307</Words>
  <Application>Microsoft Office PowerPoint</Application>
  <PresentationFormat>全屏显示(4:3)</PresentationFormat>
  <Paragraphs>335</Paragraphs>
  <Slides>28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高数A模板</vt:lpstr>
      <vt:lpstr>Equation</vt:lpstr>
      <vt:lpstr>公式</vt:lpstr>
      <vt:lpstr>第二章</vt:lpstr>
      <vt:lpstr>第一节</vt:lpstr>
      <vt:lpstr>一、引例</vt:lpstr>
      <vt:lpstr>2. 曲线的切线斜率</vt:lpstr>
      <vt:lpstr>PowerPoint 演示文稿</vt:lpstr>
      <vt:lpstr>PowerPoint 演示文稿</vt:lpstr>
      <vt:lpstr>PowerPoint 演示文稿</vt:lpstr>
      <vt:lpstr>2. 曲线的切线斜率</vt:lpstr>
      <vt:lpstr>两个问题的共性:</vt:lpstr>
      <vt:lpstr>二、导数的定义</vt:lpstr>
      <vt:lpstr>PowerPoint 演示文稿</vt:lpstr>
      <vt:lpstr>PowerPoint 演示文稿</vt:lpstr>
      <vt:lpstr>例1. 求函数</vt:lpstr>
      <vt:lpstr>说明：</vt:lpstr>
      <vt:lpstr>例3.  求函数</vt:lpstr>
      <vt:lpstr>例4.  求函数</vt:lpstr>
      <vt:lpstr>例5.  证明函数</vt:lpstr>
      <vt:lpstr>三、导数的几何意义</vt:lpstr>
      <vt:lpstr>例7. 问曲线</vt:lpstr>
      <vt:lpstr>四、函数的可导性与连续性的关系</vt:lpstr>
      <vt:lpstr>五、单侧导数</vt:lpstr>
      <vt:lpstr>定理2. 函数</vt:lpstr>
      <vt:lpstr>内容小结</vt:lpstr>
      <vt:lpstr>思考与练习</vt:lpstr>
      <vt:lpstr>2. 设</vt:lpstr>
      <vt:lpstr>5.  设</vt:lpstr>
      <vt:lpstr>牛顿(1642 – 1727)</vt:lpstr>
      <vt:lpstr>莱布尼茨 (1646 – 1716)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微软用户</cp:lastModifiedBy>
  <cp:revision>16</cp:revision>
  <dcterms:created xsi:type="dcterms:W3CDTF">2015-10-26T02:59:11Z</dcterms:created>
  <dcterms:modified xsi:type="dcterms:W3CDTF">2015-10-26T13:01:19Z</dcterms:modified>
</cp:coreProperties>
</file>