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18" Type="http://schemas.openxmlformats.org/officeDocument/2006/relationships/image" Target="../media/image143.emf"/><Relationship Id="rId3" Type="http://schemas.openxmlformats.org/officeDocument/2006/relationships/image" Target="../media/image128.wmf"/><Relationship Id="rId21" Type="http://schemas.openxmlformats.org/officeDocument/2006/relationships/image" Target="../media/image146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17" Type="http://schemas.openxmlformats.org/officeDocument/2006/relationships/image" Target="../media/image142.emf"/><Relationship Id="rId2" Type="http://schemas.openxmlformats.org/officeDocument/2006/relationships/image" Target="../media/image127.wmf"/><Relationship Id="rId16" Type="http://schemas.openxmlformats.org/officeDocument/2006/relationships/image" Target="../media/image141.emf"/><Relationship Id="rId20" Type="http://schemas.openxmlformats.org/officeDocument/2006/relationships/image" Target="../media/image145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5" Type="http://schemas.openxmlformats.org/officeDocument/2006/relationships/image" Target="../media/image140.emf"/><Relationship Id="rId10" Type="http://schemas.openxmlformats.org/officeDocument/2006/relationships/image" Target="../media/image135.emf"/><Relationship Id="rId19" Type="http://schemas.openxmlformats.org/officeDocument/2006/relationships/image" Target="../media/image144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Relationship Id="rId14" Type="http://schemas.openxmlformats.org/officeDocument/2006/relationships/image" Target="../media/image139.emf"/><Relationship Id="rId22" Type="http://schemas.openxmlformats.org/officeDocument/2006/relationships/image" Target="../media/image14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5" Type="http://schemas.openxmlformats.org/officeDocument/2006/relationships/image" Target="../media/image16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18" Type="http://schemas.openxmlformats.org/officeDocument/2006/relationships/image" Target="../media/image18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20" Type="http://schemas.openxmlformats.org/officeDocument/2006/relationships/image" Target="../media/image182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5" Type="http://schemas.openxmlformats.org/officeDocument/2006/relationships/image" Target="../media/image177.emf"/><Relationship Id="rId10" Type="http://schemas.openxmlformats.org/officeDocument/2006/relationships/image" Target="../media/image172.emf"/><Relationship Id="rId19" Type="http://schemas.openxmlformats.org/officeDocument/2006/relationships/image" Target="../media/image181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18" Type="http://schemas.openxmlformats.org/officeDocument/2006/relationships/image" Target="../media/image200.emf"/><Relationship Id="rId26" Type="http://schemas.openxmlformats.org/officeDocument/2006/relationships/image" Target="../media/image208.emf"/><Relationship Id="rId3" Type="http://schemas.openxmlformats.org/officeDocument/2006/relationships/image" Target="../media/image185.emf"/><Relationship Id="rId21" Type="http://schemas.openxmlformats.org/officeDocument/2006/relationships/image" Target="../media/image203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17" Type="http://schemas.openxmlformats.org/officeDocument/2006/relationships/image" Target="../media/image199.emf"/><Relationship Id="rId25" Type="http://schemas.openxmlformats.org/officeDocument/2006/relationships/image" Target="../media/image207.emf"/><Relationship Id="rId2" Type="http://schemas.openxmlformats.org/officeDocument/2006/relationships/image" Target="../media/image184.emf"/><Relationship Id="rId16" Type="http://schemas.openxmlformats.org/officeDocument/2006/relationships/image" Target="../media/image198.emf"/><Relationship Id="rId20" Type="http://schemas.openxmlformats.org/officeDocument/2006/relationships/image" Target="../media/image202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24" Type="http://schemas.openxmlformats.org/officeDocument/2006/relationships/image" Target="../media/image206.emf"/><Relationship Id="rId5" Type="http://schemas.openxmlformats.org/officeDocument/2006/relationships/image" Target="../media/image187.emf"/><Relationship Id="rId15" Type="http://schemas.openxmlformats.org/officeDocument/2006/relationships/image" Target="../media/image197.emf"/><Relationship Id="rId23" Type="http://schemas.openxmlformats.org/officeDocument/2006/relationships/image" Target="../media/image205.emf"/><Relationship Id="rId10" Type="http://schemas.openxmlformats.org/officeDocument/2006/relationships/image" Target="../media/image192.emf"/><Relationship Id="rId19" Type="http://schemas.openxmlformats.org/officeDocument/2006/relationships/image" Target="../media/image201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Relationship Id="rId22" Type="http://schemas.openxmlformats.org/officeDocument/2006/relationships/image" Target="../media/image20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1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220.emf"/><Relationship Id="rId2" Type="http://schemas.openxmlformats.org/officeDocument/2006/relationships/image" Target="../media/image210.emf"/><Relationship Id="rId16" Type="http://schemas.openxmlformats.org/officeDocument/2006/relationships/image" Target="../media/image224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5" Type="http://schemas.openxmlformats.org/officeDocument/2006/relationships/image" Target="../media/image223.emf"/><Relationship Id="rId10" Type="http://schemas.openxmlformats.org/officeDocument/2006/relationships/image" Target="../media/image218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Relationship Id="rId14" Type="http://schemas.openxmlformats.org/officeDocument/2006/relationships/image" Target="../media/image22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image" Target="../media/image237.emf"/><Relationship Id="rId18" Type="http://schemas.openxmlformats.org/officeDocument/2006/relationships/image" Target="../media/image242.emf"/><Relationship Id="rId3" Type="http://schemas.openxmlformats.org/officeDocument/2006/relationships/image" Target="../media/image227.emf"/><Relationship Id="rId21" Type="http://schemas.openxmlformats.org/officeDocument/2006/relationships/image" Target="../media/image245.emf"/><Relationship Id="rId7" Type="http://schemas.openxmlformats.org/officeDocument/2006/relationships/image" Target="../media/image231.emf"/><Relationship Id="rId12" Type="http://schemas.openxmlformats.org/officeDocument/2006/relationships/image" Target="../media/image236.emf"/><Relationship Id="rId17" Type="http://schemas.openxmlformats.org/officeDocument/2006/relationships/image" Target="../media/image241.emf"/><Relationship Id="rId25" Type="http://schemas.openxmlformats.org/officeDocument/2006/relationships/image" Target="../media/image249.emf"/><Relationship Id="rId2" Type="http://schemas.openxmlformats.org/officeDocument/2006/relationships/image" Target="../media/image226.emf"/><Relationship Id="rId16" Type="http://schemas.openxmlformats.org/officeDocument/2006/relationships/image" Target="../media/image240.emf"/><Relationship Id="rId20" Type="http://schemas.openxmlformats.org/officeDocument/2006/relationships/image" Target="../media/image244.emf"/><Relationship Id="rId1" Type="http://schemas.openxmlformats.org/officeDocument/2006/relationships/image" Target="../media/image225.emf"/><Relationship Id="rId6" Type="http://schemas.openxmlformats.org/officeDocument/2006/relationships/image" Target="../media/image230.emf"/><Relationship Id="rId11" Type="http://schemas.openxmlformats.org/officeDocument/2006/relationships/image" Target="../media/image235.emf"/><Relationship Id="rId24" Type="http://schemas.openxmlformats.org/officeDocument/2006/relationships/image" Target="../media/image248.emf"/><Relationship Id="rId5" Type="http://schemas.openxmlformats.org/officeDocument/2006/relationships/image" Target="../media/image229.emf"/><Relationship Id="rId15" Type="http://schemas.openxmlformats.org/officeDocument/2006/relationships/image" Target="../media/image239.emf"/><Relationship Id="rId23" Type="http://schemas.openxmlformats.org/officeDocument/2006/relationships/image" Target="../media/image247.emf"/><Relationship Id="rId10" Type="http://schemas.openxmlformats.org/officeDocument/2006/relationships/image" Target="../media/image234.emf"/><Relationship Id="rId19" Type="http://schemas.openxmlformats.org/officeDocument/2006/relationships/image" Target="../media/image243.emf"/><Relationship Id="rId4" Type="http://schemas.openxmlformats.org/officeDocument/2006/relationships/image" Target="../media/image228.emf"/><Relationship Id="rId9" Type="http://schemas.openxmlformats.org/officeDocument/2006/relationships/image" Target="../media/image233.emf"/><Relationship Id="rId14" Type="http://schemas.openxmlformats.org/officeDocument/2006/relationships/image" Target="../media/image238.emf"/><Relationship Id="rId22" Type="http://schemas.openxmlformats.org/officeDocument/2006/relationships/image" Target="../media/image24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2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12" Type="http://schemas.openxmlformats.org/officeDocument/2006/relationships/image" Target="../media/image261.emf"/><Relationship Id="rId17" Type="http://schemas.openxmlformats.org/officeDocument/2006/relationships/image" Target="../media/image266.emf"/><Relationship Id="rId2" Type="http://schemas.openxmlformats.org/officeDocument/2006/relationships/image" Target="../media/image251.emf"/><Relationship Id="rId16" Type="http://schemas.openxmlformats.org/officeDocument/2006/relationships/image" Target="../media/image265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11" Type="http://schemas.openxmlformats.org/officeDocument/2006/relationships/image" Target="../media/image260.emf"/><Relationship Id="rId5" Type="http://schemas.openxmlformats.org/officeDocument/2006/relationships/image" Target="../media/image254.emf"/><Relationship Id="rId15" Type="http://schemas.openxmlformats.org/officeDocument/2006/relationships/image" Target="../media/image264.emf"/><Relationship Id="rId10" Type="http://schemas.openxmlformats.org/officeDocument/2006/relationships/image" Target="../media/image259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Relationship Id="rId14" Type="http://schemas.openxmlformats.org/officeDocument/2006/relationships/image" Target="../media/image26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13" Type="http://schemas.openxmlformats.org/officeDocument/2006/relationships/image" Target="../media/image290.emf"/><Relationship Id="rId18" Type="http://schemas.openxmlformats.org/officeDocument/2006/relationships/image" Target="../media/image295.emf"/><Relationship Id="rId26" Type="http://schemas.openxmlformats.org/officeDocument/2006/relationships/image" Target="../media/image303.emf"/><Relationship Id="rId3" Type="http://schemas.openxmlformats.org/officeDocument/2006/relationships/image" Target="../media/image280.emf"/><Relationship Id="rId21" Type="http://schemas.openxmlformats.org/officeDocument/2006/relationships/image" Target="../media/image298.emf"/><Relationship Id="rId7" Type="http://schemas.openxmlformats.org/officeDocument/2006/relationships/image" Target="../media/image284.emf"/><Relationship Id="rId12" Type="http://schemas.openxmlformats.org/officeDocument/2006/relationships/image" Target="../media/image289.emf"/><Relationship Id="rId17" Type="http://schemas.openxmlformats.org/officeDocument/2006/relationships/image" Target="../media/image294.emf"/><Relationship Id="rId25" Type="http://schemas.openxmlformats.org/officeDocument/2006/relationships/image" Target="../media/image302.emf"/><Relationship Id="rId2" Type="http://schemas.openxmlformats.org/officeDocument/2006/relationships/image" Target="../media/image279.emf"/><Relationship Id="rId16" Type="http://schemas.openxmlformats.org/officeDocument/2006/relationships/image" Target="../media/image293.emf"/><Relationship Id="rId20" Type="http://schemas.openxmlformats.org/officeDocument/2006/relationships/image" Target="../media/image297.emf"/><Relationship Id="rId29" Type="http://schemas.openxmlformats.org/officeDocument/2006/relationships/image" Target="../media/image306.e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11" Type="http://schemas.openxmlformats.org/officeDocument/2006/relationships/image" Target="../media/image288.emf"/><Relationship Id="rId24" Type="http://schemas.openxmlformats.org/officeDocument/2006/relationships/image" Target="../media/image301.emf"/><Relationship Id="rId32" Type="http://schemas.openxmlformats.org/officeDocument/2006/relationships/image" Target="../media/image309.emf"/><Relationship Id="rId5" Type="http://schemas.openxmlformats.org/officeDocument/2006/relationships/image" Target="../media/image282.emf"/><Relationship Id="rId15" Type="http://schemas.openxmlformats.org/officeDocument/2006/relationships/image" Target="../media/image292.emf"/><Relationship Id="rId23" Type="http://schemas.openxmlformats.org/officeDocument/2006/relationships/image" Target="../media/image300.emf"/><Relationship Id="rId28" Type="http://schemas.openxmlformats.org/officeDocument/2006/relationships/image" Target="../media/image305.emf"/><Relationship Id="rId10" Type="http://schemas.openxmlformats.org/officeDocument/2006/relationships/image" Target="../media/image287.emf"/><Relationship Id="rId19" Type="http://schemas.openxmlformats.org/officeDocument/2006/relationships/image" Target="../media/image296.emf"/><Relationship Id="rId31" Type="http://schemas.openxmlformats.org/officeDocument/2006/relationships/image" Target="../media/image308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Relationship Id="rId14" Type="http://schemas.openxmlformats.org/officeDocument/2006/relationships/image" Target="../media/image291.emf"/><Relationship Id="rId22" Type="http://schemas.openxmlformats.org/officeDocument/2006/relationships/image" Target="../media/image299.emf"/><Relationship Id="rId27" Type="http://schemas.openxmlformats.org/officeDocument/2006/relationships/image" Target="../media/image304.emf"/><Relationship Id="rId30" Type="http://schemas.openxmlformats.org/officeDocument/2006/relationships/image" Target="../media/image30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2.emf"/><Relationship Id="rId18" Type="http://schemas.openxmlformats.org/officeDocument/2006/relationships/image" Target="../media/image327.emf"/><Relationship Id="rId3" Type="http://schemas.openxmlformats.org/officeDocument/2006/relationships/image" Target="../media/image312.emf"/><Relationship Id="rId7" Type="http://schemas.openxmlformats.org/officeDocument/2006/relationships/image" Target="../media/image316.emf"/><Relationship Id="rId12" Type="http://schemas.openxmlformats.org/officeDocument/2006/relationships/image" Target="../media/image321.emf"/><Relationship Id="rId17" Type="http://schemas.openxmlformats.org/officeDocument/2006/relationships/image" Target="../media/image326.emf"/><Relationship Id="rId2" Type="http://schemas.openxmlformats.org/officeDocument/2006/relationships/image" Target="../media/image311.emf"/><Relationship Id="rId16" Type="http://schemas.openxmlformats.org/officeDocument/2006/relationships/image" Target="../media/image325.emf"/><Relationship Id="rId20" Type="http://schemas.openxmlformats.org/officeDocument/2006/relationships/image" Target="../media/image329.emf"/><Relationship Id="rId1" Type="http://schemas.openxmlformats.org/officeDocument/2006/relationships/image" Target="../media/image310.emf"/><Relationship Id="rId6" Type="http://schemas.openxmlformats.org/officeDocument/2006/relationships/image" Target="../media/image315.emf"/><Relationship Id="rId11" Type="http://schemas.openxmlformats.org/officeDocument/2006/relationships/image" Target="../media/image320.emf"/><Relationship Id="rId5" Type="http://schemas.openxmlformats.org/officeDocument/2006/relationships/image" Target="../media/image314.emf"/><Relationship Id="rId15" Type="http://schemas.openxmlformats.org/officeDocument/2006/relationships/image" Target="../media/image324.emf"/><Relationship Id="rId10" Type="http://schemas.openxmlformats.org/officeDocument/2006/relationships/image" Target="../media/image319.emf"/><Relationship Id="rId19" Type="http://schemas.openxmlformats.org/officeDocument/2006/relationships/image" Target="../media/image328.emf"/><Relationship Id="rId4" Type="http://schemas.openxmlformats.org/officeDocument/2006/relationships/image" Target="../media/image313.emf"/><Relationship Id="rId9" Type="http://schemas.openxmlformats.org/officeDocument/2006/relationships/image" Target="../media/image318.emf"/><Relationship Id="rId14" Type="http://schemas.openxmlformats.org/officeDocument/2006/relationships/image" Target="../media/image32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emf"/><Relationship Id="rId13" Type="http://schemas.openxmlformats.org/officeDocument/2006/relationships/image" Target="../media/image342.emf"/><Relationship Id="rId3" Type="http://schemas.openxmlformats.org/officeDocument/2006/relationships/image" Target="../media/image332.emf"/><Relationship Id="rId7" Type="http://schemas.openxmlformats.org/officeDocument/2006/relationships/image" Target="../media/image336.emf"/><Relationship Id="rId12" Type="http://schemas.openxmlformats.org/officeDocument/2006/relationships/image" Target="../media/image341.emf"/><Relationship Id="rId2" Type="http://schemas.openxmlformats.org/officeDocument/2006/relationships/image" Target="../media/image331.emf"/><Relationship Id="rId1" Type="http://schemas.openxmlformats.org/officeDocument/2006/relationships/image" Target="../media/image330.emf"/><Relationship Id="rId6" Type="http://schemas.openxmlformats.org/officeDocument/2006/relationships/image" Target="../media/image335.emf"/><Relationship Id="rId11" Type="http://schemas.openxmlformats.org/officeDocument/2006/relationships/image" Target="../media/image340.emf"/><Relationship Id="rId5" Type="http://schemas.openxmlformats.org/officeDocument/2006/relationships/image" Target="../media/image334.emf"/><Relationship Id="rId15" Type="http://schemas.openxmlformats.org/officeDocument/2006/relationships/image" Target="../media/image344.emf"/><Relationship Id="rId10" Type="http://schemas.openxmlformats.org/officeDocument/2006/relationships/image" Target="../media/image339.emf"/><Relationship Id="rId4" Type="http://schemas.openxmlformats.org/officeDocument/2006/relationships/image" Target="../media/image333.emf"/><Relationship Id="rId9" Type="http://schemas.openxmlformats.org/officeDocument/2006/relationships/image" Target="../media/image338.emf"/><Relationship Id="rId14" Type="http://schemas.openxmlformats.org/officeDocument/2006/relationships/image" Target="../media/image34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emf"/><Relationship Id="rId13" Type="http://schemas.openxmlformats.org/officeDocument/2006/relationships/image" Target="../media/image357.emf"/><Relationship Id="rId3" Type="http://schemas.openxmlformats.org/officeDocument/2006/relationships/image" Target="../media/image347.emf"/><Relationship Id="rId7" Type="http://schemas.openxmlformats.org/officeDocument/2006/relationships/image" Target="../media/image351.emf"/><Relationship Id="rId12" Type="http://schemas.openxmlformats.org/officeDocument/2006/relationships/image" Target="../media/image356.emf"/><Relationship Id="rId2" Type="http://schemas.openxmlformats.org/officeDocument/2006/relationships/image" Target="../media/image346.emf"/><Relationship Id="rId16" Type="http://schemas.openxmlformats.org/officeDocument/2006/relationships/image" Target="../media/image360.emf"/><Relationship Id="rId1" Type="http://schemas.openxmlformats.org/officeDocument/2006/relationships/image" Target="../media/image345.emf"/><Relationship Id="rId6" Type="http://schemas.openxmlformats.org/officeDocument/2006/relationships/image" Target="../media/image350.emf"/><Relationship Id="rId11" Type="http://schemas.openxmlformats.org/officeDocument/2006/relationships/image" Target="../media/image355.emf"/><Relationship Id="rId5" Type="http://schemas.openxmlformats.org/officeDocument/2006/relationships/image" Target="../media/image349.emf"/><Relationship Id="rId15" Type="http://schemas.openxmlformats.org/officeDocument/2006/relationships/image" Target="../media/image359.emf"/><Relationship Id="rId10" Type="http://schemas.openxmlformats.org/officeDocument/2006/relationships/image" Target="../media/image354.emf"/><Relationship Id="rId4" Type="http://schemas.openxmlformats.org/officeDocument/2006/relationships/image" Target="../media/image348.emf"/><Relationship Id="rId9" Type="http://schemas.openxmlformats.org/officeDocument/2006/relationships/image" Target="../media/image353.emf"/><Relationship Id="rId14" Type="http://schemas.openxmlformats.org/officeDocument/2006/relationships/image" Target="../media/image35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13" Type="http://schemas.openxmlformats.org/officeDocument/2006/relationships/image" Target="../media/image373.emf"/><Relationship Id="rId3" Type="http://schemas.openxmlformats.org/officeDocument/2006/relationships/image" Target="../media/image363.emf"/><Relationship Id="rId7" Type="http://schemas.openxmlformats.org/officeDocument/2006/relationships/image" Target="../media/image367.emf"/><Relationship Id="rId12" Type="http://schemas.openxmlformats.org/officeDocument/2006/relationships/image" Target="../media/image372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6" Type="http://schemas.openxmlformats.org/officeDocument/2006/relationships/image" Target="../media/image366.emf"/><Relationship Id="rId11" Type="http://schemas.openxmlformats.org/officeDocument/2006/relationships/image" Target="../media/image371.emf"/><Relationship Id="rId5" Type="http://schemas.openxmlformats.org/officeDocument/2006/relationships/image" Target="../media/image365.emf"/><Relationship Id="rId10" Type="http://schemas.openxmlformats.org/officeDocument/2006/relationships/image" Target="../media/image370.emf"/><Relationship Id="rId4" Type="http://schemas.openxmlformats.org/officeDocument/2006/relationships/image" Target="../media/image364.emf"/><Relationship Id="rId9" Type="http://schemas.openxmlformats.org/officeDocument/2006/relationships/image" Target="../media/image369.emf"/><Relationship Id="rId14" Type="http://schemas.openxmlformats.org/officeDocument/2006/relationships/image" Target="../media/image3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emf"/><Relationship Id="rId7" Type="http://schemas.openxmlformats.org/officeDocument/2006/relationships/image" Target="../media/image381.emf"/><Relationship Id="rId2" Type="http://schemas.openxmlformats.org/officeDocument/2006/relationships/image" Target="../media/image376.emf"/><Relationship Id="rId1" Type="http://schemas.openxmlformats.org/officeDocument/2006/relationships/image" Target="../media/image375.emf"/><Relationship Id="rId6" Type="http://schemas.openxmlformats.org/officeDocument/2006/relationships/image" Target="../media/image380.wmf"/><Relationship Id="rId5" Type="http://schemas.openxmlformats.org/officeDocument/2006/relationships/image" Target="../media/image379.emf"/><Relationship Id="rId4" Type="http://schemas.openxmlformats.org/officeDocument/2006/relationships/image" Target="../media/image37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emf"/><Relationship Id="rId3" Type="http://schemas.openxmlformats.org/officeDocument/2006/relationships/image" Target="../media/image384.emf"/><Relationship Id="rId7" Type="http://schemas.openxmlformats.org/officeDocument/2006/relationships/image" Target="../media/image388.emf"/><Relationship Id="rId12" Type="http://schemas.openxmlformats.org/officeDocument/2006/relationships/image" Target="../media/image393.wmf"/><Relationship Id="rId2" Type="http://schemas.openxmlformats.org/officeDocument/2006/relationships/image" Target="../media/image383.emf"/><Relationship Id="rId1" Type="http://schemas.openxmlformats.org/officeDocument/2006/relationships/image" Target="../media/image382.emf"/><Relationship Id="rId6" Type="http://schemas.openxmlformats.org/officeDocument/2006/relationships/image" Target="../media/image387.emf"/><Relationship Id="rId11" Type="http://schemas.openxmlformats.org/officeDocument/2006/relationships/image" Target="../media/image392.emf"/><Relationship Id="rId5" Type="http://schemas.openxmlformats.org/officeDocument/2006/relationships/image" Target="../media/image386.emf"/><Relationship Id="rId10" Type="http://schemas.openxmlformats.org/officeDocument/2006/relationships/image" Target="../media/image391.emf"/><Relationship Id="rId4" Type="http://schemas.openxmlformats.org/officeDocument/2006/relationships/image" Target="../media/image385.emf"/><Relationship Id="rId9" Type="http://schemas.openxmlformats.org/officeDocument/2006/relationships/image" Target="../media/image39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image" Target="../media/image396.emf"/><Relationship Id="rId7" Type="http://schemas.openxmlformats.org/officeDocument/2006/relationships/image" Target="../media/image400.emf"/><Relationship Id="rId12" Type="http://schemas.openxmlformats.org/officeDocument/2006/relationships/image" Target="../media/image405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Relationship Id="rId6" Type="http://schemas.openxmlformats.org/officeDocument/2006/relationships/image" Target="../media/image399.emf"/><Relationship Id="rId11" Type="http://schemas.openxmlformats.org/officeDocument/2006/relationships/image" Target="../media/image404.emf"/><Relationship Id="rId5" Type="http://schemas.openxmlformats.org/officeDocument/2006/relationships/image" Target="../media/image398.emf"/><Relationship Id="rId10" Type="http://schemas.openxmlformats.org/officeDocument/2006/relationships/image" Target="../media/image403.emf"/><Relationship Id="rId4" Type="http://schemas.openxmlformats.org/officeDocument/2006/relationships/image" Target="../media/image397.emf"/><Relationship Id="rId9" Type="http://schemas.openxmlformats.org/officeDocument/2006/relationships/image" Target="../media/image40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emf"/><Relationship Id="rId3" Type="http://schemas.openxmlformats.org/officeDocument/2006/relationships/image" Target="../media/image408.emf"/><Relationship Id="rId7" Type="http://schemas.openxmlformats.org/officeDocument/2006/relationships/image" Target="../media/image412.emf"/><Relationship Id="rId2" Type="http://schemas.openxmlformats.org/officeDocument/2006/relationships/image" Target="../media/image407.emf"/><Relationship Id="rId1" Type="http://schemas.openxmlformats.org/officeDocument/2006/relationships/image" Target="../media/image406.emf"/><Relationship Id="rId6" Type="http://schemas.openxmlformats.org/officeDocument/2006/relationships/image" Target="../media/image411.emf"/><Relationship Id="rId11" Type="http://schemas.openxmlformats.org/officeDocument/2006/relationships/image" Target="../media/image416.emf"/><Relationship Id="rId5" Type="http://schemas.openxmlformats.org/officeDocument/2006/relationships/image" Target="../media/image410.emf"/><Relationship Id="rId10" Type="http://schemas.openxmlformats.org/officeDocument/2006/relationships/image" Target="../media/image415.emf"/><Relationship Id="rId4" Type="http://schemas.openxmlformats.org/officeDocument/2006/relationships/image" Target="../media/image409.emf"/><Relationship Id="rId9" Type="http://schemas.openxmlformats.org/officeDocument/2006/relationships/image" Target="../media/image4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18" Type="http://schemas.openxmlformats.org/officeDocument/2006/relationships/image" Target="../media/image4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19" Type="http://schemas.openxmlformats.org/officeDocument/2006/relationships/image" Target="../media/image41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18" Type="http://schemas.openxmlformats.org/officeDocument/2006/relationships/image" Target="../media/image7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17" Type="http://schemas.openxmlformats.org/officeDocument/2006/relationships/image" Target="../media/image76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19" Type="http://schemas.openxmlformats.org/officeDocument/2006/relationships/image" Target="../media/image78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18" Type="http://schemas.openxmlformats.org/officeDocument/2006/relationships/image" Target="../media/image102.emf"/><Relationship Id="rId3" Type="http://schemas.openxmlformats.org/officeDocument/2006/relationships/image" Target="../media/image87.emf"/><Relationship Id="rId21" Type="http://schemas.openxmlformats.org/officeDocument/2006/relationships/image" Target="../media/image105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20" Type="http://schemas.openxmlformats.org/officeDocument/2006/relationships/image" Target="../media/image104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19" Type="http://schemas.openxmlformats.org/officeDocument/2006/relationships/image" Target="../media/image103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emf"/><Relationship Id="rId17" Type="http://schemas.openxmlformats.org/officeDocument/2006/relationships/image" Target="../media/image122.wmf"/><Relationship Id="rId2" Type="http://schemas.openxmlformats.org/officeDocument/2006/relationships/image" Target="../media/image107.wmf"/><Relationship Id="rId16" Type="http://schemas.openxmlformats.org/officeDocument/2006/relationships/image" Target="../media/image121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emf"/><Relationship Id="rId14" Type="http://schemas.openxmlformats.org/officeDocument/2006/relationships/image" Target="../media/image1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AEC9-B836-4C0E-B375-4ADB5D66765E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D369-D1EC-4265-88FF-41D721698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CA44EFF-CC93-424F-833C-5FE5A77AD40C}" type="slidenum">
              <a:rPr lang="en-US" altLang="zh-CN" sz="1200" smtClean="0"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4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42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3.emf"/><Relationship Id="rId26" Type="http://schemas.openxmlformats.org/officeDocument/2006/relationships/image" Target="../media/image117.emf"/><Relationship Id="rId39" Type="http://schemas.openxmlformats.org/officeDocument/2006/relationships/oleObject" Target="../embeddings/oleObject124.bin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121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e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6.wmf"/><Relationship Id="rId32" Type="http://schemas.openxmlformats.org/officeDocument/2006/relationships/image" Target="../media/image120.wmf"/><Relationship Id="rId37" Type="http://schemas.openxmlformats.org/officeDocument/2006/relationships/oleObject" Target="../embeddings/oleObject123.bin"/><Relationship Id="rId40" Type="http://schemas.openxmlformats.org/officeDocument/2006/relationships/oleObject" Target="../embeddings/oleObject125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8.wmf"/><Relationship Id="rId36" Type="http://schemas.openxmlformats.org/officeDocument/2006/relationships/image" Target="../media/image122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9.wmf"/><Relationship Id="rId35" Type="http://schemas.openxmlformats.org/officeDocument/2006/relationships/oleObject" Target="../embeddings/oleObject1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9" Type="http://schemas.openxmlformats.org/officeDocument/2006/relationships/oleObject" Target="../embeddings/oleObject14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1.emf"/><Relationship Id="rId42" Type="http://schemas.openxmlformats.org/officeDocument/2006/relationships/image" Target="../media/image145.e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43.emf"/><Relationship Id="rId46" Type="http://schemas.openxmlformats.org/officeDocument/2006/relationships/image" Target="../media/image14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29" Type="http://schemas.openxmlformats.org/officeDocument/2006/relationships/oleObject" Target="../embeddings/oleObject141.bin"/><Relationship Id="rId41" Type="http://schemas.openxmlformats.org/officeDocument/2006/relationships/oleObject" Target="../embeddings/oleObject14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6.emf"/><Relationship Id="rId32" Type="http://schemas.openxmlformats.org/officeDocument/2006/relationships/image" Target="../media/image140.emf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44.emf"/><Relationship Id="rId45" Type="http://schemas.openxmlformats.org/officeDocument/2006/relationships/oleObject" Target="../embeddings/oleObject149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8.emf"/><Relationship Id="rId36" Type="http://schemas.openxmlformats.org/officeDocument/2006/relationships/image" Target="../media/image142.e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4" Type="http://schemas.openxmlformats.org/officeDocument/2006/relationships/image" Target="../media/image146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39.emf"/><Relationship Id="rId35" Type="http://schemas.openxmlformats.org/officeDocument/2006/relationships/oleObject" Target="../embeddings/oleObject144.bin"/><Relationship Id="rId43" Type="http://schemas.openxmlformats.org/officeDocument/2006/relationships/oleObject" Target="../embeddings/oleObject1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58.emf"/><Relationship Id="rId32" Type="http://schemas.openxmlformats.org/officeDocument/2006/relationships/image" Target="../media/image162.e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60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6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9" Type="http://schemas.openxmlformats.org/officeDocument/2006/relationships/oleObject" Target="../embeddings/oleObject183.bin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78.emf"/><Relationship Id="rId42" Type="http://schemas.openxmlformats.org/officeDocument/2006/relationships/image" Target="../media/image182.emf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8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oleObject" Target="../embeddings/oleObject178.bin"/><Relationship Id="rId41" Type="http://schemas.openxmlformats.org/officeDocument/2006/relationships/oleObject" Target="../embeddings/oleObject18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3.emf"/><Relationship Id="rId32" Type="http://schemas.openxmlformats.org/officeDocument/2006/relationships/image" Target="../media/image177.e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81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75.emf"/><Relationship Id="rId36" Type="http://schemas.openxmlformats.org/officeDocument/2006/relationships/image" Target="../media/image179.emf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76.emf"/><Relationship Id="rId35" Type="http://schemas.openxmlformats.org/officeDocument/2006/relationships/oleObject" Target="../embeddings/oleObject181.bin"/><Relationship Id="rId43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9" Type="http://schemas.openxmlformats.org/officeDocument/2006/relationships/oleObject" Target="../embeddings/oleObject203.bin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198.emf"/><Relationship Id="rId42" Type="http://schemas.openxmlformats.org/officeDocument/2006/relationships/image" Target="../media/image202.emf"/><Relationship Id="rId47" Type="http://schemas.openxmlformats.org/officeDocument/2006/relationships/oleObject" Target="../embeddings/oleObject207.bin"/><Relationship Id="rId50" Type="http://schemas.openxmlformats.org/officeDocument/2006/relationships/image" Target="../media/image206.e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38" Type="http://schemas.openxmlformats.org/officeDocument/2006/relationships/image" Target="../media/image200.emf"/><Relationship Id="rId46" Type="http://schemas.openxmlformats.org/officeDocument/2006/relationships/image" Target="../media/image20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oleObject" Target="../embeddings/oleObject198.bin"/><Relationship Id="rId41" Type="http://schemas.openxmlformats.org/officeDocument/2006/relationships/oleObject" Target="../embeddings/oleObject204.bin"/><Relationship Id="rId54" Type="http://schemas.openxmlformats.org/officeDocument/2006/relationships/image" Target="../media/image20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3.emf"/><Relationship Id="rId32" Type="http://schemas.openxmlformats.org/officeDocument/2006/relationships/image" Target="../media/image197.emf"/><Relationship Id="rId37" Type="http://schemas.openxmlformats.org/officeDocument/2006/relationships/oleObject" Target="../embeddings/oleObject202.bin"/><Relationship Id="rId40" Type="http://schemas.openxmlformats.org/officeDocument/2006/relationships/image" Target="../media/image201.emf"/><Relationship Id="rId45" Type="http://schemas.openxmlformats.org/officeDocument/2006/relationships/oleObject" Target="../embeddings/oleObject206.bin"/><Relationship Id="rId53" Type="http://schemas.openxmlformats.org/officeDocument/2006/relationships/oleObject" Target="../embeddings/oleObject210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5.emf"/><Relationship Id="rId36" Type="http://schemas.openxmlformats.org/officeDocument/2006/relationships/image" Target="../media/image199.emf"/><Relationship Id="rId49" Type="http://schemas.openxmlformats.org/officeDocument/2006/relationships/oleObject" Target="../embeddings/oleObject208.bin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4" Type="http://schemas.openxmlformats.org/officeDocument/2006/relationships/image" Target="../media/image203.emf"/><Relationship Id="rId52" Type="http://schemas.openxmlformats.org/officeDocument/2006/relationships/image" Target="../media/image207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6.emf"/><Relationship Id="rId35" Type="http://schemas.openxmlformats.org/officeDocument/2006/relationships/oleObject" Target="../embeddings/oleObject201.bin"/><Relationship Id="rId43" Type="http://schemas.openxmlformats.org/officeDocument/2006/relationships/oleObject" Target="../embeddings/oleObject205.bin"/><Relationship Id="rId48" Type="http://schemas.openxmlformats.org/officeDocument/2006/relationships/image" Target="../media/image205.emf"/><Relationship Id="rId8" Type="http://schemas.openxmlformats.org/officeDocument/2006/relationships/image" Target="../media/image185.emf"/><Relationship Id="rId51" Type="http://schemas.openxmlformats.org/officeDocument/2006/relationships/oleObject" Target="../embeddings/oleObject20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34" Type="http://schemas.openxmlformats.org/officeDocument/2006/relationships/image" Target="../media/image224.emf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221.e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222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2.emf"/><Relationship Id="rId26" Type="http://schemas.openxmlformats.org/officeDocument/2006/relationships/image" Target="../media/image236.emf"/><Relationship Id="rId39" Type="http://schemas.openxmlformats.org/officeDocument/2006/relationships/oleObject" Target="../embeddings/oleObject245.bin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34" Type="http://schemas.openxmlformats.org/officeDocument/2006/relationships/image" Target="../media/image240.emf"/><Relationship Id="rId42" Type="http://schemas.openxmlformats.org/officeDocument/2006/relationships/image" Target="../media/image244.emf"/><Relationship Id="rId47" Type="http://schemas.openxmlformats.org/officeDocument/2006/relationships/oleObject" Target="../embeddings/oleObject249.bin"/><Relationship Id="rId50" Type="http://schemas.openxmlformats.org/officeDocument/2006/relationships/image" Target="../media/image248.emf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29.e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33" Type="http://schemas.openxmlformats.org/officeDocument/2006/relationships/oleObject" Target="../embeddings/oleObject242.bin"/><Relationship Id="rId38" Type="http://schemas.openxmlformats.org/officeDocument/2006/relationships/image" Target="../media/image242.emf"/><Relationship Id="rId46" Type="http://schemas.openxmlformats.org/officeDocument/2006/relationships/image" Target="../media/image24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1.emf"/><Relationship Id="rId20" Type="http://schemas.openxmlformats.org/officeDocument/2006/relationships/image" Target="../media/image233.emf"/><Relationship Id="rId29" Type="http://schemas.openxmlformats.org/officeDocument/2006/relationships/oleObject" Target="../embeddings/oleObject240.bin"/><Relationship Id="rId41" Type="http://schemas.openxmlformats.org/officeDocument/2006/relationships/oleObject" Target="../embeddings/oleObject24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35.emf"/><Relationship Id="rId32" Type="http://schemas.openxmlformats.org/officeDocument/2006/relationships/image" Target="../media/image239.emf"/><Relationship Id="rId37" Type="http://schemas.openxmlformats.org/officeDocument/2006/relationships/oleObject" Target="../embeddings/oleObject244.bin"/><Relationship Id="rId40" Type="http://schemas.openxmlformats.org/officeDocument/2006/relationships/image" Target="../media/image243.emf"/><Relationship Id="rId45" Type="http://schemas.openxmlformats.org/officeDocument/2006/relationships/oleObject" Target="../embeddings/oleObject248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28" Type="http://schemas.openxmlformats.org/officeDocument/2006/relationships/image" Target="../media/image237.emf"/><Relationship Id="rId36" Type="http://schemas.openxmlformats.org/officeDocument/2006/relationships/image" Target="../media/image241.emf"/><Relationship Id="rId49" Type="http://schemas.openxmlformats.org/officeDocument/2006/relationships/oleObject" Target="../embeddings/oleObject250.bin"/><Relationship Id="rId10" Type="http://schemas.openxmlformats.org/officeDocument/2006/relationships/image" Target="../media/image228.emf"/><Relationship Id="rId19" Type="http://schemas.openxmlformats.org/officeDocument/2006/relationships/oleObject" Target="../embeddings/oleObject235.bin"/><Relationship Id="rId31" Type="http://schemas.openxmlformats.org/officeDocument/2006/relationships/oleObject" Target="../embeddings/oleObject241.bin"/><Relationship Id="rId44" Type="http://schemas.openxmlformats.org/officeDocument/2006/relationships/image" Target="../media/image245.emf"/><Relationship Id="rId52" Type="http://schemas.openxmlformats.org/officeDocument/2006/relationships/image" Target="../media/image249.emf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0.emf"/><Relationship Id="rId22" Type="http://schemas.openxmlformats.org/officeDocument/2006/relationships/image" Target="../media/image234.emf"/><Relationship Id="rId27" Type="http://schemas.openxmlformats.org/officeDocument/2006/relationships/oleObject" Target="../embeddings/oleObject239.bin"/><Relationship Id="rId30" Type="http://schemas.openxmlformats.org/officeDocument/2006/relationships/image" Target="../media/image238.emf"/><Relationship Id="rId35" Type="http://schemas.openxmlformats.org/officeDocument/2006/relationships/oleObject" Target="../embeddings/oleObject243.bin"/><Relationship Id="rId43" Type="http://schemas.openxmlformats.org/officeDocument/2006/relationships/oleObject" Target="../embeddings/oleObject247.bin"/><Relationship Id="rId48" Type="http://schemas.openxmlformats.org/officeDocument/2006/relationships/image" Target="../media/image247.emf"/><Relationship Id="rId8" Type="http://schemas.openxmlformats.org/officeDocument/2006/relationships/image" Target="../media/image227.emf"/><Relationship Id="rId51" Type="http://schemas.openxmlformats.org/officeDocument/2006/relationships/oleObject" Target="../embeddings/oleObject2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57.emf"/><Relationship Id="rId26" Type="http://schemas.openxmlformats.org/officeDocument/2006/relationships/image" Target="../media/image261.e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65.emf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60.emf"/><Relationship Id="rId32" Type="http://schemas.openxmlformats.org/officeDocument/2006/relationships/image" Target="../media/image264.e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62.emf"/><Relationship Id="rId36" Type="http://schemas.openxmlformats.org/officeDocument/2006/relationships/image" Target="../media/image266.emf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5.emf"/><Relationship Id="rId22" Type="http://schemas.openxmlformats.org/officeDocument/2006/relationships/image" Target="../media/image259.e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63.emf"/><Relationship Id="rId35" Type="http://schemas.openxmlformats.org/officeDocument/2006/relationships/oleObject" Target="../embeddings/oleObject2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4.e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1.e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3.emf"/><Relationship Id="rId20" Type="http://schemas.openxmlformats.org/officeDocument/2006/relationships/image" Target="../media/image275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77.e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10" Type="http://schemas.openxmlformats.org/officeDocument/2006/relationships/image" Target="../media/image270.e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72.emf"/><Relationship Id="rId22" Type="http://schemas.openxmlformats.org/officeDocument/2006/relationships/image" Target="../media/image2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85.emf"/><Relationship Id="rId26" Type="http://schemas.openxmlformats.org/officeDocument/2006/relationships/image" Target="../media/image289.emf"/><Relationship Id="rId39" Type="http://schemas.openxmlformats.org/officeDocument/2006/relationships/oleObject" Target="../embeddings/oleObject298.bin"/><Relationship Id="rId21" Type="http://schemas.openxmlformats.org/officeDocument/2006/relationships/oleObject" Target="../embeddings/oleObject289.bin"/><Relationship Id="rId34" Type="http://schemas.openxmlformats.org/officeDocument/2006/relationships/image" Target="../media/image293.emf"/><Relationship Id="rId42" Type="http://schemas.openxmlformats.org/officeDocument/2006/relationships/image" Target="../media/image297.emf"/><Relationship Id="rId47" Type="http://schemas.openxmlformats.org/officeDocument/2006/relationships/oleObject" Target="../embeddings/oleObject302.bin"/><Relationship Id="rId50" Type="http://schemas.openxmlformats.org/officeDocument/2006/relationships/image" Target="../media/image301.emf"/><Relationship Id="rId55" Type="http://schemas.openxmlformats.org/officeDocument/2006/relationships/oleObject" Target="../embeddings/oleObject306.bin"/><Relationship Id="rId63" Type="http://schemas.openxmlformats.org/officeDocument/2006/relationships/oleObject" Target="../embeddings/oleObject31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4.emf"/><Relationship Id="rId20" Type="http://schemas.openxmlformats.org/officeDocument/2006/relationships/image" Target="../media/image286.emf"/><Relationship Id="rId29" Type="http://schemas.openxmlformats.org/officeDocument/2006/relationships/oleObject" Target="../embeddings/oleObject293.bin"/><Relationship Id="rId41" Type="http://schemas.openxmlformats.org/officeDocument/2006/relationships/oleObject" Target="../embeddings/oleObject299.bin"/><Relationship Id="rId54" Type="http://schemas.openxmlformats.org/officeDocument/2006/relationships/image" Target="../media/image303.emf"/><Relationship Id="rId62" Type="http://schemas.openxmlformats.org/officeDocument/2006/relationships/image" Target="../media/image30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9.e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288.emf"/><Relationship Id="rId32" Type="http://schemas.openxmlformats.org/officeDocument/2006/relationships/image" Target="../media/image292.emf"/><Relationship Id="rId37" Type="http://schemas.openxmlformats.org/officeDocument/2006/relationships/oleObject" Target="../embeddings/oleObject297.bin"/><Relationship Id="rId40" Type="http://schemas.openxmlformats.org/officeDocument/2006/relationships/image" Target="../media/image296.emf"/><Relationship Id="rId45" Type="http://schemas.openxmlformats.org/officeDocument/2006/relationships/oleObject" Target="../embeddings/oleObject301.bin"/><Relationship Id="rId53" Type="http://schemas.openxmlformats.org/officeDocument/2006/relationships/oleObject" Target="../embeddings/oleObject305.bin"/><Relationship Id="rId58" Type="http://schemas.openxmlformats.org/officeDocument/2006/relationships/image" Target="../media/image305.emf"/><Relationship Id="rId66" Type="http://schemas.openxmlformats.org/officeDocument/2006/relationships/image" Target="../media/image309.emf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290.emf"/><Relationship Id="rId36" Type="http://schemas.openxmlformats.org/officeDocument/2006/relationships/image" Target="../media/image294.emf"/><Relationship Id="rId49" Type="http://schemas.openxmlformats.org/officeDocument/2006/relationships/oleObject" Target="../embeddings/oleObject303.bin"/><Relationship Id="rId57" Type="http://schemas.openxmlformats.org/officeDocument/2006/relationships/oleObject" Target="../embeddings/oleObject307.bin"/><Relationship Id="rId61" Type="http://schemas.openxmlformats.org/officeDocument/2006/relationships/oleObject" Target="../embeddings/oleObject309.bin"/><Relationship Id="rId10" Type="http://schemas.openxmlformats.org/officeDocument/2006/relationships/image" Target="../media/image281.emf"/><Relationship Id="rId19" Type="http://schemas.openxmlformats.org/officeDocument/2006/relationships/oleObject" Target="../embeddings/oleObject288.bin"/><Relationship Id="rId31" Type="http://schemas.openxmlformats.org/officeDocument/2006/relationships/oleObject" Target="../embeddings/oleObject294.bin"/><Relationship Id="rId44" Type="http://schemas.openxmlformats.org/officeDocument/2006/relationships/image" Target="../media/image298.emf"/><Relationship Id="rId52" Type="http://schemas.openxmlformats.org/officeDocument/2006/relationships/image" Target="../media/image302.emf"/><Relationship Id="rId60" Type="http://schemas.openxmlformats.org/officeDocument/2006/relationships/image" Target="../media/image306.emf"/><Relationship Id="rId65" Type="http://schemas.openxmlformats.org/officeDocument/2006/relationships/oleObject" Target="../embeddings/oleObject311.bin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83.emf"/><Relationship Id="rId22" Type="http://schemas.openxmlformats.org/officeDocument/2006/relationships/image" Target="../media/image287.emf"/><Relationship Id="rId27" Type="http://schemas.openxmlformats.org/officeDocument/2006/relationships/oleObject" Target="../embeddings/oleObject292.bin"/><Relationship Id="rId30" Type="http://schemas.openxmlformats.org/officeDocument/2006/relationships/image" Target="../media/image291.emf"/><Relationship Id="rId35" Type="http://schemas.openxmlformats.org/officeDocument/2006/relationships/oleObject" Target="../embeddings/oleObject296.bin"/><Relationship Id="rId43" Type="http://schemas.openxmlformats.org/officeDocument/2006/relationships/oleObject" Target="../embeddings/oleObject300.bin"/><Relationship Id="rId48" Type="http://schemas.openxmlformats.org/officeDocument/2006/relationships/image" Target="../media/image300.emf"/><Relationship Id="rId56" Type="http://schemas.openxmlformats.org/officeDocument/2006/relationships/image" Target="../media/image304.emf"/><Relationship Id="rId64" Type="http://schemas.openxmlformats.org/officeDocument/2006/relationships/image" Target="../media/image308.emf"/><Relationship Id="rId8" Type="http://schemas.openxmlformats.org/officeDocument/2006/relationships/image" Target="../media/image280.emf"/><Relationship Id="rId51" Type="http://schemas.openxmlformats.org/officeDocument/2006/relationships/oleObject" Target="../embeddings/oleObject304.bin"/><Relationship Id="rId3" Type="http://schemas.openxmlformats.org/officeDocument/2006/relationships/oleObject" Target="../embeddings/oleObject280.bin"/><Relationship Id="rId12" Type="http://schemas.openxmlformats.org/officeDocument/2006/relationships/image" Target="../media/image282.e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33" Type="http://schemas.openxmlformats.org/officeDocument/2006/relationships/oleObject" Target="../embeddings/oleObject295.bin"/><Relationship Id="rId38" Type="http://schemas.openxmlformats.org/officeDocument/2006/relationships/image" Target="../media/image295.emf"/><Relationship Id="rId46" Type="http://schemas.openxmlformats.org/officeDocument/2006/relationships/image" Target="../media/image299.emf"/><Relationship Id="rId59" Type="http://schemas.openxmlformats.org/officeDocument/2006/relationships/oleObject" Target="../embeddings/oleObject30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17.emf"/><Relationship Id="rId26" Type="http://schemas.openxmlformats.org/officeDocument/2006/relationships/image" Target="../media/image321.emf"/><Relationship Id="rId39" Type="http://schemas.openxmlformats.org/officeDocument/2006/relationships/oleObject" Target="../embeddings/oleObject330.bin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34" Type="http://schemas.openxmlformats.org/officeDocument/2006/relationships/image" Target="../media/image325.emf"/><Relationship Id="rId42" Type="http://schemas.openxmlformats.org/officeDocument/2006/relationships/image" Target="../media/image329.emf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33" Type="http://schemas.openxmlformats.org/officeDocument/2006/relationships/oleObject" Target="../embeddings/oleObject327.bin"/><Relationship Id="rId38" Type="http://schemas.openxmlformats.org/officeDocument/2006/relationships/image" Target="../media/image32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6.emf"/><Relationship Id="rId20" Type="http://schemas.openxmlformats.org/officeDocument/2006/relationships/image" Target="../media/image318.emf"/><Relationship Id="rId29" Type="http://schemas.openxmlformats.org/officeDocument/2006/relationships/oleObject" Target="../embeddings/oleObject325.bin"/><Relationship Id="rId41" Type="http://schemas.openxmlformats.org/officeDocument/2006/relationships/oleObject" Target="../embeddings/oleObject33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1.e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20.emf"/><Relationship Id="rId32" Type="http://schemas.openxmlformats.org/officeDocument/2006/relationships/image" Target="../media/image324.emf"/><Relationship Id="rId37" Type="http://schemas.openxmlformats.org/officeDocument/2006/relationships/oleObject" Target="../embeddings/oleObject329.bin"/><Relationship Id="rId40" Type="http://schemas.openxmlformats.org/officeDocument/2006/relationships/image" Target="../media/image328.e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322.emf"/><Relationship Id="rId36" Type="http://schemas.openxmlformats.org/officeDocument/2006/relationships/image" Target="../media/image326.emf"/><Relationship Id="rId10" Type="http://schemas.openxmlformats.org/officeDocument/2006/relationships/image" Target="../media/image313.e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310.e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15.emf"/><Relationship Id="rId22" Type="http://schemas.openxmlformats.org/officeDocument/2006/relationships/image" Target="../media/image319.e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23.emf"/><Relationship Id="rId35" Type="http://schemas.openxmlformats.org/officeDocument/2006/relationships/oleObject" Target="../embeddings/oleObject32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34.emf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8.emf"/><Relationship Id="rId7" Type="http://schemas.openxmlformats.org/officeDocument/2006/relationships/image" Target="../media/image331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36.emf"/><Relationship Id="rId25" Type="http://schemas.openxmlformats.org/officeDocument/2006/relationships/image" Target="../media/image340.emf"/><Relationship Id="rId33" Type="http://schemas.openxmlformats.org/officeDocument/2006/relationships/image" Target="../media/image34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29" Type="http://schemas.openxmlformats.org/officeDocument/2006/relationships/image" Target="../media/image342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33.emf"/><Relationship Id="rId24" Type="http://schemas.openxmlformats.org/officeDocument/2006/relationships/oleObject" Target="../embeddings/oleObject342.bin"/><Relationship Id="rId32" Type="http://schemas.openxmlformats.org/officeDocument/2006/relationships/oleObject" Target="../embeddings/oleObject346.bin"/><Relationship Id="rId5" Type="http://schemas.openxmlformats.org/officeDocument/2006/relationships/image" Target="../media/image330.emf"/><Relationship Id="rId15" Type="http://schemas.openxmlformats.org/officeDocument/2006/relationships/image" Target="../media/image335.emf"/><Relationship Id="rId23" Type="http://schemas.openxmlformats.org/officeDocument/2006/relationships/image" Target="../media/image339.emf"/><Relationship Id="rId28" Type="http://schemas.openxmlformats.org/officeDocument/2006/relationships/oleObject" Target="../embeddings/oleObject344.bin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37.emf"/><Relationship Id="rId31" Type="http://schemas.openxmlformats.org/officeDocument/2006/relationships/image" Target="../media/image343.e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32.e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Relationship Id="rId27" Type="http://schemas.openxmlformats.org/officeDocument/2006/relationships/image" Target="../media/image341.emf"/><Relationship Id="rId30" Type="http://schemas.openxmlformats.org/officeDocument/2006/relationships/oleObject" Target="../embeddings/oleObject3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52.emf"/><Relationship Id="rId26" Type="http://schemas.openxmlformats.org/officeDocument/2006/relationships/image" Target="../media/image356.emf"/><Relationship Id="rId3" Type="http://schemas.openxmlformats.org/officeDocument/2006/relationships/oleObject" Target="../embeddings/oleObject347.bin"/><Relationship Id="rId21" Type="http://schemas.openxmlformats.org/officeDocument/2006/relationships/oleObject" Target="../embeddings/oleObject356.bin"/><Relationship Id="rId34" Type="http://schemas.openxmlformats.org/officeDocument/2006/relationships/image" Target="../media/image360.emf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49.emf"/><Relationship Id="rId17" Type="http://schemas.openxmlformats.org/officeDocument/2006/relationships/oleObject" Target="../embeddings/oleObject354.bin"/><Relationship Id="rId25" Type="http://schemas.openxmlformats.org/officeDocument/2006/relationships/oleObject" Target="../embeddings/oleObject358.bin"/><Relationship Id="rId33" Type="http://schemas.openxmlformats.org/officeDocument/2006/relationships/oleObject" Target="../embeddings/oleObject3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1.emf"/><Relationship Id="rId20" Type="http://schemas.openxmlformats.org/officeDocument/2006/relationships/image" Target="../media/image353.emf"/><Relationship Id="rId29" Type="http://schemas.openxmlformats.org/officeDocument/2006/relationships/oleObject" Target="../embeddings/oleObject36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6.emf"/><Relationship Id="rId11" Type="http://schemas.openxmlformats.org/officeDocument/2006/relationships/oleObject" Target="../embeddings/oleObject351.bin"/><Relationship Id="rId24" Type="http://schemas.openxmlformats.org/officeDocument/2006/relationships/image" Target="../media/image355.emf"/><Relationship Id="rId32" Type="http://schemas.openxmlformats.org/officeDocument/2006/relationships/image" Target="../media/image359.emf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57.bin"/><Relationship Id="rId28" Type="http://schemas.openxmlformats.org/officeDocument/2006/relationships/image" Target="../media/image357.emf"/><Relationship Id="rId10" Type="http://schemas.openxmlformats.org/officeDocument/2006/relationships/image" Target="../media/image348.emf"/><Relationship Id="rId19" Type="http://schemas.openxmlformats.org/officeDocument/2006/relationships/oleObject" Target="../embeddings/oleObject355.bin"/><Relationship Id="rId31" Type="http://schemas.openxmlformats.org/officeDocument/2006/relationships/oleObject" Target="../embeddings/oleObject361.bin"/><Relationship Id="rId4" Type="http://schemas.openxmlformats.org/officeDocument/2006/relationships/image" Target="../media/image345.e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50.emf"/><Relationship Id="rId22" Type="http://schemas.openxmlformats.org/officeDocument/2006/relationships/image" Target="../media/image354.emf"/><Relationship Id="rId27" Type="http://schemas.openxmlformats.org/officeDocument/2006/relationships/oleObject" Target="../embeddings/oleObject359.bin"/><Relationship Id="rId30" Type="http://schemas.openxmlformats.org/officeDocument/2006/relationships/image" Target="../media/image3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368.emf"/><Relationship Id="rId26" Type="http://schemas.openxmlformats.org/officeDocument/2006/relationships/image" Target="../media/image372.emf"/><Relationship Id="rId3" Type="http://schemas.openxmlformats.org/officeDocument/2006/relationships/oleObject" Target="../embeddings/oleObject363.bin"/><Relationship Id="rId21" Type="http://schemas.openxmlformats.org/officeDocument/2006/relationships/oleObject" Target="../embeddings/oleObject372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65.emf"/><Relationship Id="rId17" Type="http://schemas.openxmlformats.org/officeDocument/2006/relationships/oleObject" Target="../embeddings/oleObject370.bin"/><Relationship Id="rId25" Type="http://schemas.openxmlformats.org/officeDocument/2006/relationships/oleObject" Target="../embeddings/oleObject3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7.emf"/><Relationship Id="rId20" Type="http://schemas.openxmlformats.org/officeDocument/2006/relationships/image" Target="../media/image369.emf"/><Relationship Id="rId29" Type="http://schemas.openxmlformats.org/officeDocument/2006/relationships/oleObject" Target="../embeddings/oleObject37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2.emf"/><Relationship Id="rId11" Type="http://schemas.openxmlformats.org/officeDocument/2006/relationships/oleObject" Target="../embeddings/oleObject367.bin"/><Relationship Id="rId24" Type="http://schemas.openxmlformats.org/officeDocument/2006/relationships/image" Target="../media/image371.emf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23" Type="http://schemas.openxmlformats.org/officeDocument/2006/relationships/oleObject" Target="../embeddings/oleObject373.bin"/><Relationship Id="rId28" Type="http://schemas.openxmlformats.org/officeDocument/2006/relationships/image" Target="../media/image373.emf"/><Relationship Id="rId10" Type="http://schemas.openxmlformats.org/officeDocument/2006/relationships/image" Target="../media/image364.emf"/><Relationship Id="rId19" Type="http://schemas.openxmlformats.org/officeDocument/2006/relationships/oleObject" Target="../embeddings/oleObject371.bin"/><Relationship Id="rId4" Type="http://schemas.openxmlformats.org/officeDocument/2006/relationships/image" Target="../media/image361.e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66.emf"/><Relationship Id="rId22" Type="http://schemas.openxmlformats.org/officeDocument/2006/relationships/image" Target="../media/image370.emf"/><Relationship Id="rId27" Type="http://schemas.openxmlformats.org/officeDocument/2006/relationships/oleObject" Target="../embeddings/oleObject375.bin"/><Relationship Id="rId30" Type="http://schemas.openxmlformats.org/officeDocument/2006/relationships/image" Target="../media/image37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e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7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76.e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78.emf"/><Relationship Id="rId4" Type="http://schemas.openxmlformats.org/officeDocument/2006/relationships/image" Target="../media/image375.e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89.emf"/><Relationship Id="rId26" Type="http://schemas.openxmlformats.org/officeDocument/2006/relationships/image" Target="../media/image393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3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86.emf"/><Relationship Id="rId17" Type="http://schemas.openxmlformats.org/officeDocument/2006/relationships/oleObject" Target="../embeddings/oleObject391.bin"/><Relationship Id="rId25" Type="http://schemas.openxmlformats.org/officeDocument/2006/relationships/oleObject" Target="../embeddings/oleObject3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8.emf"/><Relationship Id="rId20" Type="http://schemas.openxmlformats.org/officeDocument/2006/relationships/image" Target="../media/image390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3.emf"/><Relationship Id="rId11" Type="http://schemas.openxmlformats.org/officeDocument/2006/relationships/oleObject" Target="../embeddings/oleObject388.bin"/><Relationship Id="rId24" Type="http://schemas.openxmlformats.org/officeDocument/2006/relationships/image" Target="../media/image392.emf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4.bin"/><Relationship Id="rId10" Type="http://schemas.openxmlformats.org/officeDocument/2006/relationships/image" Target="../media/image385.emf"/><Relationship Id="rId19" Type="http://schemas.openxmlformats.org/officeDocument/2006/relationships/oleObject" Target="../embeddings/oleObject392.bin"/><Relationship Id="rId4" Type="http://schemas.openxmlformats.org/officeDocument/2006/relationships/image" Target="../media/image382.e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87.emf"/><Relationship Id="rId22" Type="http://schemas.openxmlformats.org/officeDocument/2006/relationships/image" Target="../media/image39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401.emf"/><Relationship Id="rId26" Type="http://schemas.openxmlformats.org/officeDocument/2006/relationships/image" Target="../media/image405.emf"/><Relationship Id="rId3" Type="http://schemas.openxmlformats.org/officeDocument/2006/relationships/oleObject" Target="../embeddings/oleObject396.bin"/><Relationship Id="rId21" Type="http://schemas.openxmlformats.org/officeDocument/2006/relationships/oleObject" Target="../embeddings/oleObject405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0.emf"/><Relationship Id="rId20" Type="http://schemas.openxmlformats.org/officeDocument/2006/relationships/image" Target="../media/image402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95.emf"/><Relationship Id="rId11" Type="http://schemas.openxmlformats.org/officeDocument/2006/relationships/oleObject" Target="../embeddings/oleObject400.bin"/><Relationship Id="rId24" Type="http://schemas.openxmlformats.org/officeDocument/2006/relationships/image" Target="../media/image404.emf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404.bin"/><Relationship Id="rId4" Type="http://schemas.openxmlformats.org/officeDocument/2006/relationships/image" Target="../media/image394.e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99.emf"/><Relationship Id="rId22" Type="http://schemas.openxmlformats.org/officeDocument/2006/relationships/image" Target="../media/image40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emf"/><Relationship Id="rId13" Type="http://schemas.openxmlformats.org/officeDocument/2006/relationships/oleObject" Target="../embeddings/oleObject413.bin"/><Relationship Id="rId18" Type="http://schemas.openxmlformats.org/officeDocument/2006/relationships/image" Target="../media/image413.emf"/><Relationship Id="rId3" Type="http://schemas.openxmlformats.org/officeDocument/2006/relationships/oleObject" Target="../embeddings/oleObject408.bin"/><Relationship Id="rId21" Type="http://schemas.openxmlformats.org/officeDocument/2006/relationships/oleObject" Target="../embeddings/oleObject417.bin"/><Relationship Id="rId7" Type="http://schemas.openxmlformats.org/officeDocument/2006/relationships/oleObject" Target="../embeddings/oleObject410.bin"/><Relationship Id="rId12" Type="http://schemas.openxmlformats.org/officeDocument/2006/relationships/image" Target="../media/image410.emf"/><Relationship Id="rId17" Type="http://schemas.openxmlformats.org/officeDocument/2006/relationships/oleObject" Target="../embeddings/oleObject4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2.emf"/><Relationship Id="rId20" Type="http://schemas.openxmlformats.org/officeDocument/2006/relationships/image" Target="../media/image41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07.emf"/><Relationship Id="rId11" Type="http://schemas.openxmlformats.org/officeDocument/2006/relationships/oleObject" Target="../embeddings/oleObject412.bin"/><Relationship Id="rId24" Type="http://schemas.openxmlformats.org/officeDocument/2006/relationships/image" Target="../media/image416.emf"/><Relationship Id="rId5" Type="http://schemas.openxmlformats.org/officeDocument/2006/relationships/oleObject" Target="../embeddings/oleObject409.bin"/><Relationship Id="rId15" Type="http://schemas.openxmlformats.org/officeDocument/2006/relationships/oleObject" Target="../embeddings/oleObject414.bin"/><Relationship Id="rId23" Type="http://schemas.openxmlformats.org/officeDocument/2006/relationships/oleObject" Target="../embeddings/oleObject418.bin"/><Relationship Id="rId10" Type="http://schemas.openxmlformats.org/officeDocument/2006/relationships/image" Target="../media/image409.emf"/><Relationship Id="rId19" Type="http://schemas.openxmlformats.org/officeDocument/2006/relationships/oleObject" Target="../embeddings/oleObject416.bin"/><Relationship Id="rId4" Type="http://schemas.openxmlformats.org/officeDocument/2006/relationships/image" Target="../media/image406.emf"/><Relationship Id="rId9" Type="http://schemas.openxmlformats.org/officeDocument/2006/relationships/oleObject" Target="../embeddings/oleObject411.bin"/><Relationship Id="rId14" Type="http://schemas.openxmlformats.org/officeDocument/2006/relationships/image" Target="../media/image411.emf"/><Relationship Id="rId22" Type="http://schemas.openxmlformats.org/officeDocument/2006/relationships/image" Target="../media/image4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9" Type="http://schemas.openxmlformats.org/officeDocument/2006/relationships/oleObject" Target="../embeddings/oleObject41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8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1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emf"/><Relationship Id="rId36" Type="http://schemas.openxmlformats.org/officeDocument/2006/relationships/image" Target="../media/image39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emf"/><Relationship Id="rId35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7.e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5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59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oleObject" Target="../embeddings/oleObject78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75.e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7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78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3.emf"/><Relationship Id="rId35" Type="http://schemas.openxmlformats.org/officeDocument/2006/relationships/oleObject" Target="../embeddings/oleObject7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9" Type="http://schemas.openxmlformats.org/officeDocument/2006/relationships/oleObject" Target="../embeddings/oleObject103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0.emf"/><Relationship Id="rId42" Type="http://schemas.openxmlformats.org/officeDocument/2006/relationships/image" Target="../media/image104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10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98.bin"/><Relationship Id="rId41" Type="http://schemas.openxmlformats.org/officeDocument/2006/relationships/oleObject" Target="../embeddings/oleObject10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37" Type="http://schemas.openxmlformats.org/officeDocument/2006/relationships/oleObject" Target="../embeddings/oleObject102.bin"/><Relationship Id="rId40" Type="http://schemas.openxmlformats.org/officeDocument/2006/relationships/image" Target="../media/image103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7.emf"/><Relationship Id="rId36" Type="http://schemas.openxmlformats.org/officeDocument/2006/relationships/image" Target="../media/image101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4" Type="http://schemas.openxmlformats.org/officeDocument/2006/relationships/image" Target="../media/image105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8.emf"/><Relationship Id="rId35" Type="http://schemas.openxmlformats.org/officeDocument/2006/relationships/oleObject" Target="../embeddings/oleObject101.bin"/><Relationship Id="rId43" Type="http://schemas.openxmlformats.org/officeDocument/2006/relationships/oleObject" Target="../embeddings/oleObject10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95400" y="228600"/>
            <a:ext cx="2209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14339" name="Text Box 3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51125" y="3297238"/>
            <a:ext cx="4568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二、反函数的求导法则   </a:t>
            </a:r>
          </a:p>
        </p:txBody>
      </p:sp>
      <p:sp>
        <p:nvSpPr>
          <p:cNvPr id="14340" name="Text Box 3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51125" y="3983038"/>
            <a:ext cx="446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三、复合函数求导法则  </a:t>
            </a:r>
          </a:p>
        </p:txBody>
      </p:sp>
      <p:sp>
        <p:nvSpPr>
          <p:cNvPr id="14341" name="Text Box 4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651125" y="4678363"/>
            <a:ext cx="4875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四、初等函数的求导问题  </a:t>
            </a:r>
          </a:p>
        </p:txBody>
      </p:sp>
      <p:sp>
        <p:nvSpPr>
          <p:cNvPr id="14342" name="Text Box 42"/>
          <p:cNvSpPr txBox="1">
            <a:spLocks noChangeArrowheads="1"/>
          </p:cNvSpPr>
          <p:nvPr/>
        </p:nvSpPr>
        <p:spPr bwMode="auto">
          <a:xfrm>
            <a:off x="2651125" y="2611438"/>
            <a:ext cx="4584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一、四则运算求导法则 </a:t>
            </a:r>
            <a:r>
              <a:rPr kumimoji="1" lang="zh-CN" altLang="en-US" sz="3200"/>
              <a:t>  </a:t>
            </a:r>
          </a:p>
        </p:txBody>
      </p:sp>
      <p:sp>
        <p:nvSpPr>
          <p:cNvPr id="14343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2238" y="2659063"/>
            <a:ext cx="3962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55"/>
          <p:cNvSpPr txBox="1">
            <a:spLocks noChangeArrowheads="1"/>
          </p:cNvSpPr>
          <p:nvPr/>
        </p:nvSpPr>
        <p:spPr bwMode="auto">
          <a:xfrm>
            <a:off x="1971769" y="1196975"/>
            <a:ext cx="52004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函数的求导法则 </a:t>
            </a:r>
          </a:p>
        </p:txBody>
      </p:sp>
      <p:sp>
        <p:nvSpPr>
          <p:cNvPr id="14345" name="Text Box 59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第二章 </a:t>
            </a:r>
          </a:p>
        </p:txBody>
      </p:sp>
      <p:sp>
        <p:nvSpPr>
          <p:cNvPr id="1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2238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488950" cy="1385887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zh-CN" altLang="en-US" sz="2000" b="1">
                <a:solidFill>
                  <a:srgbClr val="333399"/>
                </a:solidFill>
                <a:latin typeface="Arial" charset="0"/>
                <a:ea typeface="华文新魏" pitchFamily="2" charset="-122"/>
              </a:rPr>
              <a:t>导数的概念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47813" y="863600"/>
            <a:ext cx="15113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导数的定义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132138" y="846138"/>
            <a:ext cx="5653087" cy="542925"/>
            <a:chOff x="476" y="2036"/>
            <a:chExt cx="4885" cy="634"/>
          </a:xfrm>
        </p:grpSpPr>
        <p:graphicFrame>
          <p:nvGraphicFramePr>
            <p:cNvPr id="23613" name="Object 7"/>
            <p:cNvGraphicFramePr>
              <a:graphicFrameLocks noChangeAspect="1"/>
            </p:cNvGraphicFramePr>
            <p:nvPr/>
          </p:nvGraphicFramePr>
          <p:xfrm>
            <a:off x="476" y="2069"/>
            <a:ext cx="17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" name="公式" r:id="rId3" imgW="1435100" imgH="393700" progId="Equation.3">
                    <p:embed/>
                  </p:oleObj>
                </mc:Choice>
                <mc:Fallback>
                  <p:oleObj name="公式" r:id="rId3" imgW="1435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069"/>
                          <a:ext cx="1768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4" name="Object 8"/>
            <p:cNvGraphicFramePr>
              <a:graphicFrameLocks noChangeAspect="1"/>
            </p:cNvGraphicFramePr>
            <p:nvPr/>
          </p:nvGraphicFramePr>
          <p:xfrm>
            <a:off x="2800" y="2036"/>
            <a:ext cx="373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name="公式" r:id="rId5" imgW="253890" imgH="393529" progId="Equation.3">
                    <p:embed/>
                  </p:oleObj>
                </mc:Choice>
                <mc:Fallback>
                  <p:oleObj name="公式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2036"/>
                          <a:ext cx="373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5" name="Object 9"/>
            <p:cNvGraphicFramePr>
              <a:graphicFrameLocks noChangeAspect="1"/>
            </p:cNvGraphicFramePr>
            <p:nvPr/>
          </p:nvGraphicFramePr>
          <p:xfrm>
            <a:off x="2336" y="2160"/>
            <a:ext cx="454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" name="Equation" r:id="rId7" imgW="291973" imgH="279279" progId="Equation.DSMT4">
                    <p:embed/>
                  </p:oleObj>
                </mc:Choice>
                <mc:Fallback>
                  <p:oleObj name="Equation" r:id="rId7" imgW="29197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60"/>
                          <a:ext cx="454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6" name="Object 10"/>
            <p:cNvGraphicFramePr>
              <a:graphicFrameLocks noChangeAspect="1"/>
            </p:cNvGraphicFramePr>
            <p:nvPr/>
          </p:nvGraphicFramePr>
          <p:xfrm>
            <a:off x="3230" y="2084"/>
            <a:ext cx="2131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" name="公式" r:id="rId9" imgW="1548728" imgH="393529" progId="Equation.3">
                    <p:embed/>
                  </p:oleObj>
                </mc:Choice>
                <mc:Fallback>
                  <p:oleObj name="公式" r:id="rId9" imgW="154872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2084"/>
                          <a:ext cx="2131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7" name="Text Box 11"/>
            <p:cNvSpPr txBox="1">
              <a:spLocks noChangeArrowheads="1"/>
            </p:cNvSpPr>
            <p:nvPr/>
          </p:nvSpPr>
          <p:spPr bwMode="auto">
            <a:xfrm>
              <a:off x="2156" y="2206"/>
              <a:ext cx="28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=</a:t>
              </a:r>
            </a:p>
          </p:txBody>
        </p:sp>
      </p:grp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619250" y="2060575"/>
            <a:ext cx="1223963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几何意义</a:t>
            </a:r>
          </a:p>
        </p:txBody>
      </p:sp>
      <p:grpSp>
        <p:nvGrpSpPr>
          <p:cNvPr id="2064" name="Group 16"/>
          <p:cNvGrpSpPr>
            <a:grpSpLocks/>
          </p:cNvGrpSpPr>
          <p:nvPr/>
        </p:nvGrpSpPr>
        <p:grpSpPr bwMode="auto">
          <a:xfrm>
            <a:off x="3276600" y="1484313"/>
            <a:ext cx="1873250" cy="1660525"/>
            <a:chOff x="3168" y="1104"/>
            <a:chExt cx="2160" cy="1680"/>
          </a:xfrm>
        </p:grpSpPr>
        <p:grpSp>
          <p:nvGrpSpPr>
            <p:cNvPr id="23595" name="Group 17"/>
            <p:cNvGrpSpPr>
              <a:grpSpLocks/>
            </p:cNvGrpSpPr>
            <p:nvPr/>
          </p:nvGrpSpPr>
          <p:grpSpPr bwMode="auto">
            <a:xfrm>
              <a:off x="3168" y="1104"/>
              <a:ext cx="2160" cy="1680"/>
              <a:chOff x="3168" y="472"/>
              <a:chExt cx="2496" cy="1928"/>
            </a:xfrm>
          </p:grpSpPr>
          <p:sp>
            <p:nvSpPr>
              <p:cNvPr id="23606" name="Line 18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7" name="Line 19"/>
              <p:cNvSpPr>
                <a:spLocks noChangeShapeType="1"/>
              </p:cNvSpPr>
              <p:nvPr/>
            </p:nvSpPr>
            <p:spPr bwMode="auto">
              <a:xfrm flipV="1">
                <a:off x="3456" y="576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8" name="Object 20"/>
              <p:cNvGraphicFramePr>
                <a:graphicFrameLocks noChangeAspect="1"/>
              </p:cNvGraphicFramePr>
              <p:nvPr/>
            </p:nvGraphicFramePr>
            <p:xfrm>
              <a:off x="3273" y="2153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" name="公式" r:id="rId11" imgW="215713" imgH="241091" progId="Equation.3">
                      <p:embed/>
                    </p:oleObj>
                  </mc:Choice>
                  <mc:Fallback>
                    <p:oleObj name="公式" r:id="rId1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3" y="2153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09" name="Object 21"/>
              <p:cNvGraphicFramePr>
                <a:graphicFrameLocks noChangeAspect="1"/>
              </p:cNvGraphicFramePr>
              <p:nvPr/>
            </p:nvGraphicFramePr>
            <p:xfrm>
              <a:off x="5505" y="2172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3" name="公式" r:id="rId13" imgW="253890" imgH="241195" progId="Equation.3">
                      <p:embed/>
                    </p:oleObj>
                  </mc:Choice>
                  <mc:Fallback>
                    <p:oleObj name="公式" r:id="rId1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2172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10" name="Object 22"/>
              <p:cNvGraphicFramePr>
                <a:graphicFrameLocks noChangeAspect="1"/>
              </p:cNvGraphicFramePr>
              <p:nvPr/>
            </p:nvGraphicFramePr>
            <p:xfrm>
              <a:off x="3252" y="576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" name="公式" r:id="rId15" imgW="253780" imgH="317225" progId="Equation.3">
                      <p:embed/>
                    </p:oleObj>
                  </mc:Choice>
                  <mc:Fallback>
                    <p:oleObj name="公式" r:id="rId1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576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11" name="Arc 23"/>
              <p:cNvSpPr>
                <a:spLocks/>
              </p:cNvSpPr>
              <p:nvPr/>
            </p:nvSpPr>
            <p:spPr bwMode="auto">
              <a:xfrm rot="1220612" flipH="1">
                <a:off x="3963" y="472"/>
                <a:ext cx="1051" cy="1605"/>
              </a:xfrm>
              <a:custGeom>
                <a:avLst/>
                <a:gdLst>
                  <a:gd name="T0" fmla="*/ 1035 w 21600"/>
                  <a:gd name="T1" fmla="*/ 1605 h 28873"/>
                  <a:gd name="T2" fmla="*/ 61 w 21600"/>
                  <a:gd name="T3" fmla="*/ 0 h 28873"/>
                  <a:gd name="T4" fmla="*/ 1051 w 21600"/>
                  <a:gd name="T5" fmla="*/ 404 h 288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8873" fill="none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</a:path>
                  <a:path w="21600" h="28873" stroke="0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  <a:lnTo>
                      <a:pt x="21600" y="7275"/>
                    </a:lnTo>
                    <a:lnTo>
                      <a:pt x="21278" y="28872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12" name="Object 24"/>
              <p:cNvGraphicFramePr>
                <a:graphicFrameLocks noChangeAspect="1"/>
              </p:cNvGraphicFramePr>
              <p:nvPr/>
            </p:nvGraphicFramePr>
            <p:xfrm>
              <a:off x="4420" y="816"/>
              <a:ext cx="66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5" name="公式" r:id="rId17" imgW="1352531" imgH="381074" progId="Equation.3">
                      <p:embed/>
                    </p:oleObj>
                  </mc:Choice>
                  <mc:Fallback>
                    <p:oleObj name="公式" r:id="rId17" imgW="1352531" imgH="381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816"/>
                            <a:ext cx="668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96" name="Object 25"/>
            <p:cNvGraphicFramePr>
              <a:graphicFrameLocks noChangeAspect="1"/>
            </p:cNvGraphicFramePr>
            <p:nvPr/>
          </p:nvGraphicFramePr>
          <p:xfrm>
            <a:off x="3917" y="2428"/>
            <a:ext cx="11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公式" r:id="rId19" imgW="257259" imgH="228712" progId="Equation.3">
                    <p:embed/>
                  </p:oleObj>
                </mc:Choice>
                <mc:Fallback>
                  <p:oleObj name="公式" r:id="rId19" imgW="257259" imgH="2287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428"/>
                          <a:ext cx="11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97" name="Group 26"/>
            <p:cNvGrpSpPr>
              <a:grpSpLocks/>
            </p:cNvGrpSpPr>
            <p:nvPr/>
          </p:nvGrpSpPr>
          <p:grpSpPr bwMode="auto">
            <a:xfrm>
              <a:off x="3456" y="1797"/>
              <a:ext cx="1864" cy="684"/>
              <a:chOff x="3456" y="1797"/>
              <a:chExt cx="1864" cy="684"/>
            </a:xfrm>
          </p:grpSpPr>
          <p:sp>
            <p:nvSpPr>
              <p:cNvPr id="23604" name="Line 27"/>
              <p:cNvSpPr>
                <a:spLocks noChangeShapeType="1"/>
              </p:cNvSpPr>
              <p:nvPr/>
            </p:nvSpPr>
            <p:spPr bwMode="auto">
              <a:xfrm rot="21174894" flipV="1">
                <a:off x="3456" y="2016"/>
                <a:ext cx="1720" cy="46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5" name="Object 28"/>
              <p:cNvGraphicFramePr>
                <a:graphicFrameLocks noChangeAspect="1"/>
              </p:cNvGraphicFramePr>
              <p:nvPr/>
            </p:nvGraphicFramePr>
            <p:xfrm>
              <a:off x="5179" y="1797"/>
              <a:ext cx="14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7" name="公式" r:id="rId21" imgW="279279" imgH="291973" progId="Equation.3">
                      <p:embed/>
                    </p:oleObj>
                  </mc:Choice>
                  <mc:Fallback>
                    <p:oleObj name="公式" r:id="rId21" imgW="279279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9" y="1797"/>
                            <a:ext cx="14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98" name="Group 29"/>
            <p:cNvGrpSpPr>
              <a:grpSpLocks/>
            </p:cNvGrpSpPr>
            <p:nvPr/>
          </p:nvGrpSpPr>
          <p:grpSpPr bwMode="auto">
            <a:xfrm>
              <a:off x="4166" y="2299"/>
              <a:ext cx="202" cy="456"/>
              <a:chOff x="4166" y="2299"/>
              <a:chExt cx="202" cy="456"/>
            </a:xfrm>
          </p:grpSpPr>
          <p:sp>
            <p:nvSpPr>
              <p:cNvPr id="23602" name="Line 30"/>
              <p:cNvSpPr>
                <a:spLocks noChangeShapeType="1"/>
              </p:cNvSpPr>
              <p:nvPr/>
            </p:nvSpPr>
            <p:spPr bwMode="auto">
              <a:xfrm>
                <a:off x="4224" y="2299"/>
                <a:ext cx="1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3" name="Object 31"/>
              <p:cNvGraphicFramePr>
                <a:graphicFrameLocks noChangeAspect="1"/>
              </p:cNvGraphicFramePr>
              <p:nvPr/>
            </p:nvGraphicFramePr>
            <p:xfrm>
              <a:off x="4166" y="2519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8" name="公式" r:id="rId23" imgW="368140" imgH="431613" progId="Equation.3">
                      <p:embed/>
                    </p:oleObj>
                  </mc:Choice>
                  <mc:Fallback>
                    <p:oleObj name="公式" r:id="rId23" imgW="368140" imgH="4316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2519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99" name="Group 32"/>
            <p:cNvGrpSpPr>
              <a:grpSpLocks/>
            </p:cNvGrpSpPr>
            <p:nvPr/>
          </p:nvGrpSpPr>
          <p:grpSpPr bwMode="auto">
            <a:xfrm>
              <a:off x="4032" y="2084"/>
              <a:ext cx="206" cy="220"/>
              <a:chOff x="4118" y="1632"/>
              <a:chExt cx="238" cy="252"/>
            </a:xfrm>
          </p:grpSpPr>
          <p:graphicFrame>
            <p:nvGraphicFramePr>
              <p:cNvPr id="23600" name="Object 33"/>
              <p:cNvGraphicFramePr>
                <a:graphicFrameLocks noChangeAspect="1"/>
              </p:cNvGraphicFramePr>
              <p:nvPr/>
            </p:nvGraphicFramePr>
            <p:xfrm>
              <a:off x="4118" y="1632"/>
              <a:ext cx="23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9" name="公式" r:id="rId25" imgW="400106" imgH="285638" progId="Equation.3">
                      <p:embed/>
                    </p:oleObj>
                  </mc:Choice>
                  <mc:Fallback>
                    <p:oleObj name="公式" r:id="rId25" imgW="400106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632"/>
                            <a:ext cx="233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01" name="Oval 34"/>
              <p:cNvSpPr>
                <a:spLocks noChangeArrowheads="1"/>
              </p:cNvSpPr>
              <p:nvPr/>
            </p:nvSpPr>
            <p:spPr bwMode="auto">
              <a:xfrm>
                <a:off x="4308" y="18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lnSpc>
                    <a:spcPct val="100000"/>
                  </a:lnSpc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20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62891"/>
              </p:ext>
            </p:extLst>
          </p:nvPr>
        </p:nvGraphicFramePr>
        <p:xfrm>
          <a:off x="5364163" y="1700213"/>
          <a:ext cx="2881312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公式" r:id="rId27" imgW="4368800" imgH="2260600" progId="Equation.3">
                  <p:embed/>
                </p:oleObj>
              </mc:Choice>
              <mc:Fallback>
                <p:oleObj name="公式" r:id="rId27" imgW="4368800" imgH="226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00213"/>
                        <a:ext cx="2881312" cy="1293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1619250" y="3544888"/>
            <a:ext cx="1655763" cy="71913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lang="zh-CN" altLang="en-US" sz="2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可导与连续的关系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6732588" y="3687763"/>
            <a:ext cx="2305050" cy="641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函数可导一定连续，</a:t>
            </a:r>
          </a:p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但连续不一定可导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</a:p>
        </p:txBody>
      </p:sp>
      <p:cxnSp>
        <p:nvCxnSpPr>
          <p:cNvPr id="2086" name="AutoShape 38"/>
          <p:cNvCxnSpPr>
            <a:cxnSpLocks noChangeShapeType="1"/>
            <a:stCxn id="2052" idx="0"/>
            <a:endCxn id="2053" idx="1"/>
          </p:cNvCxnSpPr>
          <p:nvPr/>
        </p:nvCxnSpPr>
        <p:spPr bwMode="auto">
          <a:xfrm rot="-5400000">
            <a:off x="774700" y="1143001"/>
            <a:ext cx="854075" cy="692150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7" name="AutoShape 39"/>
          <p:cNvCxnSpPr>
            <a:cxnSpLocks noChangeShapeType="1"/>
            <a:stCxn id="2052" idx="3"/>
            <a:endCxn id="2063" idx="1"/>
          </p:cNvCxnSpPr>
          <p:nvPr/>
        </p:nvCxnSpPr>
        <p:spPr bwMode="auto">
          <a:xfrm flipV="1">
            <a:off x="1100138" y="2259013"/>
            <a:ext cx="519112" cy="350837"/>
          </a:xfrm>
          <a:prstGeom prst="bentConnector3">
            <a:avLst>
              <a:gd name="adj1" fmla="val 49847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8" name="AutoShape 40"/>
          <p:cNvCxnSpPr>
            <a:cxnSpLocks noChangeShapeType="1"/>
            <a:stCxn id="2052" idx="2"/>
            <a:endCxn id="2084" idx="1"/>
          </p:cNvCxnSpPr>
          <p:nvPr/>
        </p:nvCxnSpPr>
        <p:spPr bwMode="auto">
          <a:xfrm rot="16200000" flipH="1">
            <a:off x="935832" y="3221831"/>
            <a:ext cx="603250" cy="76358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89" name="Group 41"/>
          <p:cNvGrpSpPr>
            <a:grpSpLocks/>
          </p:cNvGrpSpPr>
          <p:nvPr/>
        </p:nvGrpSpPr>
        <p:grpSpPr bwMode="auto">
          <a:xfrm>
            <a:off x="3563938" y="3471863"/>
            <a:ext cx="1439862" cy="1135062"/>
            <a:chOff x="3888" y="1874"/>
            <a:chExt cx="1584" cy="1207"/>
          </a:xfrm>
        </p:grpSpPr>
        <p:sp>
          <p:nvSpPr>
            <p:cNvPr id="23586" name="Line 42"/>
            <p:cNvSpPr>
              <a:spLocks noChangeShapeType="1"/>
            </p:cNvSpPr>
            <p:nvPr/>
          </p:nvSpPr>
          <p:spPr bwMode="auto">
            <a:xfrm flipV="1">
              <a:off x="4560" y="1920"/>
              <a:ext cx="1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Freeform 43"/>
            <p:cNvSpPr>
              <a:spLocks/>
            </p:cNvSpPr>
            <p:nvPr/>
          </p:nvSpPr>
          <p:spPr bwMode="auto">
            <a:xfrm>
              <a:off x="4105" y="2256"/>
              <a:ext cx="455" cy="576"/>
            </a:xfrm>
            <a:custGeom>
              <a:avLst/>
              <a:gdLst>
                <a:gd name="T0" fmla="*/ 0 w 336"/>
                <a:gd name="T1" fmla="*/ 0 h 576"/>
                <a:gd name="T2" fmla="*/ 65 w 336"/>
                <a:gd name="T3" fmla="*/ 240 h 576"/>
                <a:gd name="T4" fmla="*/ 195 w 336"/>
                <a:gd name="T5" fmla="*/ 432 h 576"/>
                <a:gd name="T6" fmla="*/ 455 w 33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cubicBezTo>
                    <a:pt x="12" y="84"/>
                    <a:pt x="24" y="168"/>
                    <a:pt x="48" y="240"/>
                  </a:cubicBezTo>
                  <a:cubicBezTo>
                    <a:pt x="72" y="312"/>
                    <a:pt x="96" y="376"/>
                    <a:pt x="144" y="432"/>
                  </a:cubicBezTo>
                  <a:cubicBezTo>
                    <a:pt x="192" y="488"/>
                    <a:pt x="264" y="532"/>
                    <a:pt x="336" y="576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8" name="Object 44"/>
            <p:cNvGraphicFramePr>
              <a:graphicFrameLocks noChangeAspect="1"/>
            </p:cNvGraphicFramePr>
            <p:nvPr/>
          </p:nvGraphicFramePr>
          <p:xfrm>
            <a:off x="5208" y="2838"/>
            <a:ext cx="26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公式" r:id="rId29" imgW="177492" imgH="177492" progId="Equation.3">
                    <p:embed/>
                  </p:oleObj>
                </mc:Choice>
                <mc:Fallback>
                  <p:oleObj name="公式" r:id="rId29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838"/>
                          <a:ext cx="26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45"/>
            <p:cNvGraphicFramePr>
              <a:graphicFrameLocks noChangeAspect="1"/>
            </p:cNvGraphicFramePr>
            <p:nvPr/>
          </p:nvGraphicFramePr>
          <p:xfrm>
            <a:off x="4416" y="1874"/>
            <a:ext cx="19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公式" r:id="rId31" imgW="190500" imgH="228600" progId="Equation.3">
                    <p:embed/>
                  </p:oleObj>
                </mc:Choice>
                <mc:Fallback>
                  <p:oleObj name="公式" r:id="rId3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4"/>
                          <a:ext cx="19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46"/>
            <p:cNvGraphicFramePr>
              <a:graphicFrameLocks noChangeAspect="1"/>
            </p:cNvGraphicFramePr>
            <p:nvPr/>
          </p:nvGraphicFramePr>
          <p:xfrm>
            <a:off x="4128" y="2105"/>
            <a:ext cx="36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公式" r:id="rId33" imgW="698500" imgH="381000" progId="Equation.3">
                    <p:embed/>
                  </p:oleObj>
                </mc:Choice>
                <mc:Fallback>
                  <p:oleObj name="公式" r:id="rId33" imgW="6985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105"/>
                          <a:ext cx="36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1" name="Text Box 47"/>
            <p:cNvSpPr txBox="1">
              <a:spLocks noChangeArrowheads="1"/>
            </p:cNvSpPr>
            <p:nvPr/>
          </p:nvSpPr>
          <p:spPr bwMode="auto">
            <a:xfrm>
              <a:off x="4380" y="2821"/>
              <a:ext cx="203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en-US" altLang="zh-CN" sz="1000">
                  <a:solidFill>
                    <a:srgbClr val="000000"/>
                  </a:solidFill>
                  <a:ea typeface="宋体" pitchFamily="2" charset="-122"/>
                </a:rPr>
                <a:t>0</a:t>
              </a:r>
            </a:p>
          </p:txBody>
        </p:sp>
        <p:graphicFrame>
          <p:nvGraphicFramePr>
            <p:cNvPr id="23592" name="Object 48"/>
            <p:cNvGraphicFramePr>
              <a:graphicFrameLocks noChangeAspect="1"/>
            </p:cNvGraphicFramePr>
            <p:nvPr/>
          </p:nvGraphicFramePr>
          <p:xfrm>
            <a:off x="4800" y="2084"/>
            <a:ext cx="288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" name="公式" r:id="rId35" imgW="583947" imgH="228501" progId="Equation.3">
                    <p:embed/>
                  </p:oleObj>
                </mc:Choice>
                <mc:Fallback>
                  <p:oleObj name="公式" r:id="rId35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84"/>
                          <a:ext cx="288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49"/>
            <p:cNvSpPr>
              <a:spLocks noChangeShapeType="1"/>
            </p:cNvSpPr>
            <p:nvPr/>
          </p:nvSpPr>
          <p:spPr bwMode="auto">
            <a:xfrm>
              <a:off x="3888" y="2832"/>
              <a:ext cx="14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50"/>
            <p:cNvSpPr>
              <a:spLocks noChangeShapeType="1"/>
            </p:cNvSpPr>
            <p:nvPr/>
          </p:nvSpPr>
          <p:spPr bwMode="auto">
            <a:xfrm flipV="1">
              <a:off x="4560" y="2304"/>
              <a:ext cx="528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7" name="Group 69"/>
          <p:cNvGrpSpPr>
            <a:grpSpLocks/>
          </p:cNvGrpSpPr>
          <p:nvPr/>
        </p:nvGrpSpPr>
        <p:grpSpPr bwMode="auto">
          <a:xfrm>
            <a:off x="5003800" y="3400425"/>
            <a:ext cx="1655763" cy="1252538"/>
            <a:chOff x="3243" y="2024"/>
            <a:chExt cx="1043" cy="789"/>
          </a:xfrm>
        </p:grpSpPr>
        <p:sp>
          <p:nvSpPr>
            <p:cNvPr id="23578" name="Line 52"/>
            <p:cNvSpPr>
              <a:spLocks noChangeShapeType="1"/>
            </p:cNvSpPr>
            <p:nvPr/>
          </p:nvSpPr>
          <p:spPr bwMode="auto">
            <a:xfrm>
              <a:off x="3243" y="2449"/>
              <a:ext cx="96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53"/>
            <p:cNvSpPr>
              <a:spLocks noChangeShapeType="1"/>
            </p:cNvSpPr>
            <p:nvPr/>
          </p:nvSpPr>
          <p:spPr bwMode="auto">
            <a:xfrm flipV="1">
              <a:off x="3470" y="2024"/>
              <a:ext cx="1" cy="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54"/>
            <p:cNvSpPr>
              <a:spLocks noChangeShapeType="1"/>
            </p:cNvSpPr>
            <p:nvPr/>
          </p:nvSpPr>
          <p:spPr bwMode="auto">
            <a:xfrm>
              <a:off x="3694" y="2071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Freeform 55"/>
            <p:cNvSpPr>
              <a:spLocks/>
            </p:cNvSpPr>
            <p:nvPr/>
          </p:nvSpPr>
          <p:spPr bwMode="auto">
            <a:xfrm>
              <a:off x="3292" y="2192"/>
              <a:ext cx="780" cy="486"/>
            </a:xfrm>
            <a:custGeom>
              <a:avLst/>
              <a:gdLst>
                <a:gd name="T0" fmla="*/ 0 w 816"/>
                <a:gd name="T1" fmla="*/ 486 h 384"/>
                <a:gd name="T2" fmla="*/ 275 w 816"/>
                <a:gd name="T3" fmla="*/ 425 h 384"/>
                <a:gd name="T4" fmla="*/ 413 w 816"/>
                <a:gd name="T5" fmla="*/ 243 h 384"/>
                <a:gd name="T6" fmla="*/ 551 w 816"/>
                <a:gd name="T7" fmla="*/ 61 h 384"/>
                <a:gd name="T8" fmla="*/ 78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384"/>
                  </a:moveTo>
                  <a:cubicBezTo>
                    <a:pt x="108" y="376"/>
                    <a:pt x="216" y="368"/>
                    <a:pt x="288" y="336"/>
                  </a:cubicBezTo>
                  <a:cubicBezTo>
                    <a:pt x="360" y="304"/>
                    <a:pt x="384" y="240"/>
                    <a:pt x="432" y="192"/>
                  </a:cubicBezTo>
                  <a:cubicBezTo>
                    <a:pt x="480" y="144"/>
                    <a:pt x="512" y="80"/>
                    <a:pt x="576" y="48"/>
                  </a:cubicBezTo>
                  <a:cubicBezTo>
                    <a:pt x="640" y="16"/>
                    <a:pt x="728" y="8"/>
                    <a:pt x="816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2" name="Object 56"/>
            <p:cNvGraphicFramePr>
              <a:graphicFrameLocks noChangeAspect="1"/>
            </p:cNvGraphicFramePr>
            <p:nvPr/>
          </p:nvGraphicFramePr>
          <p:xfrm>
            <a:off x="3742" y="2024"/>
            <a:ext cx="46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" name="公式" r:id="rId37" imgW="1079500" imgH="368300" progId="Equation.3">
                    <p:embed/>
                  </p:oleObj>
                </mc:Choice>
                <mc:Fallback>
                  <p:oleObj name="公式" r:id="rId37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024"/>
                          <a:ext cx="46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57"/>
            <p:cNvGraphicFramePr>
              <a:graphicFrameLocks noChangeAspect="1"/>
            </p:cNvGraphicFramePr>
            <p:nvPr/>
          </p:nvGraphicFramePr>
          <p:xfrm>
            <a:off x="4123" y="2472"/>
            <a:ext cx="163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公式" r:id="rId39" imgW="177492" imgH="177492" progId="Equation.3">
                    <p:embed/>
                  </p:oleObj>
                </mc:Choice>
                <mc:Fallback>
                  <p:oleObj name="公式" r:id="rId39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472"/>
                          <a:ext cx="163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58"/>
            <p:cNvGraphicFramePr>
              <a:graphicFrameLocks noChangeAspect="1"/>
            </p:cNvGraphicFramePr>
            <p:nvPr/>
          </p:nvGraphicFramePr>
          <p:xfrm>
            <a:off x="3318" y="2024"/>
            <a:ext cx="176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" name="公式" r:id="rId40" imgW="190500" imgH="228600" progId="Equation.3">
                    <p:embed/>
                  </p:oleObj>
                </mc:Choice>
                <mc:Fallback>
                  <p:oleObj name="公式" r:id="rId40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024"/>
                          <a:ext cx="176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Text Box 60"/>
            <p:cNvSpPr txBox="1">
              <a:spLocks noChangeArrowheads="1"/>
            </p:cNvSpPr>
            <p:nvPr/>
          </p:nvSpPr>
          <p:spPr bwMode="auto">
            <a:xfrm>
              <a:off x="3676" y="2444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3567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3574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tura MT Script Capitals" pitchFamily="66" charset="0"/>
              <a:ea typeface="华文隶书" pitchFamily="2" charset="-122"/>
            </a:endParaRPr>
          </a:p>
        </p:txBody>
      </p: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1692275" y="4805363"/>
            <a:ext cx="201612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chemeClr val="tx2"/>
                </a:solidFill>
                <a:ea typeface="黑体" pitchFamily="2" charset="-122"/>
              </a:rPr>
              <a:t>高阶导数的定义</a:t>
            </a:r>
          </a:p>
        </p:txBody>
      </p:sp>
      <p:cxnSp>
        <p:nvCxnSpPr>
          <p:cNvPr id="77" name="AutoShape 83"/>
          <p:cNvCxnSpPr>
            <a:cxnSpLocks noChangeShapeType="1"/>
            <a:endCxn id="76" idx="1"/>
          </p:cNvCxnSpPr>
          <p:nvPr/>
        </p:nvCxnSpPr>
        <p:spPr bwMode="auto">
          <a:xfrm rot="16200000" flipH="1">
            <a:off x="407987" y="3749676"/>
            <a:ext cx="1731963" cy="8366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 1"/>
          <p:cNvSpPr/>
          <p:nvPr/>
        </p:nvSpPr>
        <p:spPr>
          <a:xfrm>
            <a:off x="4011168" y="4805363"/>
            <a:ext cx="1587756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/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29509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125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125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125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 animBg="1"/>
      <p:bldP spid="2063" grpId="0" animBg="1"/>
      <p:bldP spid="2084" grpId="0" animBg="1"/>
      <p:bldP spid="208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4600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tura MT Script Capitals" pitchFamily="66" charset="0"/>
              <a:ea typeface="华文隶书" pitchFamily="2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04825" y="1916113"/>
            <a:ext cx="523875" cy="15160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accent2"/>
                </a:solidFill>
                <a:ea typeface="黑体" pitchFamily="2" charset="-122"/>
              </a:rPr>
              <a:t>导数的运算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136650" y="1484313"/>
            <a:ext cx="1216025" cy="4318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tx2"/>
                </a:solidFill>
              </a:rPr>
              <a:t>求导法则</a:t>
            </a: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01072"/>
              </p:ext>
            </p:extLst>
          </p:nvPr>
        </p:nvGraphicFramePr>
        <p:xfrm>
          <a:off x="4716463" y="827088"/>
          <a:ext cx="42481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6924573" imgH="1962299" progId="Equation.DSMT4">
                  <p:embed/>
                </p:oleObj>
              </mc:Choice>
              <mc:Fallback>
                <p:oleObj name="Equation" r:id="rId3" imgW="6924573" imgH="19622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27088"/>
                        <a:ext cx="4248150" cy="12049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AutoShape 8"/>
          <p:cNvCxnSpPr>
            <a:cxnSpLocks noChangeShapeType="1"/>
            <a:stCxn id="24580" idx="0"/>
            <a:endCxn id="27" idx="1"/>
          </p:cNvCxnSpPr>
          <p:nvPr/>
        </p:nvCxnSpPr>
        <p:spPr bwMode="auto">
          <a:xfrm rot="5400000" flipH="1" flipV="1">
            <a:off x="843757" y="1623219"/>
            <a:ext cx="215900" cy="36988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2268538" y="2132013"/>
            <a:ext cx="2087562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800" b="1" dirty="0">
                <a:ea typeface="仿宋_GB2312" pitchFamily="49" charset="-122"/>
              </a:rPr>
              <a:t>反函数的导数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268538" y="2706688"/>
            <a:ext cx="2376487" cy="36036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复合函数的求导法则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1260475" y="3284538"/>
            <a:ext cx="1295400" cy="76993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tx2"/>
                </a:solidFill>
              </a:rPr>
              <a:t>初等函数的求导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940425" y="3213100"/>
            <a:ext cx="2952750" cy="863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800" b="1">
                <a:ea typeface="仿宋_GB2312" pitchFamily="49" charset="-122"/>
              </a:rPr>
              <a:t>分解成基本初等函数</a:t>
            </a:r>
            <a:r>
              <a:rPr lang="en-US" altLang="zh-CN" sz="1800" b="1">
                <a:ea typeface="仿宋_GB2312" pitchFamily="49" charset="-122"/>
              </a:rPr>
              <a:t>(</a:t>
            </a:r>
            <a:r>
              <a:rPr lang="zh-CN" altLang="en-US" sz="1800" b="1">
                <a:ea typeface="仿宋_GB2312" pitchFamily="49" charset="-122"/>
              </a:rPr>
              <a:t>复合</a:t>
            </a:r>
            <a:r>
              <a:rPr lang="en-US" altLang="zh-CN" sz="1800" b="1">
                <a:ea typeface="仿宋_GB2312" pitchFamily="49" charset="-122"/>
              </a:rPr>
              <a:t>),</a:t>
            </a:r>
            <a:r>
              <a:rPr lang="zh-CN" altLang="en-US" sz="1800" b="1">
                <a:ea typeface="仿宋_GB2312" pitchFamily="49" charset="-122"/>
              </a:rPr>
              <a:t>或常数与基本初等函数的和、差、积、商</a:t>
            </a:r>
            <a:r>
              <a:rPr lang="en-US" altLang="zh-CN" sz="1800" b="1">
                <a:ea typeface="仿宋_GB2312" pitchFamily="49" charset="-122"/>
              </a:rPr>
              <a:t>.</a:t>
            </a:r>
          </a:p>
        </p:txBody>
      </p:sp>
      <p:cxnSp>
        <p:nvCxnSpPr>
          <p:cNvPr id="37" name="AutoShape 18"/>
          <p:cNvCxnSpPr>
            <a:cxnSpLocks noChangeShapeType="1"/>
            <a:stCxn id="27" idx="2"/>
            <a:endCxn id="31" idx="1"/>
          </p:cNvCxnSpPr>
          <p:nvPr/>
        </p:nvCxnSpPr>
        <p:spPr bwMode="auto">
          <a:xfrm rot="16200000" flipH="1">
            <a:off x="1799432" y="1861344"/>
            <a:ext cx="414337" cy="5238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9"/>
          <p:cNvCxnSpPr>
            <a:cxnSpLocks noChangeShapeType="1"/>
            <a:stCxn id="27" idx="2"/>
            <a:endCxn id="33" idx="1"/>
          </p:cNvCxnSpPr>
          <p:nvPr/>
        </p:nvCxnSpPr>
        <p:spPr bwMode="auto">
          <a:xfrm rot="16200000" flipH="1">
            <a:off x="1520826" y="2139950"/>
            <a:ext cx="971550" cy="5238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0"/>
          <p:cNvCxnSpPr>
            <a:cxnSpLocks noChangeShapeType="1"/>
            <a:stCxn id="24580" idx="2"/>
            <a:endCxn id="35" idx="1"/>
          </p:cNvCxnSpPr>
          <p:nvPr/>
        </p:nvCxnSpPr>
        <p:spPr bwMode="auto">
          <a:xfrm rot="16200000" flipH="1">
            <a:off x="894556" y="3304382"/>
            <a:ext cx="238125" cy="4937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3060700" y="3284538"/>
            <a:ext cx="1657350" cy="750887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800" b="1">
                <a:ea typeface="仿宋_GB2312" pitchFamily="49" charset="-122"/>
              </a:rPr>
              <a:t>基本初等函数或常数的导数</a:t>
            </a:r>
          </a:p>
        </p:txBody>
      </p:sp>
      <p:cxnSp>
        <p:nvCxnSpPr>
          <p:cNvPr id="41" name="AutoShape 22"/>
          <p:cNvCxnSpPr>
            <a:cxnSpLocks noChangeShapeType="1"/>
            <a:stCxn id="35" idx="3"/>
            <a:endCxn id="40" idx="1"/>
          </p:cNvCxnSpPr>
          <p:nvPr/>
        </p:nvCxnSpPr>
        <p:spPr bwMode="auto">
          <a:xfrm flipV="1">
            <a:off x="2555875" y="3660775"/>
            <a:ext cx="504825" cy="9525"/>
          </a:xfrm>
          <a:prstGeom prst="bentConnector3">
            <a:avLst>
              <a:gd name="adj1" fmla="val 105222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3"/>
          <p:cNvCxnSpPr>
            <a:cxnSpLocks noChangeShapeType="1"/>
            <a:stCxn id="40" idx="3"/>
            <a:endCxn id="36" idx="1"/>
          </p:cNvCxnSpPr>
          <p:nvPr/>
        </p:nvCxnSpPr>
        <p:spPr bwMode="auto">
          <a:xfrm flipV="1">
            <a:off x="4718050" y="3644900"/>
            <a:ext cx="1222375" cy="15875"/>
          </a:xfrm>
          <a:prstGeom prst="bentConnector3">
            <a:avLst>
              <a:gd name="adj1" fmla="val 10020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771775" y="908050"/>
            <a:ext cx="1800225" cy="7016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ea typeface="仿宋_GB2312" pitchFamily="49" charset="-122"/>
              </a:rPr>
              <a:t>和、差、积、商的求导法则</a:t>
            </a:r>
          </a:p>
        </p:txBody>
      </p:sp>
      <p:cxnSp>
        <p:nvCxnSpPr>
          <p:cNvPr id="49" name="AutoShape 9"/>
          <p:cNvCxnSpPr>
            <a:cxnSpLocks noChangeShapeType="1"/>
            <a:endCxn id="48" idx="1"/>
          </p:cNvCxnSpPr>
          <p:nvPr/>
        </p:nvCxnSpPr>
        <p:spPr bwMode="auto">
          <a:xfrm rot="-5400000">
            <a:off x="2168525" y="881063"/>
            <a:ext cx="225425" cy="981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椭圆 55"/>
          <p:cNvSpPr/>
          <p:nvPr/>
        </p:nvSpPr>
        <p:spPr>
          <a:xfrm>
            <a:off x="4932040" y="2330823"/>
            <a:ext cx="1587756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/>
              <a:t>本节内容</a:t>
            </a: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73214"/>
              </p:ext>
            </p:extLst>
          </p:nvPr>
        </p:nvGraphicFramePr>
        <p:xfrm>
          <a:off x="2940050" y="4221163"/>
          <a:ext cx="3557588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2819160" imgH="1549080" progId="Equation.DSMT4">
                  <p:embed/>
                </p:oleObj>
              </mc:Choice>
              <mc:Fallback>
                <p:oleObj name="Equation" r:id="rId5" imgW="281916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221163"/>
                        <a:ext cx="3557588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2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3" grpId="0" animBg="1"/>
      <p:bldP spid="35" grpId="0" animBg="1"/>
      <p:bldP spid="36" grpId="0" animBg="1"/>
      <p:bldP spid="40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15678"/>
              </p:ext>
            </p:extLst>
          </p:nvPr>
        </p:nvGraphicFramePr>
        <p:xfrm>
          <a:off x="2563491" y="2111375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3" imgW="2705063" imgH="780901" progId="Equation.DSMT4">
                  <p:embed/>
                </p:oleObj>
              </mc:Choice>
              <mc:Fallback>
                <p:oleObj name="Equation" r:id="rId3" imgW="2705063" imgH="7809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491" y="2111375"/>
                        <a:ext cx="275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57200" y="228600"/>
            <a:ext cx="4724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二、反函数的求导法则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12453" y="942975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23528" y="153987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则其反函数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9046" y="32813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254521" y="3281363"/>
            <a:ext cx="2412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处给增量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607321" y="3276600"/>
            <a:ext cx="34210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</a:t>
            </a:r>
            <a:r>
              <a:rPr kumimoji="1" lang="zh-CN" altLang="en-US" b="1">
                <a:solidFill>
                  <a:srgbClr val="0033CC"/>
                </a:solidFill>
                <a:latin typeface="+mn-lt"/>
                <a:ea typeface="+mn-ea"/>
              </a:rPr>
              <a:t>反函数的单调性</a:t>
            </a:r>
            <a:r>
              <a:rPr kumimoji="1" lang="zh-CN" altLang="en-US" b="1">
                <a:latin typeface="+mn-lt"/>
                <a:ea typeface="+mn-ea"/>
              </a:rPr>
              <a:t>知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56878" y="4738688"/>
            <a:ext cx="3870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且由</a:t>
            </a:r>
            <a:r>
              <a:rPr kumimoji="1" lang="zh-CN" altLang="en-US" b="1">
                <a:solidFill>
                  <a:srgbClr val="0033CC"/>
                </a:solidFill>
                <a:latin typeface="+mn-lt"/>
                <a:ea typeface="+mn-ea"/>
              </a:rPr>
              <a:t>反函数的连续性</a:t>
            </a:r>
            <a:r>
              <a:rPr kumimoji="1" lang="zh-CN" altLang="en-US" b="1">
                <a:latin typeface="+mn-lt"/>
                <a:ea typeface="+mn-ea"/>
              </a:rPr>
              <a:t>知 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638728" y="47244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因此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08405"/>
              </p:ext>
            </p:extLst>
          </p:nvPr>
        </p:nvGraphicFramePr>
        <p:xfrm>
          <a:off x="1736403" y="1016784"/>
          <a:ext cx="608399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5" imgW="7073640" imgH="495000" progId="Equation.DSMT4">
                  <p:embed/>
                </p:oleObj>
              </mc:Choice>
              <mc:Fallback>
                <p:oleObj name="Equation" r:id="rId5" imgW="7073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03" y="1016784"/>
                        <a:ext cx="6083994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47269"/>
              </p:ext>
            </p:extLst>
          </p:nvPr>
        </p:nvGraphicFramePr>
        <p:xfrm>
          <a:off x="2282109" y="1484784"/>
          <a:ext cx="606076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7" imgW="6730920" imgH="596880" progId="Equation.DSMT4">
                  <p:embed/>
                </p:oleObj>
              </mc:Choice>
              <mc:Fallback>
                <p:oleObj name="Equation" r:id="rId7" imgW="67309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109" y="1484784"/>
                        <a:ext cx="6060769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656291"/>
              </p:ext>
            </p:extLst>
          </p:nvPr>
        </p:nvGraphicFramePr>
        <p:xfrm>
          <a:off x="5473378" y="2060575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9" imgW="2390933" imgH="876337" progId="Equation.DSMT4">
                  <p:embed/>
                </p:oleObj>
              </mc:Choice>
              <mc:Fallback>
                <p:oleObj name="Equation" r:id="rId9" imgW="2390933" imgH="876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378" y="2060575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45266"/>
              </p:ext>
            </p:extLst>
          </p:nvPr>
        </p:nvGraphicFramePr>
        <p:xfrm>
          <a:off x="3540521" y="338137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11" imgW="1057136" imgH="342900" progId="Equation.3">
                  <p:embed/>
                </p:oleObj>
              </mc:Choice>
              <mc:Fallback>
                <p:oleObj name="Equation" r:id="rId11" imgW="105713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521" y="3381375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31687"/>
              </p:ext>
            </p:extLst>
          </p:nvPr>
        </p:nvGraphicFramePr>
        <p:xfrm>
          <a:off x="1422078" y="3976688"/>
          <a:ext cx="378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13" imgW="3733763" imgH="476176" progId="Equation.DSMT4">
                  <p:embed/>
                </p:oleObj>
              </mc:Choice>
              <mc:Fallback>
                <p:oleObj name="Equation" r:id="rId13" imgW="3733763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078" y="3976688"/>
                        <a:ext cx="378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28108"/>
              </p:ext>
            </p:extLst>
          </p:nvPr>
        </p:nvGraphicFramePr>
        <p:xfrm>
          <a:off x="5247953" y="4076700"/>
          <a:ext cx="647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15" imgW="291960" imgH="203040" progId="Equation.DSMT4">
                  <p:embed/>
                </p:oleObj>
              </mc:Choice>
              <mc:Fallback>
                <p:oleObj name="Equation" r:id="rId1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953" y="4076700"/>
                        <a:ext cx="647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31403"/>
              </p:ext>
            </p:extLst>
          </p:nvPr>
        </p:nvGraphicFramePr>
        <p:xfrm>
          <a:off x="6002016" y="3775075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7" imgW="1933621" imgH="876337" progId="Equation.3">
                  <p:embed/>
                </p:oleObj>
              </mc:Choice>
              <mc:Fallback>
                <p:oleObj name="Equation" r:id="rId17" imgW="1933621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016" y="3775075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58746"/>
              </p:ext>
            </p:extLst>
          </p:nvPr>
        </p:nvGraphicFramePr>
        <p:xfrm>
          <a:off x="7386316" y="4210050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19" imgW="266626" imgH="476176" progId="Equation.3">
                  <p:embed/>
                </p:oleObj>
              </mc:Choice>
              <mc:Fallback>
                <p:oleObj name="Equation" r:id="rId19" imgW="266626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316" y="4210050"/>
                        <a:ext cx="381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97290"/>
              </p:ext>
            </p:extLst>
          </p:nvPr>
        </p:nvGraphicFramePr>
        <p:xfrm>
          <a:off x="4133528" y="480060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21" imgW="3457436" imgH="409538" progId="Equation.3">
                  <p:embed/>
                </p:oleObj>
              </mc:Choice>
              <mc:Fallback>
                <p:oleObj name="Equation" r:id="rId21" imgW="3457436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528" y="4800600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48558"/>
              </p:ext>
            </p:extLst>
          </p:nvPr>
        </p:nvGraphicFramePr>
        <p:xfrm>
          <a:off x="1537966" y="5327650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23" imgW="2800406" imgH="790612" progId="Equation.DSMT4">
                  <p:embed/>
                </p:oleObj>
              </mc:Choice>
              <mc:Fallback>
                <p:oleObj name="Equation" r:id="rId23" imgW="2800406" imgH="7906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966" y="5327650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72189"/>
              </p:ext>
            </p:extLst>
          </p:nvPr>
        </p:nvGraphicFramePr>
        <p:xfrm>
          <a:off x="4566916" y="53340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25" imgW="1619157" imgH="876337" progId="Equation.3">
                  <p:embed/>
                </p:oleObj>
              </mc:Choice>
              <mc:Fallback>
                <p:oleObj name="Equation" r:id="rId25" imgW="161915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916" y="533400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09074"/>
              </p:ext>
            </p:extLst>
          </p:nvPr>
        </p:nvGraphicFramePr>
        <p:xfrm>
          <a:off x="5633716" y="5775325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27" imgW="266626" imgH="476176" progId="Equation.3">
                  <p:embed/>
                </p:oleObj>
              </mc:Choice>
              <mc:Fallback>
                <p:oleObj name="Equation" r:id="rId27" imgW="266626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716" y="5775325"/>
                        <a:ext cx="381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21029"/>
              </p:ext>
            </p:extLst>
          </p:nvPr>
        </p:nvGraphicFramePr>
        <p:xfrm>
          <a:off x="7119616" y="2465388"/>
          <a:ext cx="517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29" imgW="381037" imgH="609451" progId="Equation.DSMT4">
                  <p:embed/>
                </p:oleObj>
              </mc:Choice>
              <mc:Fallback>
                <p:oleObj name="Equation" r:id="rId29" imgW="381037" imgH="609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616" y="2465388"/>
                        <a:ext cx="5175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78780"/>
              </p:ext>
            </p:extLst>
          </p:nvPr>
        </p:nvGraphicFramePr>
        <p:xfrm>
          <a:off x="6319516" y="534035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31" imgW="1619157" imgH="876337" progId="Equation.3">
                  <p:embed/>
                </p:oleObj>
              </mc:Choice>
              <mc:Fallback>
                <p:oleObj name="Equation" r:id="rId31" imgW="161915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516" y="534035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99740"/>
              </p:ext>
            </p:extLst>
          </p:nvPr>
        </p:nvGraphicFramePr>
        <p:xfrm>
          <a:off x="4662166" y="213677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33" imgW="104710" imgH="257175" progId="Equation.3">
                  <p:embed/>
                </p:oleObj>
              </mc:Choice>
              <mc:Fallback>
                <p:oleObj name="Equation" r:id="rId33" imgW="10471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166" y="213677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54857"/>
              </p:ext>
            </p:extLst>
          </p:nvPr>
        </p:nvGraphicFramePr>
        <p:xfrm>
          <a:off x="4311328" y="257810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35" imgW="762074" imgH="361987" progId="Equation.DSMT4">
                  <p:embed/>
                </p:oleObj>
              </mc:Choice>
              <mc:Fallback>
                <p:oleObj name="Equation" r:id="rId35" imgW="76207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328" y="257810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44959"/>
              </p:ext>
            </p:extLst>
          </p:nvPr>
        </p:nvGraphicFramePr>
        <p:xfrm>
          <a:off x="7316466" y="214947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37" imgW="104710" imgH="257175" progId="Equation.3">
                  <p:embed/>
                </p:oleObj>
              </mc:Choice>
              <mc:Fallback>
                <p:oleObj name="Equation" r:id="rId37" imgW="10471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466" y="214947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75524"/>
              </p:ext>
            </p:extLst>
          </p:nvPr>
        </p:nvGraphicFramePr>
        <p:xfrm>
          <a:off x="7157716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39" imgW="104710" imgH="257175" progId="Equation.3">
                  <p:embed/>
                </p:oleObj>
              </mc:Choice>
              <mc:Fallback>
                <p:oleObj name="Equation" r:id="rId39" imgW="10471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716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40315"/>
              </p:ext>
            </p:extLst>
          </p:nvPr>
        </p:nvGraphicFramePr>
        <p:xfrm>
          <a:off x="6903716" y="5848350"/>
          <a:ext cx="7715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41" imgW="762074" imgH="361987" progId="Equation.DSMT4">
                  <p:embed/>
                </p:oleObj>
              </mc:Choice>
              <mc:Fallback>
                <p:oleObj name="Equation" r:id="rId41" imgW="76207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716" y="5848350"/>
                        <a:ext cx="7715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38806"/>
              </p:ext>
            </p:extLst>
          </p:nvPr>
        </p:nvGraphicFramePr>
        <p:xfrm>
          <a:off x="5786116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43" imgW="104710" imgH="257175" progId="Equation.3">
                  <p:embed/>
                </p:oleObj>
              </mc:Choice>
              <mc:Fallback>
                <p:oleObj name="Equation" r:id="rId43" imgW="10471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116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43354"/>
              </p:ext>
            </p:extLst>
          </p:nvPr>
        </p:nvGraphicFramePr>
        <p:xfrm>
          <a:off x="7462516" y="38608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45" imgW="104710" imgH="257175" progId="Equation.3">
                  <p:embed/>
                </p:oleObj>
              </mc:Choice>
              <mc:Fallback>
                <p:oleObj name="Equation" r:id="rId45" imgW="10471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516" y="38608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33053" y="2211388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内也可导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2084066" y="2205038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且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144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build="p" autoUpdateAnimBg="0" advAuto="0"/>
      <p:bldP spid="58375" grpId="0" build="p" autoUpdateAnimBg="0"/>
      <p:bldP spid="58376" grpId="0" build="p" autoUpdateAnimBg="0" advAuto="0"/>
      <p:bldP spid="58377" grpId="0" build="p" autoUpdateAnimBg="0"/>
      <p:bldP spid="58378" grpId="0" build="p" autoUpdateAnimBg="0"/>
      <p:bldP spid="58379" grpId="0" build="p" autoUpdateAnimBg="0"/>
      <p:bldP spid="58403" grpId="0" build="p" autoUpdateAnimBg="0" advAuto="0"/>
      <p:bldP spid="58404" grpId="0"/>
      <p:bldP spid="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81600" y="3886200"/>
            <a:ext cx="36576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23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23556"/>
              </p:ext>
            </p:extLst>
          </p:nvPr>
        </p:nvGraphicFramePr>
        <p:xfrm>
          <a:off x="2743200" y="227330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3" imgW="1438173" imgH="876337" progId="Equation.3">
                  <p:embed/>
                </p:oleObj>
              </mc:Choice>
              <mc:Fallback>
                <p:oleObj name="Equation" r:id="rId3" imgW="143817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73300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457200"/>
            <a:ext cx="6858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求反三角函数及指数函数的导数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1813" y="1212850"/>
            <a:ext cx="175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1) </a:t>
            </a: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69049"/>
              </p:ext>
            </p:extLst>
          </p:nvPr>
        </p:nvGraphicFramePr>
        <p:xfrm>
          <a:off x="1981200" y="130175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1857347" imgH="361987" progId="Equation.3">
                  <p:embed/>
                </p:oleObj>
              </mc:Choice>
              <mc:Fallback>
                <p:oleObj name="Equation" r:id="rId5" imgW="185734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0175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86200" y="12128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60997"/>
              </p:ext>
            </p:extLst>
          </p:nvPr>
        </p:nvGraphicFramePr>
        <p:xfrm>
          <a:off x="4419600" y="1320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7" imgW="1400036" imgH="361987" progId="Equation.3">
                  <p:embed/>
                </p:oleObj>
              </mc:Choice>
              <mc:Fallback>
                <p:oleObj name="Equation" r:id="rId7" imgW="140003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208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32209"/>
              </p:ext>
            </p:extLst>
          </p:nvPr>
        </p:nvGraphicFramePr>
        <p:xfrm>
          <a:off x="5943600" y="10668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9" imgW="2095537" imgH="799988" progId="Equation.3">
                  <p:embed/>
                </p:oleObj>
              </mc:Choice>
              <mc:Fallback>
                <p:oleObj name="Equation" r:id="rId9" imgW="209553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066800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67141"/>
              </p:ext>
            </p:extLst>
          </p:nvPr>
        </p:nvGraphicFramePr>
        <p:xfrm>
          <a:off x="1228725" y="2509838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11" imgW="1438173" imgH="371363" progId="Equation.3">
                  <p:embed/>
                </p:oleObj>
              </mc:Choice>
              <mc:Fallback>
                <p:oleObj name="Equation" r:id="rId11" imgW="14381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509838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63774"/>
              </p:ext>
            </p:extLst>
          </p:nvPr>
        </p:nvGraphicFramePr>
        <p:xfrm>
          <a:off x="3121025" y="2743200"/>
          <a:ext cx="1069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13" imgW="1019333" imgH="371363" progId="Equation.3">
                  <p:embed/>
                </p:oleObj>
              </mc:Choice>
              <mc:Fallback>
                <p:oleObj name="Equation" r:id="rId13" imgW="101933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743200"/>
                        <a:ext cx="10699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049719"/>
              </p:ext>
            </p:extLst>
          </p:nvPr>
        </p:nvGraphicFramePr>
        <p:xfrm>
          <a:off x="4343400" y="2286000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5" imgW="1047769" imgH="876337" progId="Equation.3">
                  <p:embed/>
                </p:oleObj>
              </mc:Choice>
              <mc:Fallback>
                <p:oleObj name="Equation" r:id="rId15" imgW="1047769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42895"/>
              </p:ext>
            </p:extLst>
          </p:nvPr>
        </p:nvGraphicFramePr>
        <p:xfrm>
          <a:off x="5530850" y="2286000"/>
          <a:ext cx="214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7" imgW="2095537" imgH="952351" progId="Equation.3">
                  <p:embed/>
                </p:oleObj>
              </mc:Choice>
              <mc:Fallback>
                <p:oleObj name="Equation" r:id="rId17" imgW="2095537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286000"/>
                        <a:ext cx="214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35636"/>
              </p:ext>
            </p:extLst>
          </p:nvPr>
        </p:nvGraphicFramePr>
        <p:xfrm>
          <a:off x="2743200" y="3187700"/>
          <a:ext cx="161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19" imgW="1561951" imgH="952351" progId="Equation.3">
                  <p:embed/>
                </p:oleObj>
              </mc:Choice>
              <mc:Fallback>
                <p:oleObj name="Equation" r:id="rId19" imgW="156195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87700"/>
                        <a:ext cx="161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04800" y="5029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类似可求得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1213"/>
              </p:ext>
            </p:extLst>
          </p:nvPr>
        </p:nvGraphicFramePr>
        <p:xfrm>
          <a:off x="1295400" y="4419600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21" imgW="2009896" imgH="371363" progId="Equation.3">
                  <p:embed/>
                </p:oleObj>
              </mc:Choice>
              <mc:Fallback>
                <p:oleObj name="Equation" r:id="rId21" imgW="200989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05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12154"/>
              </p:ext>
            </p:extLst>
          </p:nvPr>
        </p:nvGraphicFramePr>
        <p:xfrm>
          <a:off x="1371600" y="5410200"/>
          <a:ext cx="3098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23" imgW="3047963" imgH="914512" progId="Equation.3">
                  <p:embed/>
                </p:oleObj>
              </mc:Choice>
              <mc:Fallback>
                <p:oleObj name="Equation" r:id="rId23" imgW="304796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3098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636858"/>
              </p:ext>
            </p:extLst>
          </p:nvPr>
        </p:nvGraphicFramePr>
        <p:xfrm>
          <a:off x="4914900" y="5410200"/>
          <a:ext cx="3200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25" imgW="3152673" imgH="914512" progId="Equation.3">
                  <p:embed/>
                </p:oleObj>
              </mc:Choice>
              <mc:Fallback>
                <p:oleObj name="Equation" r:id="rId25" imgW="315267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410200"/>
                        <a:ext cx="3200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124200" y="44196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07503"/>
              </p:ext>
            </p:extLst>
          </p:nvPr>
        </p:nvGraphicFramePr>
        <p:xfrm>
          <a:off x="3200400" y="4216400"/>
          <a:ext cx="158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27" imgW="1543217" imgH="952351" progId="Equation.3">
                  <p:embed/>
                </p:oleObj>
              </mc:Choice>
              <mc:Fallback>
                <p:oleObj name="Equation" r:id="rId27" imgW="1543217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16400"/>
                        <a:ext cx="1587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20603"/>
              </p:ext>
            </p:extLst>
          </p:nvPr>
        </p:nvGraphicFramePr>
        <p:xfrm>
          <a:off x="5422900" y="4191000"/>
          <a:ext cx="325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29" imgW="3200512" imgH="799988" progId="Equation.3">
                  <p:embed/>
                </p:oleObj>
              </mc:Choice>
              <mc:Fallback>
                <p:oleObj name="Equation" r:id="rId29" imgW="3200512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191000"/>
                        <a:ext cx="325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181600" y="3900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利用</a:t>
            </a: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3695"/>
              </p:ext>
            </p:extLst>
          </p:nvPr>
        </p:nvGraphicFramePr>
        <p:xfrm>
          <a:off x="304800" y="19685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1" imgW="1676363" imgH="342900" progId="Equation.3">
                  <p:embed/>
                </p:oleObj>
              </mc:Choice>
              <mc:Fallback>
                <p:oleObj name="Equation" r:id="rId31" imgW="167636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6850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979613" y="1830388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2850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2" grpId="0" autoUpdateAnimBg="0"/>
      <p:bldP spid="12293" grpId="0" autoUpdateAnimBg="0"/>
      <p:bldP spid="12302" grpId="0" autoUpdateAnimBg="0"/>
      <p:bldP spid="12309" grpId="0" animBg="1"/>
      <p:bldP spid="12313" grpId="0" build="p" autoUpdateAnimBg="0" advAuto="0"/>
      <p:bldP spid="12319" grpId="0" build="p" autoUpdateAnimBg="0"/>
      <p:bldP spid="2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58775" y="266700"/>
            <a:ext cx="1143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2)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37438"/>
              </p:ext>
            </p:extLst>
          </p:nvPr>
        </p:nvGraphicFramePr>
        <p:xfrm>
          <a:off x="1358900" y="228600"/>
          <a:ext cx="321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3" imgW="3162374" imgH="457088" progId="Equation.3">
                  <p:embed/>
                </p:oleObj>
              </mc:Choice>
              <mc:Fallback>
                <p:oleObj name="Equation" r:id="rId3" imgW="3162374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8600"/>
                        <a:ext cx="321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0" y="2222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37404"/>
              </p:ext>
            </p:extLst>
          </p:nvPr>
        </p:nvGraphicFramePr>
        <p:xfrm>
          <a:off x="5105400" y="304800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5" imgW="3533710" imgH="400162" progId="Equation.3">
                  <p:embed/>
                </p:oleObj>
              </mc:Choice>
              <mc:Fallback>
                <p:oleObj name="Equation" r:id="rId5" imgW="353371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2853"/>
              </p:ext>
            </p:extLst>
          </p:nvPr>
        </p:nvGraphicFramePr>
        <p:xfrm>
          <a:off x="990600" y="1066800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7" imgW="1209684" imgH="457088" progId="Equation.3">
                  <p:embed/>
                </p:oleObj>
              </mc:Choice>
              <mc:Fallback>
                <p:oleObj name="Equation" r:id="rId7" imgW="1209684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75986"/>
              </p:ext>
            </p:extLst>
          </p:nvPr>
        </p:nvGraphicFramePr>
        <p:xfrm>
          <a:off x="2352675" y="917575"/>
          <a:ext cx="160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9" imgW="1552584" imgH="895424" progId="Equation.3">
                  <p:embed/>
                </p:oleObj>
              </mc:Choice>
              <mc:Fallback>
                <p:oleObj name="Equation" r:id="rId9" imgW="1552584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917575"/>
                        <a:ext cx="160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62693"/>
              </p:ext>
            </p:extLst>
          </p:nvPr>
        </p:nvGraphicFramePr>
        <p:xfrm>
          <a:off x="4178300" y="927100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1" imgW="1561951" imgH="780901" progId="Equation.3">
                  <p:embed/>
                </p:oleObj>
              </mc:Choice>
              <mc:Fallback>
                <p:oleObj name="Equation" r:id="rId11" imgW="1561951" imgH="780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927100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00175"/>
              </p:ext>
            </p:extLst>
          </p:nvPr>
        </p:nvGraphicFramePr>
        <p:xfrm>
          <a:off x="4779963" y="1371600"/>
          <a:ext cx="719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13" imgW="800212" imgH="876337" progId="Equation.3">
                  <p:embed/>
                </p:oleObj>
              </mc:Choice>
              <mc:Fallback>
                <p:oleObj name="Equation" r:id="rId13" imgW="800212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371600"/>
                        <a:ext cx="719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24314"/>
              </p:ext>
            </p:extLst>
          </p:nvPr>
        </p:nvGraphicFramePr>
        <p:xfrm>
          <a:off x="5905500" y="11430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15" imgW="1066837" imgH="361987" progId="Equation.3">
                  <p:embed/>
                </p:oleObj>
              </mc:Choice>
              <mc:Fallback>
                <p:oleObj name="Equation" r:id="rId15" imgW="10668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1430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0442"/>
              </p:ext>
            </p:extLst>
          </p:nvPr>
        </p:nvGraphicFramePr>
        <p:xfrm>
          <a:off x="7099300" y="1042988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17" imgW="1238120" imgH="381074" progId="Equation.3">
                  <p:embed/>
                </p:oleObj>
              </mc:Choice>
              <mc:Fallback>
                <p:oleObj name="Equation" r:id="rId17" imgW="123812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042988"/>
                        <a:ext cx="128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63262"/>
              </p:ext>
            </p:extLst>
          </p:nvPr>
        </p:nvGraphicFramePr>
        <p:xfrm>
          <a:off x="3276600" y="228600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19" imgW="1400036" imgH="457088" progId="Equation.3">
                  <p:embed/>
                </p:oleObj>
              </mc:Choice>
              <mc:Fallback>
                <p:oleObj name="Equation" r:id="rId19" imgW="1400036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28600" y="3048000"/>
            <a:ext cx="8763000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948392"/>
              </p:ext>
            </p:extLst>
          </p:nvPr>
        </p:nvGraphicFramePr>
        <p:xfrm>
          <a:off x="800100" y="37338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21" imgW="1771706" imgH="371363" progId="Equation.3">
                  <p:embed/>
                </p:oleObj>
              </mc:Choice>
              <mc:Fallback>
                <p:oleObj name="Equation" r:id="rId21" imgW="177170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7338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90891"/>
              </p:ext>
            </p:extLst>
          </p:nvPr>
        </p:nvGraphicFramePr>
        <p:xfrm>
          <a:off x="2667000" y="3505200"/>
          <a:ext cx="1157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23" imgW="1171547" imgH="952351" progId="Equation.3">
                  <p:embed/>
                </p:oleObj>
              </mc:Choice>
              <mc:Fallback>
                <p:oleObj name="Equation" r:id="rId23" imgW="1171547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1572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83006"/>
              </p:ext>
            </p:extLst>
          </p:nvPr>
        </p:nvGraphicFramePr>
        <p:xfrm>
          <a:off x="4678363" y="3733800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25" imgW="1819210" imgH="371363" progId="Equation.3">
                  <p:embed/>
                </p:oleObj>
              </mc:Choice>
              <mc:Fallback>
                <p:oleObj name="Equation" r:id="rId25" imgW="18192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733800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75791"/>
              </p:ext>
            </p:extLst>
          </p:nvPr>
        </p:nvGraphicFramePr>
        <p:xfrm>
          <a:off x="6589713" y="3541713"/>
          <a:ext cx="1411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27" imgW="1438173" imgH="952351" progId="Equation.3">
                  <p:embed/>
                </p:oleObj>
              </mc:Choice>
              <mc:Fallback>
                <p:oleObj name="Equation" r:id="rId27" imgW="1438173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541713"/>
                        <a:ext cx="14112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07991"/>
              </p:ext>
            </p:extLst>
          </p:nvPr>
        </p:nvGraphicFramePr>
        <p:xfrm>
          <a:off x="800100" y="4751388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29" imgW="1781073" imgH="371363" progId="Equation.3">
                  <p:embed/>
                </p:oleObj>
              </mc:Choice>
              <mc:Fallback>
                <p:oleObj name="Equation" r:id="rId29" imgW="17810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751388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64736"/>
              </p:ext>
            </p:extLst>
          </p:nvPr>
        </p:nvGraphicFramePr>
        <p:xfrm>
          <a:off x="2743200" y="4545013"/>
          <a:ext cx="844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31" imgW="838349" imgH="828787" progId="Equation.3">
                  <p:embed/>
                </p:oleObj>
              </mc:Choice>
              <mc:Fallback>
                <p:oleObj name="Equation" r:id="rId31" imgW="83834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45013"/>
                        <a:ext cx="844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02351"/>
              </p:ext>
            </p:extLst>
          </p:nvPr>
        </p:nvGraphicFramePr>
        <p:xfrm>
          <a:off x="4678363" y="47244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33" imgW="1828912" imgH="371363" progId="Equation.3">
                  <p:embed/>
                </p:oleObj>
              </mc:Choice>
              <mc:Fallback>
                <p:oleObj name="Equation" r:id="rId33" imgW="1828912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7244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737848"/>
              </p:ext>
            </p:extLst>
          </p:nvPr>
        </p:nvGraphicFramePr>
        <p:xfrm>
          <a:off x="6589713" y="4495800"/>
          <a:ext cx="10969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35" imgW="1104974" imgH="828787" progId="Equation.3">
                  <p:embed/>
                </p:oleObj>
              </mc:Choice>
              <mc:Fallback>
                <p:oleObj name="Equation" r:id="rId35" imgW="110497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4495800"/>
                        <a:ext cx="10969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2942"/>
              </p:ext>
            </p:extLst>
          </p:nvPr>
        </p:nvGraphicFramePr>
        <p:xfrm>
          <a:off x="1066800" y="552291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37" imgW="2048033" imgH="457088" progId="Equation.3">
                  <p:embed/>
                </p:oleObj>
              </mc:Choice>
              <mc:Fallback>
                <p:oleObj name="Equation" r:id="rId37" imgW="2048033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2291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1353"/>
              </p:ext>
            </p:extLst>
          </p:nvPr>
        </p:nvGraphicFramePr>
        <p:xfrm>
          <a:off x="4876800" y="548640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39" imgW="1400036" imgH="457088" progId="Equation.3">
                  <p:embed/>
                </p:oleObj>
              </mc:Choice>
              <mc:Fallback>
                <p:oleObj name="Equation" r:id="rId39" imgW="1400036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685800" y="2286003"/>
            <a:ext cx="2598738" cy="523876"/>
            <a:chOff x="432" y="1838"/>
            <a:chExt cx="1637" cy="330"/>
          </a:xfrm>
        </p:grpSpPr>
        <p:sp>
          <p:nvSpPr>
            <p:cNvPr id="27676" name="Text Box 11"/>
            <p:cNvSpPr txBox="1">
              <a:spLocks noChangeArrowheads="1"/>
            </p:cNvSpPr>
            <p:nvPr/>
          </p:nvSpPr>
          <p:spPr bwMode="auto">
            <a:xfrm>
              <a:off x="432" y="183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特别当</a:t>
              </a:r>
            </a:p>
          </p:txBody>
        </p:sp>
        <p:graphicFrame>
          <p:nvGraphicFramePr>
            <p:cNvPr id="27677" name="Object 12"/>
            <p:cNvGraphicFramePr>
              <a:graphicFrameLocks noChangeAspect="1"/>
            </p:cNvGraphicFramePr>
            <p:nvPr/>
          </p:nvGraphicFramePr>
          <p:xfrm>
            <a:off x="1152" y="1932"/>
            <a:ext cx="5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3" name="公式" r:id="rId41" imgW="295396" imgH="95101" progId="Equation.3">
                    <p:embed/>
                  </p:oleObj>
                </mc:Choice>
                <mc:Fallback>
                  <p:oleObj name="公式" r:id="rId41" imgW="295396" imgH="951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32"/>
                          <a:ext cx="54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8" name="Text Box 31"/>
            <p:cNvSpPr txBox="1">
              <a:spLocks noChangeArrowheads="1"/>
            </p:cNvSpPr>
            <p:nvPr/>
          </p:nvSpPr>
          <p:spPr bwMode="auto">
            <a:xfrm>
              <a:off x="1670" y="1838"/>
              <a:ext cx="3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b="1">
                  <a:latin typeface="+mn-lt"/>
                  <a:ea typeface="+mn-ea"/>
                </a:rPr>
                <a:t>时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</p:grp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400050" y="3070225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小结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3369" name="AutoShape 57">
            <a:hlinkClick r:id="rId4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62400" y="971550"/>
            <a:ext cx="685800" cy="304800"/>
          </a:xfrm>
          <a:prstGeom prst="actionButtonBlank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1600" b="1">
                <a:solidFill>
                  <a:srgbClr val="FFFFFF"/>
                </a:solidFill>
              </a:rPr>
              <a:t>推论</a:t>
            </a:r>
            <a:r>
              <a:rPr kumimoji="1" lang="en-US" altLang="zh-CN" sz="1600" b="1">
                <a:solidFill>
                  <a:srgbClr val="FFFFFF"/>
                </a:solidFill>
              </a:rPr>
              <a:t>3)</a:t>
            </a:r>
          </a:p>
        </p:txBody>
      </p:sp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4578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9" grpId="0" animBg="1"/>
      <p:bldP spid="13347" grpId="0" build="p" autoUpdateAnimBg="0" advAuto="0"/>
      <p:bldP spid="13369" grpId="0" animBg="1" autoUpdateAnimBg="0"/>
      <p:bldP spid="3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0" y="801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438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09465"/>
              </p:ext>
            </p:extLst>
          </p:nvPr>
        </p:nvGraphicFramePr>
        <p:xfrm>
          <a:off x="2933700" y="5346700"/>
          <a:ext cx="375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3" imgW="3714694" imgH="799988" progId="Equation.3">
                  <p:embed/>
                </p:oleObj>
              </mc:Choice>
              <mc:Fallback>
                <p:oleObj name="Equation" r:id="rId3" imgW="3714694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346700"/>
                        <a:ext cx="375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200211"/>
              </p:ext>
            </p:extLst>
          </p:nvPr>
        </p:nvGraphicFramePr>
        <p:xfrm>
          <a:off x="4089400" y="53213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5" imgW="2324026" imgH="876337" progId="Equation.3">
                  <p:embed/>
                </p:oleObj>
              </mc:Choice>
              <mc:Fallback>
                <p:oleObj name="Equation" r:id="rId5" imgW="232402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3213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69819"/>
              </p:ext>
            </p:extLst>
          </p:nvPr>
        </p:nvGraphicFramePr>
        <p:xfrm>
          <a:off x="400050" y="5308600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7" imgW="2457506" imgH="876337" progId="Equation.3">
                  <p:embed/>
                </p:oleObj>
              </mc:Choice>
              <mc:Fallback>
                <p:oleObj name="Equation" r:id="rId7" imgW="245750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5308600"/>
                        <a:ext cx="250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88913"/>
            <a:ext cx="45656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三、复合函数求导法则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801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3.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54051"/>
              </p:ext>
            </p:extLst>
          </p:nvPr>
        </p:nvGraphicFramePr>
        <p:xfrm>
          <a:off x="1728788" y="812800"/>
          <a:ext cx="1395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9" imgW="514517" imgH="152363" progId="Equation.3">
                  <p:embed/>
                </p:oleObj>
              </mc:Choice>
              <mc:Fallback>
                <p:oleObj name="Equation" r:id="rId9" imgW="51451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812800"/>
                        <a:ext cx="1395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51760"/>
              </p:ext>
            </p:extLst>
          </p:nvPr>
        </p:nvGraphicFramePr>
        <p:xfrm>
          <a:off x="5029200" y="812800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公式" r:id="rId11" imgW="533251" imgH="152363" progId="Equation.3">
                  <p:embed/>
                </p:oleObj>
              </mc:Choice>
              <mc:Fallback>
                <p:oleObj name="公式" r:id="rId11" imgW="53325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12800"/>
                        <a:ext cx="145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400800" y="801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37700"/>
              </p:ext>
            </p:extLst>
          </p:nvPr>
        </p:nvGraphicFramePr>
        <p:xfrm>
          <a:off x="7239000" y="827088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3" imgW="514517" imgH="152363" progId="Equation.3">
                  <p:embed/>
                </p:oleObj>
              </mc:Choice>
              <mc:Fallback>
                <p:oleObj name="Equation" r:id="rId13" imgW="51451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27088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52400" y="1335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可导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051050" y="1335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复合函数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20164"/>
              </p:ext>
            </p:extLst>
          </p:nvPr>
        </p:nvGraphicFramePr>
        <p:xfrm>
          <a:off x="3575050" y="1346200"/>
          <a:ext cx="1966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15" imgW="743006" imgH="152363" progId="Equation.3">
                  <p:embed/>
                </p:oleObj>
              </mc:Choice>
              <mc:Fallback>
                <p:oleObj name="Equation" r:id="rId15" imgW="74300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346200"/>
                        <a:ext cx="1966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19877"/>
              </p:ext>
            </p:extLst>
          </p:nvPr>
        </p:nvGraphicFramePr>
        <p:xfrm>
          <a:off x="4610100" y="1346200"/>
          <a:ext cx="823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17" imgW="285694" imgH="152363" progId="Equation.3">
                  <p:embed/>
                </p:oleObj>
              </mc:Choice>
              <mc:Fallback>
                <p:oleObj name="Equation" r:id="rId17" imgW="285694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346200"/>
                        <a:ext cx="823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461250" y="1335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43447"/>
              </p:ext>
            </p:extLst>
          </p:nvPr>
        </p:nvGraphicFramePr>
        <p:xfrm>
          <a:off x="1682750" y="1879600"/>
          <a:ext cx="2425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19" imgW="2390933" imgH="799988" progId="Equation.3">
                  <p:embed/>
                </p:oleObj>
              </mc:Choice>
              <mc:Fallback>
                <p:oleObj name="Equation" r:id="rId19" imgW="2390933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879600"/>
                        <a:ext cx="2425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480050" y="13589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9750" y="2844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8883"/>
              </p:ext>
            </p:extLst>
          </p:nvPr>
        </p:nvGraphicFramePr>
        <p:xfrm>
          <a:off x="1235075" y="2943225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21" imgW="1581020" imgH="361987" progId="Equation.3">
                  <p:embed/>
                </p:oleObj>
              </mc:Choice>
              <mc:Fallback>
                <p:oleObj name="Equation" r:id="rId21" imgW="158102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943225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819400" y="28511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u </a:t>
            </a: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00600" y="28432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37879"/>
              </p:ext>
            </p:extLst>
          </p:nvPr>
        </p:nvGraphicFramePr>
        <p:xfrm>
          <a:off x="5270500" y="27305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23" imgW="2390933" imgH="876337" progId="Equation.3">
                  <p:embed/>
                </p:oleObj>
              </mc:Choice>
              <mc:Fallback>
                <p:oleObj name="Equation" r:id="rId23" imgW="239093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730500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02133"/>
              </p:ext>
            </p:extLst>
          </p:nvPr>
        </p:nvGraphicFramePr>
        <p:xfrm>
          <a:off x="1143000" y="3632200"/>
          <a:ext cx="334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25" imgW="3295520" imgH="371363" progId="Equation.3">
                  <p:embed/>
                </p:oleObj>
              </mc:Choice>
              <mc:Fallback>
                <p:oleObj name="Equation" r:id="rId25" imgW="329552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32200"/>
                        <a:ext cx="334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4" name="Group 68"/>
          <p:cNvGrpSpPr>
            <a:grpSpLocks/>
          </p:cNvGrpSpPr>
          <p:nvPr/>
        </p:nvGrpSpPr>
        <p:grpSpPr bwMode="auto">
          <a:xfrm>
            <a:off x="4356100" y="3581400"/>
            <a:ext cx="4114800" cy="550863"/>
            <a:chOff x="2832" y="2053"/>
            <a:chExt cx="2592" cy="347"/>
          </a:xfrm>
        </p:grpSpPr>
        <p:sp>
          <p:nvSpPr>
            <p:cNvPr id="28719" name="Text Box 58"/>
            <p:cNvSpPr txBox="1">
              <a:spLocks noChangeArrowheads="1"/>
            </p:cNvSpPr>
            <p:nvPr/>
          </p:nvSpPr>
          <p:spPr bwMode="auto">
            <a:xfrm>
              <a:off x="2832" y="2053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（当               时             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28720" name="Object 32"/>
            <p:cNvGraphicFramePr>
              <a:graphicFrameLocks noChangeAspect="1"/>
            </p:cNvGraphicFramePr>
            <p:nvPr/>
          </p:nvGraphicFramePr>
          <p:xfrm>
            <a:off x="3360" y="2082"/>
            <a:ext cx="8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6" name="公式" r:id="rId27" imgW="476380" imgH="152363" progId="Equation.3">
                    <p:embed/>
                  </p:oleObj>
                </mc:Choice>
                <mc:Fallback>
                  <p:oleObj name="公式" r:id="rId27" imgW="476380" imgH="152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82"/>
                          <a:ext cx="81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1" name="Object 33"/>
            <p:cNvGraphicFramePr>
              <a:graphicFrameLocks noChangeAspect="1"/>
            </p:cNvGraphicFramePr>
            <p:nvPr/>
          </p:nvGraphicFramePr>
          <p:xfrm>
            <a:off x="4406" y="2081"/>
            <a:ext cx="68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7" name="公式" r:id="rId29" imgW="381037" imgH="133276" progId="Equation.3">
                    <p:embed/>
                  </p:oleObj>
                </mc:Choice>
                <mc:Fallback>
                  <p:oleObj name="公式" r:id="rId29" imgW="381037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2081"/>
                          <a:ext cx="68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11560" y="442205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故有</a:t>
            </a:r>
          </a:p>
        </p:txBody>
      </p:sp>
      <p:graphicFrame>
        <p:nvGraphicFramePr>
          <p:cNvPr id="1439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58334"/>
              </p:ext>
            </p:extLst>
          </p:nvPr>
        </p:nvGraphicFramePr>
        <p:xfrm>
          <a:off x="6769100" y="554990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31" imgW="1847980" imgH="371363" progId="Equation.3">
                  <p:embed/>
                </p:oleObj>
              </mc:Choice>
              <mc:Fallback>
                <p:oleObj name="Equation" r:id="rId31" imgW="184798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549900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5" name="AutoShape 69"/>
          <p:cNvSpPr>
            <a:spLocks noChangeArrowheads="1"/>
          </p:cNvSpPr>
          <p:nvPr/>
        </p:nvSpPr>
        <p:spPr bwMode="auto">
          <a:xfrm>
            <a:off x="1066800" y="1522413"/>
            <a:ext cx="971550" cy="179387"/>
          </a:xfrm>
          <a:prstGeom prst="rightArrow">
            <a:avLst>
              <a:gd name="adj1" fmla="val 50000"/>
              <a:gd name="adj2" fmla="val 135399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248400" y="4114800"/>
            <a:ext cx="2514600" cy="927100"/>
            <a:chOff x="3792" y="2592"/>
            <a:chExt cx="1584" cy="584"/>
          </a:xfrm>
        </p:grpSpPr>
        <p:graphicFrame>
          <p:nvGraphicFramePr>
            <p:cNvPr id="28716" name="Object 30"/>
            <p:cNvGraphicFramePr>
              <a:graphicFrameLocks noChangeAspect="1"/>
            </p:cNvGraphicFramePr>
            <p:nvPr/>
          </p:nvGraphicFramePr>
          <p:xfrm>
            <a:off x="3888" y="2592"/>
            <a:ext cx="31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Equation" r:id="rId33" imgW="447610" imgH="876337" progId="Equation.3">
                    <p:embed/>
                  </p:oleObj>
                </mc:Choice>
                <mc:Fallback>
                  <p:oleObj name="Equation" r:id="rId33" imgW="447610" imgH="876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31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Object 56"/>
            <p:cNvGraphicFramePr>
              <a:graphicFrameLocks noChangeAspect="1"/>
            </p:cNvGraphicFramePr>
            <p:nvPr/>
          </p:nvGraphicFramePr>
          <p:xfrm>
            <a:off x="4264" y="2736"/>
            <a:ext cx="1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Equation" r:id="rId35" imgW="1638226" imgH="371363" progId="Equation.3">
                    <p:embed/>
                  </p:oleObj>
                </mc:Choice>
                <mc:Fallback>
                  <p:oleObj name="Equation" r:id="rId35" imgW="1638226" imgH="371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736"/>
                          <a:ext cx="10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Rectangle 90"/>
            <p:cNvSpPr>
              <a:spLocks noChangeArrowheads="1"/>
            </p:cNvSpPr>
            <p:nvPr/>
          </p:nvSpPr>
          <p:spPr bwMode="auto">
            <a:xfrm>
              <a:off x="3792" y="2592"/>
              <a:ext cx="1584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6248400" y="4114800"/>
            <a:ext cx="2590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438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92115"/>
              </p:ext>
            </p:extLst>
          </p:nvPr>
        </p:nvGraphicFramePr>
        <p:xfrm>
          <a:off x="1905000" y="4241800"/>
          <a:ext cx="472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37" imgW="4676821" imgH="876337" progId="Equation.3">
                  <p:embed/>
                </p:oleObj>
              </mc:Choice>
              <mc:Fallback>
                <p:oleObj name="Equation" r:id="rId37" imgW="4676821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41800"/>
                        <a:ext cx="472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8347075" y="1295400"/>
            <a:ext cx="7620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93397"/>
              </p:ext>
            </p:extLst>
          </p:nvPr>
        </p:nvGraphicFramePr>
        <p:xfrm>
          <a:off x="8637588" y="1460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39" imgW="190351" imgH="266551" progId="Equation.3">
                  <p:embed/>
                </p:oleObj>
              </mc:Choice>
              <mc:Fallback>
                <p:oleObj name="Equation" r:id="rId39" imgW="190351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14605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8728075" y="1793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40611"/>
              </p:ext>
            </p:extLst>
          </p:nvPr>
        </p:nvGraphicFramePr>
        <p:xfrm>
          <a:off x="8637588" y="23590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41" imgW="180984" imgH="190537" progId="Equation.3">
                  <p:embed/>
                </p:oleObj>
              </mc:Choice>
              <mc:Fallback>
                <p:oleObj name="Equation" r:id="rId41" imgW="180984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235902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8728075" y="2708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04218"/>
              </p:ext>
            </p:extLst>
          </p:nvPr>
        </p:nvGraphicFramePr>
        <p:xfrm>
          <a:off x="8637588" y="3213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43" imgW="180984" imgH="190537" progId="Equation.3">
                  <p:embed/>
                </p:oleObj>
              </mc:Choice>
              <mc:Fallback>
                <p:oleObj name="Equation" r:id="rId43" imgW="180984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32131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9315"/>
              </p:ext>
            </p:extLst>
          </p:nvPr>
        </p:nvGraphicFramePr>
        <p:xfrm>
          <a:off x="8728075" y="1900238"/>
          <a:ext cx="290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45" imgW="123779" imgH="162074" progId="Equation.DSMT4">
                  <p:embed/>
                </p:oleObj>
              </mc:Choice>
              <mc:Fallback>
                <p:oleObj name="Equation" r:id="rId45" imgW="123779" imgH="162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075" y="1900238"/>
                        <a:ext cx="2905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157873"/>
              </p:ext>
            </p:extLst>
          </p:nvPr>
        </p:nvGraphicFramePr>
        <p:xfrm>
          <a:off x="8728075" y="2759075"/>
          <a:ext cx="3000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47" imgW="139680" imgH="164880" progId="Equation.DSMT4">
                  <p:embed/>
                </p:oleObj>
              </mc:Choice>
              <mc:Fallback>
                <p:oleObj name="Equation" r:id="rId4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075" y="2759075"/>
                        <a:ext cx="3000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26414"/>
              </p:ext>
            </p:extLst>
          </p:nvPr>
        </p:nvGraphicFramePr>
        <p:xfrm>
          <a:off x="4271963" y="1931988"/>
          <a:ext cx="1117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49" imgW="520560" imgH="431640" progId="Equation.DSMT4">
                  <p:embed/>
                </p:oleObj>
              </mc:Choice>
              <mc:Fallback>
                <p:oleObj name="Equation" r:id="rId49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1931988"/>
                        <a:ext cx="1117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87333"/>
              </p:ext>
            </p:extLst>
          </p:nvPr>
        </p:nvGraphicFramePr>
        <p:xfrm>
          <a:off x="5407025" y="1985963"/>
          <a:ext cx="5334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51" imgW="562021" imgH="866626" progId="Equation.DSMT4">
                  <p:embed/>
                </p:oleObj>
              </mc:Choice>
              <mc:Fallback>
                <p:oleObj name="Equation" r:id="rId51" imgW="562021" imgH="8666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85963"/>
                        <a:ext cx="5334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037"/>
              </p:ext>
            </p:extLst>
          </p:nvPr>
        </p:nvGraphicFramePr>
        <p:xfrm>
          <a:off x="6016625" y="1974850"/>
          <a:ext cx="4619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53" imgW="228600" imgH="431640" progId="Equation.DSMT4">
                  <p:embed/>
                </p:oleObj>
              </mc:Choice>
              <mc:Fallback>
                <p:oleObj name="Equation" r:id="rId53" imgW="22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974850"/>
                        <a:ext cx="4619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5141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 advAuto="0"/>
      <p:bldP spid="14339" grpId="0" autoUpdateAnimBg="0"/>
      <p:bldP spid="14345" grpId="0" autoUpdateAnimBg="0"/>
      <p:bldP spid="14348" grpId="0" autoUpdateAnimBg="0"/>
      <p:bldP spid="14349" grpId="0" autoUpdateAnimBg="0"/>
      <p:bldP spid="14352" grpId="0" autoUpdateAnimBg="0"/>
      <p:bldP spid="14356" grpId="0" build="p" autoUpdateAnimBg="0" advAuto="0"/>
      <p:bldP spid="14358" grpId="0" autoUpdateAnimBg="0"/>
      <p:bldP spid="14360" grpId="0" build="p" autoUpdateAnimBg="0" advAuto="0"/>
      <p:bldP spid="14364" grpId="0" autoUpdateAnimBg="0"/>
      <p:bldP spid="14383" grpId="0" autoUpdateAnimBg="0"/>
      <p:bldP spid="14405" grpId="0" animBg="1"/>
      <p:bldP spid="14428" grpId="0" animBg="1"/>
      <p:bldP spid="39" grpId="0" animBg="1"/>
      <p:bldP spid="41" grpId="0" animBg="1"/>
      <p:bldP spid="43" grpId="0" animBg="1"/>
      <p:bldP spid="5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7086600" y="1295400"/>
            <a:ext cx="7620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539750" y="148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6985"/>
              </p:ext>
            </p:extLst>
          </p:nvPr>
        </p:nvGraphicFramePr>
        <p:xfrm>
          <a:off x="1676400" y="1574800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3" imgW="4229212" imgH="361987" progId="Equation.3">
                  <p:embed/>
                </p:oleObj>
              </mc:Choice>
              <mc:Fallback>
                <p:oleObj name="Equation" r:id="rId3" imgW="4229212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74800"/>
                        <a:ext cx="427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01687"/>
              </p:ext>
            </p:extLst>
          </p:nvPr>
        </p:nvGraphicFramePr>
        <p:xfrm>
          <a:off x="1879600" y="212566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5" imgW="676433" imgH="876337" progId="Equation.3">
                  <p:embed/>
                </p:oleObj>
              </mc:Choice>
              <mc:Fallback>
                <p:oleObj name="Equation" r:id="rId5" imgW="67643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125663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55768"/>
              </p:ext>
            </p:extLst>
          </p:nvPr>
        </p:nvGraphicFramePr>
        <p:xfrm>
          <a:off x="2362200" y="335280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7" imgW="3009826" imgH="371363" progId="Equation.3">
                  <p:embed/>
                </p:oleObj>
              </mc:Choice>
              <mc:Fallback>
                <p:oleObj name="Equation" r:id="rId7" imgW="300982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14871"/>
              </p:ext>
            </p:extLst>
          </p:nvPr>
        </p:nvGraphicFramePr>
        <p:xfrm>
          <a:off x="7377113" y="1460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9" imgW="190351" imgH="266551" progId="Equation.3">
                  <p:embed/>
                </p:oleObj>
              </mc:Choice>
              <mc:Fallback>
                <p:oleObj name="Equation" r:id="rId9" imgW="190351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14605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7467600" y="1793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49410"/>
              </p:ext>
            </p:extLst>
          </p:nvPr>
        </p:nvGraphicFramePr>
        <p:xfrm>
          <a:off x="7377113" y="23590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11" imgW="180984" imgH="190537" progId="Equation.3">
                  <p:embed/>
                </p:oleObj>
              </mc:Choice>
              <mc:Fallback>
                <p:oleObj name="Equation" r:id="rId11" imgW="180984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235902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7467600" y="2708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14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77900"/>
              </p:ext>
            </p:extLst>
          </p:nvPr>
        </p:nvGraphicFramePr>
        <p:xfrm>
          <a:off x="7383463" y="32734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13" imgW="152549" imgH="190537" progId="Equation.3">
                  <p:embed/>
                </p:oleObj>
              </mc:Choice>
              <mc:Fallback>
                <p:oleObj name="Equation" r:id="rId13" imgW="152549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27342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7467600" y="3546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14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301593"/>
              </p:ext>
            </p:extLst>
          </p:nvPr>
        </p:nvGraphicFramePr>
        <p:xfrm>
          <a:off x="7377113" y="40767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15" imgW="180984" imgH="190537" progId="Equation.3">
                  <p:embed/>
                </p:oleObj>
              </mc:Choice>
              <mc:Fallback>
                <p:oleObj name="Equation" r:id="rId15" imgW="180984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40767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050690"/>
              </p:ext>
            </p:extLst>
          </p:nvPr>
        </p:nvGraphicFramePr>
        <p:xfrm>
          <a:off x="2730500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7" imgW="571388" imgH="876337" progId="Equation.3">
                  <p:embed/>
                </p:oleObj>
              </mc:Choice>
              <mc:Fallback>
                <p:oleObj name="Equation" r:id="rId17" imgW="571388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85192"/>
              </p:ext>
            </p:extLst>
          </p:nvPr>
        </p:nvGraphicFramePr>
        <p:xfrm>
          <a:off x="3408363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19" imgW="571388" imgH="876337" progId="Equation.3">
                  <p:embed/>
                </p:oleObj>
              </mc:Choice>
              <mc:Fallback>
                <p:oleObj name="Equation" r:id="rId19" imgW="571388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2742"/>
              </p:ext>
            </p:extLst>
          </p:nvPr>
        </p:nvGraphicFramePr>
        <p:xfrm>
          <a:off x="4119563" y="2125663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21" imgW="381037" imgH="876337" progId="Equation.3">
                  <p:embed/>
                </p:oleObj>
              </mc:Choice>
              <mc:Fallback>
                <p:oleObj name="Equation" r:id="rId21" imgW="38103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125663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539750" y="4495800"/>
            <a:ext cx="75438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关键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   </a:t>
            </a:r>
            <a:r>
              <a:rPr kumimoji="1" lang="zh-CN" altLang="en-US" sz="2800" b="1" dirty="0"/>
              <a:t>搞清复合函数结构</a:t>
            </a:r>
            <a:r>
              <a:rPr kumimoji="1" lang="en-US" altLang="zh-CN" sz="2800" b="1" dirty="0"/>
              <a:t>, </a:t>
            </a:r>
            <a:r>
              <a:rPr kumimoji="1" lang="zh-CN" altLang="en-US" sz="2800" b="1" dirty="0"/>
              <a:t>由外向内逐层求导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29714" name="Rectangle 18"/>
          <p:cNvSpPr>
            <a:spLocks noChangeArrowheads="1"/>
          </p:cNvSpPr>
          <p:nvPr>
            <p:ph type="title"/>
          </p:nvPr>
        </p:nvSpPr>
        <p:spPr bwMode="auto">
          <a:xfrm>
            <a:off x="539750" y="603250"/>
            <a:ext cx="72390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推广：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此法则可推广到多个中间变量的情形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19112"/>
              </p:ext>
            </p:extLst>
          </p:nvPr>
        </p:nvGraphicFramePr>
        <p:xfrm>
          <a:off x="7467600" y="1900238"/>
          <a:ext cx="290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23" imgW="123779" imgH="162074" progId="Equation.DSMT4">
                  <p:embed/>
                </p:oleObj>
              </mc:Choice>
              <mc:Fallback>
                <p:oleObj name="Equation" r:id="rId23" imgW="123779" imgH="162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00238"/>
                        <a:ext cx="2905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26198"/>
              </p:ext>
            </p:extLst>
          </p:nvPr>
        </p:nvGraphicFramePr>
        <p:xfrm>
          <a:off x="7494588" y="2792413"/>
          <a:ext cx="2460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25" imgW="104710" imgH="123899" progId="Equation.DSMT4">
                  <p:embed/>
                </p:oleObj>
              </mc:Choice>
              <mc:Fallback>
                <p:oleObj name="Equation" r:id="rId25" imgW="104710" imgH="1238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792413"/>
                        <a:ext cx="2460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80494"/>
              </p:ext>
            </p:extLst>
          </p:nvPr>
        </p:nvGraphicFramePr>
        <p:xfrm>
          <a:off x="7472363" y="3630613"/>
          <a:ext cx="2682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27" imgW="114412" imgH="123899" progId="Equation.DSMT4">
                  <p:embed/>
                </p:oleObj>
              </mc:Choice>
              <mc:Fallback>
                <p:oleObj name="Equation" r:id="rId27" imgW="114412" imgH="1238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3" y="3630613"/>
                        <a:ext cx="2682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51966"/>
              </p:ext>
            </p:extLst>
          </p:nvPr>
        </p:nvGraphicFramePr>
        <p:xfrm>
          <a:off x="2339975" y="3989388"/>
          <a:ext cx="2087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29" imgW="981196" imgH="190537" progId="Equation.DSMT4">
                  <p:embed/>
                </p:oleObj>
              </mc:Choice>
              <mc:Fallback>
                <p:oleObj name="Equation" r:id="rId29" imgW="981196" imgH="1905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89388"/>
                        <a:ext cx="20875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56659"/>
              </p:ext>
            </p:extLst>
          </p:nvPr>
        </p:nvGraphicFramePr>
        <p:xfrm>
          <a:off x="4340225" y="4003675"/>
          <a:ext cx="1274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31" imgW="628594" imgH="190537" progId="Equation.DSMT4">
                  <p:embed/>
                </p:oleObj>
              </mc:Choice>
              <mc:Fallback>
                <p:oleObj name="Equation" r:id="rId31" imgW="628594" imgH="1905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003675"/>
                        <a:ext cx="12747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42858"/>
              </p:ext>
            </p:extLst>
          </p:nvPr>
        </p:nvGraphicFramePr>
        <p:xfrm>
          <a:off x="5543550" y="4003675"/>
          <a:ext cx="900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33" imgW="447610" imgH="190537" progId="Equation.DSMT4">
                  <p:embed/>
                </p:oleObj>
              </mc:Choice>
              <mc:Fallback>
                <p:oleObj name="Equation" r:id="rId33" imgW="447610" imgH="1905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003675"/>
                        <a:ext cx="900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555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1" grpId="0" autoUpdateAnimBg="0"/>
      <p:bldP spid="314376" grpId="0" animBg="1"/>
      <p:bldP spid="314378" grpId="0" animBg="1"/>
      <p:bldP spid="314380" grpId="0" animBg="1"/>
      <p:bldP spid="314385" grpId="0" autoUpdateAnimBg="0"/>
      <p:bldP spid="2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52400"/>
            <a:ext cx="30480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求下列导数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83051"/>
              </p:ext>
            </p:extLst>
          </p:nvPr>
        </p:nvGraphicFramePr>
        <p:xfrm>
          <a:off x="3429000" y="188913"/>
          <a:ext cx="4913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3" imgW="4867173" imgH="438001" progId="Equation.3">
                  <p:embed/>
                </p:oleObj>
              </mc:Choice>
              <mc:Fallback>
                <p:oleObj name="Equation" r:id="rId3" imgW="4867173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8913"/>
                        <a:ext cx="4913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9750" y="8413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  <a:r>
              <a:rPr kumimoji="1" lang="en-US" altLang="zh-CN" b="1">
                <a:latin typeface="+mn-lt"/>
                <a:ea typeface="+mn-ea"/>
              </a:rPr>
              <a:t>(1)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216712"/>
              </p:ext>
            </p:extLst>
          </p:nvPr>
        </p:nvGraphicFramePr>
        <p:xfrm>
          <a:off x="1714500" y="862013"/>
          <a:ext cx="231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5" imgW="2266820" imgH="457088" progId="Equation.3">
                  <p:embed/>
                </p:oleObj>
              </mc:Choice>
              <mc:Fallback>
                <p:oleObj name="Equation" r:id="rId5" imgW="2266820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862013"/>
                        <a:ext cx="231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06728"/>
              </p:ext>
            </p:extLst>
          </p:nvPr>
        </p:nvGraphicFramePr>
        <p:xfrm>
          <a:off x="3987800" y="862013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7" imgW="1057136" imgH="381074" progId="Equation.3">
                  <p:embed/>
                </p:oleObj>
              </mc:Choice>
              <mc:Fallback>
                <p:oleObj name="Equation" r:id="rId7" imgW="105713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862013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78160"/>
              </p:ext>
            </p:extLst>
          </p:nvPr>
        </p:nvGraphicFramePr>
        <p:xfrm>
          <a:off x="5181600" y="900113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9" imgW="1238120" imgH="361987" progId="Equation.3">
                  <p:embed/>
                </p:oleObj>
              </mc:Choice>
              <mc:Fallback>
                <p:oleObj name="Equation" r:id="rId9" imgW="123812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0113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5275"/>
              </p:ext>
            </p:extLst>
          </p:nvPr>
        </p:nvGraphicFramePr>
        <p:xfrm>
          <a:off x="6496050" y="823913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11" imgW="790510" imgH="361987" progId="Equation.3">
                  <p:embed/>
                </p:oleObj>
              </mc:Choice>
              <mc:Fallback>
                <p:oleObj name="Equation" r:id="rId11" imgW="79051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823913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3760"/>
              </p:ext>
            </p:extLst>
          </p:nvPr>
        </p:nvGraphicFramePr>
        <p:xfrm>
          <a:off x="7424738" y="709613"/>
          <a:ext cx="2714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13" imgW="257259" imgH="780901" progId="Equation.3">
                  <p:embed/>
                </p:oleObj>
              </mc:Choice>
              <mc:Fallback>
                <p:oleObj name="Equation" r:id="rId13" imgW="257259" imgH="780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709613"/>
                        <a:ext cx="2714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79337"/>
              </p:ext>
            </p:extLst>
          </p:nvPr>
        </p:nvGraphicFramePr>
        <p:xfrm>
          <a:off x="2616200" y="1485900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15" imgW="1219051" imgH="447712" progId="Equation.3">
                  <p:embed/>
                </p:oleObj>
              </mc:Choice>
              <mc:Fallback>
                <p:oleObj name="Equation" r:id="rId15" imgW="1219051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485900"/>
                        <a:ext cx="1270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20523"/>
              </p:ext>
            </p:extLst>
          </p:nvPr>
        </p:nvGraphicFramePr>
        <p:xfrm>
          <a:off x="1727200" y="2205038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Equation" r:id="rId17" imgW="2209949" imgH="457088" progId="Equation.3">
                  <p:embed/>
                </p:oleObj>
              </mc:Choice>
              <mc:Fallback>
                <p:oleObj name="Equation" r:id="rId17" imgW="220994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205038"/>
                        <a:ext cx="226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3377"/>
              </p:ext>
            </p:extLst>
          </p:nvPr>
        </p:nvGraphicFramePr>
        <p:xfrm>
          <a:off x="4013200" y="22098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Equation" r:id="rId19" imgW="1047769" imgH="381074" progId="Equation.3">
                  <p:embed/>
                </p:oleObj>
              </mc:Choice>
              <mc:Fallback>
                <p:oleObj name="Equation" r:id="rId19" imgW="10477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2098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89206"/>
              </p:ext>
            </p:extLst>
          </p:nvPr>
        </p:nvGraphicFramePr>
        <p:xfrm>
          <a:off x="5092700" y="2289175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Equation" r:id="rId21" imgW="1124043" imgH="361987" progId="Equation.3">
                  <p:embed/>
                </p:oleObj>
              </mc:Choice>
              <mc:Fallback>
                <p:oleObj name="Equation" r:id="rId21" imgW="112404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9175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881"/>
              </p:ext>
            </p:extLst>
          </p:nvPr>
        </p:nvGraphicFramePr>
        <p:xfrm>
          <a:off x="6343650" y="2201863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23" imgW="609526" imgH="361987" progId="Equation.3">
                  <p:embed/>
                </p:oleObj>
              </mc:Choice>
              <mc:Fallback>
                <p:oleObj name="Equation" r:id="rId23" imgW="60952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2201863"/>
                        <a:ext cx="66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49582"/>
              </p:ext>
            </p:extLst>
          </p:nvPr>
        </p:nvGraphicFramePr>
        <p:xfrm>
          <a:off x="7029450" y="2271713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25" imgW="1219051" imgH="342900" progId="Equation.3">
                  <p:embed/>
                </p:oleObj>
              </mc:Choice>
              <mc:Fallback>
                <p:oleObj name="Equation" r:id="rId25" imgW="1219051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271713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066800" y="2195513"/>
            <a:ext cx="947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0" y="3097213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P17 </a:t>
            </a:r>
            <a:r>
              <a:rPr kumimoji="1" lang="en-US" altLang="zh-CN" b="1" dirty="0">
                <a:latin typeface="+mn-lt"/>
                <a:ea typeface="+mn-ea"/>
              </a:rPr>
              <a:t> (3)</a:t>
            </a: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79694"/>
              </p:ext>
            </p:extLst>
          </p:nvPr>
        </p:nvGraphicFramePr>
        <p:xfrm>
          <a:off x="1701800" y="2868613"/>
          <a:ext cx="3013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27" imgW="2962321" imgH="895424" progId="Equation.3">
                  <p:embed/>
                </p:oleObj>
              </mc:Choice>
              <mc:Fallback>
                <p:oleObj name="Equation" r:id="rId27" imgW="2962321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68613"/>
                        <a:ext cx="30130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87605"/>
              </p:ext>
            </p:extLst>
          </p:nvPr>
        </p:nvGraphicFramePr>
        <p:xfrm>
          <a:off x="4733925" y="2938463"/>
          <a:ext cx="1666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29" imgW="1619157" imgH="799988" progId="Equation.3">
                  <p:embed/>
                </p:oleObj>
              </mc:Choice>
              <mc:Fallback>
                <p:oleObj name="Equation" r:id="rId29" imgW="161915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2938463"/>
                        <a:ext cx="1666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18240"/>
              </p:ext>
            </p:extLst>
          </p:nvPr>
        </p:nvGraphicFramePr>
        <p:xfrm>
          <a:off x="5184775" y="294163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31" imgW="295396" imgH="381074" progId="Equation.3">
                  <p:embed/>
                </p:oleObj>
              </mc:Choice>
              <mc:Fallback>
                <p:oleObj name="Equation" r:id="rId31" imgW="29539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94163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60798"/>
              </p:ext>
            </p:extLst>
          </p:nvPr>
        </p:nvGraphicFramePr>
        <p:xfrm>
          <a:off x="5565775" y="2938463"/>
          <a:ext cx="77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33" imgW="723937" imgH="381074" progId="Equation.3">
                  <p:embed/>
                </p:oleObj>
              </mc:Choice>
              <mc:Fallback>
                <p:oleObj name="Equation" r:id="rId33" imgW="72393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2938463"/>
                        <a:ext cx="77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614129"/>
              </p:ext>
            </p:extLst>
          </p:nvPr>
        </p:nvGraphicFramePr>
        <p:xfrm>
          <a:off x="6438900" y="3186113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35" imgW="828647" imgH="266551" progId="Equation.3">
                  <p:embed/>
                </p:oleObj>
              </mc:Choice>
              <mc:Fallback>
                <p:oleObj name="Equation" r:id="rId35" imgW="828647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186113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3871913"/>
            <a:ext cx="281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类似可得</a:t>
            </a:r>
          </a:p>
        </p:txBody>
      </p:sp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81686"/>
              </p:ext>
            </p:extLst>
          </p:nvPr>
        </p:nvGraphicFramePr>
        <p:xfrm>
          <a:off x="889000" y="452596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37" imgW="1904851" imgH="361987" progId="Equation.DSMT4">
                  <p:embed/>
                </p:oleObj>
              </mc:Choice>
              <mc:Fallback>
                <p:oleObj name="Equation" r:id="rId37" imgW="190485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525963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56682"/>
              </p:ext>
            </p:extLst>
          </p:nvPr>
        </p:nvGraphicFramePr>
        <p:xfrm>
          <a:off x="6153150" y="5427663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39" imgW="1476310" imgH="381074" progId="Equation.3">
                  <p:embed/>
                </p:oleObj>
              </mc:Choice>
              <mc:Fallback>
                <p:oleObj name="Equation" r:id="rId39" imgW="147631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427663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69653"/>
              </p:ext>
            </p:extLst>
          </p:nvPr>
        </p:nvGraphicFramePr>
        <p:xfrm>
          <a:off x="3282950" y="4525963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41" imgW="800212" imgH="361987" progId="Equation.3">
                  <p:embed/>
                </p:oleObj>
              </mc:Choice>
              <mc:Fallback>
                <p:oleObj name="Equation" r:id="rId41" imgW="800212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25963"/>
                        <a:ext cx="85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659642"/>
              </p:ext>
            </p:extLst>
          </p:nvPr>
        </p:nvGraphicFramePr>
        <p:xfrm>
          <a:off x="5994400" y="4449763"/>
          <a:ext cx="71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43" imgW="666731" imgH="447712" progId="Equation.3">
                  <p:embed/>
                </p:oleObj>
              </mc:Choice>
              <mc:Fallback>
                <p:oleObj name="Equation" r:id="rId43" imgW="666731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449763"/>
                        <a:ext cx="71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52228"/>
              </p:ext>
            </p:extLst>
          </p:nvPr>
        </p:nvGraphicFramePr>
        <p:xfrm>
          <a:off x="3644900" y="5319713"/>
          <a:ext cx="151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45" imgW="1466943" imgH="780901" progId="Equation.3">
                  <p:embed/>
                </p:oleObj>
              </mc:Choice>
              <mc:Fallback>
                <p:oleObj name="Equation" r:id="rId45" imgW="1466943" imgH="780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319713"/>
                        <a:ext cx="151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15099"/>
              </p:ext>
            </p:extLst>
          </p:nvPr>
        </p:nvGraphicFramePr>
        <p:xfrm>
          <a:off x="920750" y="5230813"/>
          <a:ext cx="213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47" imgW="2085836" imgH="895424" progId="Equation.3">
                  <p:embed/>
                </p:oleObj>
              </mc:Choice>
              <mc:Fallback>
                <p:oleObj name="Equation" r:id="rId47" imgW="208583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230813"/>
                        <a:ext cx="213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609600" y="5200650"/>
            <a:ext cx="79168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522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08677"/>
              </p:ext>
            </p:extLst>
          </p:nvPr>
        </p:nvGraphicFramePr>
        <p:xfrm>
          <a:off x="4146550" y="4297363"/>
          <a:ext cx="1270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49" imgW="1219051" imgH="828787" progId="Equation.DSMT4">
                  <p:embed/>
                </p:oleObj>
              </mc:Choice>
              <mc:Fallback>
                <p:oleObj name="Equation" r:id="rId49" imgW="1219051" imgH="8287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297363"/>
                        <a:ext cx="1270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06687"/>
              </p:ext>
            </p:extLst>
          </p:nvPr>
        </p:nvGraphicFramePr>
        <p:xfrm>
          <a:off x="6775450" y="4437063"/>
          <a:ext cx="134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51" imgW="1295326" imgH="476176" progId="Equation.DSMT4">
                  <p:embed/>
                </p:oleObj>
              </mc:Choice>
              <mc:Fallback>
                <p:oleObj name="Equation" r:id="rId51" imgW="1295326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437063"/>
                        <a:ext cx="134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1232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40" grpId="0" autoUpdateAnimBg="0"/>
      <p:bldP spid="52241" grpId="0" autoUpdateAnimBg="0"/>
      <p:bldP spid="52247" grpId="0" autoUpdateAnimBg="0"/>
      <p:bldP spid="52254" grpId="0" animBg="1"/>
      <p:bldP spid="3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5200" y="527050"/>
            <a:ext cx="16002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0571"/>
              </p:ext>
            </p:extLst>
          </p:nvPr>
        </p:nvGraphicFramePr>
        <p:xfrm>
          <a:off x="1919163" y="523875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3" imgW="2162110" imgH="476176" progId="Equation.3">
                  <p:embed/>
                </p:oleObj>
              </mc:Choice>
              <mc:Fallback>
                <p:oleObj name="Equation" r:id="rId3" imgW="216211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163" y="523875"/>
                        <a:ext cx="2209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24200" y="533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2308"/>
              </p:ext>
            </p:extLst>
          </p:nvPr>
        </p:nvGraphicFramePr>
        <p:xfrm>
          <a:off x="4670300" y="444500"/>
          <a:ext cx="57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5" imgW="523884" imgH="876337" progId="Equation.3">
                  <p:embed/>
                </p:oleObj>
              </mc:Choice>
              <mc:Fallback>
                <p:oleObj name="Equation" r:id="rId5" imgW="52388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300" y="444500"/>
                        <a:ext cx="57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77750" y="15255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60458"/>
              </p:ext>
            </p:extLst>
          </p:nvPr>
        </p:nvGraphicFramePr>
        <p:xfrm>
          <a:off x="1989013" y="1385888"/>
          <a:ext cx="44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7" imgW="400106" imgH="876337" progId="Equation.3">
                  <p:embed/>
                </p:oleObj>
              </mc:Choice>
              <mc:Fallback>
                <p:oleObj name="Equation" r:id="rId7" imgW="40010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13" y="1385888"/>
                        <a:ext cx="44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19509"/>
              </p:ext>
            </p:extLst>
          </p:nvPr>
        </p:nvGraphicFramePr>
        <p:xfrm>
          <a:off x="2562100" y="14097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9" imgW="1390669" imgH="904801" progId="Equation.3">
                  <p:embed/>
                </p:oleObj>
              </mc:Choice>
              <mc:Fallback>
                <p:oleObj name="Equation" r:id="rId9" imgW="1390669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00" y="1409700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45679"/>
              </p:ext>
            </p:extLst>
          </p:nvPr>
        </p:nvGraphicFramePr>
        <p:xfrm>
          <a:off x="3965450" y="1525588"/>
          <a:ext cx="12969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450" y="1525588"/>
                        <a:ext cx="12969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395374"/>
              </p:ext>
            </p:extLst>
          </p:nvPr>
        </p:nvGraphicFramePr>
        <p:xfrm>
          <a:off x="2536700" y="26035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13" imgW="2000194" imgH="476176" progId="Equation.3">
                  <p:embed/>
                </p:oleObj>
              </mc:Choice>
              <mc:Fallback>
                <p:oleObj name="Equation" r:id="rId13" imgW="2000194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700" y="2603500"/>
                        <a:ext cx="204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750" y="3344863"/>
            <a:ext cx="204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12364"/>
              </p:ext>
            </p:extLst>
          </p:nvPr>
        </p:nvGraphicFramePr>
        <p:xfrm>
          <a:off x="2235075" y="3429000"/>
          <a:ext cx="822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5" imgW="781143" imgH="371363" progId="Equation.3">
                  <p:embed/>
                </p:oleObj>
              </mc:Choice>
              <mc:Fallback>
                <p:oleObj name="Equation" r:id="rId15" imgW="78114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075" y="3429000"/>
                        <a:ext cx="822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057400" y="33448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 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如何求</a:t>
            </a: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06587"/>
              </p:ext>
            </p:extLst>
          </p:nvPr>
        </p:nvGraphicFramePr>
        <p:xfrm>
          <a:off x="5197350" y="332740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7" imgW="1923920" imgH="476176" progId="Equation.3">
                  <p:embed/>
                </p:oleObj>
              </mc:Choice>
              <mc:Fallback>
                <p:oleObj name="Equation" r:id="rId17" imgW="192392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350" y="3327400"/>
                        <a:ext cx="196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7172200" y="3344863"/>
            <a:ext cx="170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的导数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28473"/>
              </p:ext>
            </p:extLst>
          </p:nvPr>
        </p:nvGraphicFramePr>
        <p:xfrm>
          <a:off x="2079500" y="4089400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9" imgW="438243" imgH="876337" progId="Equation.3">
                  <p:embed/>
                </p:oleObj>
              </mc:Choice>
              <mc:Fallback>
                <p:oleObj name="Equation" r:id="rId19" imgW="43824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500" y="4089400"/>
                        <a:ext cx="48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67233"/>
              </p:ext>
            </p:extLst>
          </p:nvPr>
        </p:nvGraphicFramePr>
        <p:xfrm>
          <a:off x="2676400" y="4318000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21" imgW="2276521" imgH="361987" progId="Equation.3">
                  <p:embed/>
                </p:oleObj>
              </mc:Choice>
              <mc:Fallback>
                <p:oleObj name="Equation" r:id="rId21" imgW="227652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400" y="4318000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59873"/>
              </p:ext>
            </p:extLst>
          </p:nvPr>
        </p:nvGraphicFramePr>
        <p:xfrm>
          <a:off x="5114800" y="4232275"/>
          <a:ext cx="191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23" imgW="1867049" imgH="476176" progId="Equation.3">
                  <p:embed/>
                </p:oleObj>
              </mc:Choice>
              <mc:Fallback>
                <p:oleObj name="Equation" r:id="rId23" imgW="1867049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800" y="4232275"/>
                        <a:ext cx="1917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4581400" y="4843463"/>
            <a:ext cx="381000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17843"/>
              </p:ext>
            </p:extLst>
          </p:nvPr>
        </p:nvGraphicFramePr>
        <p:xfrm>
          <a:off x="5019550" y="5080000"/>
          <a:ext cx="231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25" imgW="2266820" imgH="666713" progId="Equation.3">
                  <p:embed/>
                </p:oleObj>
              </mc:Choice>
              <mc:Fallback>
                <p:oleObj name="Equation" r:id="rId25" imgW="2266820" imgH="666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550" y="5080000"/>
                        <a:ext cx="2311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923800" y="4840288"/>
            <a:ext cx="4038600" cy="925512"/>
            <a:chOff x="384" y="2818"/>
            <a:chExt cx="2784" cy="583"/>
          </a:xfrm>
        </p:grpSpPr>
        <p:sp>
          <p:nvSpPr>
            <p:cNvPr id="31774" name="Line 23"/>
            <p:cNvSpPr>
              <a:spLocks noChangeShapeType="1"/>
            </p:cNvSpPr>
            <p:nvPr/>
          </p:nvSpPr>
          <p:spPr bwMode="auto">
            <a:xfrm>
              <a:off x="1680" y="2818"/>
              <a:ext cx="1488" cy="0"/>
            </a:xfrm>
            <a:prstGeom prst="line">
              <a:avLst/>
            </a:prstGeom>
            <a:ln w="57150">
              <a:solidFill>
                <a:srgbClr val="00B0F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775" name="Line 24"/>
            <p:cNvSpPr>
              <a:spLocks noChangeShapeType="1"/>
            </p:cNvSpPr>
            <p:nvPr/>
          </p:nvSpPr>
          <p:spPr bwMode="auto">
            <a:xfrm flipV="1">
              <a:off x="1104" y="2914"/>
              <a:ext cx="144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776" name="Line 25"/>
            <p:cNvSpPr>
              <a:spLocks noChangeShapeType="1"/>
            </p:cNvSpPr>
            <p:nvPr/>
          </p:nvSpPr>
          <p:spPr bwMode="auto">
            <a:xfrm flipV="1">
              <a:off x="1104" y="2850"/>
              <a:ext cx="768" cy="25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777" name="Text Box 26"/>
            <p:cNvSpPr txBox="1">
              <a:spLocks noChangeArrowheads="1"/>
            </p:cNvSpPr>
            <p:nvPr/>
          </p:nvSpPr>
          <p:spPr bwMode="auto">
            <a:xfrm>
              <a:off x="384" y="3074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这两个记号含义不同</a:t>
              </a:r>
            </a:p>
          </p:txBody>
        </p:sp>
      </p:grpSp>
      <p:graphicFrame>
        <p:nvGraphicFramePr>
          <p:cNvPr id="532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31919"/>
              </p:ext>
            </p:extLst>
          </p:nvPr>
        </p:nvGraphicFramePr>
        <p:xfrm>
          <a:off x="7019800" y="4475163"/>
          <a:ext cx="615950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27" imgW="571388" imgH="104812" progId="Equation.3">
                  <p:embed/>
                </p:oleObj>
              </mc:Choice>
              <mc:Fallback>
                <p:oleObj name="Equation" r:id="rId27" imgW="571388" imgH="1048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800" y="4475163"/>
                        <a:ext cx="615950" cy="15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2828800" y="990600"/>
            <a:ext cx="1066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3438400" y="1066800"/>
            <a:ext cx="457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532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62333"/>
              </p:ext>
            </p:extLst>
          </p:nvPr>
        </p:nvGraphicFramePr>
        <p:xfrm>
          <a:off x="3501900" y="4268788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29" imgW="1333463" imgH="438001" progId="Equation.3">
                  <p:embed/>
                </p:oleObj>
              </mc:Choice>
              <mc:Fallback>
                <p:oleObj name="Equation" r:id="rId29" imgW="1333463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900" y="4268788"/>
                        <a:ext cx="138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37379"/>
              </p:ext>
            </p:extLst>
          </p:nvPr>
        </p:nvGraphicFramePr>
        <p:xfrm>
          <a:off x="5333875" y="1412875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31" imgW="1380967" imgH="895424" progId="Equation.3">
                  <p:embed/>
                </p:oleObj>
              </mc:Choice>
              <mc:Fallback>
                <p:oleObj name="Equation" r:id="rId31" imgW="138096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75" y="1412875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016180"/>
              </p:ext>
            </p:extLst>
          </p:nvPr>
        </p:nvGraphicFramePr>
        <p:xfrm>
          <a:off x="6794375" y="1525588"/>
          <a:ext cx="168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33" imgW="1628859" imgH="466799" progId="Equation.3">
                  <p:embed/>
                </p:oleObj>
              </mc:Choice>
              <mc:Fallback>
                <p:oleObj name="Equation" r:id="rId33" imgW="1628859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375" y="1525588"/>
                        <a:ext cx="1689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67951"/>
              </p:ext>
            </p:extLst>
          </p:nvPr>
        </p:nvGraphicFramePr>
        <p:xfrm>
          <a:off x="8481888" y="1525588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35" imgW="428541" imgH="390451" progId="Equation.3">
                  <p:embed/>
                </p:oleObj>
              </mc:Choice>
              <mc:Fallback>
                <p:oleObj name="Equation" r:id="rId35" imgW="42854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888" y="1525588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744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60" grpId="0" autoUpdateAnimBg="0"/>
      <p:bldP spid="53262" grpId="0" autoUpdateAnimBg="0"/>
      <p:bldP spid="53264" grpId="0" autoUpdateAnimBg="0"/>
      <p:bldP spid="53268" grpId="0" animBg="1"/>
      <p:bldP spid="53280" grpId="0" animBg="1"/>
      <p:bldP spid="53281" grpId="0" animBg="1"/>
      <p:bldP spid="3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60846" y="387350"/>
            <a:ext cx="167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42483"/>
              </p:ext>
            </p:extLst>
          </p:nvPr>
        </p:nvGraphicFramePr>
        <p:xfrm>
          <a:off x="1911796" y="32385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3" imgW="3009826" imgH="485887" progId="Equation.3">
                  <p:embed/>
                </p:oleObj>
              </mc:Choice>
              <mc:Fallback>
                <p:oleObj name="Equation" r:id="rId3" imgW="300982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796" y="32385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88481"/>
              </p:ext>
            </p:extLst>
          </p:nvPr>
        </p:nvGraphicFramePr>
        <p:xfrm>
          <a:off x="5048696" y="4572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5" imgW="743006" imgH="400162" progId="Equation.3">
                  <p:embed/>
                </p:oleObj>
              </mc:Choice>
              <mc:Fallback>
                <p:oleObj name="Equation" r:id="rId5" imgW="74300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696" y="457200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60846" y="1143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60604"/>
              </p:ext>
            </p:extLst>
          </p:nvPr>
        </p:nvGraphicFramePr>
        <p:xfrm>
          <a:off x="1505396" y="990600"/>
          <a:ext cx="234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7" imgW="2304957" imgH="828787" progId="Equation.3">
                  <p:embed/>
                </p:oleObj>
              </mc:Choice>
              <mc:Fallback>
                <p:oleObj name="Equation" r:id="rId7" imgW="230495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396" y="990600"/>
                        <a:ext cx="2349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40329"/>
              </p:ext>
            </p:extLst>
          </p:nvPr>
        </p:nvGraphicFramePr>
        <p:xfrm>
          <a:off x="3931096" y="1219200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9" imgW="552320" imgH="371363" progId="Equation.3">
                  <p:embed/>
                </p:oleObj>
              </mc:Choice>
              <mc:Fallback>
                <p:oleObj name="Equation" r:id="rId9" imgW="55232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096" y="1219200"/>
                        <a:ext cx="59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17250"/>
              </p:ext>
            </p:extLst>
          </p:nvPr>
        </p:nvGraphicFramePr>
        <p:xfrm>
          <a:off x="4540696" y="99060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1" imgW="1295326" imgH="876337" progId="Equation.3">
                  <p:embed/>
                </p:oleObj>
              </mc:Choice>
              <mc:Fallback>
                <p:oleObj name="Equation" r:id="rId11" imgW="129532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696" y="990600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37696"/>
              </p:ext>
            </p:extLst>
          </p:nvPr>
        </p:nvGraphicFramePr>
        <p:xfrm>
          <a:off x="5988496" y="122555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13" imgW="647663" imgH="371363" progId="Equation.3">
                  <p:embed/>
                </p:oleObj>
              </mc:Choice>
              <mc:Fallback>
                <p:oleObj name="Equation" r:id="rId13" imgW="64766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496" y="1225550"/>
                        <a:ext cx="69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10421"/>
              </p:ext>
            </p:extLst>
          </p:nvPr>
        </p:nvGraphicFramePr>
        <p:xfrm>
          <a:off x="1889571" y="2212975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15" imgW="1400036" imgH="876337" progId="Equation.3">
                  <p:embed/>
                </p:oleObj>
              </mc:Choice>
              <mc:Fallback>
                <p:oleObj name="Equation" r:id="rId15" imgW="140003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571" y="2212975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60846" y="34591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记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38"/>
              </p:ext>
            </p:extLst>
          </p:nvPr>
        </p:nvGraphicFramePr>
        <p:xfrm>
          <a:off x="1289496" y="3397250"/>
          <a:ext cx="355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17" imgW="3505274" imgH="552524" progId="Equation.DSMT4">
                  <p:embed/>
                </p:oleObj>
              </mc:Choice>
              <mc:Fallback>
                <p:oleObj name="Equation" r:id="rId17" imgW="3505274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496" y="3397250"/>
                        <a:ext cx="355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921696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697179"/>
              </p:ext>
            </p:extLst>
          </p:nvPr>
        </p:nvGraphicFramePr>
        <p:xfrm>
          <a:off x="2395984" y="476250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19" imgW="1466943" imgH="371363" progId="Equation.3">
                  <p:embed/>
                </p:oleObj>
              </mc:Choice>
              <mc:Fallback>
                <p:oleObj name="Equation" r:id="rId19" imgW="146694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984" y="476250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37630"/>
              </p:ext>
            </p:extLst>
          </p:nvPr>
        </p:nvGraphicFramePr>
        <p:xfrm>
          <a:off x="4007296" y="4495800"/>
          <a:ext cx="1190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21" imgW="1104974" imgH="876337" progId="Equation.3">
                  <p:embed/>
                </p:oleObj>
              </mc:Choice>
              <mc:Fallback>
                <p:oleObj name="Equation" r:id="rId21" imgW="1104974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296" y="4495800"/>
                        <a:ext cx="1190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035496" y="3962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zh-CN" altLang="en-US" b="1" dirty="0">
                <a:latin typeface="+mn-lt"/>
                <a:ea typeface="+mn-ea"/>
              </a:rPr>
              <a:t>反双曲正弦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30696" y="5562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其他反双曲函数的导数看参考书自推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7032"/>
              </p:ext>
            </p:extLst>
          </p:nvPr>
        </p:nvGraphicFramePr>
        <p:xfrm>
          <a:off x="6617146" y="2667000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23" imgW="2095537" imgH="895424" progId="Equation.3">
                  <p:embed/>
                </p:oleObj>
              </mc:Choice>
              <mc:Fallback>
                <p:oleObj name="Equation" r:id="rId23" imgW="209553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146" y="2667000"/>
                        <a:ext cx="214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515546" y="35956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的反函数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6369496" y="2209800"/>
            <a:ext cx="26670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4294" name="Freeform 22"/>
          <p:cNvSpPr>
            <a:spLocks/>
          </p:cNvSpPr>
          <p:nvPr/>
        </p:nvSpPr>
        <p:spPr bwMode="auto">
          <a:xfrm>
            <a:off x="4235896" y="2895600"/>
            <a:ext cx="2057400" cy="381000"/>
          </a:xfrm>
          <a:custGeom>
            <a:avLst/>
            <a:gdLst>
              <a:gd name="T0" fmla="*/ 0 w 1296"/>
              <a:gd name="T1" fmla="*/ 2147483647 h 240"/>
              <a:gd name="T2" fmla="*/ 2147483647 w 1296"/>
              <a:gd name="T3" fmla="*/ 2147483647 h 240"/>
              <a:gd name="T4" fmla="*/ 2147483647 w 1296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240">
                <a:moveTo>
                  <a:pt x="0" y="240"/>
                </a:moveTo>
                <a:cubicBezTo>
                  <a:pt x="84" y="164"/>
                  <a:pt x="168" y="88"/>
                  <a:pt x="384" y="48"/>
                </a:cubicBezTo>
                <a:cubicBezTo>
                  <a:pt x="600" y="8"/>
                  <a:pt x="948" y="4"/>
                  <a:pt x="1296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826696" y="220980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双曲正弦</a:t>
            </a:r>
          </a:p>
        </p:txBody>
      </p:sp>
      <p:grpSp>
        <p:nvGrpSpPr>
          <p:cNvPr id="54298" name="Group 26"/>
          <p:cNvGrpSpPr>
            <a:grpSpLocks/>
          </p:cNvGrpSpPr>
          <p:nvPr/>
        </p:nvGrpSpPr>
        <p:grpSpPr bwMode="auto">
          <a:xfrm>
            <a:off x="2940496" y="838200"/>
            <a:ext cx="1676400" cy="0"/>
            <a:chOff x="1776" y="528"/>
            <a:chExt cx="1056" cy="0"/>
          </a:xfrm>
        </p:grpSpPr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1776" y="5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2160" y="528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2672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84" grpId="0" autoUpdateAnimBg="0"/>
      <p:bldP spid="54286" grpId="0" autoUpdateAnimBg="0"/>
      <p:bldP spid="54289" grpId="0" autoUpdateAnimBg="0"/>
      <p:bldP spid="54290" grpId="0" build="p" autoUpdateAnimBg="0"/>
      <p:bldP spid="54292" grpId="0" build="p" autoUpdateAnimBg="0" advAuto="0"/>
      <p:bldP spid="54293" grpId="0" animBg="1"/>
      <p:bldP spid="54294" grpId="0" animBg="1"/>
      <p:bldP spid="54295" grpId="0" build="p" autoUpdateAnimBg="0" advAuto="0"/>
      <p:bldP spid="2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60648"/>
            <a:ext cx="419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解决求导问题的思路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56794"/>
              </p:ext>
            </p:extLst>
          </p:nvPr>
        </p:nvGraphicFramePr>
        <p:xfrm>
          <a:off x="1158875" y="1223963"/>
          <a:ext cx="47085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828912" imgH="381074" progId="Equation.3">
                  <p:embed/>
                </p:oleObj>
              </mc:Choice>
              <mc:Fallback>
                <p:oleObj name="Equation" r:id="rId3" imgW="18289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223963"/>
                        <a:ext cx="47085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943600" y="146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zh-CN" altLang="en-US" b="1">
                <a:latin typeface="+mn-lt"/>
                <a:ea typeface="+mn-ea"/>
              </a:rPr>
              <a:t>构造性定义 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7010400" y="2147888"/>
            <a:ext cx="180000" cy="756000"/>
          </a:xfrm>
          <a:prstGeom prst="down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283325" y="2833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求导法则</a:t>
            </a: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7010400" y="3382963"/>
            <a:ext cx="180000" cy="756000"/>
          </a:xfrm>
          <a:prstGeom prst="down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943600" y="4052888"/>
            <a:ext cx="243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其他基本初等函数求导公式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49539"/>
              </p:ext>
            </p:extLst>
          </p:nvPr>
        </p:nvGraphicFramePr>
        <p:xfrm>
          <a:off x="1957388" y="3138488"/>
          <a:ext cx="328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5" imgW="76274" imgH="133276" progId="Equation.3">
                  <p:embed/>
                </p:oleObj>
              </mc:Choice>
              <mc:Fallback>
                <p:oleObj name="公式" r:id="rId5" imgW="76274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138488"/>
                        <a:ext cx="3286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5632"/>
              </p:ext>
            </p:extLst>
          </p:nvPr>
        </p:nvGraphicFramePr>
        <p:xfrm>
          <a:off x="2343150" y="3752850"/>
          <a:ext cx="857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7" imgW="295396" imgH="95101" progId="Equation.3">
                  <p:embed/>
                </p:oleObj>
              </mc:Choice>
              <mc:Fallback>
                <p:oleObj name="公式" r:id="rId7" imgW="295396" imgH="95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52850"/>
                        <a:ext cx="857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80730"/>
              </p:ext>
            </p:extLst>
          </p:nvPr>
        </p:nvGraphicFramePr>
        <p:xfrm>
          <a:off x="2286000" y="4060825"/>
          <a:ext cx="381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9" imgW="104710" imgH="342900" progId="Equation.3">
                  <p:embed/>
                </p:oleObj>
              </mc:Choice>
              <mc:Fallback>
                <p:oleObj name="公式" r:id="rId9" imgW="10471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0825"/>
                        <a:ext cx="381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04319"/>
              </p:ext>
            </p:extLst>
          </p:nvPr>
        </p:nvGraphicFramePr>
        <p:xfrm>
          <a:off x="838200" y="3146425"/>
          <a:ext cx="1109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11" imgW="400106" imgH="152363" progId="Equation.3">
                  <p:embed/>
                </p:oleObj>
              </mc:Choice>
              <mc:Fallback>
                <p:oleObj name="公式" r:id="rId11" imgW="40010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46425"/>
                        <a:ext cx="1109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5431"/>
              </p:ext>
            </p:extLst>
          </p:nvPr>
        </p:nvGraphicFramePr>
        <p:xfrm>
          <a:off x="762000" y="3678238"/>
          <a:ext cx="1554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13" imgW="571388" imgH="152363" progId="Equation.3">
                  <p:embed/>
                </p:oleObj>
              </mc:Choice>
              <mc:Fallback>
                <p:oleObj name="公式" r:id="rId13" imgW="571388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78238"/>
                        <a:ext cx="1554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50606"/>
              </p:ext>
            </p:extLst>
          </p:nvPr>
        </p:nvGraphicFramePr>
        <p:xfrm>
          <a:off x="838200" y="4333875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15" imgW="514517" imgH="152363" progId="Equation.3">
                  <p:embed/>
                </p:oleObj>
              </mc:Choice>
              <mc:Fallback>
                <p:oleObj name="公式" r:id="rId15" imgW="51451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33875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52800" y="3748088"/>
            <a:ext cx="26670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证明中利用了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两个重要极限</a:t>
            </a:r>
          </a:p>
        </p:txBody>
      </p:sp>
      <p:sp>
        <p:nvSpPr>
          <p:cNvPr id="48144" name="AutoShape 16"/>
          <p:cNvSpPr>
            <a:spLocks/>
          </p:cNvSpPr>
          <p:nvPr/>
        </p:nvSpPr>
        <p:spPr bwMode="auto">
          <a:xfrm>
            <a:off x="609600" y="3146425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1600200" y="2209800"/>
            <a:ext cx="180000" cy="756000"/>
          </a:xfrm>
          <a:prstGeom prst="down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48146" name="AutoShape 18"/>
          <p:cNvSpPr>
            <a:spLocks/>
          </p:cNvSpPr>
          <p:nvPr/>
        </p:nvSpPr>
        <p:spPr bwMode="auto">
          <a:xfrm>
            <a:off x="3200400" y="382428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8147" name="AutoShape 19"/>
          <p:cNvSpPr>
            <a:spLocks/>
          </p:cNvSpPr>
          <p:nvPr/>
        </p:nvSpPr>
        <p:spPr bwMode="auto">
          <a:xfrm rot="5400000">
            <a:off x="4114800" y="2147888"/>
            <a:ext cx="304800" cy="6096000"/>
          </a:xfrm>
          <a:prstGeom prst="rightBrace">
            <a:avLst>
              <a:gd name="adj1" fmla="val 166667"/>
              <a:gd name="adj2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743200" y="52720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初等函数求导问题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5603875" y="220980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本节内容</a:t>
            </a:r>
          </a:p>
        </p:txBody>
      </p:sp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5718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nimBg="1"/>
      <p:bldP spid="48134" grpId="0" autoUpdateAnimBg="0"/>
      <p:bldP spid="48135" grpId="0" animBg="1"/>
      <p:bldP spid="48136" grpId="0" autoUpdateAnimBg="0"/>
      <p:bldP spid="48143" grpId="0" autoUpdateAnimBg="0"/>
      <p:bldP spid="48144" grpId="0" animBg="1"/>
      <p:bldP spid="48145" grpId="0" animBg="1"/>
      <p:bldP spid="48146" grpId="0" animBg="1"/>
      <p:bldP spid="48147" grpId="0" animBg="1"/>
      <p:bldP spid="48148" grpId="0" build="p" autoUpdateAnimBg="0" advAuto="0"/>
      <p:bldP spid="48156" grpId="0" build="p" autoUpdateAnimBg="0"/>
      <p:bldP spid="2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52400"/>
            <a:ext cx="49466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四、初等函数的求导问题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700088"/>
            <a:ext cx="616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常数和基本初等函数的导数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(P95)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29567"/>
              </p:ext>
            </p:extLst>
          </p:nvPr>
        </p:nvGraphicFramePr>
        <p:xfrm>
          <a:off x="1042988" y="12573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3" imgW="866784" imgH="371363" progId="Equation.3">
                  <p:embed/>
                </p:oleObj>
              </mc:Choice>
              <mc:Fallback>
                <p:oleObj name="Equation" r:id="rId3" imgW="86678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573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45812"/>
              </p:ext>
            </p:extLst>
          </p:nvPr>
        </p:nvGraphicFramePr>
        <p:xfrm>
          <a:off x="2057400" y="13144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5" imgW="171617" imgH="266551" progId="Equation.3">
                  <p:embed/>
                </p:oleObj>
              </mc:Choice>
              <mc:Fallback>
                <p:oleObj name="Equation" r:id="rId5" imgW="171617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144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93709"/>
              </p:ext>
            </p:extLst>
          </p:nvPr>
        </p:nvGraphicFramePr>
        <p:xfrm>
          <a:off x="4764088" y="116840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7" imgW="1028700" imgH="457088" progId="Equation.3">
                  <p:embed/>
                </p:oleObj>
              </mc:Choice>
              <mc:Fallback>
                <p:oleObj name="Equation" r:id="rId7" imgW="1028700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168400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70510"/>
              </p:ext>
            </p:extLst>
          </p:nvPr>
        </p:nvGraphicFramePr>
        <p:xfrm>
          <a:off x="5943600" y="114300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9" imgW="904921" imgH="457088" progId="Equation.3">
                  <p:embed/>
                </p:oleObj>
              </mc:Choice>
              <mc:Fallback>
                <p:oleObj name="Equation" r:id="rId9" imgW="904921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93584"/>
              </p:ext>
            </p:extLst>
          </p:nvPr>
        </p:nvGraphicFramePr>
        <p:xfrm>
          <a:off x="1042988" y="17907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1" imgW="1285959" imgH="371363" progId="Equation.3">
                  <p:embed/>
                </p:oleObj>
              </mc:Choice>
              <mc:Fallback>
                <p:oleObj name="Equation" r:id="rId11" imgW="128595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907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970"/>
              </p:ext>
            </p:extLst>
          </p:nvPr>
        </p:nvGraphicFramePr>
        <p:xfrm>
          <a:off x="2438400" y="1870075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3" imgW="714236" imgH="190537" progId="Equation.3">
                  <p:embed/>
                </p:oleObj>
              </mc:Choice>
              <mc:Fallback>
                <p:oleObj name="Equation" r:id="rId13" imgW="714236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70075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12191"/>
              </p:ext>
            </p:extLst>
          </p:nvPr>
        </p:nvGraphicFramePr>
        <p:xfrm>
          <a:off x="4764088" y="1790700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5" imgW="1324096" imgH="371363" progId="Equation.3">
                  <p:embed/>
                </p:oleObj>
              </mc:Choice>
              <mc:Fallback>
                <p:oleObj name="Equation" r:id="rId15" imgW="132409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790700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43464"/>
              </p:ext>
            </p:extLst>
          </p:nvPr>
        </p:nvGraphicFramePr>
        <p:xfrm>
          <a:off x="6172200" y="1798638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17" imgW="933357" imgH="285638" progId="Equation.3">
                  <p:embed/>
                </p:oleObj>
              </mc:Choice>
              <mc:Fallback>
                <p:oleObj name="Equation" r:id="rId17" imgW="93335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98638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53913"/>
              </p:ext>
            </p:extLst>
          </p:nvPr>
        </p:nvGraphicFramePr>
        <p:xfrm>
          <a:off x="1042988" y="232410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19" imgW="1295326" imgH="371363" progId="Equation.3">
                  <p:embed/>
                </p:oleObj>
              </mc:Choice>
              <mc:Fallback>
                <p:oleObj name="Equation" r:id="rId19" imgW="129532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2410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09524"/>
              </p:ext>
            </p:extLst>
          </p:nvPr>
        </p:nvGraphicFramePr>
        <p:xfrm>
          <a:off x="2514600" y="223202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21" imgW="866784" imgH="381074" progId="Equation.3">
                  <p:embed/>
                </p:oleObj>
              </mc:Choice>
              <mc:Fallback>
                <p:oleObj name="Equation" r:id="rId21" imgW="86678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32025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20420"/>
              </p:ext>
            </p:extLst>
          </p:nvPr>
        </p:nvGraphicFramePr>
        <p:xfrm>
          <a:off x="4764088" y="232410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23" imgW="1295326" imgH="371363" progId="Equation.3">
                  <p:embed/>
                </p:oleObj>
              </mc:Choice>
              <mc:Fallback>
                <p:oleObj name="Equation" r:id="rId23" imgW="129532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32410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94064"/>
              </p:ext>
            </p:extLst>
          </p:nvPr>
        </p:nvGraphicFramePr>
        <p:xfrm>
          <a:off x="6172200" y="22352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25" imgW="1143112" imgH="381074" progId="Equation.3">
                  <p:embed/>
                </p:oleObj>
              </mc:Choice>
              <mc:Fallback>
                <p:oleObj name="Equation" r:id="rId25" imgW="11431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3520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12718"/>
              </p:ext>
            </p:extLst>
          </p:nvPr>
        </p:nvGraphicFramePr>
        <p:xfrm>
          <a:off x="1042988" y="28575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27" imgW="1314394" imgH="371363" progId="Equation.3">
                  <p:embed/>
                </p:oleObj>
              </mc:Choice>
              <mc:Fallback>
                <p:oleObj name="Equation" r:id="rId27" imgW="13143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75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47467"/>
              </p:ext>
            </p:extLst>
          </p:nvPr>
        </p:nvGraphicFramePr>
        <p:xfrm>
          <a:off x="2565400" y="2870200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29" imgW="1428806" imgH="247799" progId="Equation.3">
                  <p:embed/>
                </p:oleObj>
              </mc:Choice>
              <mc:Fallback>
                <p:oleObj name="Equation" r:id="rId29" imgW="1428806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870200"/>
                        <a:ext cx="1473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3156"/>
              </p:ext>
            </p:extLst>
          </p:nvPr>
        </p:nvGraphicFramePr>
        <p:xfrm>
          <a:off x="4764088" y="28194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31" imgW="1314394" imgH="371363" progId="Equation.3">
                  <p:embed/>
                </p:oleObj>
              </mc:Choice>
              <mc:Fallback>
                <p:oleObj name="Equation" r:id="rId31" imgW="13143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8194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51118"/>
              </p:ext>
            </p:extLst>
          </p:nvPr>
        </p:nvGraphicFramePr>
        <p:xfrm>
          <a:off x="6130925" y="2774950"/>
          <a:ext cx="2022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公式" r:id="rId33" imgW="704869" imgH="114188" progId="Equation.3">
                  <p:embed/>
                </p:oleObj>
              </mc:Choice>
              <mc:Fallback>
                <p:oleObj name="公式" r:id="rId33" imgW="704869" imgH="11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2774950"/>
                        <a:ext cx="2022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16240"/>
              </p:ext>
            </p:extLst>
          </p:nvPr>
        </p:nvGraphicFramePr>
        <p:xfrm>
          <a:off x="1042988" y="3302000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35" imgW="1009631" imgH="457088" progId="Equation.3">
                  <p:embed/>
                </p:oleObj>
              </mc:Choice>
              <mc:Fallback>
                <p:oleObj name="Equation" r:id="rId35" imgW="1009631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02000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45928"/>
              </p:ext>
            </p:extLst>
          </p:nvPr>
        </p:nvGraphicFramePr>
        <p:xfrm>
          <a:off x="2120900" y="3294063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37" imgW="952426" imgH="381074" progId="Equation.3">
                  <p:embed/>
                </p:oleObj>
              </mc:Choice>
              <mc:Fallback>
                <p:oleObj name="Equation" r:id="rId37" imgW="95242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294063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79137"/>
              </p:ext>
            </p:extLst>
          </p:nvPr>
        </p:nvGraphicFramePr>
        <p:xfrm>
          <a:off x="4806950" y="3276600"/>
          <a:ext cx="100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39" imgW="952426" imgH="457088" progId="Equation.3">
                  <p:embed/>
                </p:oleObj>
              </mc:Choice>
              <mc:Fallback>
                <p:oleObj name="Equation" r:id="rId39" imgW="952426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276600"/>
                        <a:ext cx="100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757930"/>
              </p:ext>
            </p:extLst>
          </p:nvPr>
        </p:nvGraphicFramePr>
        <p:xfrm>
          <a:off x="5867400" y="33020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Equation" r:id="rId41" imgW="295396" imgH="381074" progId="Equation.3">
                  <p:embed/>
                </p:oleObj>
              </mc:Choice>
              <mc:Fallback>
                <p:oleObj name="Equation" r:id="rId41" imgW="29539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020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57825"/>
              </p:ext>
            </p:extLst>
          </p:nvPr>
        </p:nvGraphicFramePr>
        <p:xfrm>
          <a:off x="1042988" y="3986213"/>
          <a:ext cx="154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43" imgW="1505080" imgH="400162" progId="Equation.3">
                  <p:embed/>
                </p:oleObj>
              </mc:Choice>
              <mc:Fallback>
                <p:oleObj name="Equation" r:id="rId43" imgW="15050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86213"/>
                        <a:ext cx="154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64834"/>
              </p:ext>
            </p:extLst>
          </p:nvPr>
        </p:nvGraphicFramePr>
        <p:xfrm>
          <a:off x="2667000" y="3808413"/>
          <a:ext cx="7413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Equation" r:id="rId45" imgW="781143" imgH="799988" progId="Equation.3">
                  <p:embed/>
                </p:oleObj>
              </mc:Choice>
              <mc:Fallback>
                <p:oleObj name="Equation" r:id="rId45" imgW="781143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08413"/>
                        <a:ext cx="7413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94061"/>
              </p:ext>
            </p:extLst>
          </p:nvPr>
        </p:nvGraphicFramePr>
        <p:xfrm>
          <a:off x="4764088" y="400050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47" imgW="1133410" imgH="371363" progId="Equation.3">
                  <p:embed/>
                </p:oleObj>
              </mc:Choice>
              <mc:Fallback>
                <p:oleObj name="Equation" r:id="rId47" imgW="11334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000500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34895"/>
              </p:ext>
            </p:extLst>
          </p:nvPr>
        </p:nvGraphicFramePr>
        <p:xfrm>
          <a:off x="6096000" y="3805238"/>
          <a:ext cx="228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49" imgW="209420" imgH="799988" progId="Equation.3">
                  <p:embed/>
                </p:oleObj>
              </mc:Choice>
              <mc:Fallback>
                <p:oleObj name="Equation" r:id="rId49" imgW="209420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05238"/>
                        <a:ext cx="228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44622"/>
              </p:ext>
            </p:extLst>
          </p:nvPr>
        </p:nvGraphicFramePr>
        <p:xfrm>
          <a:off x="1042988" y="476250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51" imgW="1733569" imgH="371363" progId="Equation.3">
                  <p:embed/>
                </p:oleObj>
              </mc:Choice>
              <mc:Fallback>
                <p:oleObj name="Equation" r:id="rId51" imgW="173356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0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57319"/>
              </p:ext>
            </p:extLst>
          </p:nvPr>
        </p:nvGraphicFramePr>
        <p:xfrm>
          <a:off x="2870200" y="4572000"/>
          <a:ext cx="1028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53" imgW="1095273" imgH="876337" progId="Equation.3">
                  <p:embed/>
                </p:oleObj>
              </mc:Choice>
              <mc:Fallback>
                <p:oleObj name="Equation" r:id="rId53" imgW="109527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572000"/>
                        <a:ext cx="10287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79110"/>
              </p:ext>
            </p:extLst>
          </p:nvPr>
        </p:nvGraphicFramePr>
        <p:xfrm>
          <a:off x="4764088" y="47625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55" imgW="1771706" imgH="371363" progId="Equation.3">
                  <p:embed/>
                </p:oleObj>
              </mc:Choice>
              <mc:Fallback>
                <p:oleObj name="Equation" r:id="rId55" imgW="177170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7625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0646"/>
              </p:ext>
            </p:extLst>
          </p:nvPr>
        </p:nvGraphicFramePr>
        <p:xfrm>
          <a:off x="6645275" y="4576763"/>
          <a:ext cx="12795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57" imgW="1371600" imgH="876337" progId="Equation.3">
                  <p:embed/>
                </p:oleObj>
              </mc:Choice>
              <mc:Fallback>
                <p:oleObj name="Equation" r:id="rId57" imgW="1371600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576763"/>
                        <a:ext cx="12795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80919"/>
              </p:ext>
            </p:extLst>
          </p:nvPr>
        </p:nvGraphicFramePr>
        <p:xfrm>
          <a:off x="1042988" y="56769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59" imgW="1742936" imgH="371363" progId="Equation.3">
                  <p:embed/>
                </p:oleObj>
              </mc:Choice>
              <mc:Fallback>
                <p:oleObj name="Equation" r:id="rId59" imgW="17429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7690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28633"/>
              </p:ext>
            </p:extLst>
          </p:nvPr>
        </p:nvGraphicFramePr>
        <p:xfrm>
          <a:off x="2933700" y="5486400"/>
          <a:ext cx="8001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61" imgW="838349" imgH="828787" progId="Equation.3">
                  <p:embed/>
                </p:oleObj>
              </mc:Choice>
              <mc:Fallback>
                <p:oleObj name="Equation" r:id="rId61" imgW="83834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486400"/>
                        <a:ext cx="8001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63007"/>
              </p:ext>
            </p:extLst>
          </p:nvPr>
        </p:nvGraphicFramePr>
        <p:xfrm>
          <a:off x="4764088" y="56769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63" imgW="1781073" imgH="371363" progId="Equation.3">
                  <p:embed/>
                </p:oleObj>
              </mc:Choice>
              <mc:Fallback>
                <p:oleObj name="Equation" r:id="rId63" imgW="17810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56769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49488"/>
              </p:ext>
            </p:extLst>
          </p:nvPr>
        </p:nvGraphicFramePr>
        <p:xfrm>
          <a:off x="6645275" y="5486400"/>
          <a:ext cx="10398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65" imgW="1104974" imgH="828787" progId="Equation.3">
                  <p:embed/>
                </p:oleObj>
              </mc:Choice>
              <mc:Fallback>
                <p:oleObj name="Equation" r:id="rId65" imgW="110497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5486400"/>
                        <a:ext cx="10398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4239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3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58775" y="457200"/>
            <a:ext cx="4946650" cy="61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有限次四则运算的求导法则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34286"/>
              </p:ext>
            </p:extLst>
          </p:nvPr>
        </p:nvGraphicFramePr>
        <p:xfrm>
          <a:off x="698500" y="1196975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公式" r:id="rId3" imgW="533251" imgH="152363" progId="Equation.3">
                  <p:embed/>
                </p:oleObj>
              </mc:Choice>
              <mc:Fallback>
                <p:oleObj name="公式" r:id="rId3" imgW="53325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96975"/>
                        <a:ext cx="145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71099"/>
              </p:ext>
            </p:extLst>
          </p:nvPr>
        </p:nvGraphicFramePr>
        <p:xfrm>
          <a:off x="2209800" y="1187450"/>
          <a:ext cx="982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公式" r:id="rId5" imgW="342900" imgH="133276" progId="Equation.3">
                  <p:embed/>
                </p:oleObj>
              </mc:Choice>
              <mc:Fallback>
                <p:oleObj name="公式" r:id="rId5" imgW="342900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87450"/>
                        <a:ext cx="982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60914"/>
              </p:ext>
            </p:extLst>
          </p:nvPr>
        </p:nvGraphicFramePr>
        <p:xfrm>
          <a:off x="4267200" y="1198563"/>
          <a:ext cx="1236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公式" r:id="rId7" imgW="447610" imgH="152363" progId="Equation.3">
                  <p:embed/>
                </p:oleObj>
              </mc:Choice>
              <mc:Fallback>
                <p:oleObj name="公式" r:id="rId7" imgW="447610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98563"/>
                        <a:ext cx="1236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73124"/>
              </p:ext>
            </p:extLst>
          </p:nvPr>
        </p:nvGraphicFramePr>
        <p:xfrm>
          <a:off x="5486400" y="1203325"/>
          <a:ext cx="66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公式" r:id="rId9" imgW="219121" imgH="152363" progId="Equation.3">
                  <p:embed/>
                </p:oleObj>
              </mc:Choice>
              <mc:Fallback>
                <p:oleObj name="公式" r:id="rId9" imgW="21912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03325"/>
                        <a:ext cx="665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1901"/>
              </p:ext>
            </p:extLst>
          </p:nvPr>
        </p:nvGraphicFramePr>
        <p:xfrm>
          <a:off x="696913" y="196373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公式" r:id="rId11" imgW="409473" imgH="152363" progId="Equation.3">
                  <p:embed/>
                </p:oleObj>
              </mc:Choice>
              <mc:Fallback>
                <p:oleObj name="公式" r:id="rId11" imgW="40947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963738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54826"/>
              </p:ext>
            </p:extLst>
          </p:nvPr>
        </p:nvGraphicFramePr>
        <p:xfrm>
          <a:off x="1828800" y="1941513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公式" r:id="rId13" imgW="495449" imgH="152363" progId="Equation.3">
                  <p:embed/>
                </p:oleObj>
              </mc:Choice>
              <mc:Fallback>
                <p:oleObj name="公式" r:id="rId13" imgW="495449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41513"/>
                        <a:ext cx="136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96159"/>
              </p:ext>
            </p:extLst>
          </p:nvPr>
        </p:nvGraphicFramePr>
        <p:xfrm>
          <a:off x="4287838" y="1747838"/>
          <a:ext cx="12366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5" imgW="447610" imgH="342900" progId="Equation.3">
                  <p:embed/>
                </p:oleObj>
              </mc:Choice>
              <mc:Fallback>
                <p:oleObj name="Equation" r:id="rId15" imgW="44761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1747838"/>
                        <a:ext cx="12366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6041"/>
              </p:ext>
            </p:extLst>
          </p:nvPr>
        </p:nvGraphicFramePr>
        <p:xfrm>
          <a:off x="5486400" y="1744663"/>
          <a:ext cx="14271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公式" r:id="rId17" imgW="523884" imgH="342900" progId="Equation.3">
                  <p:embed/>
                </p:oleObj>
              </mc:Choice>
              <mc:Fallback>
                <p:oleObj name="公式" r:id="rId17" imgW="523884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44663"/>
                        <a:ext cx="14271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477000" y="1157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zh-CN" altLang="en-US" b="1">
                <a:latin typeface="+mn-lt"/>
                <a:ea typeface="+mn-ea"/>
              </a:rPr>
              <a:t>为常数 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5844"/>
              </p:ext>
            </p:extLst>
          </p:nvPr>
        </p:nvGraphicFramePr>
        <p:xfrm>
          <a:off x="7529513" y="198120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19" imgW="400106" imgH="152363" progId="Equation.3">
                  <p:embed/>
                </p:oleObj>
              </mc:Choice>
              <mc:Fallback>
                <p:oleObj name="Equation" r:id="rId19" imgW="40010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1981200"/>
                        <a:ext cx="1109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58775" y="2667000"/>
            <a:ext cx="372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3. </a:t>
            </a: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复合函数求导法则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25998"/>
              </p:ext>
            </p:extLst>
          </p:nvPr>
        </p:nvGraphicFramePr>
        <p:xfrm>
          <a:off x="784225" y="335915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公式" r:id="rId21" imgW="1143112" imgH="152363" progId="Equation.3">
                  <p:embed/>
                </p:oleObj>
              </mc:Choice>
              <mc:Fallback>
                <p:oleObj name="公式" r:id="rId21" imgW="1143112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35915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61492"/>
              </p:ext>
            </p:extLst>
          </p:nvPr>
        </p:nvGraphicFramePr>
        <p:xfrm>
          <a:off x="796925" y="4022725"/>
          <a:ext cx="727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23" imgW="676433" imgH="876337" progId="Equation.3">
                  <p:embed/>
                </p:oleObj>
              </mc:Choice>
              <mc:Fallback>
                <p:oleObj name="Equation" r:id="rId23" imgW="67643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022725"/>
                        <a:ext cx="7270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622212"/>
              </p:ext>
            </p:extLst>
          </p:nvPr>
        </p:nvGraphicFramePr>
        <p:xfrm>
          <a:off x="2916238" y="4230688"/>
          <a:ext cx="2189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25" imgW="828647" imgH="152363" progId="Equation.3">
                  <p:embed/>
                </p:oleObj>
              </mc:Choice>
              <mc:Fallback>
                <p:oleObj name="公式" r:id="rId25" imgW="82864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30688"/>
                        <a:ext cx="2189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58775" y="5241925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4. </a:t>
            </a: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初等函数在定义区间内可导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,</a:t>
            </a: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5943600" y="3479800"/>
            <a:ext cx="2516188" cy="1687513"/>
            <a:chOff x="4079" y="2216"/>
            <a:chExt cx="1585" cy="1131"/>
          </a:xfrm>
        </p:grpSpPr>
        <p:graphicFrame>
          <p:nvGraphicFramePr>
            <p:cNvPr id="34845" name="Object 23"/>
            <p:cNvGraphicFramePr>
              <a:graphicFrameLocks noChangeAspect="1"/>
            </p:cNvGraphicFramePr>
            <p:nvPr/>
          </p:nvGraphicFramePr>
          <p:xfrm>
            <a:off x="4079" y="2216"/>
            <a:ext cx="6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4" name="公式" r:id="rId27" imgW="361969" imgH="152363" progId="Equation.3">
                    <p:embed/>
                  </p:oleObj>
                </mc:Choice>
                <mc:Fallback>
                  <p:oleObj name="公式" r:id="rId27" imgW="361969" imgH="152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2216"/>
                          <a:ext cx="62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" name="Object 24"/>
            <p:cNvGraphicFramePr>
              <a:graphicFrameLocks noChangeAspect="1"/>
            </p:cNvGraphicFramePr>
            <p:nvPr/>
          </p:nvGraphicFramePr>
          <p:xfrm>
            <a:off x="4703" y="2216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5" name="公式" r:id="rId29" imgW="76274" imgH="133276" progId="Equation.3">
                    <p:embed/>
                  </p:oleObj>
                </mc:Choice>
                <mc:Fallback>
                  <p:oleObj name="公式" r:id="rId29" imgW="76274" imgH="133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216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25"/>
            <p:cNvGraphicFramePr>
              <a:graphicFrameLocks noChangeAspect="1"/>
            </p:cNvGraphicFramePr>
            <p:nvPr/>
          </p:nvGraphicFramePr>
          <p:xfrm>
            <a:off x="4080" y="2538"/>
            <a:ext cx="9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" name="公式" r:id="rId31" imgW="533251" imgH="152363" progId="Equation.3">
                    <p:embed/>
                  </p:oleObj>
                </mc:Choice>
                <mc:Fallback>
                  <p:oleObj name="公式" r:id="rId31" imgW="533251" imgH="152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38"/>
                          <a:ext cx="9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8" name="Object 26"/>
            <p:cNvGraphicFramePr>
              <a:graphicFrameLocks noChangeAspect="1"/>
            </p:cNvGraphicFramePr>
            <p:nvPr/>
          </p:nvGraphicFramePr>
          <p:xfrm>
            <a:off x="5083" y="2596"/>
            <a:ext cx="5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7" name="公式" r:id="rId33" imgW="295396" imgH="95101" progId="Equation.3">
                    <p:embed/>
                  </p:oleObj>
                </mc:Choice>
                <mc:Fallback>
                  <p:oleObj name="公式" r:id="rId33" imgW="295396" imgH="951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2596"/>
                          <a:ext cx="58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9" name="Object 27"/>
            <p:cNvGraphicFramePr>
              <a:graphicFrameLocks noChangeAspect="1"/>
            </p:cNvGraphicFramePr>
            <p:nvPr/>
          </p:nvGraphicFramePr>
          <p:xfrm>
            <a:off x="4080" y="2903"/>
            <a:ext cx="96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8" name="公式" r:id="rId35" imgW="476380" imgH="152363" progId="Equation.3">
                    <p:embed/>
                  </p:oleObj>
                </mc:Choice>
                <mc:Fallback>
                  <p:oleObj name="公式" r:id="rId35" imgW="476380" imgH="152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903"/>
                          <a:ext cx="96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0" name="Object 28"/>
            <p:cNvGraphicFramePr>
              <a:graphicFrameLocks noChangeAspect="1"/>
            </p:cNvGraphicFramePr>
            <p:nvPr/>
          </p:nvGraphicFramePr>
          <p:xfrm>
            <a:off x="5050" y="2784"/>
            <a:ext cx="27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9" name="公式" r:id="rId37" imgW="104710" imgH="342900" progId="Equation.3">
                    <p:embed/>
                  </p:oleObj>
                </mc:Choice>
                <mc:Fallback>
                  <p:oleObj name="公式" r:id="rId37" imgW="104710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2784"/>
                          <a:ext cx="27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5410200" y="51466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由定义证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267325" y="2895600"/>
            <a:ext cx="334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最基本的公式</a:t>
            </a:r>
          </a:p>
        </p:txBody>
      </p:sp>
      <p:graphicFrame>
        <p:nvGraphicFramePr>
          <p:cNvPr id="246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57819"/>
              </p:ext>
            </p:extLst>
          </p:nvPr>
        </p:nvGraphicFramePr>
        <p:xfrm>
          <a:off x="1651000" y="4027488"/>
          <a:ext cx="482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39" imgW="438243" imgH="876337" progId="Equation.3">
                  <p:embed/>
                </p:oleObj>
              </mc:Choice>
              <mc:Fallback>
                <p:oleObj name="Equation" r:id="rId39" imgW="43824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027488"/>
                        <a:ext cx="482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37347"/>
              </p:ext>
            </p:extLst>
          </p:nvPr>
        </p:nvGraphicFramePr>
        <p:xfrm>
          <a:off x="2209800" y="4029075"/>
          <a:ext cx="608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41" imgW="562021" imgH="876337" progId="Equation.3">
                  <p:embed/>
                </p:oleObj>
              </mc:Choice>
              <mc:Fallback>
                <p:oleObj name="Equation" r:id="rId41" imgW="562021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29075"/>
                        <a:ext cx="6080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7162800" y="51165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其他公式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410200" y="56943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用求导法则推出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5257800" y="2895600"/>
            <a:ext cx="3810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5257800" y="2895600"/>
            <a:ext cx="0" cy="3581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85800" y="5791200"/>
            <a:ext cx="357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且导数仍为初等函数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7233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utoUpdateAnimBg="0"/>
      <p:bldP spid="24589" grpId="0" autoUpdateAnimBg="0"/>
      <p:bldP spid="24594" grpId="0" autoUpdateAnimBg="0"/>
      <p:bldP spid="24606" grpId="0" autoUpdateAnimBg="0"/>
      <p:bldP spid="24598" grpId="0" build="p" autoUpdateAnimBg="0" advAuto="0"/>
      <p:bldP spid="24612" grpId="0" autoUpdateAnimBg="0"/>
      <p:bldP spid="24613" grpId="0" autoUpdateAnimBg="0"/>
      <p:bldP spid="24614" grpId="0" animBg="1"/>
      <p:bldP spid="24615" grpId="0" animBg="1"/>
      <p:bldP spid="24616" grpId="0" autoUpdateAnimBg="0"/>
      <p:bldP spid="3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5519365" y="1676400"/>
            <a:ext cx="15240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>
            <a:off x="3385765" y="3276600"/>
            <a:ext cx="457200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25671" name="Oval 71"/>
          <p:cNvSpPr>
            <a:spLocks noChangeArrowheads="1"/>
          </p:cNvSpPr>
          <p:nvPr/>
        </p:nvSpPr>
        <p:spPr bwMode="auto">
          <a:xfrm>
            <a:off x="3919165" y="4724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25672" name="Oval 72"/>
          <p:cNvSpPr>
            <a:spLocks noChangeArrowheads="1"/>
          </p:cNvSpPr>
          <p:nvPr/>
        </p:nvSpPr>
        <p:spPr bwMode="auto">
          <a:xfrm>
            <a:off x="3919165" y="5562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42565" y="609600"/>
            <a:ext cx="11430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7.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522415" y="533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2565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35849"/>
              </p:ext>
            </p:extLst>
          </p:nvPr>
        </p:nvGraphicFramePr>
        <p:xfrm>
          <a:off x="1431553" y="304800"/>
          <a:ext cx="3173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公式" r:id="rId4" imgW="1219051" imgH="409538" progId="Equation.3">
                  <p:embed/>
                </p:oleObj>
              </mc:Choice>
              <mc:Fallback>
                <p:oleObj name="公式" r:id="rId4" imgW="1219051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553" y="304800"/>
                        <a:ext cx="3173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62312"/>
              </p:ext>
            </p:extLst>
          </p:nvPr>
        </p:nvGraphicFramePr>
        <p:xfrm>
          <a:off x="5025653" y="595313"/>
          <a:ext cx="6048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公式" r:id="rId6" imgW="180984" imgH="152363" progId="Equation.3">
                  <p:embed/>
                </p:oleObj>
              </mc:Choice>
              <mc:Fallback>
                <p:oleObj name="公式" r:id="rId6" imgW="180984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653" y="595313"/>
                        <a:ext cx="6048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89329"/>
              </p:ext>
            </p:extLst>
          </p:nvPr>
        </p:nvGraphicFramePr>
        <p:xfrm>
          <a:off x="1306140" y="1519238"/>
          <a:ext cx="336391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8" imgW="1295326" imgH="409538" progId="Equation.3">
                  <p:embed/>
                </p:oleObj>
              </mc:Choice>
              <mc:Fallback>
                <p:oleObj name="Equation" r:id="rId8" imgW="1295326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140" y="1519238"/>
                        <a:ext cx="3363913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93108"/>
              </p:ext>
            </p:extLst>
          </p:nvPr>
        </p:nvGraphicFramePr>
        <p:xfrm>
          <a:off x="4674815" y="1765300"/>
          <a:ext cx="2062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10" imgW="781143" imgH="209624" progId="Equation.3">
                  <p:embed/>
                </p:oleObj>
              </mc:Choice>
              <mc:Fallback>
                <p:oleObj name="Equation" r:id="rId10" imgW="78114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15" y="1765300"/>
                        <a:ext cx="2062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102177"/>
              </p:ext>
            </p:extLst>
          </p:nvPr>
        </p:nvGraphicFramePr>
        <p:xfrm>
          <a:off x="1272803" y="2936875"/>
          <a:ext cx="1427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公式" r:id="rId12" imgW="523884" imgH="152363" progId="Equation.3">
                  <p:embed/>
                </p:oleObj>
              </mc:Choice>
              <mc:Fallback>
                <p:oleObj name="公式" r:id="rId12" imgW="523884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803" y="2936875"/>
                        <a:ext cx="1427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709373"/>
              </p:ext>
            </p:extLst>
          </p:nvPr>
        </p:nvGraphicFramePr>
        <p:xfrm>
          <a:off x="2617415" y="2674938"/>
          <a:ext cx="17764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14" imgW="666731" imgH="400162" progId="Equation.3">
                  <p:embed/>
                </p:oleObj>
              </mc:Choice>
              <mc:Fallback>
                <p:oleObj name="Equation" r:id="rId14" imgW="6667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415" y="2674938"/>
                        <a:ext cx="17764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16402"/>
              </p:ext>
            </p:extLst>
          </p:nvPr>
        </p:nvGraphicFramePr>
        <p:xfrm>
          <a:off x="4370015" y="2936875"/>
          <a:ext cx="88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公式" r:id="rId16" imgW="304763" imgH="152363" progId="Equation.3">
                  <p:embed/>
                </p:oleObj>
              </mc:Choice>
              <mc:Fallback>
                <p:oleObj name="公式" r:id="rId16" imgW="30476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15" y="2936875"/>
                        <a:ext cx="88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48132"/>
              </p:ext>
            </p:extLst>
          </p:nvPr>
        </p:nvGraphicFramePr>
        <p:xfrm>
          <a:off x="5284415" y="2676525"/>
          <a:ext cx="20621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18" imgW="781143" imgH="400162" progId="Equation.3">
                  <p:embed/>
                </p:oleObj>
              </mc:Choice>
              <mc:Fallback>
                <p:oleObj name="Equation" r:id="rId18" imgW="78114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415" y="2676525"/>
                        <a:ext cx="20621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42565" y="40465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8.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474415" y="403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01568"/>
              </p:ext>
            </p:extLst>
          </p:nvPr>
        </p:nvGraphicFramePr>
        <p:xfrm>
          <a:off x="1937965" y="3870325"/>
          <a:ext cx="4286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20" imgW="1666996" imgH="247799" progId="Equation.3">
                  <p:embed/>
                </p:oleObj>
              </mc:Choice>
              <mc:Fallback>
                <p:oleObj name="Equation" r:id="rId20" imgW="1666996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965" y="3870325"/>
                        <a:ext cx="42862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18765" y="4906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648592"/>
              </p:ext>
            </p:extLst>
          </p:nvPr>
        </p:nvGraphicFramePr>
        <p:xfrm>
          <a:off x="1525215" y="4708525"/>
          <a:ext cx="1968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22" imgW="743006" imgH="247799" progId="Equation.3">
                  <p:embed/>
                </p:oleObj>
              </mc:Choice>
              <mc:Fallback>
                <p:oleObj name="Equation" r:id="rId22" imgW="743006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15" y="4708525"/>
                        <a:ext cx="1968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64703"/>
              </p:ext>
            </p:extLst>
          </p:nvPr>
        </p:nvGraphicFramePr>
        <p:xfrm>
          <a:off x="3461965" y="4708525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24" imgW="571388" imgH="219001" progId="Equation.3">
                  <p:embed/>
                </p:oleObj>
              </mc:Choice>
              <mc:Fallback>
                <p:oleObj name="Equation" r:id="rId24" imgW="571388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965" y="4708525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07276"/>
              </p:ext>
            </p:extLst>
          </p:nvPr>
        </p:nvGraphicFramePr>
        <p:xfrm>
          <a:off x="5049465" y="4792663"/>
          <a:ext cx="1079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26" imgW="381037" imgH="209624" progId="Equation.3">
                  <p:embed/>
                </p:oleObj>
              </mc:Choice>
              <mc:Fallback>
                <p:oleObj name="Equation" r:id="rId26" imgW="38103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465" y="4792663"/>
                        <a:ext cx="1079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8370"/>
              </p:ext>
            </p:extLst>
          </p:nvPr>
        </p:nvGraphicFramePr>
        <p:xfrm>
          <a:off x="3461965" y="5546725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28" imgW="571388" imgH="219001" progId="Equation.3">
                  <p:embed/>
                </p:oleObj>
              </mc:Choice>
              <mc:Fallback>
                <p:oleObj name="Equation" r:id="rId28" imgW="571388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965" y="5546725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6094040" y="4006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56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15924"/>
              </p:ext>
            </p:extLst>
          </p:nvPr>
        </p:nvGraphicFramePr>
        <p:xfrm>
          <a:off x="6614740" y="41148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30" imgW="142847" imgH="152363" progId="Equation.3">
                  <p:embed/>
                </p:oleObj>
              </mc:Choice>
              <mc:Fallback>
                <p:oleObj name="Equation" r:id="rId30" imgW="14284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740" y="41148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02668"/>
              </p:ext>
            </p:extLst>
          </p:nvPr>
        </p:nvGraphicFramePr>
        <p:xfrm>
          <a:off x="4985965" y="5638800"/>
          <a:ext cx="1238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32" imgW="447610" imgH="180826" progId="Equation.3">
                  <p:embed/>
                </p:oleObj>
              </mc:Choice>
              <mc:Fallback>
                <p:oleObj name="Equation" r:id="rId32" imgW="447610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965" y="5638800"/>
                        <a:ext cx="1238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6509965" y="676275"/>
            <a:ext cx="20224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latin typeface="+mn-lt"/>
                <a:ea typeface="+mn-ea"/>
              </a:rPr>
              <a:t>先化简后求导</a:t>
            </a:r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4921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9" grpId="0" animBg="1"/>
      <p:bldP spid="25670" grpId="0" animBg="1"/>
      <p:bldP spid="25671" grpId="0" animBg="1"/>
      <p:bldP spid="25672" grpId="0" animBg="1"/>
      <p:bldP spid="25606" grpId="0" autoUpdateAnimBg="0"/>
      <p:bldP spid="25615" grpId="0" autoUpdateAnimBg="0"/>
      <p:bldP spid="25616" grpId="0" autoUpdateAnimBg="0"/>
      <p:bldP spid="25619" grpId="0" autoUpdateAnimBg="0"/>
      <p:bldP spid="25645" grpId="0" build="p" autoUpdateAnimBg="0" advAuto="0"/>
      <p:bldP spid="25668" grpId="0" animBg="1" autoUpdateAnimBg="0"/>
      <p:bldP spid="3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41176" y="381000"/>
            <a:ext cx="1143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9.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60814" y="307975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93576" y="1143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13109"/>
              </p:ext>
            </p:extLst>
          </p:nvPr>
        </p:nvGraphicFramePr>
        <p:xfrm>
          <a:off x="1638126" y="254000"/>
          <a:ext cx="3694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3" imgW="3648121" imgH="533437" progId="Equation.3">
                  <p:embed/>
                </p:oleObj>
              </mc:Choice>
              <mc:Fallback>
                <p:oleObj name="Equation" r:id="rId3" imgW="3648121" imgH="533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26" y="254000"/>
                        <a:ext cx="36941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34413"/>
              </p:ext>
            </p:extLst>
          </p:nvPr>
        </p:nvGraphicFramePr>
        <p:xfrm>
          <a:off x="6018039" y="419100"/>
          <a:ext cx="46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5" imgW="419174" imgH="371363" progId="Equation.3">
                  <p:embed/>
                </p:oleObj>
              </mc:Choice>
              <mc:Fallback>
                <p:oleObj name="Equation" r:id="rId5" imgW="41917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039" y="419100"/>
                        <a:ext cx="46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30869"/>
              </p:ext>
            </p:extLst>
          </p:nvPr>
        </p:nvGraphicFramePr>
        <p:xfrm>
          <a:off x="2088976" y="1155700"/>
          <a:ext cx="5343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7" imgW="5296049" imgH="457088" progId="Equation.3">
                  <p:embed/>
                </p:oleObj>
              </mc:Choice>
              <mc:Fallback>
                <p:oleObj name="Equation" r:id="rId7" imgW="529604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976" y="1155700"/>
                        <a:ext cx="5343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51206"/>
              </p:ext>
            </p:extLst>
          </p:nvPr>
        </p:nvGraphicFramePr>
        <p:xfrm>
          <a:off x="4135264" y="1943100"/>
          <a:ext cx="38211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9" imgW="3771900" imgH="514350" progId="Equation.3">
                  <p:embed/>
                </p:oleObj>
              </mc:Choice>
              <mc:Fallback>
                <p:oleObj name="Equation" r:id="rId9" imgW="377190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264" y="1943100"/>
                        <a:ext cx="38211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36190"/>
              </p:ext>
            </p:extLst>
          </p:nvPr>
        </p:nvGraphicFramePr>
        <p:xfrm>
          <a:off x="2927176" y="10922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11" imgW="790510" imgH="457088" progId="Equation.3">
                  <p:embed/>
                </p:oleObj>
              </mc:Choice>
              <mc:Fallback>
                <p:oleObj name="Equation" r:id="rId11" imgW="790510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176" y="10922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27196"/>
              </p:ext>
            </p:extLst>
          </p:nvPr>
        </p:nvGraphicFramePr>
        <p:xfrm>
          <a:off x="3625676" y="116840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13" imgW="981196" imgH="381074" progId="Equation.3">
                  <p:embed/>
                </p:oleObj>
              </mc:Choice>
              <mc:Fallback>
                <p:oleObj name="Equation" r:id="rId13" imgW="98119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676" y="116840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47841"/>
              </p:ext>
            </p:extLst>
          </p:nvPr>
        </p:nvGraphicFramePr>
        <p:xfrm>
          <a:off x="4730576" y="1282700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15" imgW="495449" imgH="266551" progId="Equation.3">
                  <p:embed/>
                </p:oleObj>
              </mc:Choice>
              <mc:Fallback>
                <p:oleObj name="Equation" r:id="rId15" imgW="495449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576" y="1282700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84296"/>
              </p:ext>
            </p:extLst>
          </p:nvPr>
        </p:nvGraphicFramePr>
        <p:xfrm>
          <a:off x="5290964" y="1866900"/>
          <a:ext cx="43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17" imgW="381037" imgH="828787" progId="Equation.3">
                  <p:embed/>
                </p:oleObj>
              </mc:Choice>
              <mc:Fallback>
                <p:oleObj name="Equation" r:id="rId17" imgW="38103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964" y="1866900"/>
                        <a:ext cx="431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86491"/>
              </p:ext>
            </p:extLst>
          </p:nvPr>
        </p:nvGraphicFramePr>
        <p:xfrm>
          <a:off x="5746576" y="1863725"/>
          <a:ext cx="146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9" imgW="1409737" imgH="876337" progId="Equation.3">
                  <p:embed/>
                </p:oleObj>
              </mc:Choice>
              <mc:Fallback>
                <p:oleObj name="Equation" r:id="rId19" imgW="1409737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576" y="1863725"/>
                        <a:ext cx="146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720"/>
              </p:ext>
            </p:extLst>
          </p:nvPr>
        </p:nvGraphicFramePr>
        <p:xfrm>
          <a:off x="7272164" y="2133600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21" imgW="495449" imgH="266551" progId="Equation.3">
                  <p:embed/>
                </p:oleObj>
              </mc:Choice>
              <mc:Fallback>
                <p:oleObj name="Equation" r:id="rId21" imgW="495449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164" y="2133600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48742"/>
              </p:ext>
            </p:extLst>
          </p:nvPr>
        </p:nvGraphicFramePr>
        <p:xfrm>
          <a:off x="2531889" y="32639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23" imgW="647663" imgH="266551" progId="Equation.3">
                  <p:embed/>
                </p:oleObj>
              </mc:Choice>
              <mc:Fallback>
                <p:oleObj name="Equation" r:id="rId23" imgW="647663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89" y="32639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66605"/>
              </p:ext>
            </p:extLst>
          </p:nvPr>
        </p:nvGraphicFramePr>
        <p:xfrm>
          <a:off x="5060776" y="3149600"/>
          <a:ext cx="198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25" imgW="1933621" imgH="457088" progId="Equation.3">
                  <p:embed/>
                </p:oleObj>
              </mc:Choice>
              <mc:Fallback>
                <p:oleObj name="Equation" r:id="rId25" imgW="1933621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776" y="3149600"/>
                        <a:ext cx="1981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40525"/>
              </p:ext>
            </p:extLst>
          </p:nvPr>
        </p:nvGraphicFramePr>
        <p:xfrm>
          <a:off x="4222576" y="30734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27" imgW="790510" imgH="457088" progId="Equation.3">
                  <p:embed/>
                </p:oleObj>
              </mc:Choice>
              <mc:Fallback>
                <p:oleObj name="Equation" r:id="rId27" imgW="790510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76" y="30734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9039"/>
              </p:ext>
            </p:extLst>
          </p:nvPr>
        </p:nvGraphicFramePr>
        <p:xfrm>
          <a:off x="3273251" y="3149600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29" imgW="857417" imgH="381074" progId="Equation.3">
                  <p:embed/>
                </p:oleObj>
              </mc:Choice>
              <mc:Fallback>
                <p:oleObj name="Equation" r:id="rId29" imgW="85741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251" y="3149600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94479"/>
              </p:ext>
            </p:extLst>
          </p:nvPr>
        </p:nvGraphicFramePr>
        <p:xfrm>
          <a:off x="5754514" y="39116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31" imgW="790510" imgH="457088" progId="Equation.3">
                  <p:embed/>
                </p:oleObj>
              </mc:Choice>
              <mc:Fallback>
                <p:oleObj name="Equation" r:id="rId31" imgW="790510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514" y="39116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22043"/>
              </p:ext>
            </p:extLst>
          </p:nvPr>
        </p:nvGraphicFramePr>
        <p:xfrm>
          <a:off x="3993976" y="3797300"/>
          <a:ext cx="161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33" imgW="1561951" imgH="876337" progId="Equation.3">
                  <p:embed/>
                </p:oleObj>
              </mc:Choice>
              <mc:Fallback>
                <p:oleObj name="Equation" r:id="rId33" imgW="1561951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976" y="3797300"/>
                        <a:ext cx="161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860376" y="5105400"/>
            <a:ext cx="4419600" cy="10499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关键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   </a:t>
            </a:r>
            <a:r>
              <a:rPr kumimoji="1" lang="zh-CN" altLang="en-US" b="1" dirty="0">
                <a:latin typeface="+mn-lt"/>
                <a:ea typeface="+mn-ea"/>
              </a:rPr>
              <a:t>搞清复合函数结构  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             由外向内逐层求导</a:t>
            </a:r>
          </a:p>
        </p:txBody>
      </p:sp>
      <p:grpSp>
        <p:nvGrpSpPr>
          <p:cNvPr id="26681" name="Group 57"/>
          <p:cNvGrpSpPr>
            <a:grpSpLocks/>
          </p:cNvGrpSpPr>
          <p:nvPr/>
        </p:nvGrpSpPr>
        <p:grpSpPr bwMode="auto">
          <a:xfrm>
            <a:off x="2165176" y="838200"/>
            <a:ext cx="2971800" cy="0"/>
            <a:chOff x="1200" y="528"/>
            <a:chExt cx="1872" cy="0"/>
          </a:xfrm>
        </p:grpSpPr>
        <p:sp>
          <p:nvSpPr>
            <p:cNvPr id="36888" name="Line 55"/>
            <p:cNvSpPr>
              <a:spLocks noChangeShapeType="1"/>
            </p:cNvSpPr>
            <p:nvPr/>
          </p:nvSpPr>
          <p:spPr bwMode="auto">
            <a:xfrm>
              <a:off x="1200" y="528"/>
              <a:ext cx="480" cy="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6889" name="Line 56"/>
            <p:cNvSpPr>
              <a:spLocks noChangeShapeType="1"/>
            </p:cNvSpPr>
            <p:nvPr/>
          </p:nvSpPr>
          <p:spPr bwMode="auto">
            <a:xfrm>
              <a:off x="1776" y="528"/>
              <a:ext cx="1296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0890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51" grpId="0" animBg="1" autoUpdateAnimBg="0"/>
      <p:bldP spid="2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391400" y="1524000"/>
            <a:ext cx="0" cy="373380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3789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88950"/>
            <a:ext cx="1828800" cy="636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10.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821613" y="520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374898"/>
              </p:ext>
            </p:extLst>
          </p:nvPr>
        </p:nvGraphicFramePr>
        <p:xfrm>
          <a:off x="1998663" y="139700"/>
          <a:ext cx="5942012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3" imgW="2324026" imgH="457088" progId="Equation.3">
                  <p:embed/>
                </p:oleObj>
              </mc:Choice>
              <mc:Fallback>
                <p:oleObj name="Equation" r:id="rId3" imgW="2324026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39700"/>
                        <a:ext cx="5942012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22894"/>
              </p:ext>
            </p:extLst>
          </p:nvPr>
        </p:nvGraphicFramePr>
        <p:xfrm>
          <a:off x="8258175" y="541338"/>
          <a:ext cx="504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5" imgW="142847" imgH="152363" progId="Equation.3">
                  <p:embed/>
                </p:oleObj>
              </mc:Choice>
              <mc:Fallback>
                <p:oleObj name="Equation" r:id="rId5" imgW="14284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541338"/>
                        <a:ext cx="5048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9750" y="16605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13806"/>
              </p:ext>
            </p:extLst>
          </p:nvPr>
        </p:nvGraphicFramePr>
        <p:xfrm>
          <a:off x="1135063" y="1687513"/>
          <a:ext cx="727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7" imgW="247557" imgH="152363" progId="Equation.3">
                  <p:embed/>
                </p:oleObj>
              </mc:Choice>
              <mc:Fallback>
                <p:oleObj name="Equation" r:id="rId7" imgW="24755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687513"/>
                        <a:ext cx="727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2971800" y="990600"/>
            <a:ext cx="914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68141"/>
              </p:ext>
            </p:extLst>
          </p:nvPr>
        </p:nvGraphicFramePr>
        <p:xfrm>
          <a:off x="1828800" y="1419225"/>
          <a:ext cx="25034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9" imgW="952426" imgH="419249" progId="Equation.3">
                  <p:embed/>
                </p:oleObj>
              </mc:Choice>
              <mc:Fallback>
                <p:oleObj name="Equation" r:id="rId9" imgW="9524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19225"/>
                        <a:ext cx="250348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23030"/>
              </p:ext>
            </p:extLst>
          </p:nvPr>
        </p:nvGraphicFramePr>
        <p:xfrm>
          <a:off x="4343400" y="1447800"/>
          <a:ext cx="14239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11" imgW="523884" imgH="400162" progId="Equation.3">
                  <p:embed/>
                </p:oleObj>
              </mc:Choice>
              <mc:Fallback>
                <p:oleObj name="Equation" r:id="rId11" imgW="52388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14239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19228"/>
              </p:ext>
            </p:extLst>
          </p:nvPr>
        </p:nvGraphicFramePr>
        <p:xfrm>
          <a:off x="3276600" y="5486400"/>
          <a:ext cx="47831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13" imgW="1867049" imgH="247799" progId="Equation.3">
                  <p:embed/>
                </p:oleObj>
              </mc:Choice>
              <mc:Fallback>
                <p:oleObj name="Equation" r:id="rId13" imgW="1867049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47831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352800" y="6248400"/>
            <a:ext cx="2057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90475"/>
              </p:ext>
            </p:extLst>
          </p:nvPr>
        </p:nvGraphicFramePr>
        <p:xfrm>
          <a:off x="1385888" y="2698750"/>
          <a:ext cx="2566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5" imgW="981196" imgH="400162" progId="Equation.3">
                  <p:embed/>
                </p:oleObj>
              </mc:Choice>
              <mc:Fallback>
                <p:oleObj name="Equation" r:id="rId15" imgW="9811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698750"/>
                        <a:ext cx="2566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0411"/>
              </p:ext>
            </p:extLst>
          </p:nvPr>
        </p:nvGraphicFramePr>
        <p:xfrm>
          <a:off x="3886200" y="2698750"/>
          <a:ext cx="14255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7" imgW="523884" imgH="400162" progId="Equation.3">
                  <p:embed/>
                </p:oleObj>
              </mc:Choice>
              <mc:Fallback>
                <p:oleObj name="Equation" r:id="rId17" imgW="52388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98750"/>
                        <a:ext cx="14255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66016"/>
              </p:ext>
            </p:extLst>
          </p:nvPr>
        </p:nvGraphicFramePr>
        <p:xfrm>
          <a:off x="5257800" y="2698750"/>
          <a:ext cx="20272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9" imgW="762074" imgH="400162" progId="Equation.3">
                  <p:embed/>
                </p:oleObj>
              </mc:Choice>
              <mc:Fallback>
                <p:oleObj name="Equation" r:id="rId19" imgW="76207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98750"/>
                        <a:ext cx="202723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867400" y="6248400"/>
            <a:ext cx="2057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6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763728"/>
              </p:ext>
            </p:extLst>
          </p:nvPr>
        </p:nvGraphicFramePr>
        <p:xfrm>
          <a:off x="7239000" y="2698750"/>
          <a:ext cx="16478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21" imgW="609526" imgH="400162" progId="Equation.3">
                  <p:embed/>
                </p:oleObj>
              </mc:Choice>
              <mc:Fallback>
                <p:oleObj name="Equation" r:id="rId21" imgW="60952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98750"/>
                        <a:ext cx="16478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132138" y="5334000"/>
            <a:ext cx="5181600" cy="106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68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59396"/>
              </p:ext>
            </p:extLst>
          </p:nvPr>
        </p:nvGraphicFramePr>
        <p:xfrm>
          <a:off x="1443038" y="3965575"/>
          <a:ext cx="21224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23" imgW="800212" imgH="400162" progId="Equation.3">
                  <p:embed/>
                </p:oleObj>
              </mc:Choice>
              <mc:Fallback>
                <p:oleObj name="Equation" r:id="rId23" imgW="800212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965575"/>
                        <a:ext cx="21224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17936"/>
              </p:ext>
            </p:extLst>
          </p:nvPr>
        </p:nvGraphicFramePr>
        <p:xfrm>
          <a:off x="3521075" y="3948113"/>
          <a:ext cx="1077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25" imgW="381037" imgH="361987" progId="Equation.3">
                  <p:embed/>
                </p:oleObj>
              </mc:Choice>
              <mc:Fallback>
                <p:oleObj name="Equation" r:id="rId25" imgW="3810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948113"/>
                        <a:ext cx="1077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39610"/>
              </p:ext>
            </p:extLst>
          </p:nvPr>
        </p:nvGraphicFramePr>
        <p:xfrm>
          <a:off x="4572000" y="3933825"/>
          <a:ext cx="10461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27" imgW="371336" imgH="361987" progId="Equation.3">
                  <p:embed/>
                </p:oleObj>
              </mc:Choice>
              <mc:Fallback>
                <p:oleObj name="Equation" r:id="rId27" imgW="37133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33825"/>
                        <a:ext cx="1046163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46199"/>
              </p:ext>
            </p:extLst>
          </p:nvPr>
        </p:nvGraphicFramePr>
        <p:xfrm>
          <a:off x="1387475" y="5000625"/>
          <a:ext cx="29781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29" imgW="1143112" imgH="419249" progId="Equation.3">
                  <p:embed/>
                </p:oleObj>
              </mc:Choice>
              <mc:Fallback>
                <p:oleObj name="Equation" r:id="rId29" imgW="11431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000625"/>
                        <a:ext cx="29781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31" name="Group 67"/>
          <p:cNvGrpSpPr>
            <a:grpSpLocks/>
          </p:cNvGrpSpPr>
          <p:nvPr/>
        </p:nvGrpSpPr>
        <p:grpSpPr bwMode="auto">
          <a:xfrm>
            <a:off x="3962400" y="1600200"/>
            <a:ext cx="4724400" cy="2209800"/>
            <a:chOff x="2496" y="1008"/>
            <a:chExt cx="2976" cy="1392"/>
          </a:xfrm>
        </p:grpSpPr>
        <p:sp>
          <p:nvSpPr>
            <p:cNvPr id="37914" name="Oval 64"/>
            <p:cNvSpPr>
              <a:spLocks noChangeArrowheads="1"/>
            </p:cNvSpPr>
            <p:nvPr/>
          </p:nvSpPr>
          <p:spPr bwMode="auto">
            <a:xfrm>
              <a:off x="2496" y="1776"/>
              <a:ext cx="864" cy="62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915" name="Oval 65"/>
            <p:cNvSpPr>
              <a:spLocks noChangeArrowheads="1"/>
            </p:cNvSpPr>
            <p:nvPr/>
          </p:nvSpPr>
          <p:spPr bwMode="auto">
            <a:xfrm>
              <a:off x="4608" y="1776"/>
              <a:ext cx="864" cy="62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916" name="Oval 66"/>
            <p:cNvSpPr>
              <a:spLocks noChangeArrowheads="1"/>
            </p:cNvSpPr>
            <p:nvPr/>
          </p:nvSpPr>
          <p:spPr bwMode="auto">
            <a:xfrm>
              <a:off x="2784" y="1008"/>
              <a:ext cx="864" cy="62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0553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/>
      <p:bldP spid="36882" grpId="1" animBg="1"/>
      <p:bldP spid="36871" grpId="0" autoUpdateAnimBg="0"/>
      <p:bldP spid="36878" grpId="0" animBg="1"/>
      <p:bldP spid="36885" grpId="0" animBg="1"/>
      <p:bldP spid="36891" grpId="0" animBg="1"/>
      <p:bldP spid="36894" grpId="0" animBg="1"/>
      <p:bldP spid="2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1440" y="365125"/>
            <a:ext cx="19812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内容小结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7640" y="1157288"/>
            <a:ext cx="632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求导公式及求导法则   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见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P95 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  <a:cs typeface="Times New Roman" pitchFamily="18" charset="0"/>
              </a:rPr>
              <a:t>~ P96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7640" y="190500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1)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33894"/>
              </p:ext>
            </p:extLst>
          </p:nvPr>
        </p:nvGraphicFramePr>
        <p:xfrm>
          <a:off x="2131640" y="198120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" imgW="1638226" imgH="371363" progId="Equation.3">
                  <p:embed/>
                </p:oleObj>
              </mc:Choice>
              <mc:Fallback>
                <p:oleObj name="Equation" r:id="rId3" imgW="163822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40" y="1981200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34366"/>
              </p:ext>
            </p:extLst>
          </p:nvPr>
        </p:nvGraphicFramePr>
        <p:xfrm>
          <a:off x="4112840" y="1600200"/>
          <a:ext cx="139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5" imgW="1352531" imgH="1019324" progId="Equation.3">
                  <p:embed/>
                </p:oleObj>
              </mc:Choice>
              <mc:Fallback>
                <p:oleObj name="Equation" r:id="rId5" imgW="1352531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840" y="1600200"/>
                        <a:ext cx="139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522040" y="2757488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 </a:t>
            </a:r>
            <a:r>
              <a:rPr kumimoji="1" lang="zh-CN" altLang="en-US" b="1">
                <a:latin typeface="+mn-lt"/>
                <a:ea typeface="+mn-ea"/>
              </a:rPr>
              <a:t>搞清复合函数结构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由外向内逐层求导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94041"/>
              </p:ext>
            </p:extLst>
          </p:nvPr>
        </p:nvGraphicFramePr>
        <p:xfrm>
          <a:off x="4722440" y="4114800"/>
          <a:ext cx="1473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7" imgW="1428806" imgH="1123801" progId="Equation.3">
                  <p:embed/>
                </p:oleObj>
              </mc:Choice>
              <mc:Fallback>
                <p:oleObj name="Equation" r:id="rId7" imgW="1428806" imgH="1123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440" y="4114800"/>
                        <a:ext cx="1473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29878" y="4465638"/>
            <a:ext cx="754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1.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32041"/>
              </p:ext>
            </p:extLst>
          </p:nvPr>
        </p:nvGraphicFramePr>
        <p:xfrm>
          <a:off x="1304553" y="4203700"/>
          <a:ext cx="167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9" imgW="1628859" imgH="1085962" progId="Equation.3">
                  <p:embed/>
                </p:oleObj>
              </mc:Choice>
              <mc:Fallback>
                <p:oleObj name="Equation" r:id="rId9" imgW="1628859" imgH="1085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53" y="4203700"/>
                        <a:ext cx="1676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6292"/>
              </p:ext>
            </p:extLst>
          </p:nvPr>
        </p:nvGraphicFramePr>
        <p:xfrm>
          <a:off x="2969840" y="4114800"/>
          <a:ext cx="1689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1" imgW="1638226" imgH="1123801" progId="Equation.3">
                  <p:embed/>
                </p:oleObj>
              </mc:Choice>
              <mc:Fallback>
                <p:oleObj name="Equation" r:id="rId11" imgW="1638226" imgH="1123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840" y="4114800"/>
                        <a:ext cx="16891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71314"/>
              </p:ext>
            </p:extLst>
          </p:nvPr>
        </p:nvGraphicFramePr>
        <p:xfrm>
          <a:off x="4499992" y="4357698"/>
          <a:ext cx="78882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357698"/>
                        <a:ext cx="788820" cy="8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31440" y="3440113"/>
            <a:ext cx="2667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思考与练习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246440" y="4510088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对吗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31778" name="Freeform 34"/>
          <p:cNvSpPr>
            <a:spLocks/>
          </p:cNvSpPr>
          <p:nvPr/>
        </p:nvSpPr>
        <p:spPr bwMode="auto">
          <a:xfrm>
            <a:off x="3960440" y="5410200"/>
            <a:ext cx="1676400" cy="381000"/>
          </a:xfrm>
          <a:custGeom>
            <a:avLst/>
            <a:gdLst>
              <a:gd name="T0" fmla="*/ 0 w 1584"/>
              <a:gd name="T1" fmla="*/ 0 h 240"/>
              <a:gd name="T2" fmla="*/ 0 w 1584"/>
              <a:gd name="T3" fmla="*/ 2147483647 h 240"/>
              <a:gd name="T4" fmla="*/ 2147483647 w 1584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4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17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92559"/>
              </p:ext>
            </p:extLst>
          </p:nvPr>
        </p:nvGraphicFramePr>
        <p:xfrm>
          <a:off x="5687640" y="5181600"/>
          <a:ext cx="208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5" imgW="2038331" imgH="1019324" progId="Equation.3">
                  <p:embed/>
                </p:oleObj>
              </mc:Choice>
              <mc:Fallback>
                <p:oleObj name="Equation" r:id="rId15" imgW="2038331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640" y="5181600"/>
                        <a:ext cx="208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727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52" grpId="0" autoUpdateAnimBg="0"/>
      <p:bldP spid="31757" grpId="0" autoUpdateAnimBg="0"/>
      <p:bldP spid="31765" grpId="0" animBg="1" autoUpdateAnimBg="0"/>
      <p:bldP spid="31768" grpId="0" autoUpdateAnimBg="0"/>
      <p:bldP spid="31778" grpId="0" animBg="1"/>
      <p:bldP spid="1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108030" y="1906588"/>
            <a:ext cx="5111750" cy="145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993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733380" y="593725"/>
            <a:ext cx="1752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2. 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71384"/>
              </p:ext>
            </p:extLst>
          </p:nvPr>
        </p:nvGraphicFramePr>
        <p:xfrm>
          <a:off x="1723980" y="64611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2847910" imgH="361987" progId="Equation.3">
                  <p:embed/>
                </p:oleObj>
              </mc:Choice>
              <mc:Fallback>
                <p:oleObj name="Equation" r:id="rId3" imgW="284791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980" y="646113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695780" y="5524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47903"/>
              </p:ext>
            </p:extLst>
          </p:nvPr>
        </p:nvGraphicFramePr>
        <p:xfrm>
          <a:off x="5521280" y="6477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5" imgW="666731" imgH="361987" progId="Equation.3">
                  <p:embed/>
                </p:oleObj>
              </mc:Choice>
              <mc:Fallback>
                <p:oleObj name="Equation" r:id="rId5" imgW="66673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280" y="6477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219780" y="565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73393"/>
              </p:ext>
            </p:extLst>
          </p:nvPr>
        </p:nvGraphicFramePr>
        <p:xfrm>
          <a:off x="6715080" y="765175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7" imgW="743006" imgH="190537" progId="Equation.3">
                  <p:embed/>
                </p:oleObj>
              </mc:Choice>
              <mc:Fallback>
                <p:oleObj name="Equation" r:id="rId7" imgW="743006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080" y="765175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36630" y="2052638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因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57991"/>
              </p:ext>
            </p:extLst>
          </p:nvPr>
        </p:nvGraphicFramePr>
        <p:xfrm>
          <a:off x="1927180" y="2133600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9" imgW="4019457" imgH="371363" progId="Equation.3">
                  <p:embed/>
                </p:oleObj>
              </mc:Choice>
              <mc:Fallback>
                <p:oleObj name="Equation" r:id="rId9" imgW="401945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180" y="2133600"/>
                        <a:ext cx="406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336630" y="2668588"/>
            <a:ext cx="768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46132"/>
              </p:ext>
            </p:extLst>
          </p:nvPr>
        </p:nvGraphicFramePr>
        <p:xfrm>
          <a:off x="1952580" y="278130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11" imgW="1847980" imgH="371363" progId="Equation.3">
                  <p:embed/>
                </p:oleObj>
              </mc:Choice>
              <mc:Fallback>
                <p:oleObj name="Equation" r:id="rId11" imgW="184798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80" y="2781300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38839"/>
              </p:ext>
            </p:extLst>
          </p:nvPr>
        </p:nvGraphicFramePr>
        <p:xfrm>
          <a:off x="2600280" y="2019300"/>
          <a:ext cx="64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公式" r:id="rId13" imgW="66573" imgH="76349" progId="Equation.3">
                  <p:embed/>
                </p:oleObj>
              </mc:Choice>
              <mc:Fallback>
                <p:oleObj name="公式" r:id="rId13" imgW="66573" imgH="76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80" y="2019300"/>
                        <a:ext cx="647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12628"/>
              </p:ext>
            </p:extLst>
          </p:nvPr>
        </p:nvGraphicFramePr>
        <p:xfrm>
          <a:off x="1279480" y="440690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15" imgW="3524343" imgH="799988" progId="Equation.3">
                  <p:embed/>
                </p:oleObj>
              </mc:Choice>
              <mc:Fallback>
                <p:oleObj name="Equation" r:id="rId15" imgW="3524343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480" y="4406900"/>
                        <a:ext cx="356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46972"/>
              </p:ext>
            </p:extLst>
          </p:nvPr>
        </p:nvGraphicFramePr>
        <p:xfrm>
          <a:off x="4924380" y="4406900"/>
          <a:ext cx="259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17" imgW="2543147" imgH="799988" progId="Equation.3">
                  <p:embed/>
                </p:oleObj>
              </mc:Choice>
              <mc:Fallback>
                <p:oleObj name="Equation" r:id="rId17" imgW="254314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380" y="4406900"/>
                        <a:ext cx="259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80372"/>
              </p:ext>
            </p:extLst>
          </p:nvPr>
        </p:nvGraphicFramePr>
        <p:xfrm>
          <a:off x="2117680" y="5411788"/>
          <a:ext cx="158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19" imgW="1543217" imgH="561901" progId="Equation.3">
                  <p:embed/>
                </p:oleObj>
              </mc:Choice>
              <mc:Fallback>
                <p:oleObj name="Equation" r:id="rId19" imgW="1543217" imgH="561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680" y="5411788"/>
                        <a:ext cx="158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54239"/>
              </p:ext>
            </p:extLst>
          </p:nvPr>
        </p:nvGraphicFramePr>
        <p:xfrm>
          <a:off x="3781380" y="543242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21" imgW="952426" imgH="361987" progId="Equation.3">
                  <p:embed/>
                </p:oleObj>
              </mc:Choice>
              <mc:Fallback>
                <p:oleObj name="Equation" r:id="rId21" imgW="95242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380" y="5432425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20680" y="3767138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正确解法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076780" y="2565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9956" name="Text Box 27"/>
          <p:cNvSpPr txBox="1">
            <a:spLocks noChangeArrowheads="1"/>
          </p:cNvSpPr>
          <p:nvPr/>
        </p:nvSpPr>
        <p:spPr bwMode="auto">
          <a:xfrm>
            <a:off x="7651705" y="13414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latin typeface="+mn-lt"/>
              <a:ea typeface="+mn-ea"/>
            </a:endParaRPr>
          </a:p>
        </p:txBody>
      </p:sp>
      <p:graphicFrame>
        <p:nvGraphicFramePr>
          <p:cNvPr id="399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05774"/>
              </p:ext>
            </p:extLst>
          </p:nvPr>
        </p:nvGraphicFramePr>
        <p:xfrm>
          <a:off x="1152480" y="1228725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公式" r:id="rId23" imgW="333533" imgH="152363" progId="Equation.3">
                  <p:embed/>
                </p:oleObj>
              </mc:Choice>
              <mc:Fallback>
                <p:oleObj name="公式" r:id="rId23" imgW="33353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80" y="1228725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13"/>
          <p:cNvSpPr txBox="1">
            <a:spLocks noChangeArrowheads="1"/>
          </p:cNvSpPr>
          <p:nvPr/>
        </p:nvSpPr>
        <p:spPr bwMode="auto">
          <a:xfrm>
            <a:off x="2028780" y="12112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下列做法是否正确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39959" name="Text Box 28"/>
          <p:cNvSpPr txBox="1">
            <a:spLocks noChangeArrowheads="1"/>
          </p:cNvSpPr>
          <p:nvPr/>
        </p:nvSpPr>
        <p:spPr bwMode="auto">
          <a:xfrm>
            <a:off x="352380" y="11747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在求</a:t>
            </a:r>
          </a:p>
        </p:txBody>
      </p:sp>
      <p:sp>
        <p:nvSpPr>
          <p:cNvPr id="39960" name="Text Box 29"/>
          <p:cNvSpPr txBox="1">
            <a:spLocks noChangeArrowheads="1"/>
          </p:cNvSpPr>
          <p:nvPr/>
        </p:nvSpPr>
        <p:spPr bwMode="auto">
          <a:xfrm>
            <a:off x="7515180" y="588963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处连续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5533980" y="1066800"/>
            <a:ext cx="3124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2608218" y="377348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由于 </a:t>
            </a:r>
            <a:r>
              <a:rPr kumimoji="1" lang="en-US" altLang="zh-CN" b="1" i="1">
                <a:latin typeface="+mn-lt"/>
                <a:ea typeface="+mn-ea"/>
              </a:rPr>
              <a:t>f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) = 0</a:t>
            </a:r>
            <a:r>
              <a:rPr kumimoji="1" lang="zh-CN" altLang="en-US" b="1">
                <a:latin typeface="+mn-lt"/>
                <a:ea typeface="+mn-ea"/>
              </a:rPr>
              <a:t>，故</a:t>
            </a:r>
          </a:p>
        </p:txBody>
      </p:sp>
      <p:graphicFrame>
        <p:nvGraphicFramePr>
          <p:cNvPr id="3996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06401"/>
              </p:ext>
            </p:extLst>
          </p:nvPr>
        </p:nvGraphicFramePr>
        <p:xfrm>
          <a:off x="3400380" y="205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25" imgW="435285" imgH="677109" progId="Equation.DSMT4">
                  <p:embed/>
                </p:oleObj>
              </mc:Choice>
              <mc:Fallback>
                <p:oleObj name="Equation" r:id="rId25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380" y="2057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6088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7" grpId="0" build="p" autoUpdateAnimBg="0" advAuto="0"/>
      <p:bldP spid="34830" grpId="0" build="p" autoUpdateAnimBg="0"/>
      <p:bldP spid="34839" grpId="0" autoUpdateAnimBg="0"/>
      <p:bldP spid="34842" grpId="0" animBg="1"/>
      <p:bldP spid="34867" grpId="0" animBg="1"/>
      <p:bldP spid="34868" grpId="0" autoUpdateAnimBg="0"/>
      <p:bldP spid="2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2710" y="381000"/>
            <a:ext cx="4038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latin typeface="+mn-lt"/>
                <a:ea typeface="+mn-ea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求下列函数的导数</a:t>
            </a:r>
            <a:endParaRPr lang="zh-CN" altLang="en-US" sz="2800" b="1" smtClean="0">
              <a:latin typeface="+mn-lt"/>
              <a:ea typeface="+mn-ea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57510" y="25558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(1)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17459"/>
              </p:ext>
            </p:extLst>
          </p:nvPr>
        </p:nvGraphicFramePr>
        <p:xfrm>
          <a:off x="2092598" y="2246313"/>
          <a:ext cx="2093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3" imgW="790510" imgH="419249" progId="Equation.3">
                  <p:embed/>
                </p:oleObj>
              </mc:Choice>
              <mc:Fallback>
                <p:oleObj name="Equation" r:id="rId3" imgW="79051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598" y="2246313"/>
                        <a:ext cx="209391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60693"/>
              </p:ext>
            </p:extLst>
          </p:nvPr>
        </p:nvGraphicFramePr>
        <p:xfrm>
          <a:off x="4030935" y="2355850"/>
          <a:ext cx="12985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5" imgW="476380" imgH="361987" progId="Equation.3">
                  <p:embed/>
                </p:oleObj>
              </mc:Choice>
              <mc:Fallback>
                <p:oleObj name="Equation" r:id="rId5" imgW="47638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935" y="2355850"/>
                        <a:ext cx="12985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44049"/>
              </p:ext>
            </p:extLst>
          </p:nvPr>
        </p:nvGraphicFramePr>
        <p:xfrm>
          <a:off x="5329510" y="2292350"/>
          <a:ext cx="13636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7" imgW="495449" imgH="400162" progId="Equation.3">
                  <p:embed/>
                </p:oleObj>
              </mc:Choice>
              <mc:Fallback>
                <p:oleObj name="Equation" r:id="rId7" imgW="49544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510" y="2292350"/>
                        <a:ext cx="13636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367110" y="39004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03623"/>
              </p:ext>
            </p:extLst>
          </p:nvPr>
        </p:nvGraphicFramePr>
        <p:xfrm>
          <a:off x="2056085" y="3943350"/>
          <a:ext cx="758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公式" r:id="rId9" imgW="247557" imgH="152363" progId="Equation.3">
                  <p:embed/>
                </p:oleObj>
              </mc:Choice>
              <mc:Fallback>
                <p:oleObj name="公式" r:id="rId9" imgW="24755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085" y="3943350"/>
                        <a:ext cx="7588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460159"/>
              </p:ext>
            </p:extLst>
          </p:nvPr>
        </p:nvGraphicFramePr>
        <p:xfrm>
          <a:off x="4526235" y="394335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11" imgW="409473" imgH="152363" progId="Equation.3">
                  <p:embed/>
                </p:oleObj>
              </mc:Choice>
              <mc:Fallback>
                <p:oleObj name="公式" r:id="rId11" imgW="40947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235" y="394335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4837"/>
              </p:ext>
            </p:extLst>
          </p:nvPr>
        </p:nvGraphicFramePr>
        <p:xfrm>
          <a:off x="1579835" y="914400"/>
          <a:ext cx="52705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13" imgW="2057400" imgH="419249" progId="Equation.DSMT4">
                  <p:embed/>
                </p:oleObj>
              </mc:Choice>
              <mc:Fallback>
                <p:oleObj name="Equation" r:id="rId13" imgW="2057400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835" y="914400"/>
                        <a:ext cx="52705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11703"/>
              </p:ext>
            </p:extLst>
          </p:nvPr>
        </p:nvGraphicFramePr>
        <p:xfrm>
          <a:off x="2835548" y="3535363"/>
          <a:ext cx="104616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15" imgW="371336" imgH="419249" progId="Equation.3">
                  <p:embed/>
                </p:oleObj>
              </mc:Choice>
              <mc:Fallback>
                <p:oleObj name="Equation" r:id="rId15" imgW="37133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548" y="3535363"/>
                        <a:ext cx="104616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042994"/>
              </p:ext>
            </p:extLst>
          </p:nvPr>
        </p:nvGraphicFramePr>
        <p:xfrm>
          <a:off x="3764235" y="3679825"/>
          <a:ext cx="7302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17" imgW="247557" imgH="342900" progId="Equation.3">
                  <p:embed/>
                </p:oleObj>
              </mc:Choice>
              <mc:Fallback>
                <p:oleObj name="Equation" r:id="rId17" imgW="247557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235" y="3679825"/>
                        <a:ext cx="7302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16061"/>
              </p:ext>
            </p:extLst>
          </p:nvPr>
        </p:nvGraphicFramePr>
        <p:xfrm>
          <a:off x="5669235" y="3481388"/>
          <a:ext cx="14922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19" imgW="552320" imgH="438001" progId="Equation.3">
                  <p:embed/>
                </p:oleObj>
              </mc:Choice>
              <mc:Fallback>
                <p:oleObj name="Equation" r:id="rId19" imgW="552320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35" y="3481388"/>
                        <a:ext cx="149225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01150"/>
              </p:ext>
            </p:extLst>
          </p:nvPr>
        </p:nvGraphicFramePr>
        <p:xfrm>
          <a:off x="7082110" y="3606800"/>
          <a:ext cx="7302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21" imgW="247557" imgH="342900" progId="Equation.3">
                  <p:embed/>
                </p:oleObj>
              </mc:Choice>
              <mc:Fallback>
                <p:oleObj name="Equation" r:id="rId21" imgW="247557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110" y="3606800"/>
                        <a:ext cx="7302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1249635" y="52927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328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09584"/>
              </p:ext>
            </p:extLst>
          </p:nvPr>
        </p:nvGraphicFramePr>
        <p:xfrm>
          <a:off x="1951310" y="4927600"/>
          <a:ext cx="20621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23" imgW="781143" imgH="419249" progId="Equation.3">
                  <p:embed/>
                </p:oleObj>
              </mc:Choice>
              <mc:Fallback>
                <p:oleObj name="Equation" r:id="rId23" imgW="78114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10" y="4927600"/>
                        <a:ext cx="20621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00773"/>
              </p:ext>
            </p:extLst>
          </p:nvPr>
        </p:nvGraphicFramePr>
        <p:xfrm>
          <a:off x="4069035" y="4922838"/>
          <a:ext cx="19034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25" imgW="714236" imgH="419249" progId="Equation.3">
                  <p:embed/>
                </p:oleObj>
              </mc:Choice>
              <mc:Fallback>
                <p:oleObj name="Equation" r:id="rId25" imgW="71423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035" y="4922838"/>
                        <a:ext cx="19034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8249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86" grpId="0" autoUpdateAnimBg="0"/>
      <p:bldP spid="32804" grpId="0" autoUpdateAnimBg="0"/>
      <p:bldP spid="1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23726" y="501650"/>
            <a:ext cx="1243013" cy="550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4. 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smtClean="0">
              <a:latin typeface="+mn-lt"/>
              <a:ea typeface="+mn-ea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94066"/>
              </p:ext>
            </p:extLst>
          </p:nvPr>
        </p:nvGraphicFramePr>
        <p:xfrm>
          <a:off x="1631776" y="574675"/>
          <a:ext cx="481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4762463" imgH="361987" progId="Equation.3">
                  <p:embed/>
                </p:oleObj>
              </mc:Choice>
              <mc:Fallback>
                <p:oleObj name="Equation" r:id="rId3" imgW="476246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776" y="574675"/>
                        <a:ext cx="481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83719"/>
              </p:ext>
            </p:extLst>
          </p:nvPr>
        </p:nvGraphicFramePr>
        <p:xfrm>
          <a:off x="6889576" y="577850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5" imgW="838349" imgH="371363" progId="Equation.3">
                  <p:embed/>
                </p:oleObj>
              </mc:Choice>
              <mc:Fallback>
                <p:oleObj name="Equation" r:id="rId5" imgW="83834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576" y="577850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432376" y="471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23726" y="1157288"/>
            <a:ext cx="441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 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方法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1  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利用导数定义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49680"/>
              </p:ext>
            </p:extLst>
          </p:nvPr>
        </p:nvGraphicFramePr>
        <p:xfrm>
          <a:off x="1771476" y="1816100"/>
          <a:ext cx="3527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7" imgW="3486206" imgH="799988" progId="Equation.3">
                  <p:embed/>
                </p:oleObj>
              </mc:Choice>
              <mc:Fallback>
                <p:oleObj name="Equation" r:id="rId7" imgW="3486206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476" y="1816100"/>
                        <a:ext cx="35274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255480"/>
              </p:ext>
            </p:extLst>
          </p:nvPr>
        </p:nvGraphicFramePr>
        <p:xfrm>
          <a:off x="2622376" y="2819400"/>
          <a:ext cx="427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9" imgW="4229212" imgH="561901" progId="Equation.3">
                  <p:embed/>
                </p:oleObj>
              </mc:Choice>
              <mc:Fallback>
                <p:oleObj name="Equation" r:id="rId9" imgW="4229212" imgH="561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376" y="2819400"/>
                        <a:ext cx="427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42139"/>
              </p:ext>
            </p:extLst>
          </p:nvPr>
        </p:nvGraphicFramePr>
        <p:xfrm>
          <a:off x="6965776" y="28416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11" imgW="943059" imgH="342900" progId="Equation.3">
                  <p:embed/>
                </p:oleObj>
              </mc:Choice>
              <mc:Fallback>
                <p:oleObj name="Equation" r:id="rId11" imgW="94305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776" y="28416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03648" y="3581400"/>
            <a:ext cx="379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方法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2  </a:t>
            </a:r>
            <a:r>
              <a:rPr kumimoji="1" lang="en-US" altLang="zh-CN" b="1" dirty="0">
                <a:latin typeface="+mn-lt"/>
                <a:ea typeface="+mn-ea"/>
              </a:rPr>
              <a:t>  </a:t>
            </a:r>
            <a:r>
              <a:rPr kumimoji="1" lang="zh-CN" altLang="en-US" b="1" dirty="0">
                <a:latin typeface="+mn-lt"/>
                <a:ea typeface="+mn-ea"/>
              </a:rPr>
              <a:t>利用求导公式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02913"/>
              </p:ext>
            </p:extLst>
          </p:nvPr>
        </p:nvGraphicFramePr>
        <p:xfrm>
          <a:off x="1834976" y="42672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3" imgW="1066837" imgH="371363" progId="Equation.3">
                  <p:embed/>
                </p:oleObj>
              </mc:Choice>
              <mc:Fallback>
                <p:oleObj name="Equation" r:id="rId13" imgW="106683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76" y="4267200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53129"/>
              </p:ext>
            </p:extLst>
          </p:nvPr>
        </p:nvGraphicFramePr>
        <p:xfrm>
          <a:off x="2982739" y="4267200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5" imgW="514517" imgH="371363" progId="Equation.3">
                  <p:embed/>
                </p:oleObj>
              </mc:Choice>
              <mc:Fallback>
                <p:oleObj name="Equation" r:id="rId15" imgW="51451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739" y="4267200"/>
                        <a:ext cx="55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64186"/>
              </p:ext>
            </p:extLst>
          </p:nvPr>
        </p:nvGraphicFramePr>
        <p:xfrm>
          <a:off x="3592339" y="494982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7" imgW="447610" imgH="209624" progId="Equation.3">
                  <p:embed/>
                </p:oleObj>
              </mc:Choice>
              <mc:Fallback>
                <p:oleObj name="Equation" r:id="rId17" imgW="44761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339" y="4949825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54714"/>
              </p:ext>
            </p:extLst>
          </p:nvPr>
        </p:nvGraphicFramePr>
        <p:xfrm>
          <a:off x="4133676" y="4838700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19" imgW="3771900" imgH="371363" progId="Equation.3">
                  <p:embed/>
                </p:oleObj>
              </mc:Choice>
              <mc:Fallback>
                <p:oleObj name="Equation" r:id="rId19" imgW="377190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676" y="4838700"/>
                        <a:ext cx="382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43137"/>
              </p:ext>
            </p:extLst>
          </p:nvPr>
        </p:nvGraphicFramePr>
        <p:xfrm>
          <a:off x="3516139" y="4291013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21" imgW="3695626" imgH="361987" progId="Equation.3">
                  <p:embed/>
                </p:oleObj>
              </mc:Choice>
              <mc:Fallback>
                <p:oleObj name="Equation" r:id="rId21" imgW="369562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139" y="4291013"/>
                        <a:ext cx="374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08895"/>
              </p:ext>
            </p:extLst>
          </p:nvPr>
        </p:nvGraphicFramePr>
        <p:xfrm>
          <a:off x="1250776" y="54483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23" imgW="2362163" imgH="371363" progId="Equation.3">
                  <p:embed/>
                </p:oleObj>
              </mc:Choice>
              <mc:Fallback>
                <p:oleObj name="Equation" r:id="rId23" imgW="236216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776" y="5448300"/>
                        <a:ext cx="241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2622376" y="990600"/>
            <a:ext cx="3657600" cy="0"/>
            <a:chOff x="1536" y="624"/>
            <a:chExt cx="2304" cy="0"/>
          </a:xfrm>
        </p:grpSpPr>
        <p:sp>
          <p:nvSpPr>
            <p:cNvPr id="42003" name="Line 39"/>
            <p:cNvSpPr>
              <a:spLocks noChangeShapeType="1"/>
            </p:cNvSpPr>
            <p:nvPr/>
          </p:nvSpPr>
          <p:spPr bwMode="auto">
            <a:xfrm>
              <a:off x="1536" y="62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2004" name="Line 40"/>
            <p:cNvSpPr>
              <a:spLocks noChangeShapeType="1"/>
            </p:cNvSpPr>
            <p:nvPr/>
          </p:nvSpPr>
          <p:spPr bwMode="auto">
            <a:xfrm>
              <a:off x="1824" y="624"/>
              <a:ext cx="20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7437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5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802" grpId="0" autoUpdateAnimBg="0"/>
      <p:bldP spid="2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81000" y="228600"/>
            <a:ext cx="4953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一、四则运算求导法则</a:t>
            </a:r>
            <a:r>
              <a:rPr lang="zh-CN" altLang="en-US" sz="2800" smtClean="0">
                <a:latin typeface="+mn-lt"/>
                <a:ea typeface="+mn-ea"/>
              </a:rPr>
              <a:t>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219200" y="1752600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191000" y="15335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的和、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140325" y="15335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差、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49925" y="15335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积、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334125" y="1533525"/>
            <a:ext cx="1843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商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除分母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286000" y="2133600"/>
            <a:ext cx="43236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为 </a:t>
            </a:r>
            <a:r>
              <a:rPr kumimoji="1" lang="en-US" altLang="zh-CN" b="1">
                <a:latin typeface="+mn-lt"/>
                <a:ea typeface="+mn-ea"/>
              </a:rPr>
              <a:t>0</a:t>
            </a:r>
            <a:r>
              <a:rPr kumimoji="1" lang="zh-CN" altLang="en-US" b="1">
                <a:latin typeface="+mn-lt"/>
                <a:ea typeface="+mn-ea"/>
              </a:rPr>
              <a:t>的点外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都在点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553200" y="2101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17525" y="5119688"/>
            <a:ext cx="3890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下面分三部分加以证明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4311650" y="508476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并同时给出相应的推论和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152400" y="56530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例题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00173"/>
              </p:ext>
            </p:extLst>
          </p:nvPr>
        </p:nvGraphicFramePr>
        <p:xfrm>
          <a:off x="1518735" y="965513"/>
          <a:ext cx="514542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4203360" imgH="317160" progId="Equation.DSMT4">
                  <p:embed/>
                </p:oleObj>
              </mc:Choice>
              <mc:Fallback>
                <p:oleObj name="Equation" r:id="rId3" imgW="4203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735" y="965513"/>
                        <a:ext cx="5145429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75380"/>
              </p:ext>
            </p:extLst>
          </p:nvPr>
        </p:nvGraphicFramePr>
        <p:xfrm>
          <a:off x="2501900" y="1619250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867049" imgH="371363" progId="Equation.3">
                  <p:embed/>
                </p:oleObj>
              </mc:Choice>
              <mc:Fallback>
                <p:oleObj name="Equation" r:id="rId5" imgW="186704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19250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34148"/>
              </p:ext>
            </p:extLst>
          </p:nvPr>
        </p:nvGraphicFramePr>
        <p:xfrm>
          <a:off x="1600200" y="2781300"/>
          <a:ext cx="461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4562410" imgH="371363" progId="Equation.3">
                  <p:embed/>
                </p:oleObj>
              </mc:Choice>
              <mc:Fallback>
                <p:oleObj name="Equation" r:id="rId7" imgW="45624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81300"/>
                        <a:ext cx="461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21483"/>
              </p:ext>
            </p:extLst>
          </p:nvPr>
        </p:nvGraphicFramePr>
        <p:xfrm>
          <a:off x="1600200" y="3429000"/>
          <a:ext cx="561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5562674" imgH="371363" progId="Equation.3">
                  <p:embed/>
                </p:oleObj>
              </mc:Choice>
              <mc:Fallback>
                <p:oleObj name="Equation" r:id="rId9" imgW="556267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61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039313"/>
              </p:ext>
            </p:extLst>
          </p:nvPr>
        </p:nvGraphicFramePr>
        <p:xfrm>
          <a:off x="1635125" y="3943350"/>
          <a:ext cx="538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5333851" imgH="1057163" progId="Equation.3">
                  <p:embed/>
                </p:oleObj>
              </mc:Choice>
              <mc:Fallback>
                <p:oleObj name="Equation" r:id="rId11" imgW="5333851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943350"/>
                        <a:ext cx="5384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50555"/>
              </p:ext>
            </p:extLst>
          </p:nvPr>
        </p:nvGraphicFramePr>
        <p:xfrm>
          <a:off x="7315200" y="428625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1447874" imgH="361987" progId="Equation.3">
                  <p:embed/>
                </p:oleObj>
              </mc:Choice>
              <mc:Fallback>
                <p:oleObj name="Equation" r:id="rId13" imgW="144787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8625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7003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80" grpId="0" animBg="1"/>
      <p:bldP spid="50181" grpId="0" build="p" autoUpdateAnimBg="0" advAuto="0"/>
      <p:bldP spid="50182" grpId="0" build="p" autoUpdateAnimBg="0" advAuto="0"/>
      <p:bldP spid="50183" grpId="0" build="p" autoUpdateAnimBg="0" advAuto="0"/>
      <p:bldP spid="50184" grpId="0" build="p" autoUpdateAnimBg="0" advAuto="0"/>
      <p:bldP spid="50185" grpId="0" build="p" autoUpdateAnimBg="0" advAuto="0"/>
      <p:bldP spid="50186" grpId="0" build="p" autoUpdateAnimBg="0" advAuto="0"/>
      <p:bldP spid="50187" grpId="0" build="p" autoUpdateAnimBg="0"/>
      <p:bldP spid="50188" grpId="0" build="p" autoUpdateAnimBg="0"/>
      <p:bldP spid="50189" grpId="0" build="p" autoUpdateAnimBg="0" advAuto="0"/>
      <p:bldP spid="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9600" y="53863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此法则可推广到任意有限项的情形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120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57200" y="611188"/>
            <a:ext cx="1143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证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zh-CN" altLang="en-US" sz="2800" b="1" dirty="0" smtClean="0">
                <a:latin typeface="+mn-lt"/>
                <a:ea typeface="+mn-ea"/>
              </a:rPr>
              <a:t>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267200" y="577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20237"/>
              </p:ext>
            </p:extLst>
          </p:nvPr>
        </p:nvGraphicFramePr>
        <p:xfrm>
          <a:off x="542925" y="4445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143112" imgH="152363" progId="Equation.3">
                  <p:embed/>
                </p:oleObj>
              </mc:Choice>
              <mc:Fallback>
                <p:oleObj name="Equation" r:id="rId3" imgW="1143112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445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210050" y="4761239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故结论成立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102350" y="5400675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4663"/>
              </p:ext>
            </p:extLst>
          </p:nvPr>
        </p:nvGraphicFramePr>
        <p:xfrm>
          <a:off x="1447800" y="6731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2819474" imgH="361987" progId="Equation.3">
                  <p:embed/>
                </p:oleObj>
              </mc:Choice>
              <mc:Fallback>
                <p:oleObj name="Equation" r:id="rId5" imgW="281947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73100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04209"/>
              </p:ext>
            </p:extLst>
          </p:nvPr>
        </p:nvGraphicFramePr>
        <p:xfrm>
          <a:off x="1143000" y="1196975"/>
          <a:ext cx="38719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7" imgW="4029159" imgH="799988" progId="Equation.3">
                  <p:embed/>
                </p:oleObj>
              </mc:Choice>
              <mc:Fallback>
                <p:oleObj name="Equation" r:id="rId7" imgW="4029159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96975"/>
                        <a:ext cx="38719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17950"/>
              </p:ext>
            </p:extLst>
          </p:nvPr>
        </p:nvGraphicFramePr>
        <p:xfrm>
          <a:off x="1981200" y="2060575"/>
          <a:ext cx="59229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9" imgW="5867437" imgH="799988" progId="Equation.3">
                  <p:embed/>
                </p:oleObj>
              </mc:Choice>
              <mc:Fallback>
                <p:oleObj name="Equation" r:id="rId9" imgW="586743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60575"/>
                        <a:ext cx="59229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70648"/>
              </p:ext>
            </p:extLst>
          </p:nvPr>
        </p:nvGraphicFramePr>
        <p:xfrm>
          <a:off x="1979613" y="3803650"/>
          <a:ext cx="30638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3009826" imgH="799988" progId="Equation.3">
                  <p:embed/>
                </p:oleObj>
              </mc:Choice>
              <mc:Fallback>
                <p:oleObj name="Equation" r:id="rId11" imgW="3009826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03650"/>
                        <a:ext cx="30638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4333"/>
              </p:ext>
            </p:extLst>
          </p:nvPr>
        </p:nvGraphicFramePr>
        <p:xfrm>
          <a:off x="5148263" y="3781425"/>
          <a:ext cx="30114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3" imgW="2962321" imgH="799988" progId="Equation.3">
                  <p:embed/>
                </p:oleObj>
              </mc:Choice>
              <mc:Fallback>
                <p:oleObj name="Equation" r:id="rId13" imgW="296232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81425"/>
                        <a:ext cx="30114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27809"/>
              </p:ext>
            </p:extLst>
          </p:nvPr>
        </p:nvGraphicFramePr>
        <p:xfrm>
          <a:off x="1981200" y="4816475"/>
          <a:ext cx="20843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5" imgW="2038331" imgH="371363" progId="Equation.3">
                  <p:embed/>
                </p:oleObj>
              </mc:Choice>
              <mc:Fallback>
                <p:oleObj name="Equation" r:id="rId15" imgW="2038331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16475"/>
                        <a:ext cx="20843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74658"/>
              </p:ext>
            </p:extLst>
          </p:nvPr>
        </p:nvGraphicFramePr>
        <p:xfrm>
          <a:off x="2286000" y="6034088"/>
          <a:ext cx="354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7" imgW="3495573" imgH="371363" progId="Equation.3">
                  <p:embed/>
                </p:oleObj>
              </mc:Choice>
              <mc:Fallback>
                <p:oleObj name="Equation" r:id="rId17" imgW="34955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34088"/>
                        <a:ext cx="354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94886"/>
              </p:ext>
            </p:extLst>
          </p:nvPr>
        </p:nvGraphicFramePr>
        <p:xfrm>
          <a:off x="1924050" y="2859088"/>
          <a:ext cx="5924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9" imgW="2419369" imgH="361987" progId="Equation.DSMT4">
                  <p:embed/>
                </p:oleObj>
              </mc:Choice>
              <mc:Fallback>
                <p:oleObj name="Equation" r:id="rId19" imgW="2419369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859088"/>
                        <a:ext cx="59245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0897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build="p" autoUpdateAnimBg="0"/>
      <p:bldP spid="51205" grpId="0" autoUpdateAnimBg="0"/>
      <p:bldP spid="51207" grpId="0" autoUpdateAnimBg="0"/>
      <p:bldP spid="51208" grpId="0" build="p" autoUpdateAnimBg="0"/>
      <p:bldP spid="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80975"/>
            <a:ext cx="106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(2)</a:t>
            </a:r>
          </a:p>
        </p:txBody>
      </p:sp>
      <p:graphicFrame>
        <p:nvGraphicFramePr>
          <p:cNvPr id="184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69754"/>
              </p:ext>
            </p:extLst>
          </p:nvPr>
        </p:nvGraphicFramePr>
        <p:xfrm>
          <a:off x="1352550" y="238125"/>
          <a:ext cx="2609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952426" imgH="152363" progId="Equation.3">
                  <p:embed/>
                </p:oleObj>
              </mc:Choice>
              <mc:Fallback>
                <p:oleObj name="Equation" r:id="rId3" imgW="95242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38125"/>
                        <a:ext cx="2609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9750" y="776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29679"/>
              </p:ext>
            </p:extLst>
          </p:nvPr>
        </p:nvGraphicFramePr>
        <p:xfrm>
          <a:off x="1727200" y="857250"/>
          <a:ext cx="254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5" imgW="2495643" imgH="361987" progId="Equation.3">
                  <p:embed/>
                </p:oleObj>
              </mc:Choice>
              <mc:Fallback>
                <p:oleObj name="Equation" r:id="rId5" imgW="249564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857250"/>
                        <a:ext cx="254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356100" y="7493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71373"/>
              </p:ext>
            </p:extLst>
          </p:nvPr>
        </p:nvGraphicFramePr>
        <p:xfrm>
          <a:off x="371475" y="1457325"/>
          <a:ext cx="38719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7" imgW="4029159" imgH="799988" progId="Equation.3">
                  <p:embed/>
                </p:oleObj>
              </mc:Choice>
              <mc:Fallback>
                <p:oleObj name="Equation" r:id="rId7" imgW="4029159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457325"/>
                        <a:ext cx="38719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56783"/>
              </p:ext>
            </p:extLst>
          </p:nvPr>
        </p:nvGraphicFramePr>
        <p:xfrm>
          <a:off x="4332288" y="1479550"/>
          <a:ext cx="45831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9" imgW="4781531" imgH="799988" progId="Equation.3">
                  <p:embed/>
                </p:oleObj>
              </mc:Choice>
              <mc:Fallback>
                <p:oleObj name="Equation" r:id="rId9" imgW="478153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479550"/>
                        <a:ext cx="45831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651375" y="358140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故结论成立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5135"/>
              </p:ext>
            </p:extLst>
          </p:nvPr>
        </p:nvGraphicFramePr>
        <p:xfrm>
          <a:off x="1219200" y="3657600"/>
          <a:ext cx="335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1" imgW="3305221" imgH="371363" progId="Equation.3">
                  <p:embed/>
                </p:oleObj>
              </mc:Choice>
              <mc:Fallback>
                <p:oleObj name="Equation" r:id="rId11" imgW="3305221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335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80" name="Group 48"/>
          <p:cNvGrpSpPr>
            <a:grpSpLocks/>
          </p:cNvGrpSpPr>
          <p:nvPr/>
        </p:nvGrpSpPr>
        <p:grpSpPr bwMode="auto">
          <a:xfrm>
            <a:off x="1219200" y="2500313"/>
            <a:ext cx="4170363" cy="866775"/>
            <a:chOff x="258" y="1575"/>
            <a:chExt cx="2766" cy="576"/>
          </a:xfrm>
        </p:grpSpPr>
        <p:graphicFrame>
          <p:nvGraphicFramePr>
            <p:cNvPr id="3" name="Object 16"/>
            <p:cNvGraphicFramePr>
              <a:graphicFrameLocks noChangeAspect="1"/>
            </p:cNvGraphicFramePr>
            <p:nvPr/>
          </p:nvGraphicFramePr>
          <p:xfrm>
            <a:off x="258" y="1575"/>
            <a:ext cx="19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13" imgW="3076733" imgH="866626" progId="Equation.3">
                    <p:embed/>
                  </p:oleObj>
                </mc:Choice>
                <mc:Fallback>
                  <p:oleObj name="Equation" r:id="rId13" imgW="3076733" imgH="866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1575"/>
                          <a:ext cx="19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8"/>
            <p:cNvGraphicFramePr>
              <a:graphicFrameLocks noChangeAspect="1"/>
            </p:cNvGraphicFramePr>
            <p:nvPr/>
          </p:nvGraphicFramePr>
          <p:xfrm>
            <a:off x="1824" y="1584"/>
            <a:ext cx="4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Equation" r:id="rId15" imgW="628594" imgH="361987" progId="Equation.3">
                    <p:embed/>
                  </p:oleObj>
                </mc:Choice>
                <mc:Fallback>
                  <p:oleObj name="Equation" r:id="rId15" imgW="628594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84"/>
                          <a:ext cx="4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1"/>
            <p:cNvGraphicFramePr>
              <a:graphicFrameLocks noChangeAspect="1"/>
            </p:cNvGraphicFramePr>
            <p:nvPr/>
          </p:nvGraphicFramePr>
          <p:xfrm>
            <a:off x="2280" y="1728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Equation" r:id="rId17" imgW="1133410" imgH="361987" progId="Equation.3">
                    <p:embed/>
                  </p:oleObj>
                </mc:Choice>
                <mc:Fallback>
                  <p:oleObj name="Equation" r:id="rId17" imgW="1133410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1728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5410200" y="2486025"/>
            <a:ext cx="3124200" cy="866775"/>
            <a:chOff x="3222" y="1603"/>
            <a:chExt cx="2072" cy="576"/>
          </a:xfrm>
        </p:grpSpPr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3222" y="1603"/>
            <a:ext cx="20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19" imgW="3238649" imgH="866626" progId="Equation.3">
                    <p:embed/>
                  </p:oleObj>
                </mc:Choice>
                <mc:Fallback>
                  <p:oleObj name="Equation" r:id="rId19" imgW="3238649" imgH="866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603"/>
                          <a:ext cx="207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3408" y="1750"/>
            <a:ext cx="4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" name="Equation" r:id="rId21" imgW="628594" imgH="361987" progId="Equation.3">
                    <p:embed/>
                  </p:oleObj>
                </mc:Choice>
                <mc:Fallback>
                  <p:oleObj name="Equation" r:id="rId21" imgW="628594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50"/>
                          <a:ext cx="4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23"/>
            <p:cNvGraphicFramePr>
              <a:graphicFrameLocks noChangeAspect="1"/>
            </p:cNvGraphicFramePr>
            <p:nvPr/>
          </p:nvGraphicFramePr>
          <p:xfrm>
            <a:off x="3840" y="1632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Equation" r:id="rId23" imgW="1133410" imgH="361987" progId="Equation.3">
                    <p:embed/>
                  </p:oleObj>
                </mc:Choice>
                <mc:Fallback>
                  <p:oleObj name="Equation" r:id="rId23" imgW="1133410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32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57200" y="434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84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02205"/>
              </p:ext>
            </p:extLst>
          </p:nvPr>
        </p:nvGraphicFramePr>
        <p:xfrm>
          <a:off x="1525588" y="44196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25" imgW="1714500" imgH="371363" progId="Equation.3">
                  <p:embed/>
                </p:oleObj>
              </mc:Choice>
              <mc:Fallback>
                <p:oleObj name="Equation" r:id="rId25" imgW="171450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4196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86125"/>
              </p:ext>
            </p:extLst>
          </p:nvPr>
        </p:nvGraphicFramePr>
        <p:xfrm>
          <a:off x="1525588" y="5040313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27" imgW="1867049" imgH="371363" progId="Equation.3">
                  <p:embed/>
                </p:oleObj>
              </mc:Choice>
              <mc:Fallback>
                <p:oleObj name="Equation" r:id="rId27" imgW="186704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040313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64190"/>
              </p:ext>
            </p:extLst>
          </p:nvPr>
        </p:nvGraphicFramePr>
        <p:xfrm>
          <a:off x="3352800" y="4419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29" imgW="562021" imgH="371363" progId="Equation.3">
                  <p:embed/>
                </p:oleObj>
              </mc:Choice>
              <mc:Fallback>
                <p:oleObj name="Equation" r:id="rId29" imgW="562021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70891"/>
              </p:ext>
            </p:extLst>
          </p:nvPr>
        </p:nvGraphicFramePr>
        <p:xfrm>
          <a:off x="3505200" y="5030788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31" imgW="2657559" imgH="371363" progId="Equation.3">
                  <p:embed/>
                </p:oleObj>
              </mc:Choice>
              <mc:Fallback>
                <p:oleObj name="Equation" r:id="rId31" imgW="265755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30788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14861"/>
              </p:ext>
            </p:extLst>
          </p:nvPr>
        </p:nvGraphicFramePr>
        <p:xfrm>
          <a:off x="1525588" y="5792788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33" imgW="2162110" imgH="400162" progId="Equation.3">
                  <p:embed/>
                </p:oleObj>
              </mc:Choice>
              <mc:Fallback>
                <p:oleObj name="Equation" r:id="rId33" imgW="216211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792788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03948"/>
              </p:ext>
            </p:extLst>
          </p:nvPr>
        </p:nvGraphicFramePr>
        <p:xfrm>
          <a:off x="3773488" y="5411788"/>
          <a:ext cx="1028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35" imgW="981196" imgH="1019324" progId="Equation.3">
                  <p:embed/>
                </p:oleObj>
              </mc:Choice>
              <mc:Fallback>
                <p:oleObj name="Equation" r:id="rId35" imgW="981196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411788"/>
                        <a:ext cx="1028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68468"/>
              </p:ext>
            </p:extLst>
          </p:nvPr>
        </p:nvGraphicFramePr>
        <p:xfrm>
          <a:off x="4826000" y="5564188"/>
          <a:ext cx="111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37" imgW="1066837" imgH="799988" progId="Equation.3">
                  <p:embed/>
                </p:oleObj>
              </mc:Choice>
              <mc:Fallback>
                <p:oleObj name="Equation" r:id="rId37" imgW="106683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64188"/>
                        <a:ext cx="111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4116388" y="4292600"/>
            <a:ext cx="1973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2800" b="1"/>
              <a:t>( </a:t>
            </a:r>
            <a:r>
              <a:rPr kumimoji="1" lang="en-US" altLang="zh-CN" sz="2800" b="1" i="1"/>
              <a:t>C</a:t>
            </a:r>
            <a:r>
              <a:rPr kumimoji="1" lang="zh-CN" altLang="en-US" sz="2800" b="1"/>
              <a:t>为常数 </a:t>
            </a:r>
            <a:r>
              <a:rPr kumimoji="1" lang="en-US" altLang="zh-CN" sz="2800" b="1"/>
              <a:t>)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408031" y="808664"/>
            <a:ext cx="162726" cy="70867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489394" y="285444"/>
            <a:ext cx="360226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拼凑出</a:t>
            </a:r>
            <a:r>
              <a:rPr kumimoji="1" lang="en-US" altLang="zh-CN" b="1" i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u,v</a:t>
            </a:r>
            <a:r>
              <a:rPr kumimoji="1" lang="zh-CN" alt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的导数定义</a:t>
            </a:r>
          </a:p>
        </p:txBody>
      </p:sp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8133"/>
              </p:ext>
            </p:extLst>
          </p:nvPr>
        </p:nvGraphicFramePr>
        <p:xfrm>
          <a:off x="5553075" y="1066800"/>
          <a:ext cx="3556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39" imgW="3962251" imgH="342900" progId="Equation.DSMT4">
                  <p:embed/>
                </p:oleObj>
              </mc:Choice>
              <mc:Fallback>
                <p:oleObj name="Equation" r:id="rId39" imgW="3962251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066800"/>
                        <a:ext cx="3556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号 1"/>
          <p:cNvSpPr>
            <a:spLocks/>
          </p:cNvSpPr>
          <p:nvPr/>
        </p:nvSpPr>
        <p:spPr bwMode="auto">
          <a:xfrm rot="-5400000">
            <a:off x="7313613" y="1210653"/>
            <a:ext cx="187325" cy="447556"/>
          </a:xfrm>
          <a:prstGeom prst="leftBrace">
            <a:avLst>
              <a:gd name="adj1" fmla="val 8315"/>
              <a:gd name="adj2" fmla="val 52461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 sz="2800" b="1"/>
          </a:p>
        </p:txBody>
      </p:sp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6205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45" grpId="0" autoUpdateAnimBg="0"/>
      <p:bldP spid="18451" grpId="0" autoUpdateAnimBg="0"/>
      <p:bldP spid="18459" grpId="0" autoUpdateAnimBg="0"/>
      <p:bldP spid="18496" grpId="0" build="p" autoUpdateAnimBg="0" advAuto="0"/>
      <p:bldP spid="29" grpId="0" animBg="1"/>
      <p:bldP spid="30" grpId="0" animBg="1"/>
      <p:bldP spid="2" grpId="0" animBg="1"/>
      <p:bldP spid="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11188" y="457200"/>
            <a:ext cx="121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09600" y="138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07467"/>
              </p:ext>
            </p:extLst>
          </p:nvPr>
        </p:nvGraphicFramePr>
        <p:xfrm>
          <a:off x="7359650" y="31750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1162180" imgH="285638" progId="Equation.3">
                  <p:embed/>
                </p:oleObj>
              </mc:Choice>
              <mc:Fallback>
                <p:oleObj name="Equation" r:id="rId3" imgW="116218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3175000"/>
                        <a:ext cx="1206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62737"/>
              </p:ext>
            </p:extLst>
          </p:nvPr>
        </p:nvGraphicFramePr>
        <p:xfrm>
          <a:off x="2681288" y="4221163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5" imgW="266626" imgH="361987" progId="Equation.3">
                  <p:embed/>
                </p:oleObj>
              </mc:Choice>
              <mc:Fallback>
                <p:oleObj name="Equation" r:id="rId5" imgW="26662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221163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47688"/>
              </p:ext>
            </p:extLst>
          </p:nvPr>
        </p:nvGraphicFramePr>
        <p:xfrm>
          <a:off x="2332038" y="39624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7" imgW="190351" imgH="799988" progId="Equation.3">
                  <p:embed/>
                </p:oleObj>
              </mc:Choice>
              <mc:Fallback>
                <p:oleObj name="Equation" r:id="rId7" imgW="19035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9624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21712"/>
              </p:ext>
            </p:extLst>
          </p:nvPr>
        </p:nvGraphicFramePr>
        <p:xfrm>
          <a:off x="4191000" y="4221163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9" imgW="1019333" imgH="361987" progId="Equation.3">
                  <p:embed/>
                </p:oleObj>
              </mc:Choice>
              <mc:Fallback>
                <p:oleObj name="Equation" r:id="rId9" imgW="101933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21163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33953"/>
              </p:ext>
            </p:extLst>
          </p:nvPr>
        </p:nvGraphicFramePr>
        <p:xfrm>
          <a:off x="1460500" y="420688"/>
          <a:ext cx="417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1" imgW="4133869" imgH="457088" progId="Equation.3">
                  <p:embed/>
                </p:oleObj>
              </mc:Choice>
              <mc:Fallback>
                <p:oleObj name="Equation" r:id="rId11" imgW="413386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0688"/>
                        <a:ext cx="4178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6347"/>
              </p:ext>
            </p:extLst>
          </p:nvPr>
        </p:nvGraphicFramePr>
        <p:xfrm>
          <a:off x="5611971" y="476672"/>
          <a:ext cx="183800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13" imgW="1523880" imgH="380880" progId="Equation.DSMT4">
                  <p:embed/>
                </p:oleObj>
              </mc:Choice>
              <mc:Fallback>
                <p:oleObj name="Equation" r:id="rId13" imgW="1523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971" y="476672"/>
                        <a:ext cx="183800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832918"/>
              </p:ext>
            </p:extLst>
          </p:nvPr>
        </p:nvGraphicFramePr>
        <p:xfrm>
          <a:off x="1435100" y="1489075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15" imgW="571388" imgH="371363" progId="Equation.3">
                  <p:embed/>
                </p:oleObj>
              </mc:Choice>
              <mc:Fallback>
                <p:oleObj name="Equation" r:id="rId15" imgW="571388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489075"/>
                        <a:ext cx="62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07410"/>
              </p:ext>
            </p:extLst>
          </p:nvPr>
        </p:nvGraphicFramePr>
        <p:xfrm>
          <a:off x="2108200" y="143510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17" imgW="819280" imgH="409538" progId="Equation.3">
                  <p:embed/>
                </p:oleObj>
              </mc:Choice>
              <mc:Fallback>
                <p:oleObj name="Equation" r:id="rId17" imgW="819280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435100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95398"/>
              </p:ext>
            </p:extLst>
          </p:nvPr>
        </p:nvGraphicFramePr>
        <p:xfrm>
          <a:off x="4597400" y="23002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9" imgW="714236" imgH="342900" progId="Equation.3">
                  <p:embed/>
                </p:oleObj>
              </mc:Choice>
              <mc:Fallback>
                <p:oleObj name="Equation" r:id="rId19" imgW="71423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3002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7046"/>
              </p:ext>
            </p:extLst>
          </p:nvPr>
        </p:nvGraphicFramePr>
        <p:xfrm>
          <a:off x="1808163" y="2895600"/>
          <a:ext cx="42116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21" imgW="4172006" imgH="819076" progId="Equation.3">
                  <p:embed/>
                </p:oleObj>
              </mc:Choice>
              <mc:Fallback>
                <p:oleObj name="Equation" r:id="rId21" imgW="417200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2895600"/>
                        <a:ext cx="42116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368942"/>
              </p:ext>
            </p:extLst>
          </p:nvPr>
        </p:nvGraphicFramePr>
        <p:xfrm>
          <a:off x="6057900" y="30734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23" imgW="1181249" imgH="457088" progId="Equation.3">
                  <p:embed/>
                </p:oleObj>
              </mc:Choice>
              <mc:Fallback>
                <p:oleObj name="Equation" r:id="rId23" imgW="1181249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073400"/>
                        <a:ext cx="123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93778"/>
              </p:ext>
            </p:extLst>
          </p:nvPr>
        </p:nvGraphicFramePr>
        <p:xfrm>
          <a:off x="8629650" y="3178175"/>
          <a:ext cx="149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25" imgW="104710" imgH="361987" progId="Equation.3">
                  <p:embed/>
                </p:oleObj>
              </mc:Choice>
              <mc:Fallback>
                <p:oleObj name="Equation" r:id="rId25" imgW="10471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650" y="3178175"/>
                        <a:ext cx="149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79693"/>
              </p:ext>
            </p:extLst>
          </p:nvPr>
        </p:nvGraphicFramePr>
        <p:xfrm>
          <a:off x="1073150" y="4167188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27" imgW="1085906" imgH="419249" progId="Equation.3">
                  <p:embed/>
                </p:oleObj>
              </mc:Choice>
              <mc:Fallback>
                <p:oleObj name="Equation" r:id="rId27" imgW="108590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167188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55101"/>
              </p:ext>
            </p:extLst>
          </p:nvPr>
        </p:nvGraphicFramePr>
        <p:xfrm>
          <a:off x="3009900" y="4233863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29" imgW="1133410" imgH="266551" progId="Equation.3">
                  <p:embed/>
                </p:oleObj>
              </mc:Choice>
              <mc:Fallback>
                <p:oleObj name="Equation" r:id="rId29" imgW="113341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233863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5910"/>
              </p:ext>
            </p:extLst>
          </p:nvPr>
        </p:nvGraphicFramePr>
        <p:xfrm>
          <a:off x="5359400" y="422116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1" imgW="1904851" imgH="361987" progId="Equation.3">
                  <p:embed/>
                </p:oleObj>
              </mc:Choice>
              <mc:Fallback>
                <p:oleObj name="Equation" r:id="rId31" imgW="190485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221163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32425"/>
              </p:ext>
            </p:extLst>
          </p:nvPr>
        </p:nvGraphicFramePr>
        <p:xfrm>
          <a:off x="2025650" y="4943475"/>
          <a:ext cx="292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33" imgW="2886047" imgH="799988" progId="Equation.3">
                  <p:embed/>
                </p:oleObj>
              </mc:Choice>
              <mc:Fallback>
                <p:oleObj name="Equation" r:id="rId33" imgW="288604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943475"/>
                        <a:ext cx="2927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602600"/>
              </p:ext>
            </p:extLst>
          </p:nvPr>
        </p:nvGraphicFramePr>
        <p:xfrm>
          <a:off x="3009900" y="1371600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35" imgW="2886047" imgH="457088" progId="Equation.3">
                  <p:embed/>
                </p:oleObj>
              </mc:Choice>
              <mc:Fallback>
                <p:oleObj name="Equation" r:id="rId35" imgW="2886047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371600"/>
                        <a:ext cx="293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13373"/>
              </p:ext>
            </p:extLst>
          </p:nvPr>
        </p:nvGraphicFramePr>
        <p:xfrm>
          <a:off x="5435600" y="2243138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37" imgW="2971688" imgH="457088" progId="Equation.3">
                  <p:embed/>
                </p:oleObj>
              </mc:Choice>
              <mc:Fallback>
                <p:oleObj name="Equation" r:id="rId37" imgW="2971688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43138"/>
                        <a:ext cx="302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725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  <p:bldP spid="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58268"/>
              </p:ext>
            </p:extLst>
          </p:nvPr>
        </p:nvGraphicFramePr>
        <p:xfrm>
          <a:off x="506040" y="5105400"/>
          <a:ext cx="43640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3" imgW="1628859" imgH="371363" progId="Equation.3">
                  <p:embed/>
                </p:oleObj>
              </mc:Choice>
              <mc:Fallback>
                <p:oleObj name="公式" r:id="rId3" imgW="162885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40" y="5105400"/>
                        <a:ext cx="43640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62450"/>
              </p:ext>
            </p:extLst>
          </p:nvPr>
        </p:nvGraphicFramePr>
        <p:xfrm>
          <a:off x="1344240" y="5670550"/>
          <a:ext cx="3032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公式" r:id="rId5" imgW="76274" imgH="133276" progId="Equation.3">
                  <p:embed/>
                </p:oleObj>
              </mc:Choice>
              <mc:Fallback>
                <p:oleObj name="公式" r:id="rId5" imgW="76274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40" y="5670550"/>
                        <a:ext cx="3032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1344240" y="4610100"/>
            <a:ext cx="2655888" cy="647700"/>
            <a:chOff x="568" y="3048"/>
            <a:chExt cx="1673" cy="408"/>
          </a:xfrm>
        </p:grpSpPr>
        <p:graphicFrame>
          <p:nvGraphicFramePr>
            <p:cNvPr id="20511" name="Object 6"/>
            <p:cNvGraphicFramePr>
              <a:graphicFrameLocks noChangeAspect="1"/>
            </p:cNvGraphicFramePr>
            <p:nvPr/>
          </p:nvGraphicFramePr>
          <p:xfrm>
            <a:off x="568" y="3048"/>
            <a:ext cx="167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Equation" r:id="rId7" imgW="1276257" imgH="171450" progId="Equation.DSMT4">
                    <p:embed/>
                  </p:oleObj>
                </mc:Choice>
                <mc:Fallback>
                  <p:oleObj name="Equation" r:id="rId7" imgW="1276257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3048"/>
                          <a:ext cx="167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Line 7"/>
            <p:cNvSpPr>
              <a:spLocks noChangeShapeType="1"/>
            </p:cNvSpPr>
            <p:nvPr/>
          </p:nvSpPr>
          <p:spPr bwMode="auto">
            <a:xfrm>
              <a:off x="1462" y="326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0485" name="Rectangle 8"/>
          <p:cNvSpPr>
            <a:spLocks noChangeArrowheads="1"/>
          </p:cNvSpPr>
          <p:nvPr>
            <p:ph type="title"/>
          </p:nvPr>
        </p:nvSpPr>
        <p:spPr bwMode="auto">
          <a:xfrm>
            <a:off x="740990" y="381000"/>
            <a:ext cx="914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(3)</a:t>
            </a:r>
          </a:p>
        </p:txBody>
      </p:sp>
      <p:graphicFrame>
        <p:nvGraphicFramePr>
          <p:cNvPr id="204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98977"/>
              </p:ext>
            </p:extLst>
          </p:nvPr>
        </p:nvGraphicFramePr>
        <p:xfrm>
          <a:off x="1696665" y="266700"/>
          <a:ext cx="2466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9" imgW="2419369" imgH="828787" progId="Equation.3">
                  <p:embed/>
                </p:oleObj>
              </mc:Choice>
              <mc:Fallback>
                <p:oleObj name="Equation" r:id="rId9" imgW="241936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665" y="266700"/>
                        <a:ext cx="24669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40990" y="13001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92617"/>
              </p:ext>
            </p:extLst>
          </p:nvPr>
        </p:nvGraphicFramePr>
        <p:xfrm>
          <a:off x="1920503" y="137477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1" imgW="981196" imgH="361987" progId="Equation.3">
                  <p:embed/>
                </p:oleObj>
              </mc:Choice>
              <mc:Fallback>
                <p:oleObj name="Equation" r:id="rId11" imgW="98119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03" y="137477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782640" y="12636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97960"/>
              </p:ext>
            </p:extLst>
          </p:nvPr>
        </p:nvGraphicFramePr>
        <p:xfrm>
          <a:off x="810840" y="20574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3" imgW="4029159" imgH="799988" progId="Equation.3">
                  <p:embed/>
                </p:oleObj>
              </mc:Choice>
              <mc:Fallback>
                <p:oleObj name="Equation" r:id="rId13" imgW="4029159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40" y="2057400"/>
                        <a:ext cx="407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190180"/>
              </p:ext>
            </p:extLst>
          </p:nvPr>
        </p:nvGraphicFramePr>
        <p:xfrm>
          <a:off x="4925640" y="2073275"/>
          <a:ext cx="335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5" imgW="3305221" imgH="799988" progId="Equation.3">
                  <p:embed/>
                </p:oleObj>
              </mc:Choice>
              <mc:Fallback>
                <p:oleObj name="Equation" r:id="rId15" imgW="330522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640" y="2073275"/>
                        <a:ext cx="3352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23605"/>
              </p:ext>
            </p:extLst>
          </p:nvPr>
        </p:nvGraphicFramePr>
        <p:xfrm>
          <a:off x="3012703" y="1219200"/>
          <a:ext cx="7699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17" imgW="647663" imgH="590699" progId="Equation.3">
                  <p:embed/>
                </p:oleObj>
              </mc:Choice>
              <mc:Fallback>
                <p:oleObj name="Equation" r:id="rId17" imgW="647663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703" y="1219200"/>
                        <a:ext cx="7699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34493"/>
              </p:ext>
            </p:extLst>
          </p:nvPr>
        </p:nvGraphicFramePr>
        <p:xfrm>
          <a:off x="6051178" y="1730375"/>
          <a:ext cx="10429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9" imgW="1181249" imgH="876337" progId="Equation.3">
                  <p:embed/>
                </p:oleObj>
              </mc:Choice>
              <mc:Fallback>
                <p:oleObj name="Equation" r:id="rId19" imgW="1181249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178" y="1730375"/>
                        <a:ext cx="10429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76905"/>
              </p:ext>
            </p:extLst>
          </p:nvPr>
        </p:nvGraphicFramePr>
        <p:xfrm>
          <a:off x="7156078" y="1728788"/>
          <a:ext cx="8175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21" imgW="914288" imgH="876337" progId="Equation.3">
                  <p:embed/>
                </p:oleObj>
              </mc:Choice>
              <mc:Fallback>
                <p:oleObj name="Equation" r:id="rId21" imgW="914288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078" y="1728788"/>
                        <a:ext cx="8175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2852365" y="3124200"/>
            <a:ext cx="2530475" cy="723900"/>
            <a:chOff x="1574" y="2064"/>
            <a:chExt cx="1594" cy="456"/>
          </a:xfrm>
        </p:grpSpPr>
        <p:graphicFrame>
          <p:nvGraphicFramePr>
            <p:cNvPr id="20508" name="Object 19"/>
            <p:cNvGraphicFramePr>
              <a:graphicFrameLocks noChangeAspect="1"/>
            </p:cNvGraphicFramePr>
            <p:nvPr/>
          </p:nvGraphicFramePr>
          <p:xfrm>
            <a:off x="1574" y="2064"/>
            <a:ext cx="121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Equation" r:id="rId23" imgW="2209949" imgH="799988" progId="Equation.3">
                    <p:embed/>
                  </p:oleObj>
                </mc:Choice>
                <mc:Fallback>
                  <p:oleObj name="Equation" r:id="rId23" imgW="2209949" imgH="7999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064"/>
                          <a:ext cx="121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20"/>
            <p:cNvGraphicFramePr>
              <a:graphicFrameLocks noChangeAspect="1"/>
            </p:cNvGraphicFramePr>
            <p:nvPr/>
          </p:nvGraphicFramePr>
          <p:xfrm>
            <a:off x="2274" y="2086"/>
            <a:ext cx="50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25" imgW="895220" imgH="361987" progId="Equation.3">
                    <p:embed/>
                  </p:oleObj>
                </mc:Choice>
                <mc:Fallback>
                  <p:oleObj name="Equation" r:id="rId25" imgW="895220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2086"/>
                          <a:ext cx="50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21"/>
            <p:cNvGraphicFramePr>
              <a:graphicFrameLocks noChangeAspect="1"/>
            </p:cNvGraphicFramePr>
            <p:nvPr/>
          </p:nvGraphicFramePr>
          <p:xfrm>
            <a:off x="2822" y="2182"/>
            <a:ext cx="3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27" imgW="600159" imgH="361987" progId="Equation.3">
                    <p:embed/>
                  </p:oleObj>
                </mc:Choice>
                <mc:Fallback>
                  <p:oleObj name="Equation" r:id="rId27" imgW="600159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2182"/>
                          <a:ext cx="34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5463803" y="3086100"/>
            <a:ext cx="2679700" cy="723900"/>
            <a:chOff x="3216" y="2040"/>
            <a:chExt cx="1688" cy="456"/>
          </a:xfrm>
        </p:grpSpPr>
        <p:graphicFrame>
          <p:nvGraphicFramePr>
            <p:cNvPr id="20505" name="Object 23"/>
            <p:cNvGraphicFramePr>
              <a:graphicFrameLocks noChangeAspect="1"/>
            </p:cNvGraphicFramePr>
            <p:nvPr/>
          </p:nvGraphicFramePr>
          <p:xfrm>
            <a:off x="3754" y="2040"/>
            <a:ext cx="114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29" imgW="2085836" imgH="799988" progId="Equation.3">
                    <p:embed/>
                  </p:oleObj>
                </mc:Choice>
                <mc:Fallback>
                  <p:oleObj name="Equation" r:id="rId29" imgW="2085836" imgH="7999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040"/>
                          <a:ext cx="114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24"/>
            <p:cNvGraphicFramePr>
              <a:graphicFrameLocks noChangeAspect="1"/>
            </p:cNvGraphicFramePr>
            <p:nvPr/>
          </p:nvGraphicFramePr>
          <p:xfrm>
            <a:off x="3216" y="2182"/>
            <a:ext cx="5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31" imgW="895220" imgH="361987" progId="Equation.3">
                    <p:embed/>
                  </p:oleObj>
                </mc:Choice>
                <mc:Fallback>
                  <p:oleObj name="Equation" r:id="rId31" imgW="895220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82"/>
                          <a:ext cx="50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25"/>
            <p:cNvGraphicFramePr>
              <a:graphicFrameLocks noChangeAspect="1"/>
            </p:cNvGraphicFramePr>
            <p:nvPr/>
          </p:nvGraphicFramePr>
          <p:xfrm>
            <a:off x="4416" y="2064"/>
            <a:ext cx="48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Equation" r:id="rId33" imgW="866784" imgH="361987" progId="Equation.3">
                    <p:embed/>
                  </p:oleObj>
                </mc:Choice>
                <mc:Fallback>
                  <p:oleObj name="Equation" r:id="rId33" imgW="866784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48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357795" y="4586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故结论成立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525090" y="4205288"/>
            <a:ext cx="4684713" cy="2266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94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81820"/>
              </p:ext>
            </p:extLst>
          </p:nvPr>
        </p:nvGraphicFramePr>
        <p:xfrm>
          <a:off x="1718890" y="4433888"/>
          <a:ext cx="345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35" imgW="3409931" imgH="904801" progId="Equation.3">
                  <p:embed/>
                </p:oleObj>
              </mc:Choice>
              <mc:Fallback>
                <p:oleObj name="Equation" r:id="rId35" imgW="3409931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890" y="4433888"/>
                        <a:ext cx="345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760040" y="5500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94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9155"/>
              </p:ext>
            </p:extLst>
          </p:nvPr>
        </p:nvGraphicFramePr>
        <p:xfrm>
          <a:off x="2201490" y="5386388"/>
          <a:ext cx="210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37" imgW="2057400" imgH="828787" progId="Equation.3">
                  <p:embed/>
                </p:oleObj>
              </mc:Choice>
              <mc:Fallback>
                <p:oleObj name="Equation" r:id="rId37" imgW="2057400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90" y="5386388"/>
                        <a:ext cx="210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4489078" y="5514975"/>
            <a:ext cx="1973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2800" b="1"/>
              <a:t>( </a:t>
            </a:r>
            <a:r>
              <a:rPr kumimoji="1" lang="en-US" altLang="zh-CN" sz="2800" b="1" i="1"/>
              <a:t>C</a:t>
            </a:r>
            <a:r>
              <a:rPr kumimoji="1" lang="zh-CN" altLang="en-US" sz="2800" b="1"/>
              <a:t>为常数 </a:t>
            </a:r>
            <a:r>
              <a:rPr kumimoji="1" lang="en-US" altLang="zh-CN" sz="2800" b="1"/>
              <a:t>)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97718"/>
              </p:ext>
            </p:extLst>
          </p:nvPr>
        </p:nvGraphicFramePr>
        <p:xfrm>
          <a:off x="1717303" y="3359150"/>
          <a:ext cx="68151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39" imgW="6781726" imgH="1009613" progId="Equation.3">
                  <p:embed/>
                </p:oleObj>
              </mc:Choice>
              <mc:Fallback>
                <p:oleObj name="Equation" r:id="rId39" imgW="6781726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303" y="3359150"/>
                        <a:ext cx="68151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8510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 autoUpdateAnimBg="0"/>
      <p:bldP spid="59404" grpId="0" autoUpdateAnimBg="0"/>
      <p:bldP spid="59418" grpId="0" autoUpdateAnimBg="0"/>
      <p:bldP spid="59419" grpId="0" animBg="1"/>
      <p:bldP spid="59421" grpId="0" build="p" autoUpdateAnimBg="0"/>
      <p:bldP spid="59423" grpId="0" build="p" autoUpdateAnimBg="0" advAuto="0"/>
      <p:bldP spid="3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5525" y="381000"/>
            <a:ext cx="914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(3)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80526"/>
              </p:ext>
            </p:extLst>
          </p:nvPr>
        </p:nvGraphicFramePr>
        <p:xfrm>
          <a:off x="1711200" y="266700"/>
          <a:ext cx="2466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2419369" imgH="828787" progId="Equation.3">
                  <p:embed/>
                </p:oleObj>
              </mc:Choice>
              <mc:Fallback>
                <p:oleObj name="Equation" r:id="rId3" imgW="241936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200" y="266700"/>
                        <a:ext cx="24669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55525" y="13874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因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70378"/>
              </p:ext>
            </p:extLst>
          </p:nvPr>
        </p:nvGraphicFramePr>
        <p:xfrm>
          <a:off x="1908050" y="1468438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876151" imgH="342900" progId="Equation.DSMT4">
                  <p:embed/>
                </p:oleObj>
              </mc:Choice>
              <mc:Fallback>
                <p:oleObj name="Equation" r:id="rId5" imgW="876151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50" y="1468438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94088" y="135096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由求导法则</a:t>
            </a:r>
            <a:r>
              <a:rPr kumimoji="1" lang="en-US" altLang="zh-CN" b="1">
                <a:latin typeface="+mn-lt"/>
                <a:ea typeface="+mn-ea"/>
              </a:rPr>
              <a:t>(2)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76253"/>
              </p:ext>
            </p:extLst>
          </p:nvPr>
        </p:nvGraphicFramePr>
        <p:xfrm>
          <a:off x="1403225" y="2060575"/>
          <a:ext cx="449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4448333" imgH="819076" progId="Equation.DSMT4">
                  <p:embed/>
                </p:oleObj>
              </mc:Choice>
              <mc:Fallback>
                <p:oleObj name="Equation" r:id="rId7" imgW="4448333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225" y="2060575"/>
                        <a:ext cx="4495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31972"/>
              </p:ext>
            </p:extLst>
          </p:nvPr>
        </p:nvGraphicFramePr>
        <p:xfrm>
          <a:off x="2928813" y="1250950"/>
          <a:ext cx="16049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1552584" imgH="685800" progId="Equation.DSMT4">
                  <p:embed/>
                </p:oleObj>
              </mc:Choice>
              <mc:Fallback>
                <p:oleObj name="Equation" r:id="rId9" imgW="1552584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813" y="1250950"/>
                        <a:ext cx="16049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55525" y="51577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1763588" y="5173663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/>
              <a:t>这种证法不是一种技巧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而是一种思想方法</a:t>
            </a:r>
            <a:r>
              <a:rPr kumimoji="1" lang="en-US" altLang="zh-CN" sz="2800" b="1"/>
              <a:t>.</a:t>
            </a:r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1763588" y="5662613"/>
            <a:ext cx="525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 dirty="0"/>
              <a:t>即把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除法</a:t>
            </a:r>
            <a:r>
              <a:rPr kumimoji="1" lang="zh-CN" altLang="en-US" sz="2800" b="1" dirty="0"/>
              <a:t>看作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乘法</a:t>
            </a:r>
            <a:r>
              <a:rPr kumimoji="1" lang="zh-CN" altLang="en-US" sz="2800" b="1" dirty="0"/>
              <a:t>的一种运算</a:t>
            </a:r>
            <a:r>
              <a:rPr kumimoji="1" lang="en-US" altLang="zh-CN" sz="2800" b="1" dirty="0"/>
              <a:t>.</a:t>
            </a:r>
          </a:p>
        </p:txBody>
      </p:sp>
      <p:graphicFrame>
        <p:nvGraphicFramePr>
          <p:cNvPr id="2057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28370"/>
              </p:ext>
            </p:extLst>
          </p:nvPr>
        </p:nvGraphicFramePr>
        <p:xfrm>
          <a:off x="1538785" y="2990056"/>
          <a:ext cx="486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1" imgW="4819669" imgH="914512" progId="Equation.DSMT4">
                  <p:embed/>
                </p:oleObj>
              </mc:Choice>
              <mc:Fallback>
                <p:oleObj name="Equation" r:id="rId11" imgW="4819669" imgH="914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785" y="2990056"/>
                        <a:ext cx="486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30989"/>
              </p:ext>
            </p:extLst>
          </p:nvPr>
        </p:nvGraphicFramePr>
        <p:xfrm>
          <a:off x="2555776" y="4221658"/>
          <a:ext cx="32067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3" imgW="2571917" imgH="714263" progId="Equation.DSMT4">
                  <p:embed/>
                </p:oleObj>
              </mc:Choice>
              <mc:Fallback>
                <p:oleObj name="Equation" r:id="rId13" imgW="2571917" imgH="714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221658"/>
                        <a:ext cx="32067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851111" y="321310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</a:t>
            </a:r>
          </a:p>
        </p:txBody>
      </p:sp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37054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6" grpId="0" autoUpdateAnimBg="0"/>
      <p:bldP spid="20530" grpId="0" build="p" autoUpdateAnimBg="0"/>
      <p:bldP spid="20570" grpId="0" build="p" autoUpdateAnimBg="0" advAuto="0"/>
      <p:bldP spid="20572" grpId="0" build="p" autoUpdateAnimBg="0" advAuto="0"/>
      <p:bldP spid="20583" grpId="0" autoUpdateAnimBg="0"/>
      <p:bldP spid="1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543"/>
              </p:ext>
            </p:extLst>
          </p:nvPr>
        </p:nvGraphicFramePr>
        <p:xfrm>
          <a:off x="1371600" y="39243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3" imgW="1314394" imgH="371363" progId="Equation.3">
                  <p:embed/>
                </p:oleObj>
              </mc:Choice>
              <mc:Fallback>
                <p:oleObj name="Equation" r:id="rId3" imgW="13143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243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1137"/>
              </p:ext>
            </p:extLst>
          </p:nvPr>
        </p:nvGraphicFramePr>
        <p:xfrm>
          <a:off x="2806700" y="3505200"/>
          <a:ext cx="115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5" imgW="1104974" imgH="1019324" progId="Equation.3">
                  <p:embed/>
                </p:oleObj>
              </mc:Choice>
              <mc:Fallback>
                <p:oleObj name="Equation" r:id="rId5" imgW="1104974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505200"/>
                        <a:ext cx="1155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52903"/>
              </p:ext>
            </p:extLst>
          </p:nvPr>
        </p:nvGraphicFramePr>
        <p:xfrm>
          <a:off x="40243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7" imgW="1581020" imgH="914512" progId="Equation.3">
                  <p:embed/>
                </p:oleObj>
              </mc:Choice>
              <mc:Fallback>
                <p:oleObj name="Equation" r:id="rId7" imgW="1581020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09841"/>
              </p:ext>
            </p:extLst>
          </p:nvPr>
        </p:nvGraphicFramePr>
        <p:xfrm>
          <a:off x="4295775" y="36623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9" imgW="1257188" imgH="371363" progId="Equation.3">
                  <p:embed/>
                </p:oleObj>
              </mc:Choice>
              <mc:Fallback>
                <p:oleObj name="Equation" r:id="rId9" imgW="1257188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623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42112"/>
              </p:ext>
            </p:extLst>
          </p:nvPr>
        </p:nvGraphicFramePr>
        <p:xfrm>
          <a:off x="57769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11" imgW="1581020" imgH="914512" progId="Equation.3">
                  <p:embed/>
                </p:oleObj>
              </mc:Choice>
              <mc:Fallback>
                <p:oleObj name="Equation" r:id="rId11" imgW="1581020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82600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求证</a:t>
            </a:r>
          </a:p>
        </p:txBody>
      </p:sp>
      <p:graphicFrame>
        <p:nvGraphicFramePr>
          <p:cNvPr id="225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651970"/>
              </p:ext>
            </p:extLst>
          </p:nvPr>
        </p:nvGraphicFramePr>
        <p:xfrm>
          <a:off x="2171700" y="45720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13" imgW="2428736" imgH="457088" progId="Equation.3">
                  <p:embed/>
                </p:oleObj>
              </mc:Choice>
              <mc:Fallback>
                <p:oleObj name="Equation" r:id="rId13" imgW="2428736" imgH="457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57200"/>
                        <a:ext cx="247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1344613"/>
            <a:ext cx="105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225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3632"/>
              </p:ext>
            </p:extLst>
          </p:nvPr>
        </p:nvGraphicFramePr>
        <p:xfrm>
          <a:off x="4749800" y="533400"/>
          <a:ext cx="325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5" imgW="3200512" imgH="371363" progId="Equation.3">
                  <p:embed/>
                </p:oleObj>
              </mc:Choice>
              <mc:Fallback>
                <p:oleObj name="Equation" r:id="rId15" imgW="3200512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33400"/>
                        <a:ext cx="325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111"/>
              </p:ext>
            </p:extLst>
          </p:nvPr>
        </p:nvGraphicFramePr>
        <p:xfrm>
          <a:off x="1358900" y="1066800"/>
          <a:ext cx="2603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17" imgW="2552849" imgH="1019324" progId="Equation.3">
                  <p:embed/>
                </p:oleObj>
              </mc:Choice>
              <mc:Fallback>
                <p:oleObj name="Equation" r:id="rId17" imgW="2552849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066800"/>
                        <a:ext cx="2603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63223"/>
              </p:ext>
            </p:extLst>
          </p:nvPr>
        </p:nvGraphicFramePr>
        <p:xfrm>
          <a:off x="3937000" y="1254125"/>
          <a:ext cx="414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19" imgW="4095731" imgH="799988" progId="Equation.3">
                  <p:embed/>
                </p:oleObj>
              </mc:Choice>
              <mc:Fallback>
                <p:oleObj name="Equation" r:id="rId19" imgW="409573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254125"/>
                        <a:ext cx="414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847542"/>
              </p:ext>
            </p:extLst>
          </p:nvPr>
        </p:nvGraphicFramePr>
        <p:xfrm>
          <a:off x="5765800" y="1676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21" imgW="895220" imgH="381074" progId="Equation.3">
                  <p:embed/>
                </p:oleObj>
              </mc:Choice>
              <mc:Fallback>
                <p:oleObj name="Equation" r:id="rId21" imgW="89522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6764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97665"/>
              </p:ext>
            </p:extLst>
          </p:nvPr>
        </p:nvGraphicFramePr>
        <p:xfrm>
          <a:off x="4267200" y="127793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23" imgW="1752637" imgH="371363" progId="Equation.3">
                  <p:embed/>
                </p:oleObj>
              </mc:Choice>
              <mc:Fallback>
                <p:oleObj name="Equation" r:id="rId23" imgW="175263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77938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29893"/>
              </p:ext>
            </p:extLst>
          </p:nvPr>
        </p:nvGraphicFramePr>
        <p:xfrm>
          <a:off x="6096000" y="12779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25" imgW="2019263" imgH="371363" progId="Equation.3">
                  <p:embed/>
                </p:oleObj>
              </mc:Choice>
              <mc:Fallback>
                <p:oleObj name="Equation" r:id="rId25" imgW="201926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7793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92274"/>
              </p:ext>
            </p:extLst>
          </p:nvPr>
        </p:nvGraphicFramePr>
        <p:xfrm>
          <a:off x="2514600" y="240665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27" imgW="2619421" imgH="799988" progId="Equation.3">
                  <p:embed/>
                </p:oleObj>
              </mc:Choice>
              <mc:Fallback>
                <p:oleObj name="Equation" r:id="rId27" imgW="261942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0665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3732"/>
              </p:ext>
            </p:extLst>
          </p:nvPr>
        </p:nvGraphicFramePr>
        <p:xfrm>
          <a:off x="3505200" y="2819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29" imgW="895220" imgH="381074" progId="Equation.3">
                  <p:embed/>
                </p:oleObj>
              </mc:Choice>
              <mc:Fallback>
                <p:oleObj name="Equation" r:id="rId29" imgW="89522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25354"/>
              </p:ext>
            </p:extLst>
          </p:nvPr>
        </p:nvGraphicFramePr>
        <p:xfrm>
          <a:off x="2895600" y="23622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1" imgW="895220" imgH="381074" progId="Equation.3">
                  <p:embed/>
                </p:oleObj>
              </mc:Choice>
              <mc:Fallback>
                <p:oleObj name="Equation" r:id="rId31" imgW="89522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91704"/>
              </p:ext>
            </p:extLst>
          </p:nvPr>
        </p:nvGraphicFramePr>
        <p:xfrm>
          <a:off x="3962400" y="238760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3" imgW="1124043" imgH="381074" progId="Equation.3">
                  <p:embed/>
                </p:oleObj>
              </mc:Choice>
              <mc:Fallback>
                <p:oleObj name="Equation" r:id="rId33" imgW="11240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87600"/>
                        <a:ext cx="116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34713"/>
              </p:ext>
            </p:extLst>
          </p:nvPr>
        </p:nvGraphicFramePr>
        <p:xfrm>
          <a:off x="5334000" y="25400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5" imgW="1162180" imgH="381074" progId="Equation.3">
                  <p:embed/>
                </p:oleObj>
              </mc:Choice>
              <mc:Fallback>
                <p:oleObj name="Equation" r:id="rId35" imgW="116218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40000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75388"/>
              </p:ext>
            </p:extLst>
          </p:nvPr>
        </p:nvGraphicFramePr>
        <p:xfrm>
          <a:off x="6148388" y="3733800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37" imgW="981196" imgH="190537" progId="Equation.3">
                  <p:embed/>
                </p:oleObj>
              </mc:Choice>
              <mc:Fallback>
                <p:oleObj name="Equation" r:id="rId37" imgW="981196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733800"/>
                        <a:ext cx="1028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76805"/>
              </p:ext>
            </p:extLst>
          </p:nvPr>
        </p:nvGraphicFramePr>
        <p:xfrm>
          <a:off x="2514600" y="4953000"/>
          <a:ext cx="2006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39" imgW="1962057" imgH="247799" progId="Equation.3">
                  <p:embed/>
                </p:oleObj>
              </mc:Choice>
              <mc:Fallback>
                <p:oleObj name="Equation" r:id="rId39" imgW="1962057" imgH="247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006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39750" y="5562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类似可证</a:t>
            </a:r>
            <a:r>
              <a:rPr kumimoji="1" lang="en-US" altLang="zh-CN" b="1" dirty="0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83751"/>
              </p:ext>
            </p:extLst>
          </p:nvPr>
        </p:nvGraphicFramePr>
        <p:xfrm>
          <a:off x="2362200" y="5556250"/>
          <a:ext cx="260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41" imgW="2552849" imgH="476176" progId="Equation.DSMT4">
                  <p:embed/>
                </p:oleObj>
              </mc:Choice>
              <mc:Fallback>
                <p:oleObj name="Equation" r:id="rId41" imgW="2552849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56250"/>
                        <a:ext cx="260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17976"/>
              </p:ext>
            </p:extLst>
          </p:nvPr>
        </p:nvGraphicFramePr>
        <p:xfrm>
          <a:off x="5365750" y="564515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43" imgW="2819474" imgH="361987" progId="Equation.DSMT4">
                  <p:embed/>
                </p:oleObj>
              </mc:Choice>
              <mc:Fallback>
                <p:oleObj name="Equation" r:id="rId43" imgW="281947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645150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8769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70" grpId="0" autoUpdateAnimBg="0"/>
      <p:bldP spid="27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36</TotalTime>
  <Words>810</Words>
  <Application>Microsoft Office PowerPoint</Application>
  <PresentationFormat>全屏显示(4:3)</PresentationFormat>
  <Paragraphs>215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高数A模板</vt:lpstr>
      <vt:lpstr>Microsoft 公式 3.0</vt:lpstr>
      <vt:lpstr>Microsoft Equation 3.0</vt:lpstr>
      <vt:lpstr>MathType 5.0 Equation</vt:lpstr>
      <vt:lpstr>MathType 6.0 Equation</vt:lpstr>
      <vt:lpstr>第二节</vt:lpstr>
      <vt:lpstr>解决求导问题的思路:</vt:lpstr>
      <vt:lpstr>一、四则运算求导法则 </vt:lpstr>
      <vt:lpstr>证: 设 </vt:lpstr>
      <vt:lpstr>(2)</vt:lpstr>
      <vt:lpstr>例1. </vt:lpstr>
      <vt:lpstr>(3)</vt:lpstr>
      <vt:lpstr>(3)</vt:lpstr>
      <vt:lpstr>例2. 求证</vt:lpstr>
      <vt:lpstr>PowerPoint 演示文稿</vt:lpstr>
      <vt:lpstr>PowerPoint 演示文稿</vt:lpstr>
      <vt:lpstr>二、反函数的求导法则 </vt:lpstr>
      <vt:lpstr>例3. 求反三角函数及指数函数的导数.</vt:lpstr>
      <vt:lpstr>2) 设</vt:lpstr>
      <vt:lpstr>三、复合函数求导法则</vt:lpstr>
      <vt:lpstr>推广：此法则可推广到多个中间变量的情形.</vt:lpstr>
      <vt:lpstr>例4. 求下列导数:</vt:lpstr>
      <vt:lpstr>例5. 设</vt:lpstr>
      <vt:lpstr>例6. 设</vt:lpstr>
      <vt:lpstr>四、初等函数的求导问题 </vt:lpstr>
      <vt:lpstr>2. 有限次四则运算的求导法则</vt:lpstr>
      <vt:lpstr>例7. </vt:lpstr>
      <vt:lpstr>例9. </vt:lpstr>
      <vt:lpstr>例10. 设</vt:lpstr>
      <vt:lpstr>内容小结</vt:lpstr>
      <vt:lpstr>2.  设</vt:lpstr>
      <vt:lpstr>3. 求下列函数的导数</vt:lpstr>
      <vt:lpstr>4.  设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6</cp:revision>
  <dcterms:created xsi:type="dcterms:W3CDTF">2015-10-26T13:22:51Z</dcterms:created>
  <dcterms:modified xsi:type="dcterms:W3CDTF">2015-10-26T13:59:47Z</dcterms:modified>
</cp:coreProperties>
</file>