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57" y="-18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emf"/><Relationship Id="rId2" Type="http://schemas.openxmlformats.org/officeDocument/2006/relationships/image" Target="../media/image149.emf"/><Relationship Id="rId1" Type="http://schemas.openxmlformats.org/officeDocument/2006/relationships/image" Target="../media/image148.emf"/><Relationship Id="rId6" Type="http://schemas.openxmlformats.org/officeDocument/2006/relationships/image" Target="../media/image153.emf"/><Relationship Id="rId5" Type="http://schemas.openxmlformats.org/officeDocument/2006/relationships/image" Target="../media/image152.emf"/><Relationship Id="rId4" Type="http://schemas.openxmlformats.org/officeDocument/2006/relationships/image" Target="../media/image15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e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Relationship Id="rId6" Type="http://schemas.openxmlformats.org/officeDocument/2006/relationships/image" Target="../media/image159.emf"/><Relationship Id="rId5" Type="http://schemas.openxmlformats.org/officeDocument/2006/relationships/image" Target="../media/image158.emf"/><Relationship Id="rId4" Type="http://schemas.openxmlformats.org/officeDocument/2006/relationships/image" Target="../media/image157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3" Type="http://schemas.openxmlformats.org/officeDocument/2006/relationships/image" Target="../media/image162.emf"/><Relationship Id="rId7" Type="http://schemas.openxmlformats.org/officeDocument/2006/relationships/image" Target="../media/image166.emf"/><Relationship Id="rId12" Type="http://schemas.openxmlformats.org/officeDocument/2006/relationships/image" Target="../media/image171.emf"/><Relationship Id="rId2" Type="http://schemas.openxmlformats.org/officeDocument/2006/relationships/image" Target="../media/image161.emf"/><Relationship Id="rId1" Type="http://schemas.openxmlformats.org/officeDocument/2006/relationships/image" Target="../media/image160.emf"/><Relationship Id="rId6" Type="http://schemas.openxmlformats.org/officeDocument/2006/relationships/image" Target="../media/image165.emf"/><Relationship Id="rId11" Type="http://schemas.openxmlformats.org/officeDocument/2006/relationships/image" Target="../media/image170.emf"/><Relationship Id="rId5" Type="http://schemas.openxmlformats.org/officeDocument/2006/relationships/image" Target="../media/image164.emf"/><Relationship Id="rId10" Type="http://schemas.openxmlformats.org/officeDocument/2006/relationships/image" Target="../media/image169.emf"/><Relationship Id="rId4" Type="http://schemas.openxmlformats.org/officeDocument/2006/relationships/image" Target="../media/image163.emf"/><Relationship Id="rId9" Type="http://schemas.openxmlformats.org/officeDocument/2006/relationships/image" Target="../media/image168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9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5" Type="http://schemas.openxmlformats.org/officeDocument/2006/relationships/image" Target="../media/image2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Relationship Id="rId14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34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12" Type="http://schemas.openxmlformats.org/officeDocument/2006/relationships/image" Target="../media/image33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11" Type="http://schemas.openxmlformats.org/officeDocument/2006/relationships/image" Target="../media/image32.wmf"/><Relationship Id="rId5" Type="http://schemas.openxmlformats.org/officeDocument/2006/relationships/image" Target="../media/image26.emf"/><Relationship Id="rId10" Type="http://schemas.openxmlformats.org/officeDocument/2006/relationships/image" Target="../media/image31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47.emf"/><Relationship Id="rId18" Type="http://schemas.openxmlformats.org/officeDocument/2006/relationships/image" Target="../media/image52.emf"/><Relationship Id="rId3" Type="http://schemas.openxmlformats.org/officeDocument/2006/relationships/image" Target="../media/image37.emf"/><Relationship Id="rId21" Type="http://schemas.openxmlformats.org/officeDocument/2006/relationships/image" Target="../media/image55.emf"/><Relationship Id="rId7" Type="http://schemas.openxmlformats.org/officeDocument/2006/relationships/image" Target="../media/image41.emf"/><Relationship Id="rId12" Type="http://schemas.openxmlformats.org/officeDocument/2006/relationships/image" Target="../media/image46.emf"/><Relationship Id="rId17" Type="http://schemas.openxmlformats.org/officeDocument/2006/relationships/image" Target="../media/image51.emf"/><Relationship Id="rId2" Type="http://schemas.openxmlformats.org/officeDocument/2006/relationships/image" Target="../media/image36.emf"/><Relationship Id="rId16" Type="http://schemas.openxmlformats.org/officeDocument/2006/relationships/image" Target="../media/image50.emf"/><Relationship Id="rId20" Type="http://schemas.openxmlformats.org/officeDocument/2006/relationships/image" Target="../media/image54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5" Type="http://schemas.openxmlformats.org/officeDocument/2006/relationships/image" Target="../media/image49.emf"/><Relationship Id="rId23" Type="http://schemas.openxmlformats.org/officeDocument/2006/relationships/image" Target="../media/image57.emf"/><Relationship Id="rId10" Type="http://schemas.openxmlformats.org/officeDocument/2006/relationships/image" Target="../media/image44.emf"/><Relationship Id="rId19" Type="http://schemas.openxmlformats.org/officeDocument/2006/relationships/image" Target="../media/image53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Relationship Id="rId14" Type="http://schemas.openxmlformats.org/officeDocument/2006/relationships/image" Target="../media/image48.emf"/><Relationship Id="rId22" Type="http://schemas.openxmlformats.org/officeDocument/2006/relationships/image" Target="../media/image56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image" Target="../media/image70.emf"/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12" Type="http://schemas.openxmlformats.org/officeDocument/2006/relationships/image" Target="../media/image69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11" Type="http://schemas.openxmlformats.org/officeDocument/2006/relationships/image" Target="../media/image68.emf"/><Relationship Id="rId5" Type="http://schemas.openxmlformats.org/officeDocument/2006/relationships/image" Target="../media/image62.emf"/><Relationship Id="rId10" Type="http://schemas.openxmlformats.org/officeDocument/2006/relationships/image" Target="../media/image67.emf"/><Relationship Id="rId4" Type="http://schemas.openxmlformats.org/officeDocument/2006/relationships/image" Target="../media/image61.emf"/><Relationship Id="rId9" Type="http://schemas.openxmlformats.org/officeDocument/2006/relationships/image" Target="../media/image66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image" Target="../media/image83.emf"/><Relationship Id="rId18" Type="http://schemas.openxmlformats.org/officeDocument/2006/relationships/image" Target="../media/image88.emf"/><Relationship Id="rId26" Type="http://schemas.openxmlformats.org/officeDocument/2006/relationships/image" Target="../media/image96.emf"/><Relationship Id="rId3" Type="http://schemas.openxmlformats.org/officeDocument/2006/relationships/image" Target="../media/image73.emf"/><Relationship Id="rId21" Type="http://schemas.openxmlformats.org/officeDocument/2006/relationships/image" Target="../media/image91.emf"/><Relationship Id="rId7" Type="http://schemas.openxmlformats.org/officeDocument/2006/relationships/image" Target="../media/image77.emf"/><Relationship Id="rId12" Type="http://schemas.openxmlformats.org/officeDocument/2006/relationships/image" Target="../media/image82.emf"/><Relationship Id="rId17" Type="http://schemas.openxmlformats.org/officeDocument/2006/relationships/image" Target="../media/image87.emf"/><Relationship Id="rId25" Type="http://schemas.openxmlformats.org/officeDocument/2006/relationships/image" Target="../media/image95.emf"/><Relationship Id="rId2" Type="http://schemas.openxmlformats.org/officeDocument/2006/relationships/image" Target="../media/image72.emf"/><Relationship Id="rId16" Type="http://schemas.openxmlformats.org/officeDocument/2006/relationships/image" Target="../media/image86.emf"/><Relationship Id="rId20" Type="http://schemas.openxmlformats.org/officeDocument/2006/relationships/image" Target="../media/image90.emf"/><Relationship Id="rId29" Type="http://schemas.openxmlformats.org/officeDocument/2006/relationships/image" Target="../media/image99.emf"/><Relationship Id="rId1" Type="http://schemas.openxmlformats.org/officeDocument/2006/relationships/image" Target="../media/image71.emf"/><Relationship Id="rId6" Type="http://schemas.openxmlformats.org/officeDocument/2006/relationships/image" Target="../media/image76.emf"/><Relationship Id="rId11" Type="http://schemas.openxmlformats.org/officeDocument/2006/relationships/image" Target="../media/image81.emf"/><Relationship Id="rId24" Type="http://schemas.openxmlformats.org/officeDocument/2006/relationships/image" Target="../media/image94.emf"/><Relationship Id="rId5" Type="http://schemas.openxmlformats.org/officeDocument/2006/relationships/image" Target="../media/image75.emf"/><Relationship Id="rId15" Type="http://schemas.openxmlformats.org/officeDocument/2006/relationships/image" Target="../media/image85.emf"/><Relationship Id="rId23" Type="http://schemas.openxmlformats.org/officeDocument/2006/relationships/image" Target="../media/image93.emf"/><Relationship Id="rId28" Type="http://schemas.openxmlformats.org/officeDocument/2006/relationships/image" Target="../media/image98.emf"/><Relationship Id="rId10" Type="http://schemas.openxmlformats.org/officeDocument/2006/relationships/image" Target="../media/image80.emf"/><Relationship Id="rId19" Type="http://schemas.openxmlformats.org/officeDocument/2006/relationships/image" Target="../media/image89.emf"/><Relationship Id="rId31" Type="http://schemas.openxmlformats.org/officeDocument/2006/relationships/image" Target="../media/image101.emf"/><Relationship Id="rId4" Type="http://schemas.openxmlformats.org/officeDocument/2006/relationships/image" Target="../media/image74.emf"/><Relationship Id="rId9" Type="http://schemas.openxmlformats.org/officeDocument/2006/relationships/image" Target="../media/image79.emf"/><Relationship Id="rId14" Type="http://schemas.openxmlformats.org/officeDocument/2006/relationships/image" Target="../media/image84.emf"/><Relationship Id="rId22" Type="http://schemas.openxmlformats.org/officeDocument/2006/relationships/image" Target="../media/image92.emf"/><Relationship Id="rId27" Type="http://schemas.openxmlformats.org/officeDocument/2006/relationships/image" Target="../media/image97.emf"/><Relationship Id="rId30" Type="http://schemas.openxmlformats.org/officeDocument/2006/relationships/image" Target="../media/image100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image" Target="../media/image114.emf"/><Relationship Id="rId3" Type="http://schemas.openxmlformats.org/officeDocument/2006/relationships/image" Target="../media/image104.emf"/><Relationship Id="rId7" Type="http://schemas.openxmlformats.org/officeDocument/2006/relationships/image" Target="../media/image108.emf"/><Relationship Id="rId12" Type="http://schemas.openxmlformats.org/officeDocument/2006/relationships/image" Target="../media/image113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6" Type="http://schemas.openxmlformats.org/officeDocument/2006/relationships/image" Target="../media/image107.emf"/><Relationship Id="rId11" Type="http://schemas.openxmlformats.org/officeDocument/2006/relationships/image" Target="../media/image112.emf"/><Relationship Id="rId5" Type="http://schemas.openxmlformats.org/officeDocument/2006/relationships/image" Target="../media/image106.emf"/><Relationship Id="rId10" Type="http://schemas.openxmlformats.org/officeDocument/2006/relationships/image" Target="../media/image111.emf"/><Relationship Id="rId4" Type="http://schemas.openxmlformats.org/officeDocument/2006/relationships/image" Target="../media/image105.emf"/><Relationship Id="rId9" Type="http://schemas.openxmlformats.org/officeDocument/2006/relationships/image" Target="../media/image110.emf"/><Relationship Id="rId14" Type="http://schemas.openxmlformats.org/officeDocument/2006/relationships/image" Target="../media/image115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13" Type="http://schemas.openxmlformats.org/officeDocument/2006/relationships/image" Target="../media/image128.wmf"/><Relationship Id="rId3" Type="http://schemas.openxmlformats.org/officeDocument/2006/relationships/image" Target="../media/image118.emf"/><Relationship Id="rId7" Type="http://schemas.openxmlformats.org/officeDocument/2006/relationships/image" Target="../media/image122.emf"/><Relationship Id="rId12" Type="http://schemas.openxmlformats.org/officeDocument/2006/relationships/image" Target="../media/image127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6" Type="http://schemas.openxmlformats.org/officeDocument/2006/relationships/image" Target="../media/image121.emf"/><Relationship Id="rId11" Type="http://schemas.openxmlformats.org/officeDocument/2006/relationships/image" Target="../media/image126.emf"/><Relationship Id="rId5" Type="http://schemas.openxmlformats.org/officeDocument/2006/relationships/image" Target="../media/image120.emf"/><Relationship Id="rId10" Type="http://schemas.openxmlformats.org/officeDocument/2006/relationships/image" Target="../media/image125.emf"/><Relationship Id="rId4" Type="http://schemas.openxmlformats.org/officeDocument/2006/relationships/image" Target="../media/image119.emf"/><Relationship Id="rId9" Type="http://schemas.openxmlformats.org/officeDocument/2006/relationships/image" Target="../media/image124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13" Type="http://schemas.openxmlformats.org/officeDocument/2006/relationships/image" Target="../media/image141.emf"/><Relationship Id="rId18" Type="http://schemas.openxmlformats.org/officeDocument/2006/relationships/image" Target="../media/image146.emf"/><Relationship Id="rId3" Type="http://schemas.openxmlformats.org/officeDocument/2006/relationships/image" Target="../media/image131.emf"/><Relationship Id="rId7" Type="http://schemas.openxmlformats.org/officeDocument/2006/relationships/image" Target="../media/image135.emf"/><Relationship Id="rId12" Type="http://schemas.openxmlformats.org/officeDocument/2006/relationships/image" Target="../media/image140.emf"/><Relationship Id="rId17" Type="http://schemas.openxmlformats.org/officeDocument/2006/relationships/image" Target="../media/image145.emf"/><Relationship Id="rId2" Type="http://schemas.openxmlformats.org/officeDocument/2006/relationships/image" Target="../media/image130.emf"/><Relationship Id="rId16" Type="http://schemas.openxmlformats.org/officeDocument/2006/relationships/image" Target="../media/image144.emf"/><Relationship Id="rId1" Type="http://schemas.openxmlformats.org/officeDocument/2006/relationships/image" Target="../media/image129.emf"/><Relationship Id="rId6" Type="http://schemas.openxmlformats.org/officeDocument/2006/relationships/image" Target="../media/image134.emf"/><Relationship Id="rId11" Type="http://schemas.openxmlformats.org/officeDocument/2006/relationships/image" Target="../media/image139.emf"/><Relationship Id="rId5" Type="http://schemas.openxmlformats.org/officeDocument/2006/relationships/image" Target="../media/image133.emf"/><Relationship Id="rId15" Type="http://schemas.openxmlformats.org/officeDocument/2006/relationships/image" Target="../media/image143.emf"/><Relationship Id="rId10" Type="http://schemas.openxmlformats.org/officeDocument/2006/relationships/image" Target="../media/image138.emf"/><Relationship Id="rId19" Type="http://schemas.openxmlformats.org/officeDocument/2006/relationships/image" Target="../media/image147.emf"/><Relationship Id="rId4" Type="http://schemas.openxmlformats.org/officeDocument/2006/relationships/image" Target="../media/image132.emf"/><Relationship Id="rId9" Type="http://schemas.openxmlformats.org/officeDocument/2006/relationships/image" Target="../media/image137.emf"/><Relationship Id="rId14" Type="http://schemas.openxmlformats.org/officeDocument/2006/relationships/image" Target="../media/image14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A7877-F721-4328-A9F7-E152F3CB01F0}" type="datetimeFigureOut">
              <a:rPr lang="zh-CN" altLang="en-US" smtClean="0"/>
              <a:t>2015/10/29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34E1E-B094-40F3-8D1C-5E7E7A3A0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819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DE6AC12C-5771-4DCD-BC89-E67B2272FCEE}" type="slidenum">
              <a:rPr lang="en-US" altLang="zh-CN" sz="1200" smtClean="0"/>
              <a:pPr eaLnBrk="1" hangingPunct="1"/>
              <a:t>8</a:t>
            </a:fld>
            <a:endParaRPr lang="en-US" altLang="zh-CN" sz="120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点击按钮“规律” 可显示莱布尼茨公式的简单推导</a:t>
            </a:r>
            <a:r>
              <a:rPr lang="en-US" altLang="zh-CN" smtClean="0"/>
              <a:t>, </a:t>
            </a:r>
            <a:r>
              <a:rPr lang="zh-CN" altLang="en-US" smtClean="0"/>
              <a:t>演示完毕自动返回</a:t>
            </a:r>
            <a:r>
              <a:rPr lang="en-US" altLang="zh-CN" smtClean="0"/>
              <a:t>. </a:t>
            </a:r>
            <a:r>
              <a:rPr lang="zh-CN" altLang="en-US" smtClean="0"/>
              <a:t>若不能实现</a:t>
            </a:r>
            <a:r>
              <a:rPr lang="en-US" altLang="zh-CN" smtClean="0"/>
              <a:t>, </a:t>
            </a:r>
            <a:r>
              <a:rPr lang="zh-CN" altLang="en-US" smtClean="0"/>
              <a:t>则需要重新定义一下有关自定义放映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44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2015/10/29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74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2015/10/29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45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548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2015/10/29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56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2015/10/29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86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2015/10/29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19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2015/10/29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89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2015/10/29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7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2015/10/29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71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2015/10/29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4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6570662"/>
            <a:ext cx="9144000" cy="287338"/>
          </a:xfrm>
          <a:prstGeom prst="rect">
            <a:avLst/>
          </a:prstGeom>
          <a:gradFill rotWithShape="1">
            <a:gsLst>
              <a:gs pos="0">
                <a:srgbClr val="008A8A">
                  <a:shade val="51000"/>
                  <a:satMod val="130000"/>
                </a:srgbClr>
              </a:gs>
              <a:gs pos="80000">
                <a:srgbClr val="008A8A">
                  <a:shade val="93000"/>
                  <a:satMod val="130000"/>
                </a:srgbClr>
              </a:gs>
              <a:gs pos="100000">
                <a:srgbClr val="008A8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8A8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spcBef>
                <a:spcPct val="50000"/>
              </a:spcBef>
              <a:defRPr/>
            </a:pP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/>
              </a:rPr>
              <a:t>高等数学</a:t>
            </a: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2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下页</a:t>
            </a:r>
          </a:p>
        </p:txBody>
      </p:sp>
      <p:sp>
        <p:nvSpPr>
          <p:cNvPr id="13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结束</a:t>
            </a:r>
          </a:p>
        </p:txBody>
      </p:sp>
      <p:sp>
        <p:nvSpPr>
          <p:cNvPr id="14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923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 dirty="0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412639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36.emf"/><Relationship Id="rId26" Type="http://schemas.openxmlformats.org/officeDocument/2006/relationships/image" Target="../media/image140.emf"/><Relationship Id="rId39" Type="http://schemas.openxmlformats.org/officeDocument/2006/relationships/oleObject" Target="../embeddings/oleObject147.bin"/><Relationship Id="rId3" Type="http://schemas.openxmlformats.org/officeDocument/2006/relationships/oleObject" Target="../embeddings/oleObject129.bin"/><Relationship Id="rId21" Type="http://schemas.openxmlformats.org/officeDocument/2006/relationships/oleObject" Target="../embeddings/oleObject138.bin"/><Relationship Id="rId34" Type="http://schemas.openxmlformats.org/officeDocument/2006/relationships/image" Target="../media/image144.emf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33.emf"/><Relationship Id="rId17" Type="http://schemas.openxmlformats.org/officeDocument/2006/relationships/oleObject" Target="../embeddings/oleObject136.bin"/><Relationship Id="rId25" Type="http://schemas.openxmlformats.org/officeDocument/2006/relationships/oleObject" Target="../embeddings/oleObject140.bin"/><Relationship Id="rId33" Type="http://schemas.openxmlformats.org/officeDocument/2006/relationships/oleObject" Target="../embeddings/oleObject144.bin"/><Relationship Id="rId38" Type="http://schemas.openxmlformats.org/officeDocument/2006/relationships/image" Target="../media/image146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5.emf"/><Relationship Id="rId20" Type="http://schemas.openxmlformats.org/officeDocument/2006/relationships/image" Target="../media/image137.emf"/><Relationship Id="rId29" Type="http://schemas.openxmlformats.org/officeDocument/2006/relationships/oleObject" Target="../embeddings/oleObject142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0.emf"/><Relationship Id="rId11" Type="http://schemas.openxmlformats.org/officeDocument/2006/relationships/oleObject" Target="../embeddings/oleObject133.bin"/><Relationship Id="rId24" Type="http://schemas.openxmlformats.org/officeDocument/2006/relationships/image" Target="../media/image139.emf"/><Relationship Id="rId32" Type="http://schemas.openxmlformats.org/officeDocument/2006/relationships/image" Target="../media/image143.emf"/><Relationship Id="rId37" Type="http://schemas.openxmlformats.org/officeDocument/2006/relationships/oleObject" Target="../embeddings/oleObject146.bin"/><Relationship Id="rId40" Type="http://schemas.openxmlformats.org/officeDocument/2006/relationships/image" Target="../media/image147.emf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23" Type="http://schemas.openxmlformats.org/officeDocument/2006/relationships/oleObject" Target="../embeddings/oleObject139.bin"/><Relationship Id="rId28" Type="http://schemas.openxmlformats.org/officeDocument/2006/relationships/image" Target="../media/image141.emf"/><Relationship Id="rId36" Type="http://schemas.openxmlformats.org/officeDocument/2006/relationships/image" Target="../media/image145.emf"/><Relationship Id="rId10" Type="http://schemas.openxmlformats.org/officeDocument/2006/relationships/image" Target="../media/image132.emf"/><Relationship Id="rId19" Type="http://schemas.openxmlformats.org/officeDocument/2006/relationships/oleObject" Target="../embeddings/oleObject137.bin"/><Relationship Id="rId31" Type="http://schemas.openxmlformats.org/officeDocument/2006/relationships/oleObject" Target="../embeddings/oleObject143.bin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34.emf"/><Relationship Id="rId22" Type="http://schemas.openxmlformats.org/officeDocument/2006/relationships/image" Target="../media/image138.emf"/><Relationship Id="rId27" Type="http://schemas.openxmlformats.org/officeDocument/2006/relationships/oleObject" Target="../embeddings/oleObject141.bin"/><Relationship Id="rId30" Type="http://schemas.openxmlformats.org/officeDocument/2006/relationships/image" Target="../media/image142.emf"/><Relationship Id="rId35" Type="http://schemas.openxmlformats.org/officeDocument/2006/relationships/oleObject" Target="../embeddings/oleObject14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13" Type="http://schemas.openxmlformats.org/officeDocument/2006/relationships/oleObject" Target="../embeddings/oleObject153.bin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5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9.e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51.emf"/><Relationship Id="rId4" Type="http://schemas.openxmlformats.org/officeDocument/2006/relationships/image" Target="../media/image148.e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5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5.e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57.emf"/><Relationship Id="rId4" Type="http://schemas.openxmlformats.org/officeDocument/2006/relationships/image" Target="../media/image154.e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5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67.emf"/><Relationship Id="rId26" Type="http://schemas.openxmlformats.org/officeDocument/2006/relationships/image" Target="../media/image171.emf"/><Relationship Id="rId3" Type="http://schemas.openxmlformats.org/officeDocument/2006/relationships/oleObject" Target="../embeddings/oleObject160.bin"/><Relationship Id="rId21" Type="http://schemas.openxmlformats.org/officeDocument/2006/relationships/oleObject" Target="../embeddings/oleObject169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64.emf"/><Relationship Id="rId17" Type="http://schemas.openxmlformats.org/officeDocument/2006/relationships/oleObject" Target="../embeddings/oleObject167.bin"/><Relationship Id="rId25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6.emf"/><Relationship Id="rId20" Type="http://schemas.openxmlformats.org/officeDocument/2006/relationships/image" Target="../media/image168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1.emf"/><Relationship Id="rId11" Type="http://schemas.openxmlformats.org/officeDocument/2006/relationships/oleObject" Target="../embeddings/oleObject164.bin"/><Relationship Id="rId24" Type="http://schemas.openxmlformats.org/officeDocument/2006/relationships/image" Target="../media/image170.emf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23" Type="http://schemas.openxmlformats.org/officeDocument/2006/relationships/oleObject" Target="../embeddings/oleObject170.bin"/><Relationship Id="rId10" Type="http://schemas.openxmlformats.org/officeDocument/2006/relationships/image" Target="../media/image163.emf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60.e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65.emf"/><Relationship Id="rId22" Type="http://schemas.openxmlformats.org/officeDocument/2006/relationships/image" Target="../media/image16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emf"/><Relationship Id="rId26" Type="http://schemas.openxmlformats.org/officeDocument/2006/relationships/image" Target="../media/image18.e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.emf"/><Relationship Id="rId20" Type="http://schemas.openxmlformats.org/officeDocument/2006/relationships/image" Target="../media/image15.emf"/><Relationship Id="rId29" Type="http://schemas.openxmlformats.org/officeDocument/2006/relationships/oleObject" Target="../embeddings/oleObject20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7.emf"/><Relationship Id="rId32" Type="http://schemas.openxmlformats.org/officeDocument/2006/relationships/image" Target="../media/image21.e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19.emf"/><Relationship Id="rId10" Type="http://schemas.openxmlformats.org/officeDocument/2006/relationships/image" Target="../media/image10.emf"/><Relationship Id="rId19" Type="http://schemas.openxmlformats.org/officeDocument/2006/relationships/oleObject" Target="../embeddings/oleObject15.bin"/><Relationship Id="rId31" Type="http://schemas.openxmlformats.org/officeDocument/2006/relationships/oleObject" Target="../embeddings/oleObject21.bin"/><Relationship Id="rId4" Type="http://schemas.openxmlformats.org/officeDocument/2006/relationships/image" Target="../media/image7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emf"/><Relationship Id="rId22" Type="http://schemas.openxmlformats.org/officeDocument/2006/relationships/image" Target="../media/image16.emf"/><Relationship Id="rId27" Type="http://schemas.openxmlformats.org/officeDocument/2006/relationships/oleObject" Target="../embeddings/oleObject19.bin"/><Relationship Id="rId30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9.emf"/><Relationship Id="rId26" Type="http://schemas.openxmlformats.org/officeDocument/2006/relationships/image" Target="../media/image33.e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e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.emf"/><Relationship Id="rId20" Type="http://schemas.openxmlformats.org/officeDocument/2006/relationships/image" Target="../media/image30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2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34.emf"/><Relationship Id="rId10" Type="http://schemas.openxmlformats.org/officeDocument/2006/relationships/image" Target="../media/image25.e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7.emf"/><Relationship Id="rId22" Type="http://schemas.openxmlformats.org/officeDocument/2006/relationships/image" Target="../media/image31.emf"/><Relationship Id="rId27" Type="http://schemas.openxmlformats.org/officeDocument/2006/relationships/oleObject" Target="../embeddings/oleObject3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2.emf"/><Relationship Id="rId26" Type="http://schemas.openxmlformats.org/officeDocument/2006/relationships/image" Target="../media/image46.emf"/><Relationship Id="rId39" Type="http://schemas.openxmlformats.org/officeDocument/2006/relationships/oleObject" Target="../embeddings/oleObject53.bin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34" Type="http://schemas.openxmlformats.org/officeDocument/2006/relationships/image" Target="../media/image50.emf"/><Relationship Id="rId42" Type="http://schemas.openxmlformats.org/officeDocument/2006/relationships/image" Target="../media/image54.emf"/><Relationship Id="rId47" Type="http://schemas.openxmlformats.org/officeDocument/2006/relationships/oleObject" Target="../embeddings/oleObject57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9.e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33" Type="http://schemas.openxmlformats.org/officeDocument/2006/relationships/oleObject" Target="../embeddings/oleObject50.bin"/><Relationship Id="rId38" Type="http://schemas.openxmlformats.org/officeDocument/2006/relationships/image" Target="../media/image52.emf"/><Relationship Id="rId46" Type="http://schemas.openxmlformats.org/officeDocument/2006/relationships/image" Target="../media/image56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1.emf"/><Relationship Id="rId20" Type="http://schemas.openxmlformats.org/officeDocument/2006/relationships/image" Target="../media/image43.emf"/><Relationship Id="rId29" Type="http://schemas.openxmlformats.org/officeDocument/2006/relationships/oleObject" Target="../embeddings/oleObject48.bin"/><Relationship Id="rId41" Type="http://schemas.openxmlformats.org/officeDocument/2006/relationships/oleObject" Target="../embeddings/oleObject54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45.emf"/><Relationship Id="rId32" Type="http://schemas.openxmlformats.org/officeDocument/2006/relationships/image" Target="../media/image49.emf"/><Relationship Id="rId37" Type="http://schemas.openxmlformats.org/officeDocument/2006/relationships/oleObject" Target="../embeddings/oleObject52.bin"/><Relationship Id="rId40" Type="http://schemas.openxmlformats.org/officeDocument/2006/relationships/image" Target="../media/image53.emf"/><Relationship Id="rId45" Type="http://schemas.openxmlformats.org/officeDocument/2006/relationships/oleObject" Target="../embeddings/oleObject56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47.emf"/><Relationship Id="rId36" Type="http://schemas.openxmlformats.org/officeDocument/2006/relationships/image" Target="../media/image51.emf"/><Relationship Id="rId10" Type="http://schemas.openxmlformats.org/officeDocument/2006/relationships/image" Target="../media/image38.emf"/><Relationship Id="rId19" Type="http://schemas.openxmlformats.org/officeDocument/2006/relationships/oleObject" Target="../embeddings/oleObject43.bin"/><Relationship Id="rId31" Type="http://schemas.openxmlformats.org/officeDocument/2006/relationships/oleObject" Target="../embeddings/oleObject49.bin"/><Relationship Id="rId44" Type="http://schemas.openxmlformats.org/officeDocument/2006/relationships/image" Target="../media/image55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0.emf"/><Relationship Id="rId22" Type="http://schemas.openxmlformats.org/officeDocument/2006/relationships/image" Target="../media/image44.emf"/><Relationship Id="rId27" Type="http://schemas.openxmlformats.org/officeDocument/2006/relationships/oleObject" Target="../embeddings/oleObject47.bin"/><Relationship Id="rId30" Type="http://schemas.openxmlformats.org/officeDocument/2006/relationships/image" Target="../media/image48.emf"/><Relationship Id="rId35" Type="http://schemas.openxmlformats.org/officeDocument/2006/relationships/oleObject" Target="../embeddings/oleObject51.bin"/><Relationship Id="rId43" Type="http://schemas.openxmlformats.org/officeDocument/2006/relationships/oleObject" Target="../embeddings/oleObject55.bin"/><Relationship Id="rId48" Type="http://schemas.openxmlformats.org/officeDocument/2006/relationships/image" Target="../media/image5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5.emf"/><Relationship Id="rId26" Type="http://schemas.openxmlformats.org/officeDocument/2006/relationships/image" Target="../media/image69.e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2.emf"/><Relationship Id="rId17" Type="http://schemas.openxmlformats.org/officeDocument/2006/relationships/oleObject" Target="../embeddings/oleObject65.bin"/><Relationship Id="rId25" Type="http://schemas.openxmlformats.org/officeDocument/2006/relationships/oleObject" Target="../embeddings/oleObject6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4.emf"/><Relationship Id="rId20" Type="http://schemas.openxmlformats.org/officeDocument/2006/relationships/image" Target="../media/image66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68.emf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28" Type="http://schemas.openxmlformats.org/officeDocument/2006/relationships/image" Target="../media/image70.emf"/><Relationship Id="rId10" Type="http://schemas.openxmlformats.org/officeDocument/2006/relationships/image" Target="../media/image61.e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58.e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3.emf"/><Relationship Id="rId22" Type="http://schemas.openxmlformats.org/officeDocument/2006/relationships/image" Target="../media/image67.emf"/><Relationship Id="rId27" Type="http://schemas.openxmlformats.org/officeDocument/2006/relationships/oleObject" Target="../embeddings/oleObject70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6.bin"/><Relationship Id="rId18" Type="http://schemas.openxmlformats.org/officeDocument/2006/relationships/image" Target="../media/image78.emf"/><Relationship Id="rId26" Type="http://schemas.openxmlformats.org/officeDocument/2006/relationships/image" Target="../media/image82.emf"/><Relationship Id="rId39" Type="http://schemas.openxmlformats.org/officeDocument/2006/relationships/oleObject" Target="../embeddings/oleObject89.bin"/><Relationship Id="rId21" Type="http://schemas.openxmlformats.org/officeDocument/2006/relationships/oleObject" Target="../embeddings/oleObject80.bin"/><Relationship Id="rId34" Type="http://schemas.openxmlformats.org/officeDocument/2006/relationships/image" Target="../media/image86.emf"/><Relationship Id="rId42" Type="http://schemas.openxmlformats.org/officeDocument/2006/relationships/image" Target="../media/image90.emf"/><Relationship Id="rId47" Type="http://schemas.openxmlformats.org/officeDocument/2006/relationships/oleObject" Target="../embeddings/oleObject93.bin"/><Relationship Id="rId50" Type="http://schemas.openxmlformats.org/officeDocument/2006/relationships/image" Target="../media/image94.emf"/><Relationship Id="rId55" Type="http://schemas.openxmlformats.org/officeDocument/2006/relationships/oleObject" Target="../embeddings/oleObject97.bin"/><Relationship Id="rId63" Type="http://schemas.openxmlformats.org/officeDocument/2006/relationships/oleObject" Target="../embeddings/oleObject10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7.emf"/><Relationship Id="rId20" Type="http://schemas.openxmlformats.org/officeDocument/2006/relationships/image" Target="../media/image79.emf"/><Relationship Id="rId29" Type="http://schemas.openxmlformats.org/officeDocument/2006/relationships/oleObject" Target="../embeddings/oleObject84.bin"/><Relationship Id="rId41" Type="http://schemas.openxmlformats.org/officeDocument/2006/relationships/oleObject" Target="../embeddings/oleObject90.bin"/><Relationship Id="rId54" Type="http://schemas.openxmlformats.org/officeDocument/2006/relationships/image" Target="../media/image96.emf"/><Relationship Id="rId62" Type="http://schemas.openxmlformats.org/officeDocument/2006/relationships/image" Target="../media/image100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72.emf"/><Relationship Id="rId11" Type="http://schemas.openxmlformats.org/officeDocument/2006/relationships/oleObject" Target="../embeddings/oleObject75.bin"/><Relationship Id="rId24" Type="http://schemas.openxmlformats.org/officeDocument/2006/relationships/image" Target="../media/image81.emf"/><Relationship Id="rId32" Type="http://schemas.openxmlformats.org/officeDocument/2006/relationships/image" Target="../media/image85.emf"/><Relationship Id="rId37" Type="http://schemas.openxmlformats.org/officeDocument/2006/relationships/oleObject" Target="../embeddings/oleObject88.bin"/><Relationship Id="rId40" Type="http://schemas.openxmlformats.org/officeDocument/2006/relationships/image" Target="../media/image89.emf"/><Relationship Id="rId45" Type="http://schemas.openxmlformats.org/officeDocument/2006/relationships/oleObject" Target="../embeddings/oleObject92.bin"/><Relationship Id="rId53" Type="http://schemas.openxmlformats.org/officeDocument/2006/relationships/oleObject" Target="../embeddings/oleObject96.bin"/><Relationship Id="rId58" Type="http://schemas.openxmlformats.org/officeDocument/2006/relationships/image" Target="../media/image98.emf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23" Type="http://schemas.openxmlformats.org/officeDocument/2006/relationships/oleObject" Target="../embeddings/oleObject81.bin"/><Relationship Id="rId28" Type="http://schemas.openxmlformats.org/officeDocument/2006/relationships/image" Target="../media/image83.emf"/><Relationship Id="rId36" Type="http://schemas.openxmlformats.org/officeDocument/2006/relationships/image" Target="../media/image87.emf"/><Relationship Id="rId49" Type="http://schemas.openxmlformats.org/officeDocument/2006/relationships/oleObject" Target="../embeddings/oleObject94.bin"/><Relationship Id="rId57" Type="http://schemas.openxmlformats.org/officeDocument/2006/relationships/oleObject" Target="../embeddings/oleObject98.bin"/><Relationship Id="rId61" Type="http://schemas.openxmlformats.org/officeDocument/2006/relationships/oleObject" Target="../embeddings/oleObject100.bin"/><Relationship Id="rId10" Type="http://schemas.openxmlformats.org/officeDocument/2006/relationships/image" Target="../media/image74.emf"/><Relationship Id="rId19" Type="http://schemas.openxmlformats.org/officeDocument/2006/relationships/oleObject" Target="../embeddings/oleObject79.bin"/><Relationship Id="rId31" Type="http://schemas.openxmlformats.org/officeDocument/2006/relationships/oleObject" Target="../embeddings/oleObject85.bin"/><Relationship Id="rId44" Type="http://schemas.openxmlformats.org/officeDocument/2006/relationships/image" Target="../media/image91.emf"/><Relationship Id="rId52" Type="http://schemas.openxmlformats.org/officeDocument/2006/relationships/image" Target="../media/image95.emf"/><Relationship Id="rId60" Type="http://schemas.openxmlformats.org/officeDocument/2006/relationships/image" Target="../media/image99.emf"/><Relationship Id="rId4" Type="http://schemas.openxmlformats.org/officeDocument/2006/relationships/image" Target="../media/image71.e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6.emf"/><Relationship Id="rId22" Type="http://schemas.openxmlformats.org/officeDocument/2006/relationships/image" Target="../media/image80.emf"/><Relationship Id="rId27" Type="http://schemas.openxmlformats.org/officeDocument/2006/relationships/oleObject" Target="../embeddings/oleObject83.bin"/><Relationship Id="rId30" Type="http://schemas.openxmlformats.org/officeDocument/2006/relationships/image" Target="../media/image84.emf"/><Relationship Id="rId35" Type="http://schemas.openxmlformats.org/officeDocument/2006/relationships/oleObject" Target="../embeddings/oleObject87.bin"/><Relationship Id="rId43" Type="http://schemas.openxmlformats.org/officeDocument/2006/relationships/oleObject" Target="../embeddings/oleObject91.bin"/><Relationship Id="rId48" Type="http://schemas.openxmlformats.org/officeDocument/2006/relationships/image" Target="../media/image93.emf"/><Relationship Id="rId56" Type="http://schemas.openxmlformats.org/officeDocument/2006/relationships/image" Target="../media/image97.emf"/><Relationship Id="rId64" Type="http://schemas.openxmlformats.org/officeDocument/2006/relationships/image" Target="../media/image101.emf"/><Relationship Id="rId8" Type="http://schemas.openxmlformats.org/officeDocument/2006/relationships/image" Target="../media/image73.emf"/><Relationship Id="rId51" Type="http://schemas.openxmlformats.org/officeDocument/2006/relationships/oleObject" Target="../embeddings/oleObject95.bin"/><Relationship Id="rId3" Type="http://schemas.openxmlformats.org/officeDocument/2006/relationships/oleObject" Target="../embeddings/oleObject71.bin"/><Relationship Id="rId12" Type="http://schemas.openxmlformats.org/officeDocument/2006/relationships/image" Target="../media/image75.emf"/><Relationship Id="rId17" Type="http://schemas.openxmlformats.org/officeDocument/2006/relationships/oleObject" Target="../embeddings/oleObject78.bin"/><Relationship Id="rId25" Type="http://schemas.openxmlformats.org/officeDocument/2006/relationships/oleObject" Target="../embeddings/oleObject82.bin"/><Relationship Id="rId33" Type="http://schemas.openxmlformats.org/officeDocument/2006/relationships/oleObject" Target="../embeddings/oleObject86.bin"/><Relationship Id="rId38" Type="http://schemas.openxmlformats.org/officeDocument/2006/relationships/image" Target="../media/image88.emf"/><Relationship Id="rId46" Type="http://schemas.openxmlformats.org/officeDocument/2006/relationships/image" Target="../media/image92.emf"/><Relationship Id="rId59" Type="http://schemas.openxmlformats.org/officeDocument/2006/relationships/oleObject" Target="../embeddings/oleObject9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06.emf"/><Relationship Id="rId18" Type="http://schemas.openxmlformats.org/officeDocument/2006/relationships/oleObject" Target="../embeddings/oleObject109.bin"/><Relationship Id="rId26" Type="http://schemas.openxmlformats.org/officeDocument/2006/relationships/oleObject" Target="../embeddings/oleObject113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10.emf"/><Relationship Id="rId7" Type="http://schemas.openxmlformats.org/officeDocument/2006/relationships/image" Target="../media/image103.emf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108.emf"/><Relationship Id="rId25" Type="http://schemas.openxmlformats.org/officeDocument/2006/relationships/image" Target="../media/image112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08.bin"/><Relationship Id="rId20" Type="http://schemas.openxmlformats.org/officeDocument/2006/relationships/oleObject" Target="../embeddings/oleObject110.bin"/><Relationship Id="rId29" Type="http://schemas.openxmlformats.org/officeDocument/2006/relationships/image" Target="../media/image114.e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05.emf"/><Relationship Id="rId24" Type="http://schemas.openxmlformats.org/officeDocument/2006/relationships/oleObject" Target="../embeddings/oleObject112.bin"/><Relationship Id="rId5" Type="http://schemas.openxmlformats.org/officeDocument/2006/relationships/image" Target="../media/image102.emf"/><Relationship Id="rId15" Type="http://schemas.openxmlformats.org/officeDocument/2006/relationships/image" Target="../media/image107.emf"/><Relationship Id="rId23" Type="http://schemas.openxmlformats.org/officeDocument/2006/relationships/image" Target="../media/image111.emf"/><Relationship Id="rId28" Type="http://schemas.openxmlformats.org/officeDocument/2006/relationships/oleObject" Target="../embeddings/oleObject114.bin"/><Relationship Id="rId10" Type="http://schemas.openxmlformats.org/officeDocument/2006/relationships/oleObject" Target="../embeddings/oleObject105.bin"/><Relationship Id="rId19" Type="http://schemas.openxmlformats.org/officeDocument/2006/relationships/image" Target="../media/image109.emf"/><Relationship Id="rId31" Type="http://schemas.openxmlformats.org/officeDocument/2006/relationships/image" Target="../media/image115.e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04.emf"/><Relationship Id="rId14" Type="http://schemas.openxmlformats.org/officeDocument/2006/relationships/oleObject" Target="../embeddings/oleObject107.bin"/><Relationship Id="rId22" Type="http://schemas.openxmlformats.org/officeDocument/2006/relationships/oleObject" Target="../embeddings/oleObject111.bin"/><Relationship Id="rId27" Type="http://schemas.openxmlformats.org/officeDocument/2006/relationships/image" Target="../media/image113.emf"/><Relationship Id="rId30" Type="http://schemas.openxmlformats.org/officeDocument/2006/relationships/oleObject" Target="../embeddings/oleObject1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23.emf"/><Relationship Id="rId26" Type="http://schemas.openxmlformats.org/officeDocument/2006/relationships/image" Target="../media/image127.e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5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0.emf"/><Relationship Id="rId17" Type="http://schemas.openxmlformats.org/officeDocument/2006/relationships/oleObject" Target="../embeddings/oleObject123.bin"/><Relationship Id="rId25" Type="http://schemas.openxmlformats.org/officeDocument/2006/relationships/oleObject" Target="../embeddings/oleObject12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2.emf"/><Relationship Id="rId20" Type="http://schemas.openxmlformats.org/officeDocument/2006/relationships/image" Target="../media/image124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7.e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26.emf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28" Type="http://schemas.openxmlformats.org/officeDocument/2006/relationships/image" Target="../media/image128.wmf"/><Relationship Id="rId10" Type="http://schemas.openxmlformats.org/officeDocument/2006/relationships/image" Target="../media/image119.emf"/><Relationship Id="rId19" Type="http://schemas.openxmlformats.org/officeDocument/2006/relationships/oleObject" Target="../embeddings/oleObject124.bin"/><Relationship Id="rId4" Type="http://schemas.openxmlformats.org/officeDocument/2006/relationships/image" Target="../media/image116.e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1.emf"/><Relationship Id="rId22" Type="http://schemas.openxmlformats.org/officeDocument/2006/relationships/image" Target="../media/image125.emf"/><Relationship Id="rId27" Type="http://schemas.openxmlformats.org/officeDocument/2006/relationships/oleObject" Target="../embeddings/oleObject1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04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473325" y="3867150"/>
            <a:ext cx="4976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3200" b="1"/>
              <a:t>二、高阶导数的运算法则   </a:t>
            </a:r>
          </a:p>
        </p:txBody>
      </p:sp>
      <p:sp>
        <p:nvSpPr>
          <p:cNvPr id="16387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2209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第三节</a:t>
            </a:r>
          </a:p>
        </p:txBody>
      </p:sp>
      <p:sp>
        <p:nvSpPr>
          <p:cNvPr id="16388" name="Text Box 1027"/>
          <p:cNvSpPr txBox="1">
            <a:spLocks noChangeArrowheads="1"/>
          </p:cNvSpPr>
          <p:nvPr/>
        </p:nvSpPr>
        <p:spPr bwMode="auto">
          <a:xfrm>
            <a:off x="2489200" y="3009900"/>
            <a:ext cx="426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/>
              <a:t>一、高阶导数的概念</a:t>
            </a:r>
          </a:p>
        </p:txBody>
      </p:sp>
      <p:sp>
        <p:nvSpPr>
          <p:cNvPr id="16389" name="Text Box 1067"/>
          <p:cNvSpPr txBox="1">
            <a:spLocks noChangeArrowheads="1"/>
          </p:cNvSpPr>
          <p:nvPr/>
        </p:nvSpPr>
        <p:spPr bwMode="auto">
          <a:xfrm>
            <a:off x="3094673" y="1066800"/>
            <a:ext cx="29546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54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高阶导数</a:t>
            </a:r>
          </a:p>
        </p:txBody>
      </p:sp>
      <p:sp>
        <p:nvSpPr>
          <p:cNvPr id="16390" name="Text Box 1071"/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第二章 </a:t>
            </a:r>
          </a:p>
        </p:txBody>
      </p:sp>
      <p:sp>
        <p:nvSpPr>
          <p:cNvPr id="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75382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572" y="404813"/>
            <a:ext cx="1295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6. </a:t>
            </a:r>
            <a:endParaRPr lang="en-US" altLang="zh-CN" sz="2800" b="1" dirty="0" smtClean="0">
              <a:solidFill>
                <a:srgbClr val="FF0000"/>
              </a:solidFill>
              <a:latin typeface="+mn-lt"/>
              <a:ea typeface="+mn-ea"/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393893"/>
              </p:ext>
            </p:extLst>
          </p:nvPr>
        </p:nvGraphicFramePr>
        <p:xfrm>
          <a:off x="1549722" y="433388"/>
          <a:ext cx="163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Equation" r:id="rId3" imgW="1609916" imgH="495490" progId="Equation.3">
                  <p:embed/>
                </p:oleObj>
              </mc:Choice>
              <mc:Fallback>
                <p:oleObj name="Equation" r:id="rId3" imgW="1609916" imgH="4954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722" y="433388"/>
                        <a:ext cx="163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164210" y="4191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求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621651"/>
              </p:ext>
            </p:extLst>
          </p:nvPr>
        </p:nvGraphicFramePr>
        <p:xfrm>
          <a:off x="3646810" y="439738"/>
          <a:ext cx="81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Equation" r:id="rId5" imgW="780955" imgH="476202" progId="Equation.3">
                  <p:embed/>
                </p:oleObj>
              </mc:Choice>
              <mc:Fallback>
                <p:oleObj name="Equation" r:id="rId5" imgW="780955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810" y="439738"/>
                        <a:ext cx="812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705172" y="1146175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  <a:r>
              <a:rPr kumimoji="1" lang="en-US" altLang="zh-CN" b="1">
                <a:latin typeface="+mn-lt"/>
                <a:ea typeface="+mn-ea"/>
              </a:rPr>
              <a:t>  </a:t>
            </a:r>
            <a:r>
              <a:rPr kumimoji="1" lang="zh-CN" altLang="en-US" b="1"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583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403322"/>
              </p:ext>
            </p:extLst>
          </p:nvPr>
        </p:nvGraphicFramePr>
        <p:xfrm>
          <a:off x="1848172" y="1125538"/>
          <a:ext cx="2273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Equation" r:id="rId7" imgW="2247710" imgH="495490" progId="Equation.3">
                  <p:embed/>
                </p:oleObj>
              </mc:Choice>
              <mc:Fallback>
                <p:oleObj name="Equation" r:id="rId7" imgW="2247710" imgH="4954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172" y="1125538"/>
                        <a:ext cx="2273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4129410" y="1146175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583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194478"/>
              </p:ext>
            </p:extLst>
          </p:nvPr>
        </p:nvGraphicFramePr>
        <p:xfrm>
          <a:off x="2229172" y="1844675"/>
          <a:ext cx="189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Equation" r:id="rId9" imgW="1867090" imgH="419195" progId="Equation.3">
                  <p:embed/>
                </p:oleObj>
              </mc:Choice>
              <mc:Fallback>
                <p:oleObj name="Equation" r:id="rId9" imgW="1867090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9172" y="1844675"/>
                        <a:ext cx="1892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196980"/>
              </p:ext>
            </p:extLst>
          </p:nvPr>
        </p:nvGraphicFramePr>
        <p:xfrm>
          <a:off x="2254572" y="2584450"/>
          <a:ext cx="1143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Equation" r:id="rId11" imgW="1114425" imgH="381048" progId="Equation.DSMT4">
                  <p:embed/>
                </p:oleObj>
              </mc:Choice>
              <mc:Fallback>
                <p:oleObj name="Equation" r:id="rId11" imgW="1114425" imgH="3810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572" y="2584450"/>
                        <a:ext cx="1143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535875"/>
              </p:ext>
            </p:extLst>
          </p:nvPr>
        </p:nvGraphicFramePr>
        <p:xfrm>
          <a:off x="3842072" y="2584450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Equation" r:id="rId13" imgW="971693" imgH="381048" progId="Equation.DSMT4">
                  <p:embed/>
                </p:oleObj>
              </mc:Choice>
              <mc:Fallback>
                <p:oleObj name="Equation" r:id="rId13" imgW="971693" imgH="3810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2072" y="2584450"/>
                        <a:ext cx="100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81915"/>
              </p:ext>
            </p:extLst>
          </p:nvPr>
        </p:nvGraphicFramePr>
        <p:xfrm>
          <a:off x="2229172" y="3162300"/>
          <a:ext cx="114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" name="Equation" r:id="rId15" imgW="1114425" imgH="399907" progId="Equation.3">
                  <p:embed/>
                </p:oleObj>
              </mc:Choice>
              <mc:Fallback>
                <p:oleObj name="Equation" r:id="rId15" imgW="1114425" imgH="399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9172" y="3162300"/>
                        <a:ext cx="1143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476572" y="3846513"/>
            <a:ext cx="403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代入莱布尼茨公式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得</a:t>
            </a:r>
          </a:p>
        </p:txBody>
      </p:sp>
      <p:graphicFrame>
        <p:nvGraphicFramePr>
          <p:cNvPr id="583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808888"/>
              </p:ext>
            </p:extLst>
          </p:nvPr>
        </p:nvGraphicFramePr>
        <p:xfrm>
          <a:off x="1009972" y="4560888"/>
          <a:ext cx="1041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Equation" r:id="rId17" imgW="1009840" imgH="476202" progId="Equation.3">
                  <p:embed/>
                </p:oleObj>
              </mc:Choice>
              <mc:Fallback>
                <p:oleObj name="Equation" r:id="rId17" imgW="1009840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972" y="4560888"/>
                        <a:ext cx="1041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531145"/>
              </p:ext>
            </p:extLst>
          </p:nvPr>
        </p:nvGraphicFramePr>
        <p:xfrm>
          <a:off x="2121222" y="4554538"/>
          <a:ext cx="105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Equation" r:id="rId19" imgW="1028700" imgH="419195" progId="Equation.3">
                  <p:embed/>
                </p:oleObj>
              </mc:Choice>
              <mc:Fallback>
                <p:oleObj name="Equation" r:id="rId19" imgW="1028700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222" y="4554538"/>
                        <a:ext cx="1054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855821"/>
              </p:ext>
            </p:extLst>
          </p:nvPr>
        </p:nvGraphicFramePr>
        <p:xfrm>
          <a:off x="3181672" y="4560888"/>
          <a:ext cx="49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" name="Equation" r:id="rId21" imgW="466773" imgH="399907" progId="Equation.3">
                  <p:embed/>
                </p:oleObj>
              </mc:Choice>
              <mc:Fallback>
                <p:oleObj name="Equation" r:id="rId21" imgW="466773" imgH="399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672" y="4560888"/>
                        <a:ext cx="495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354788"/>
              </p:ext>
            </p:extLst>
          </p:nvPr>
        </p:nvGraphicFramePr>
        <p:xfrm>
          <a:off x="3727772" y="4554538"/>
          <a:ext cx="185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" name="Equation" r:id="rId23" imgW="1828943" imgH="419195" progId="Equation.3">
                  <p:embed/>
                </p:oleObj>
              </mc:Choice>
              <mc:Fallback>
                <p:oleObj name="Equation" r:id="rId23" imgW="1828943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772" y="4554538"/>
                        <a:ext cx="185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60907"/>
              </p:ext>
            </p:extLst>
          </p:nvPr>
        </p:nvGraphicFramePr>
        <p:xfrm>
          <a:off x="5581972" y="4687888"/>
          <a:ext cx="546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" name="Equation" r:id="rId25" imgW="514350" imgH="285893" progId="Equation.3">
                  <p:embed/>
                </p:oleObj>
              </mc:Choice>
              <mc:Fallback>
                <p:oleObj name="Equation" r:id="rId25" imgW="514350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972" y="4687888"/>
                        <a:ext cx="546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527433"/>
              </p:ext>
            </p:extLst>
          </p:nvPr>
        </p:nvGraphicFramePr>
        <p:xfrm>
          <a:off x="6191572" y="4416425"/>
          <a:ext cx="11811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" name="Equation" r:id="rId27" imgW="1190720" imgH="895398" progId="Equation.3">
                  <p:embed/>
                </p:oleObj>
              </mc:Choice>
              <mc:Fallback>
                <p:oleObj name="Equation" r:id="rId27" imgW="1190720" imgH="8953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572" y="4416425"/>
                        <a:ext cx="11811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46416"/>
              </p:ext>
            </p:extLst>
          </p:nvPr>
        </p:nvGraphicFramePr>
        <p:xfrm>
          <a:off x="8477572" y="4687888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" name="Equation" r:id="rId29" imgW="314182" imgH="276034" progId="Equation.3">
                  <p:embed/>
                </p:oleObj>
              </mc:Choice>
              <mc:Fallback>
                <p:oleObj name="Equation" r:id="rId29" imgW="314182" imgH="276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572" y="4687888"/>
                        <a:ext cx="342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619572"/>
              </p:ext>
            </p:extLst>
          </p:nvPr>
        </p:nvGraphicFramePr>
        <p:xfrm>
          <a:off x="1816422" y="5313363"/>
          <a:ext cx="1346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" name="Equation" r:id="rId31" imgW="1314593" imgH="419195" progId="Equation.3">
                  <p:embed/>
                </p:oleObj>
              </mc:Choice>
              <mc:Fallback>
                <p:oleObj name="Equation" r:id="rId31" imgW="1314593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422" y="5313363"/>
                        <a:ext cx="1346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120324"/>
              </p:ext>
            </p:extLst>
          </p:nvPr>
        </p:nvGraphicFramePr>
        <p:xfrm>
          <a:off x="3168972" y="5297488"/>
          <a:ext cx="2260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" name="Equation" r:id="rId33" imgW="2228850" imgH="476202" progId="Equation.3">
                  <p:embed/>
                </p:oleObj>
              </mc:Choice>
              <mc:Fallback>
                <p:oleObj name="Equation" r:id="rId33" imgW="2228850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972" y="5297488"/>
                        <a:ext cx="2260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295431"/>
              </p:ext>
            </p:extLst>
          </p:nvPr>
        </p:nvGraphicFramePr>
        <p:xfrm>
          <a:off x="7461572" y="4554538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" name="Equation" r:id="rId35" imgW="990552" imgH="419195" progId="Equation.3">
                  <p:embed/>
                </p:oleObj>
              </mc:Choice>
              <mc:Fallback>
                <p:oleObj name="Equation" r:id="rId35" imgW="990552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572" y="4554538"/>
                        <a:ext cx="101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461043"/>
              </p:ext>
            </p:extLst>
          </p:nvPr>
        </p:nvGraphicFramePr>
        <p:xfrm>
          <a:off x="4486597" y="1905000"/>
          <a:ext cx="26193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" name="Equation" r:id="rId37" imgW="2609898" imgH="381048" progId="Equation.3">
                  <p:embed/>
                </p:oleObj>
              </mc:Choice>
              <mc:Fallback>
                <p:oleObj name="Equation" r:id="rId37" imgW="2609898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597" y="1905000"/>
                        <a:ext cx="26193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448944"/>
              </p:ext>
            </p:extLst>
          </p:nvPr>
        </p:nvGraphicFramePr>
        <p:xfrm>
          <a:off x="3829372" y="3238500"/>
          <a:ext cx="210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" name="Equation" r:id="rId39" imgW="2076260" imgH="381048" progId="Equation.3">
                  <p:embed/>
                </p:oleObj>
              </mc:Choice>
              <mc:Fallback>
                <p:oleObj name="Equation" r:id="rId39" imgW="2076260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372" y="3238500"/>
                        <a:ext cx="210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0056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 autoUpdateAnimBg="0"/>
      <p:bldP spid="58376" grpId="0" autoUpdateAnimBg="0"/>
      <p:bldP spid="58381" grpId="0" autoUpdateAnimBg="0"/>
      <p:bldP spid="2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709" y="287338"/>
            <a:ext cx="2124075" cy="719137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1" smtClean="0">
                <a:ea typeface="楷体_GB2312" pitchFamily="49" charset="-122"/>
              </a:rPr>
              <a:t>内容小结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290588" y="1590675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(1) </a:t>
            </a:r>
            <a:r>
              <a:rPr kumimoji="1" lang="zh-CN" altLang="en-US" b="1">
                <a:latin typeface="+mn-lt"/>
                <a:ea typeface="+mn-ea"/>
              </a:rPr>
              <a:t>逐阶求导法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290588" y="2155825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(2) </a:t>
            </a:r>
            <a:r>
              <a:rPr kumimoji="1" lang="zh-CN" altLang="en-US" b="1">
                <a:latin typeface="+mn-lt"/>
                <a:ea typeface="+mn-ea"/>
              </a:rPr>
              <a:t>利用归纳法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290588" y="2741613"/>
            <a:ext cx="6881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(3) </a:t>
            </a:r>
            <a:r>
              <a:rPr kumimoji="1" lang="zh-CN" altLang="en-US" b="1">
                <a:latin typeface="+mn-lt"/>
                <a:ea typeface="+mn-ea"/>
              </a:rPr>
              <a:t>间接法 </a:t>
            </a:r>
            <a:r>
              <a:rPr kumimoji="1" lang="en-US" altLang="zh-CN" b="1">
                <a:latin typeface="+mn-lt"/>
                <a:ea typeface="+mn-ea"/>
              </a:rPr>
              <a:t>——  </a:t>
            </a:r>
            <a:r>
              <a:rPr kumimoji="1" lang="zh-CN" altLang="en-US" b="1">
                <a:latin typeface="+mn-lt"/>
                <a:ea typeface="+mn-ea"/>
              </a:rPr>
              <a:t>利用已知的高阶导数公式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290588" y="5881688"/>
            <a:ext cx="3910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(4) </a:t>
            </a:r>
            <a:r>
              <a:rPr kumimoji="1" lang="zh-CN" altLang="en-US" b="1">
                <a:latin typeface="+mn-lt"/>
                <a:ea typeface="+mn-ea"/>
              </a:rPr>
              <a:t>利用莱布尼茨公式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863550" y="1066800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高阶导数的求法</a:t>
            </a:r>
          </a:p>
        </p:txBody>
      </p:sp>
      <p:graphicFrame>
        <p:nvGraphicFramePr>
          <p:cNvPr id="604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136461"/>
              </p:ext>
            </p:extLst>
          </p:nvPr>
        </p:nvGraphicFramePr>
        <p:xfrm>
          <a:off x="2686000" y="4953000"/>
          <a:ext cx="19034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3" imgW="1876520" imgH="819102" progId="Equation.3">
                  <p:embed/>
                </p:oleObj>
              </mc:Choice>
              <mc:Fallback>
                <p:oleObj name="Equation" r:id="rId3" imgW="1876520" imgH="819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00" y="4953000"/>
                        <a:ext cx="19034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448401"/>
              </p:ext>
            </p:extLst>
          </p:nvPr>
        </p:nvGraphicFramePr>
        <p:xfrm>
          <a:off x="4706888" y="4937125"/>
          <a:ext cx="23225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5" imgW="2295716" imgH="924116" progId="Equation.3">
                  <p:embed/>
                </p:oleObj>
              </mc:Choice>
              <mc:Fallback>
                <p:oleObj name="Equation" r:id="rId5" imgW="2295716" imgH="9241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888" y="4937125"/>
                        <a:ext cx="232251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1771600" y="320833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如下列公式</a:t>
            </a:r>
          </a:p>
        </p:txBody>
      </p:sp>
      <p:graphicFrame>
        <p:nvGraphicFramePr>
          <p:cNvPr id="604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018970"/>
              </p:ext>
            </p:extLst>
          </p:nvPr>
        </p:nvGraphicFramePr>
        <p:xfrm>
          <a:off x="2686000" y="3733800"/>
          <a:ext cx="2728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7" imgW="2705052" imgH="476202" progId="Equation.3">
                  <p:embed/>
                </p:oleObj>
              </mc:Choice>
              <mc:Fallback>
                <p:oleObj name="Equation" r:id="rId7" imgW="2705052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00" y="3733800"/>
                        <a:ext cx="2728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319622"/>
              </p:ext>
            </p:extLst>
          </p:nvPr>
        </p:nvGraphicFramePr>
        <p:xfrm>
          <a:off x="2686000" y="4287838"/>
          <a:ext cx="2855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9" imgW="2828925" imgH="495490" progId="Equation.3">
                  <p:embed/>
                </p:oleObj>
              </mc:Choice>
              <mc:Fallback>
                <p:oleObj name="Equation" r:id="rId9" imgW="2828925" imgH="4954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00" y="4287838"/>
                        <a:ext cx="2855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785001"/>
              </p:ext>
            </p:extLst>
          </p:nvPr>
        </p:nvGraphicFramePr>
        <p:xfrm>
          <a:off x="5465713" y="3759200"/>
          <a:ext cx="736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tion" r:id="rId11" imgW="704660" imgH="533210" progId="Equation.3">
                  <p:embed/>
                </p:oleObj>
              </mc:Choice>
              <mc:Fallback>
                <p:oleObj name="Equation" r:id="rId11" imgW="704660" imgH="5332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713" y="3759200"/>
                        <a:ext cx="736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37886"/>
              </p:ext>
            </p:extLst>
          </p:nvPr>
        </p:nvGraphicFramePr>
        <p:xfrm>
          <a:off x="5567313" y="4318000"/>
          <a:ext cx="736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13" imgW="704660" imgH="533210" progId="Equation.3">
                  <p:embed/>
                </p:oleObj>
              </mc:Choice>
              <mc:Fallback>
                <p:oleObj name="Equation" r:id="rId13" imgW="704660" imgH="5332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13" y="4318000"/>
                        <a:ext cx="736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14587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utoUpdateAnimBg="0"/>
      <p:bldP spid="60420" grpId="0" autoUpdateAnimBg="0"/>
      <p:bldP spid="60421" grpId="0" autoUpdateAnimBg="0"/>
      <p:bldP spid="60423" grpId="0" autoUpdateAnimBg="0"/>
      <p:bldP spid="60424" grpId="0" autoUpdateAnimBg="0"/>
      <p:bldP spid="60429" grpId="0" build="p" autoUpdateAnimBg="0"/>
      <p:bldP spid="1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287338"/>
            <a:ext cx="2447925" cy="719137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思考与练习</a:t>
            </a:r>
            <a:endParaRPr lang="zh-CN" altLang="en-US" sz="3200" smtClean="0">
              <a:ea typeface="楷体_GB2312" pitchFamily="49" charset="-122"/>
            </a:endParaRP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561480"/>
              </p:ext>
            </p:extLst>
          </p:nvPr>
        </p:nvGraphicFramePr>
        <p:xfrm>
          <a:off x="4622800" y="1768475"/>
          <a:ext cx="2005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3" imgW="1981105" imgH="819102" progId="Equation.3">
                  <p:embed/>
                </p:oleObj>
              </mc:Choice>
              <mc:Fallback>
                <p:oleObj name="Equation" r:id="rId3" imgW="1981105" imgH="819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1768475"/>
                        <a:ext cx="20050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380456"/>
              </p:ext>
            </p:extLst>
          </p:nvPr>
        </p:nvGraphicFramePr>
        <p:xfrm>
          <a:off x="4343400" y="2743200"/>
          <a:ext cx="34401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5" imgW="3410140" imgH="924116" progId="Equation.3">
                  <p:embed/>
                </p:oleObj>
              </mc:Choice>
              <mc:Fallback>
                <p:oleObj name="Equation" r:id="rId5" imgW="3410140" imgH="9241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743200"/>
                        <a:ext cx="344011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967991"/>
              </p:ext>
            </p:extLst>
          </p:nvPr>
        </p:nvGraphicFramePr>
        <p:xfrm>
          <a:off x="4648200" y="3911600"/>
          <a:ext cx="31988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7" imgW="3171825" imgH="819102" progId="Equation.3">
                  <p:embed/>
                </p:oleObj>
              </mc:Choice>
              <mc:Fallback>
                <p:oleObj name="Equation" r:id="rId7" imgW="3171825" imgH="819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911600"/>
                        <a:ext cx="31988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743559"/>
              </p:ext>
            </p:extLst>
          </p:nvPr>
        </p:nvGraphicFramePr>
        <p:xfrm>
          <a:off x="4386263" y="4914900"/>
          <a:ext cx="33512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9" imgW="3324416" imgH="924116" progId="Equation.DSMT4">
                  <p:embed/>
                </p:oleObj>
              </mc:Choice>
              <mc:Fallback>
                <p:oleObj name="Equation" r:id="rId9" imgW="3324416" imgH="92411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3" y="4914900"/>
                        <a:ext cx="335121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39750" y="1192213"/>
            <a:ext cx="544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1.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如何求下列函数的</a:t>
            </a:r>
            <a:r>
              <a:rPr kumimoji="1" lang="zh-CN" altLang="en-US" b="1" i="1">
                <a:latin typeface="+mn-lt"/>
                <a:ea typeface="+mn-ea"/>
              </a:rPr>
              <a:t> </a:t>
            </a:r>
            <a:r>
              <a:rPr kumimoji="1" lang="en-US" altLang="zh-CN" b="1" i="1">
                <a:latin typeface="+mn-lt"/>
                <a:ea typeface="+mn-ea"/>
              </a:rPr>
              <a:t>n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阶导数</a:t>
            </a:r>
            <a:r>
              <a:rPr kumimoji="1" lang="en-US" altLang="zh-CN" b="1">
                <a:latin typeface="+mn-lt"/>
                <a:ea typeface="+mn-ea"/>
              </a:rPr>
              <a:t>?</a:t>
            </a:r>
          </a:p>
        </p:txBody>
      </p:sp>
      <p:graphicFrame>
        <p:nvGraphicFramePr>
          <p:cNvPr id="614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161789"/>
              </p:ext>
            </p:extLst>
          </p:nvPr>
        </p:nvGraphicFramePr>
        <p:xfrm>
          <a:off x="1066800" y="1778000"/>
          <a:ext cx="2005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11" imgW="1981105" imgH="819102" progId="Equation.3">
                  <p:embed/>
                </p:oleObj>
              </mc:Choice>
              <mc:Fallback>
                <p:oleObj name="Equation" r:id="rId11" imgW="1981105" imgH="819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78000"/>
                        <a:ext cx="20050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368720"/>
              </p:ext>
            </p:extLst>
          </p:nvPr>
        </p:nvGraphicFramePr>
        <p:xfrm>
          <a:off x="1092200" y="3816350"/>
          <a:ext cx="2070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13" imgW="2038540" imgH="914257" progId="Equation.3">
                  <p:embed/>
                </p:oleObj>
              </mc:Choice>
              <mc:Fallback>
                <p:oleObj name="Equation" r:id="rId13" imgW="2038540" imgH="9142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3816350"/>
                        <a:ext cx="2070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3897313" y="1951038"/>
            <a:ext cx="7537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 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3897313" y="4076700"/>
            <a:ext cx="7537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93688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0" grpId="0" build="p" autoUpdateAnimBg="0"/>
      <p:bldP spid="6145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246970"/>
              </p:ext>
            </p:extLst>
          </p:nvPr>
        </p:nvGraphicFramePr>
        <p:xfrm>
          <a:off x="1193800" y="184150"/>
          <a:ext cx="2235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3" imgW="2209990" imgH="847820" progId="Equation.3">
                  <p:embed/>
                </p:oleObj>
              </mc:Choice>
              <mc:Fallback>
                <p:oleObj name="Equation" r:id="rId3" imgW="2209990" imgH="8478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184150"/>
                        <a:ext cx="2235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557664"/>
              </p:ext>
            </p:extLst>
          </p:nvPr>
        </p:nvGraphicFramePr>
        <p:xfrm>
          <a:off x="1600200" y="3975100"/>
          <a:ext cx="2933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Equation" r:id="rId5" imgW="2905220" imgH="819102" progId="Equation.3">
                  <p:embed/>
                </p:oleObj>
              </mc:Choice>
              <mc:Fallback>
                <p:oleObj name="Equation" r:id="rId5" imgW="2905220" imgH="819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975100"/>
                        <a:ext cx="2933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12532"/>
              </p:ext>
            </p:extLst>
          </p:nvPr>
        </p:nvGraphicFramePr>
        <p:xfrm>
          <a:off x="1663700" y="4984750"/>
          <a:ext cx="58134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Equation" r:id="rId7" imgW="5791152" imgH="1162002" progId="Equation.3">
                  <p:embed/>
                </p:oleObj>
              </mc:Choice>
              <mc:Fallback>
                <p:oleObj name="Equation" r:id="rId7" imgW="5791152" imgH="1162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4984750"/>
                        <a:ext cx="5813425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9750" y="287338"/>
            <a:ext cx="9144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chemeClr val="tx1"/>
                </a:solidFill>
                <a:latin typeface="+mn-lt"/>
                <a:ea typeface="+mn-ea"/>
              </a:rPr>
              <a:t>(3)</a:t>
            </a:r>
          </a:p>
        </p:txBody>
      </p:sp>
      <p:graphicFrame>
        <p:nvGraphicFramePr>
          <p:cNvPr id="624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565990"/>
              </p:ext>
            </p:extLst>
          </p:nvPr>
        </p:nvGraphicFramePr>
        <p:xfrm>
          <a:off x="2159000" y="1143000"/>
          <a:ext cx="4013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Equation" r:id="rId9" imgW="3981498" imgH="895398" progId="Equation.3">
                  <p:embed/>
                </p:oleObj>
              </mc:Choice>
              <mc:Fallback>
                <p:oleObj name="Equation" r:id="rId9" imgW="3981498" imgH="8953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1143000"/>
                        <a:ext cx="4013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39750" y="1322388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提示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  <a:r>
              <a:rPr kumimoji="1" lang="en-US" altLang="zh-CN" b="1">
                <a:latin typeface="+mn-lt"/>
                <a:ea typeface="+mn-ea"/>
              </a:rPr>
              <a:t>  </a:t>
            </a:r>
            <a:r>
              <a:rPr kumimoji="1" lang="zh-CN" altLang="en-US" b="1">
                <a:latin typeface="+mn-lt"/>
                <a:ea typeface="+mn-ea"/>
              </a:rPr>
              <a:t>令</a:t>
            </a:r>
          </a:p>
        </p:txBody>
      </p:sp>
      <p:graphicFrame>
        <p:nvGraphicFramePr>
          <p:cNvPr id="624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86488"/>
              </p:ext>
            </p:extLst>
          </p:nvPr>
        </p:nvGraphicFramePr>
        <p:xfrm>
          <a:off x="2135188" y="2374900"/>
          <a:ext cx="173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11" imgW="1714500" imgH="381048" progId="Equation.3">
                  <p:embed/>
                </p:oleObj>
              </mc:Choice>
              <mc:Fallback>
                <p:oleObj name="Equation" r:id="rId11" imgW="1714500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2374900"/>
                        <a:ext cx="1739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74" name="Group 10"/>
          <p:cNvGrpSpPr>
            <a:grpSpLocks/>
          </p:cNvGrpSpPr>
          <p:nvPr/>
        </p:nvGrpSpPr>
        <p:grpSpPr bwMode="auto">
          <a:xfrm>
            <a:off x="5867400" y="2298700"/>
            <a:ext cx="850900" cy="698500"/>
            <a:chOff x="2929" y="1488"/>
            <a:chExt cx="536" cy="440"/>
          </a:xfrm>
        </p:grpSpPr>
        <p:sp>
          <p:nvSpPr>
            <p:cNvPr id="30739" name="Line 11"/>
            <p:cNvSpPr>
              <a:spLocks noChangeShapeType="1"/>
            </p:cNvSpPr>
            <p:nvPr/>
          </p:nvSpPr>
          <p:spPr bwMode="auto">
            <a:xfrm>
              <a:off x="2929" y="1488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800" b="1"/>
            </a:p>
          </p:txBody>
        </p:sp>
        <p:graphicFrame>
          <p:nvGraphicFramePr>
            <p:cNvPr id="30740" name="Object 12"/>
            <p:cNvGraphicFramePr>
              <a:graphicFrameLocks noChangeAspect="1"/>
            </p:cNvGraphicFramePr>
            <p:nvPr/>
          </p:nvGraphicFramePr>
          <p:xfrm>
            <a:off x="2977" y="1728"/>
            <a:ext cx="48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3" name="Equation" r:id="rId13" imgW="742807" imgH="285893" progId="Equation.3">
                    <p:embed/>
                  </p:oleObj>
                </mc:Choice>
                <mc:Fallback>
                  <p:oleObj name="Equation" r:id="rId13" imgW="742807" imgH="2858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7" y="1728"/>
                          <a:ext cx="48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751969"/>
              </p:ext>
            </p:extLst>
          </p:nvPr>
        </p:nvGraphicFramePr>
        <p:xfrm>
          <a:off x="2133600" y="3365500"/>
          <a:ext cx="166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Equation" r:id="rId15" imgW="1638205" imgH="381048" progId="Equation.3">
                  <p:embed/>
                </p:oleObj>
              </mc:Choice>
              <mc:Fallback>
                <p:oleObj name="Equation" r:id="rId15" imgW="1638205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65500"/>
                        <a:ext cx="1663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79" name="Group 15"/>
          <p:cNvGrpSpPr>
            <a:grpSpLocks/>
          </p:cNvGrpSpPr>
          <p:nvPr/>
        </p:nvGrpSpPr>
        <p:grpSpPr bwMode="auto">
          <a:xfrm>
            <a:off x="5867400" y="3276600"/>
            <a:ext cx="787400" cy="698500"/>
            <a:chOff x="2929" y="2064"/>
            <a:chExt cx="496" cy="440"/>
          </a:xfrm>
        </p:grpSpPr>
        <p:sp>
          <p:nvSpPr>
            <p:cNvPr id="30737" name="Line 16"/>
            <p:cNvSpPr>
              <a:spLocks noChangeShapeType="1"/>
            </p:cNvSpPr>
            <p:nvPr/>
          </p:nvSpPr>
          <p:spPr bwMode="auto">
            <a:xfrm>
              <a:off x="2929" y="206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800" b="1"/>
            </a:p>
          </p:txBody>
        </p:sp>
        <p:graphicFrame>
          <p:nvGraphicFramePr>
            <p:cNvPr id="30738" name="Object 17"/>
            <p:cNvGraphicFramePr>
              <a:graphicFrameLocks noChangeAspect="1"/>
            </p:cNvGraphicFramePr>
            <p:nvPr/>
          </p:nvGraphicFramePr>
          <p:xfrm>
            <a:off x="2977" y="2304"/>
            <a:ext cx="44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5" name="Equation" r:id="rId17" imgW="685800" imgH="285893" progId="Equation.3">
                    <p:embed/>
                  </p:oleObj>
                </mc:Choice>
                <mc:Fallback>
                  <p:oleObj name="Equation" r:id="rId17" imgW="685800" imgH="2858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7" y="2304"/>
                          <a:ext cx="44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383489"/>
              </p:ext>
            </p:extLst>
          </p:nvPr>
        </p:nvGraphicFramePr>
        <p:xfrm>
          <a:off x="6858000" y="23749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19" imgW="399907" imgH="276034" progId="Equation.3">
                  <p:embed/>
                </p:oleObj>
              </mc:Choice>
              <mc:Fallback>
                <p:oleObj name="Equation" r:id="rId19" imgW="399907" imgH="276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3749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065772"/>
              </p:ext>
            </p:extLst>
          </p:nvPr>
        </p:nvGraphicFramePr>
        <p:xfrm>
          <a:off x="6858000" y="3365500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21" imgW="657082" imgH="276034" progId="Equation.3">
                  <p:embed/>
                </p:oleObj>
              </mc:Choice>
              <mc:Fallback>
                <p:oleObj name="Equation" r:id="rId21" imgW="657082" imgH="276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365500"/>
                        <a:ext cx="68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10772"/>
              </p:ext>
            </p:extLst>
          </p:nvPr>
        </p:nvGraphicFramePr>
        <p:xfrm>
          <a:off x="3886200" y="2133600"/>
          <a:ext cx="1841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23" imgW="1809655" imgH="876109" progId="Equation.3">
                  <p:embed/>
                </p:oleObj>
              </mc:Choice>
              <mc:Fallback>
                <p:oleObj name="Equation" r:id="rId23" imgW="1809655" imgH="8761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133600"/>
                        <a:ext cx="1841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962857"/>
              </p:ext>
            </p:extLst>
          </p:nvPr>
        </p:nvGraphicFramePr>
        <p:xfrm>
          <a:off x="3886200" y="3124200"/>
          <a:ext cx="1841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Equation" r:id="rId25" imgW="1809655" imgH="876109" progId="Equation.3">
                  <p:embed/>
                </p:oleObj>
              </mc:Choice>
              <mc:Fallback>
                <p:oleObj name="Equation" r:id="rId25" imgW="1809655" imgH="8761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124200"/>
                        <a:ext cx="1841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73552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结束</a:t>
            </a:r>
            <a:endParaRPr lang="zh-CN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03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 autoUpdateAnimBg="0"/>
      <p:bldP spid="2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274638"/>
            <a:ext cx="4518025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latin typeface="+mn-lt"/>
                <a:ea typeface="+mn-ea"/>
              </a:rPr>
              <a:t>一、高阶导数的概念</a:t>
            </a: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884189"/>
              </p:ext>
            </p:extLst>
          </p:nvPr>
        </p:nvGraphicFramePr>
        <p:xfrm>
          <a:off x="4267200" y="1700213"/>
          <a:ext cx="1104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1076277" imgH="381048" progId="Equation.3">
                  <p:embed/>
                </p:oleObj>
              </mc:Choice>
              <mc:Fallback>
                <p:oleObj name="Equation" r:id="rId3" imgW="1076277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700213"/>
                        <a:ext cx="1104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936750" y="24384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速度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908550" y="2452688"/>
            <a:ext cx="800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即</a:t>
            </a:r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065340"/>
              </p:ext>
            </p:extLst>
          </p:nvPr>
        </p:nvGraphicFramePr>
        <p:xfrm>
          <a:off x="5505450" y="2552700"/>
          <a:ext cx="812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5" imgW="780955" imgH="314182" progId="Equation.3">
                  <p:embed/>
                </p:oleObj>
              </mc:Choice>
              <mc:Fallback>
                <p:oleObj name="Equation" r:id="rId5" imgW="780955" imgH="3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50" y="2552700"/>
                        <a:ext cx="812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1936750" y="361791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FF"/>
                </a:solidFill>
                <a:latin typeface="+mn-lt"/>
                <a:ea typeface="+mn-ea"/>
              </a:rPr>
              <a:t>加速度</a:t>
            </a:r>
          </a:p>
        </p:txBody>
      </p:sp>
      <p:graphicFrame>
        <p:nvGraphicFramePr>
          <p:cNvPr id="471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847328"/>
              </p:ext>
            </p:extLst>
          </p:nvPr>
        </p:nvGraphicFramePr>
        <p:xfrm>
          <a:off x="3384550" y="2286000"/>
          <a:ext cx="1104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7" imgW="1076277" imgH="895398" progId="Equation.3">
                  <p:embed/>
                </p:oleObj>
              </mc:Choice>
              <mc:Fallback>
                <p:oleObj name="Equation" r:id="rId7" imgW="1076277" imgH="8953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286000"/>
                        <a:ext cx="1104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949568"/>
              </p:ext>
            </p:extLst>
          </p:nvPr>
        </p:nvGraphicFramePr>
        <p:xfrm>
          <a:off x="3394075" y="3416300"/>
          <a:ext cx="977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9" imgW="952405" imgH="895398" progId="Equation.3">
                  <p:embed/>
                </p:oleObj>
              </mc:Choice>
              <mc:Fallback>
                <p:oleObj name="Equation" r:id="rId9" imgW="952405" imgH="8953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75" y="3416300"/>
                        <a:ext cx="977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587404"/>
              </p:ext>
            </p:extLst>
          </p:nvPr>
        </p:nvGraphicFramePr>
        <p:xfrm>
          <a:off x="4464050" y="3416300"/>
          <a:ext cx="1447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11" imgW="1419177" imgH="895398" progId="Equation.3">
                  <p:embed/>
                </p:oleObj>
              </mc:Choice>
              <mc:Fallback>
                <p:oleObj name="Equation" r:id="rId11" imgW="1419177" imgH="8953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3416300"/>
                        <a:ext cx="1447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2012950" y="4687888"/>
            <a:ext cx="800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即</a:t>
            </a:r>
          </a:p>
        </p:txBody>
      </p:sp>
      <p:graphicFrame>
        <p:nvGraphicFramePr>
          <p:cNvPr id="471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032223"/>
              </p:ext>
            </p:extLst>
          </p:nvPr>
        </p:nvGraphicFramePr>
        <p:xfrm>
          <a:off x="3467100" y="4754563"/>
          <a:ext cx="118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13" imgW="1152573" imgH="390477" progId="Equation.3">
                  <p:embed/>
                </p:oleObj>
              </mc:Choice>
              <mc:Fallback>
                <p:oleObj name="Equation" r:id="rId13" imgW="1152573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754563"/>
                        <a:ext cx="1181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869950" y="16002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引例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.   </a:t>
            </a:r>
            <a:r>
              <a:rPr kumimoji="1" lang="zh-CN" altLang="en-US" b="1" dirty="0">
                <a:latin typeface="+mn-lt"/>
                <a:ea typeface="+mn-ea"/>
              </a:rPr>
              <a:t>变速直线运动</a:t>
            </a:r>
          </a:p>
        </p:txBody>
      </p:sp>
      <p:sp>
        <p:nvSpPr>
          <p:cNvPr id="1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07621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utoUpdateAnimBg="0"/>
      <p:bldP spid="47109" grpId="0" autoUpdateAnimBg="0"/>
      <p:bldP spid="47111" grpId="0" autoUpdateAnimBg="0"/>
      <p:bldP spid="47115" grpId="0" autoUpdateAnimBg="0"/>
      <p:bldP spid="47117" grpId="0" autoUpdateAnimBg="0"/>
      <p:bldP spid="1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88913"/>
            <a:ext cx="1600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定义</a:t>
            </a:r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+mn-ea"/>
              </a:rPr>
              <a:t>.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524000" y="188913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若函数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124276"/>
              </p:ext>
            </p:extLst>
          </p:nvPr>
        </p:nvGraphicFramePr>
        <p:xfrm>
          <a:off x="2701925" y="307975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3" imgW="1295305" imgH="381048" progId="Equation.3">
                  <p:embed/>
                </p:oleObj>
              </mc:Choice>
              <mc:Fallback>
                <p:oleObj name="Equation" r:id="rId3" imgW="1295305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307975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3962400" y="18891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的导数</a:t>
            </a:r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542649"/>
              </p:ext>
            </p:extLst>
          </p:nvPr>
        </p:nvGraphicFramePr>
        <p:xfrm>
          <a:off x="5181600" y="304800"/>
          <a:ext cx="149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5" imgW="1466755" imgH="390477" progId="Equation.3">
                  <p:embed/>
                </p:oleObj>
              </mc:Choice>
              <mc:Fallback>
                <p:oleObj name="Equation" r:id="rId5" imgW="1466755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04800"/>
                        <a:ext cx="149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629400" y="22383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可导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507163" y="1027113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或</a:t>
            </a:r>
          </a:p>
        </p:txBody>
      </p:sp>
      <p:graphicFrame>
        <p:nvGraphicFramePr>
          <p:cNvPr id="481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26357"/>
              </p:ext>
            </p:extLst>
          </p:nvPr>
        </p:nvGraphicFramePr>
        <p:xfrm>
          <a:off x="7021513" y="798513"/>
          <a:ext cx="863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7" imgW="838390" imgH="1028700" progId="Equation.3">
                  <p:embed/>
                </p:oleObj>
              </mc:Choice>
              <mc:Fallback>
                <p:oleObj name="Equation" r:id="rId7" imgW="83839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513" y="798513"/>
                        <a:ext cx="8636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7878763" y="1027113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即</a:t>
            </a:r>
          </a:p>
        </p:txBody>
      </p:sp>
      <p:graphicFrame>
        <p:nvGraphicFramePr>
          <p:cNvPr id="481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424282"/>
              </p:ext>
            </p:extLst>
          </p:nvPr>
        </p:nvGraphicFramePr>
        <p:xfrm>
          <a:off x="1981200" y="1936750"/>
          <a:ext cx="137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Equation" r:id="rId9" imgW="1342882" imgH="390477" progId="Equation.3">
                  <p:embed/>
                </p:oleObj>
              </mc:Choice>
              <mc:Fallback>
                <p:oleObj name="Equation" r:id="rId9" imgW="1342882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36750"/>
                        <a:ext cx="1371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3646488" y="1862138"/>
            <a:ext cx="958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或</a:t>
            </a:r>
          </a:p>
        </p:txBody>
      </p:sp>
      <p:graphicFrame>
        <p:nvGraphicFramePr>
          <p:cNvPr id="481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923791"/>
              </p:ext>
            </p:extLst>
          </p:nvPr>
        </p:nvGraphicFramePr>
        <p:xfrm>
          <a:off x="4203700" y="1636713"/>
          <a:ext cx="2197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11" imgW="2171843" imgH="1028700" progId="Equation.3">
                  <p:embed/>
                </p:oleObj>
              </mc:Choice>
              <mc:Fallback>
                <p:oleObj name="Equation" r:id="rId11" imgW="2171843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1636713"/>
                        <a:ext cx="2197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611188" y="2779713"/>
            <a:ext cx="723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类似地</a:t>
            </a:r>
            <a:r>
              <a:rPr kumimoji="1" lang="en-US" altLang="zh-CN" b="1" dirty="0">
                <a:latin typeface="+mn-lt"/>
                <a:ea typeface="+mn-ea"/>
              </a:rPr>
              <a:t>, </a:t>
            </a:r>
            <a:r>
              <a:rPr kumimoji="1" lang="zh-CN" altLang="en-US" b="1" dirty="0">
                <a:latin typeface="+mn-lt"/>
                <a:ea typeface="+mn-ea"/>
              </a:rPr>
              <a:t>二阶导数的导数称为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三阶导数</a:t>
            </a:r>
            <a:r>
              <a:rPr kumimoji="1" lang="en-US" altLang="zh-CN" b="1" dirty="0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481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593502"/>
              </p:ext>
            </p:extLst>
          </p:nvPr>
        </p:nvGraphicFramePr>
        <p:xfrm>
          <a:off x="271463" y="3441700"/>
          <a:ext cx="76041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公式" r:id="rId13" imgW="276034" imgH="152590" progId="Equation.3">
                  <p:embed/>
                </p:oleObj>
              </mc:Choice>
              <mc:Fallback>
                <p:oleObj name="公式" r:id="rId13" imgW="276034" imgH="1525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3" y="3441700"/>
                        <a:ext cx="76041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990600" y="3376613"/>
            <a:ext cx="487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阶导数的导数称为 </a:t>
            </a:r>
            <a:r>
              <a:rPr kumimoji="1" lang="en-US" altLang="zh-CN" b="1" i="1" dirty="0">
                <a:solidFill>
                  <a:srgbClr val="0000FF"/>
                </a:solidFill>
                <a:latin typeface="+mn-lt"/>
                <a:ea typeface="+mn-ea"/>
              </a:rPr>
              <a:t>n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阶导数</a:t>
            </a:r>
            <a:r>
              <a:rPr kumimoji="1" lang="en-US" altLang="zh-CN" b="1" dirty="0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481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247755"/>
              </p:ext>
            </p:extLst>
          </p:nvPr>
        </p:nvGraphicFramePr>
        <p:xfrm>
          <a:off x="2592388" y="4067175"/>
          <a:ext cx="50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Equation" r:id="rId15" imgW="476202" imgH="390477" progId="Equation.3">
                  <p:embed/>
                </p:oleObj>
              </mc:Choice>
              <mc:Fallback>
                <p:oleObj name="Equation" r:id="rId15" imgW="476202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4067175"/>
                        <a:ext cx="508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455076"/>
              </p:ext>
            </p:extLst>
          </p:nvPr>
        </p:nvGraphicFramePr>
        <p:xfrm>
          <a:off x="3573463" y="3998913"/>
          <a:ext cx="711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17" imgW="685800" imgH="476202" progId="Equation.3">
                  <p:embed/>
                </p:oleObj>
              </mc:Choice>
              <mc:Fallback>
                <p:oleObj name="Equation" r:id="rId17" imgW="685800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463" y="3998913"/>
                        <a:ext cx="711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318767"/>
              </p:ext>
            </p:extLst>
          </p:nvPr>
        </p:nvGraphicFramePr>
        <p:xfrm>
          <a:off x="4643438" y="4040188"/>
          <a:ext cx="1257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19" imgW="1228868" imgH="476202" progId="Equation.3">
                  <p:embed/>
                </p:oleObj>
              </mc:Choice>
              <mc:Fallback>
                <p:oleObj name="Equation" r:id="rId19" imgW="1228868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040188"/>
                        <a:ext cx="1257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838200" y="490855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或</a:t>
            </a:r>
          </a:p>
        </p:txBody>
      </p:sp>
      <p:graphicFrame>
        <p:nvGraphicFramePr>
          <p:cNvPr id="481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053492"/>
              </p:ext>
            </p:extLst>
          </p:nvPr>
        </p:nvGraphicFramePr>
        <p:xfrm>
          <a:off x="2408238" y="4692650"/>
          <a:ext cx="800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21" imgW="771525" imgH="1028700" progId="Equation.3">
                  <p:embed/>
                </p:oleObj>
              </mc:Choice>
              <mc:Fallback>
                <p:oleObj name="Equation" r:id="rId21" imgW="771525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4692650"/>
                        <a:ext cx="800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159816"/>
              </p:ext>
            </p:extLst>
          </p:nvPr>
        </p:nvGraphicFramePr>
        <p:xfrm>
          <a:off x="3611563" y="4692650"/>
          <a:ext cx="825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23" imgW="800243" imgH="1028700" progId="Equation.3">
                  <p:embed/>
                </p:oleObj>
              </mc:Choice>
              <mc:Fallback>
                <p:oleObj name="Equation" r:id="rId23" imgW="800243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563" y="4692650"/>
                        <a:ext cx="825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073879"/>
              </p:ext>
            </p:extLst>
          </p:nvPr>
        </p:nvGraphicFramePr>
        <p:xfrm>
          <a:off x="4603750" y="4692650"/>
          <a:ext cx="1358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25" imgW="1333452" imgH="1028700" progId="Equation.3">
                  <p:embed/>
                </p:oleObj>
              </mc:Choice>
              <mc:Fallback>
                <p:oleObj name="Equation" r:id="rId25" imgW="1333452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4692650"/>
                        <a:ext cx="13589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710124"/>
              </p:ext>
            </p:extLst>
          </p:nvPr>
        </p:nvGraphicFramePr>
        <p:xfrm>
          <a:off x="2667000" y="106997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Equation" r:id="rId27" imgW="704660" imgH="381048" progId="Equation.3">
                  <p:embed/>
                </p:oleObj>
              </mc:Choice>
              <mc:Fallback>
                <p:oleObj name="Equation" r:id="rId27" imgW="704660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069975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3352800" y="1001713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的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二阶导数</a:t>
            </a:r>
            <a:r>
              <a:rPr kumimoji="1" lang="en-US" altLang="zh-CN" b="1" dirty="0">
                <a:latin typeface="+mn-lt"/>
                <a:ea typeface="+mn-ea"/>
              </a:rPr>
              <a:t>,</a:t>
            </a:r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5364163" y="993775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记作</a:t>
            </a:r>
          </a:p>
        </p:txBody>
      </p:sp>
      <p:graphicFrame>
        <p:nvGraphicFramePr>
          <p:cNvPr id="4815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459751"/>
              </p:ext>
            </p:extLst>
          </p:nvPr>
        </p:nvGraphicFramePr>
        <p:xfrm>
          <a:off x="6202363" y="1042988"/>
          <a:ext cx="38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29" imgW="352330" imgH="390477" progId="Equation.3">
                  <p:embed/>
                </p:oleObj>
              </mc:Choice>
              <mc:Fallback>
                <p:oleObj name="Equation" r:id="rId29" imgW="352330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2363" y="1042988"/>
                        <a:ext cx="38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004515"/>
              </p:ext>
            </p:extLst>
          </p:nvPr>
        </p:nvGraphicFramePr>
        <p:xfrm>
          <a:off x="381000" y="1057275"/>
          <a:ext cx="82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31" imgW="800243" imgH="390477" progId="Equation.3">
                  <p:embed/>
                </p:oleObj>
              </mc:Choice>
              <mc:Fallback>
                <p:oleObj name="Equation" r:id="rId31" imgW="800243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57275"/>
                        <a:ext cx="825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1143000" y="987425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的导数为</a:t>
            </a:r>
          </a:p>
        </p:txBody>
      </p:sp>
      <p:sp>
        <p:nvSpPr>
          <p:cNvPr id="48158" name="Text Box 30"/>
          <p:cNvSpPr txBox="1">
            <a:spLocks noChangeArrowheads="1"/>
          </p:cNvSpPr>
          <p:nvPr/>
        </p:nvSpPr>
        <p:spPr bwMode="auto">
          <a:xfrm>
            <a:off x="6659563" y="2779713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依次类推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5508625" y="3370263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分别记作</a:t>
            </a:r>
          </a:p>
        </p:txBody>
      </p:sp>
      <p:sp>
        <p:nvSpPr>
          <p:cNvPr id="48160" name="Text Box 32"/>
          <p:cNvSpPr txBox="1">
            <a:spLocks noChangeArrowheads="1"/>
          </p:cNvSpPr>
          <p:nvPr/>
        </p:nvSpPr>
        <p:spPr bwMode="auto">
          <a:xfrm>
            <a:off x="7543800" y="22383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则称</a:t>
            </a:r>
          </a:p>
        </p:txBody>
      </p:sp>
      <p:sp>
        <p:nvSpPr>
          <p:cNvPr id="48162" name="Text Box 34"/>
          <p:cNvSpPr txBox="1">
            <a:spLocks noChangeArrowheads="1"/>
          </p:cNvSpPr>
          <p:nvPr/>
        </p:nvSpPr>
        <p:spPr bwMode="auto">
          <a:xfrm>
            <a:off x="611188" y="5789613"/>
            <a:ext cx="723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二阶及二阶以上的导数统称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高阶导数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3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28981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  <p:bldP spid="48133" grpId="0" build="p" autoUpdateAnimBg="0" advAuto="0"/>
      <p:bldP spid="48135" grpId="0" build="p" autoUpdateAnimBg="0" advAuto="0"/>
      <p:bldP spid="48136" grpId="0" autoUpdateAnimBg="0"/>
      <p:bldP spid="48138" grpId="0" autoUpdateAnimBg="0"/>
      <p:bldP spid="48140" grpId="0" autoUpdateAnimBg="0"/>
      <p:bldP spid="48142" grpId="0" autoUpdateAnimBg="0"/>
      <p:bldP spid="48144" grpId="0" autoUpdateAnimBg="0"/>
      <p:bldP spid="48148" grpId="0" autoUpdateAnimBg="0"/>
      <p:bldP spid="48153" grpId="0" autoUpdateAnimBg="0"/>
      <p:bldP spid="48154" grpId="0" autoUpdateAnimBg="0"/>
      <p:bldP spid="48157" grpId="0" autoUpdateAnimBg="0"/>
      <p:bldP spid="48158" grpId="0" autoUpdateAnimBg="0"/>
      <p:bldP spid="48159" grpId="0" autoUpdateAnimBg="0"/>
      <p:bldP spid="48160" grpId="0" build="p" autoUpdateAnimBg="0"/>
      <p:bldP spid="48162" grpId="0" autoUpdateAnimBg="0"/>
      <p:bldP spid="3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444208" y="595982"/>
            <a:ext cx="288032" cy="25955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890254" y="1442120"/>
            <a:ext cx="579899" cy="25955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470153" y="2132856"/>
            <a:ext cx="579899" cy="25955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615454" y="629320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862152"/>
              </p:ext>
            </p:extLst>
          </p:nvPr>
        </p:nvGraphicFramePr>
        <p:xfrm>
          <a:off x="2155204" y="602332"/>
          <a:ext cx="46466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3" imgW="4619720" imgH="495490" progId="Equation.3">
                  <p:embed/>
                </p:oleObj>
              </mc:Choice>
              <mc:Fallback>
                <p:oleObj name="Equation" r:id="rId3" imgW="4619720" imgH="4954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204" y="602332"/>
                        <a:ext cx="46466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803404" y="595982"/>
            <a:ext cx="666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求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928113"/>
              </p:ext>
            </p:extLst>
          </p:nvPr>
        </p:nvGraphicFramePr>
        <p:xfrm>
          <a:off x="7336804" y="615032"/>
          <a:ext cx="685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5" imgW="657082" imgH="476202" progId="Equation.3">
                  <p:embed/>
                </p:oleObj>
              </mc:Choice>
              <mc:Fallback>
                <p:oleObj name="Equation" r:id="rId5" imgW="657082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6804" y="615032"/>
                        <a:ext cx="685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789954" y="1442120"/>
            <a:ext cx="88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491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106983"/>
              </p:ext>
            </p:extLst>
          </p:nvPr>
        </p:nvGraphicFramePr>
        <p:xfrm>
          <a:off x="1917079" y="1500857"/>
          <a:ext cx="1295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7" imgW="1267016" imgH="419195" progId="Equation.3">
                  <p:embed/>
                </p:oleObj>
              </mc:Choice>
              <mc:Fallback>
                <p:oleObj name="Equation" r:id="rId7" imgW="1267016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079" y="1500857"/>
                        <a:ext cx="1295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846643"/>
              </p:ext>
            </p:extLst>
          </p:nvPr>
        </p:nvGraphicFramePr>
        <p:xfrm>
          <a:off x="3222004" y="1500857"/>
          <a:ext cx="102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Equation" r:id="rId9" imgW="999982" imgH="419195" progId="Equation.3">
                  <p:embed/>
                </p:oleObj>
              </mc:Choice>
              <mc:Fallback>
                <p:oleObj name="Equation" r:id="rId9" imgW="999982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004" y="1500857"/>
                        <a:ext cx="102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131267"/>
              </p:ext>
            </p:extLst>
          </p:nvPr>
        </p:nvGraphicFramePr>
        <p:xfrm>
          <a:off x="5568329" y="1440532"/>
          <a:ext cx="1790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Equation" r:id="rId11" imgW="1762077" imgH="495490" progId="Equation.3">
                  <p:embed/>
                </p:oleObj>
              </mc:Choice>
              <mc:Fallback>
                <p:oleObj name="Equation" r:id="rId11" imgW="1762077" imgH="4954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329" y="1440532"/>
                        <a:ext cx="1790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043414"/>
              </p:ext>
            </p:extLst>
          </p:nvPr>
        </p:nvGraphicFramePr>
        <p:xfrm>
          <a:off x="1926604" y="2189832"/>
          <a:ext cx="18653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Equation" r:id="rId13" imgW="1838373" imgH="419195" progId="Equation.3">
                  <p:embed/>
                </p:oleObj>
              </mc:Choice>
              <mc:Fallback>
                <p:oleObj name="Equation" r:id="rId13" imgW="1838373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604" y="2189832"/>
                        <a:ext cx="18653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665885"/>
              </p:ext>
            </p:extLst>
          </p:nvPr>
        </p:nvGraphicFramePr>
        <p:xfrm>
          <a:off x="3831604" y="2202532"/>
          <a:ext cx="1092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Equation" r:id="rId15" imgW="1066848" imgH="419195" progId="Equation.3">
                  <p:embed/>
                </p:oleObj>
              </mc:Choice>
              <mc:Fallback>
                <p:oleObj name="Equation" r:id="rId15" imgW="1066848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604" y="2202532"/>
                        <a:ext cx="1092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303499"/>
              </p:ext>
            </p:extLst>
          </p:nvPr>
        </p:nvGraphicFramePr>
        <p:xfrm>
          <a:off x="5000004" y="2126332"/>
          <a:ext cx="30210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17" imgW="2990945" imgH="495490" progId="Equation.3">
                  <p:embed/>
                </p:oleObj>
              </mc:Choice>
              <mc:Fallback>
                <p:oleObj name="Equation" r:id="rId17" imgW="2990945" imgH="4954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004" y="2126332"/>
                        <a:ext cx="30210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1164604" y="2875632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依次类推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4916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199702"/>
              </p:ext>
            </p:extLst>
          </p:nvPr>
        </p:nvGraphicFramePr>
        <p:xfrm>
          <a:off x="3564904" y="3488407"/>
          <a:ext cx="1689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19" imgW="1657493" imgH="504920" progId="Equation.3">
                  <p:embed/>
                </p:oleObj>
              </mc:Choice>
              <mc:Fallback>
                <p:oleObj name="Equation" r:id="rId19" imgW="1657493" imgH="504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904" y="3488407"/>
                        <a:ext cx="1689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76380"/>
              </p:ext>
            </p:extLst>
          </p:nvPr>
        </p:nvGraphicFramePr>
        <p:xfrm>
          <a:off x="4299917" y="1438945"/>
          <a:ext cx="1181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21" imgW="1152573" imgH="495490" progId="Equation.3">
                  <p:embed/>
                </p:oleObj>
              </mc:Choice>
              <mc:Fallback>
                <p:oleObj name="Equation" r:id="rId21" imgW="1152573" imgH="4954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9917" y="1438945"/>
                        <a:ext cx="1181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789954" y="642020"/>
            <a:ext cx="121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1.</a:t>
            </a: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789954" y="4282157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思考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 </a:t>
            </a:r>
            <a:r>
              <a:rPr kumimoji="1" lang="zh-CN" altLang="en-US" b="1" dirty="0"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491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910250"/>
              </p:ext>
            </p:extLst>
          </p:nvPr>
        </p:nvGraphicFramePr>
        <p:xfrm>
          <a:off x="2445703" y="4254788"/>
          <a:ext cx="350299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23" imgW="1574640" imgH="228600" progId="Equation.DSMT4">
                  <p:embed/>
                </p:oleObj>
              </mc:Choice>
              <mc:Fallback>
                <p:oleObj name="Equation" r:id="rId23" imgW="1574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703" y="4254788"/>
                        <a:ext cx="3502992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620114"/>
              </p:ext>
            </p:extLst>
          </p:nvPr>
        </p:nvGraphicFramePr>
        <p:xfrm>
          <a:off x="6473552" y="4247232"/>
          <a:ext cx="1155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25" imgW="1123855" imgH="476202" progId="Equation.3">
                  <p:embed/>
                </p:oleObj>
              </mc:Choice>
              <mc:Fallback>
                <p:oleObj name="Equation" r:id="rId25" imgW="1123855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552" y="4247232"/>
                        <a:ext cx="1155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592630"/>
              </p:ext>
            </p:extLst>
          </p:nvPr>
        </p:nvGraphicFramePr>
        <p:xfrm>
          <a:off x="1853579" y="5009232"/>
          <a:ext cx="62468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27" imgW="6219777" imgH="476202" progId="Equation.3">
                  <p:embed/>
                </p:oleObj>
              </mc:Choice>
              <mc:Fallback>
                <p:oleObj name="Equation" r:id="rId27" imgW="6219777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579" y="5009232"/>
                        <a:ext cx="62468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5940152" y="4247232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问</a:t>
            </a:r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2917204" y="2843882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可得</a:t>
            </a:r>
          </a:p>
        </p:txBody>
      </p:sp>
      <p:sp>
        <p:nvSpPr>
          <p:cNvPr id="2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86223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9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28" grpId="0" animBg="1"/>
      <p:bldP spid="49158" grpId="0" autoUpdateAnimBg="0"/>
      <p:bldP spid="49165" grpId="0" autoUpdateAnimBg="0"/>
      <p:bldP spid="49169" grpId="0" autoUpdateAnimBg="0"/>
      <p:bldP spid="49173" grpId="0" build="p" autoUpdateAnimBg="0"/>
      <p:bldP spid="49174" grpId="0" build="p" autoUpdateAnimBg="0"/>
      <p:bldP spid="2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919491"/>
              </p:ext>
            </p:extLst>
          </p:nvPr>
        </p:nvGraphicFramePr>
        <p:xfrm>
          <a:off x="4650234" y="4267200"/>
          <a:ext cx="10287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Equation" r:id="rId3" imgW="1114425" imgH="924116" progId="Equation.3">
                  <p:embed/>
                </p:oleObj>
              </mc:Choice>
              <mc:Fallback>
                <p:oleObj name="Equation" r:id="rId3" imgW="1114425" imgH="9241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234" y="4267200"/>
                        <a:ext cx="10287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326115"/>
              </p:ext>
            </p:extLst>
          </p:nvPr>
        </p:nvGraphicFramePr>
        <p:xfrm>
          <a:off x="5201096" y="765175"/>
          <a:ext cx="2311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Equation" r:id="rId5" imgW="2285857" imgH="495490" progId="Equation.3">
                  <p:embed/>
                </p:oleObj>
              </mc:Choice>
              <mc:Fallback>
                <p:oleObj name="Equation" r:id="rId5" imgW="2285857" imgH="4954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096" y="765175"/>
                        <a:ext cx="2311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84646" y="200025"/>
            <a:ext cx="1524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2. 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设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169096" y="214313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求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84646" y="8382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264096" y="2036763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特别有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584646" y="3414713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501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649679"/>
              </p:ext>
            </p:extLst>
          </p:nvPr>
        </p:nvGraphicFramePr>
        <p:xfrm>
          <a:off x="4680396" y="4303713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Equation" r:id="rId7" imgW="990552" imgH="381048" progId="Equation.3">
                  <p:embed/>
                </p:oleObj>
              </mc:Choice>
              <mc:Fallback>
                <p:oleObj name="Equation" r:id="rId7" imgW="990552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396" y="4303713"/>
                        <a:ext cx="1016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6826696" y="4495800"/>
            <a:ext cx="2209800" cy="528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规定 </a:t>
            </a:r>
            <a:r>
              <a:rPr kumimoji="1" lang="en-US" altLang="zh-CN" b="1">
                <a:latin typeface="+mn-lt"/>
                <a:ea typeface="+mn-ea"/>
              </a:rPr>
              <a:t>0 ! = 1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584646" y="53340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思考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6521896" y="1305035"/>
            <a:ext cx="2438400" cy="181588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endParaRPr lang="en-US" altLang="zh-CN" sz="2800" b="1" dirty="0"/>
          </a:p>
          <a:p>
            <a:endParaRPr lang="en-US" altLang="zh-CN" sz="2800" b="1" dirty="0" smtClean="0"/>
          </a:p>
          <a:p>
            <a:endParaRPr lang="en-US" altLang="zh-CN" sz="2800" b="1" dirty="0"/>
          </a:p>
          <a:p>
            <a:endParaRPr lang="zh-CN" altLang="en-US" sz="2800" b="1" dirty="0"/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49143"/>
              </p:ext>
            </p:extLst>
          </p:nvPr>
        </p:nvGraphicFramePr>
        <p:xfrm>
          <a:off x="1949896" y="196850"/>
          <a:ext cx="1193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Equation" r:id="rId9" imgW="1162002" imgH="495490" progId="Equation.3">
                  <p:embed/>
                </p:oleObj>
              </mc:Choice>
              <mc:Fallback>
                <p:oleObj name="Equation" r:id="rId9" imgW="1162002" imgH="4954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896" y="196850"/>
                        <a:ext cx="1193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001307"/>
              </p:ext>
            </p:extLst>
          </p:nvPr>
        </p:nvGraphicFramePr>
        <p:xfrm>
          <a:off x="3702496" y="177800"/>
          <a:ext cx="685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Equation" r:id="rId11" imgW="657082" imgH="476202" progId="Equation.3">
                  <p:embed/>
                </p:oleObj>
              </mc:Choice>
              <mc:Fallback>
                <p:oleObj name="Equation" r:id="rId11" imgW="657082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496" y="177800"/>
                        <a:ext cx="685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088105"/>
              </p:ext>
            </p:extLst>
          </p:nvPr>
        </p:nvGraphicFramePr>
        <p:xfrm>
          <a:off x="1527621" y="784225"/>
          <a:ext cx="1511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Equation" r:id="rId13" imgW="1486043" imgH="495490" progId="Equation.3">
                  <p:embed/>
                </p:oleObj>
              </mc:Choice>
              <mc:Fallback>
                <p:oleObj name="Equation" r:id="rId13" imgW="1486043" imgH="4954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621" y="784225"/>
                        <a:ext cx="1511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839932"/>
              </p:ext>
            </p:extLst>
          </p:nvPr>
        </p:nvGraphicFramePr>
        <p:xfrm>
          <a:off x="3315146" y="765175"/>
          <a:ext cx="1727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Equation" r:id="rId15" imgW="1695640" imgH="495490" progId="Equation.3">
                  <p:embed/>
                </p:oleObj>
              </mc:Choice>
              <mc:Fallback>
                <p:oleObj name="Equation" r:id="rId15" imgW="1695640" imgH="4954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146" y="765175"/>
                        <a:ext cx="1727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232257"/>
              </p:ext>
            </p:extLst>
          </p:nvPr>
        </p:nvGraphicFramePr>
        <p:xfrm>
          <a:off x="1479996" y="1458913"/>
          <a:ext cx="1968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Equation" r:id="rId17" imgW="1942957" imgH="495490" progId="Equation.3">
                  <p:embed/>
                </p:oleObj>
              </mc:Choice>
              <mc:Fallback>
                <p:oleObj name="Equation" r:id="rId17" imgW="1942957" imgH="4954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996" y="1458913"/>
                        <a:ext cx="1968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128704"/>
              </p:ext>
            </p:extLst>
          </p:nvPr>
        </p:nvGraphicFramePr>
        <p:xfrm>
          <a:off x="2661096" y="2068513"/>
          <a:ext cx="1955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Equation" r:id="rId19" imgW="1924098" imgH="495490" progId="Equation.3">
                  <p:embed/>
                </p:oleObj>
              </mc:Choice>
              <mc:Fallback>
                <p:oleObj name="Equation" r:id="rId19" imgW="1924098" imgH="4954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096" y="2068513"/>
                        <a:ext cx="1955800" cy="520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584646" y="2690813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3. </a:t>
            </a:r>
            <a:r>
              <a:rPr kumimoji="1" lang="zh-CN" altLang="en-US" b="1" dirty="0"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5019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497642"/>
              </p:ext>
            </p:extLst>
          </p:nvPr>
        </p:nvGraphicFramePr>
        <p:xfrm>
          <a:off x="1708596" y="2784475"/>
          <a:ext cx="21447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Equation" r:id="rId21" imgW="2114407" imgH="381048" progId="Equation.3">
                  <p:embed/>
                </p:oleObj>
              </mc:Choice>
              <mc:Fallback>
                <p:oleObj name="Equation" r:id="rId21" imgW="2114407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596" y="2784475"/>
                        <a:ext cx="21447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3854896" y="27051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求</a:t>
            </a:r>
          </a:p>
        </p:txBody>
      </p:sp>
      <p:graphicFrame>
        <p:nvGraphicFramePr>
          <p:cNvPr id="5019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678268"/>
              </p:ext>
            </p:extLst>
          </p:nvPr>
        </p:nvGraphicFramePr>
        <p:xfrm>
          <a:off x="4388296" y="2657475"/>
          <a:ext cx="685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Equation" r:id="rId23" imgW="657082" imgH="476202" progId="Equation.3">
                  <p:embed/>
                </p:oleObj>
              </mc:Choice>
              <mc:Fallback>
                <p:oleObj name="Equation" r:id="rId23" imgW="657082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8296" y="2657475"/>
                        <a:ext cx="685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389587"/>
              </p:ext>
            </p:extLst>
          </p:nvPr>
        </p:nvGraphicFramePr>
        <p:xfrm>
          <a:off x="1438721" y="3267075"/>
          <a:ext cx="145891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Equation" r:id="rId25" imgW="1504902" imgH="819102" progId="Equation.3">
                  <p:embed/>
                </p:oleObj>
              </mc:Choice>
              <mc:Fallback>
                <p:oleObj name="Equation" r:id="rId25" imgW="1504902" imgH="819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721" y="3267075"/>
                        <a:ext cx="1458913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710991"/>
              </p:ext>
            </p:extLst>
          </p:nvPr>
        </p:nvGraphicFramePr>
        <p:xfrm>
          <a:off x="3181796" y="3263900"/>
          <a:ext cx="21590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name="Equation" r:id="rId27" imgW="2247710" imgH="924116" progId="Equation.3">
                  <p:embed/>
                </p:oleObj>
              </mc:Choice>
              <mc:Fallback>
                <p:oleObj name="Equation" r:id="rId27" imgW="2247710" imgH="9241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796" y="3263900"/>
                        <a:ext cx="21590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547061"/>
              </p:ext>
            </p:extLst>
          </p:nvPr>
        </p:nvGraphicFramePr>
        <p:xfrm>
          <a:off x="5607496" y="3263900"/>
          <a:ext cx="27495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Equation" r:id="rId29" imgW="2867073" imgH="924116" progId="Equation.3">
                  <p:embed/>
                </p:oleObj>
              </mc:Choice>
              <mc:Fallback>
                <p:oleObj name="Equation" r:id="rId29" imgW="2867073" imgH="9241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496" y="3263900"/>
                        <a:ext cx="274955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012938"/>
              </p:ext>
            </p:extLst>
          </p:nvPr>
        </p:nvGraphicFramePr>
        <p:xfrm>
          <a:off x="2430909" y="4419600"/>
          <a:ext cx="914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Equation" r:id="rId31" imgW="885968" imgH="476202" progId="Equation.3">
                  <p:embed/>
                </p:oleObj>
              </mc:Choice>
              <mc:Fallback>
                <p:oleObj name="Equation" r:id="rId31" imgW="885968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909" y="4419600"/>
                        <a:ext cx="914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725915"/>
              </p:ext>
            </p:extLst>
          </p:nvPr>
        </p:nvGraphicFramePr>
        <p:xfrm>
          <a:off x="3499296" y="4419600"/>
          <a:ext cx="1041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Equation" r:id="rId33" imgW="1009840" imgH="476202" progId="Equation.3">
                  <p:embed/>
                </p:oleObj>
              </mc:Choice>
              <mc:Fallback>
                <p:oleObj name="Equation" r:id="rId33" imgW="1009840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296" y="4419600"/>
                        <a:ext cx="1041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561320"/>
              </p:ext>
            </p:extLst>
          </p:nvPr>
        </p:nvGraphicFramePr>
        <p:xfrm>
          <a:off x="1632396" y="5426075"/>
          <a:ext cx="21447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" name="Equation" r:id="rId35" imgW="2114407" imgH="381048" progId="Equation.3">
                  <p:embed/>
                </p:oleObj>
              </mc:Choice>
              <mc:Fallback>
                <p:oleObj name="Equation" r:id="rId35" imgW="2114407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396" y="5426075"/>
                        <a:ext cx="21447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96807"/>
              </p:ext>
            </p:extLst>
          </p:nvPr>
        </p:nvGraphicFramePr>
        <p:xfrm>
          <a:off x="3931096" y="5349875"/>
          <a:ext cx="914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Equation" r:id="rId37" imgW="885968" imgH="476202" progId="Equation.3">
                  <p:embed/>
                </p:oleObj>
              </mc:Choice>
              <mc:Fallback>
                <p:oleObj name="Equation" r:id="rId37" imgW="885968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1096" y="5349875"/>
                        <a:ext cx="914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985399"/>
              </p:ext>
            </p:extLst>
          </p:nvPr>
        </p:nvGraphicFramePr>
        <p:xfrm>
          <a:off x="6750496" y="1323975"/>
          <a:ext cx="153193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" name="Equation" r:id="rId39" imgW="1581198" imgH="819102" progId="Equation.3">
                  <p:embed/>
                </p:oleObj>
              </mc:Choice>
              <mc:Fallback>
                <p:oleObj name="Equation" r:id="rId39" imgW="1581198" imgH="819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496" y="1323975"/>
                        <a:ext cx="1531938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614411"/>
              </p:ext>
            </p:extLst>
          </p:nvPr>
        </p:nvGraphicFramePr>
        <p:xfrm>
          <a:off x="6712396" y="2454275"/>
          <a:ext cx="952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" name="Equation" r:id="rId41" imgW="924116" imgH="390477" progId="Equation.3">
                  <p:embed/>
                </p:oleObj>
              </mc:Choice>
              <mc:Fallback>
                <p:oleObj name="Equation" r:id="rId41" imgW="924116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2396" y="2454275"/>
                        <a:ext cx="952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998966"/>
              </p:ext>
            </p:extLst>
          </p:nvPr>
        </p:nvGraphicFramePr>
        <p:xfrm>
          <a:off x="4921696" y="5222875"/>
          <a:ext cx="14287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" name="Equation" r:id="rId43" imgW="1561910" imgH="933545" progId="Equation.3">
                  <p:embed/>
                </p:oleObj>
              </mc:Choice>
              <mc:Fallback>
                <p:oleObj name="Equation" r:id="rId43" imgW="1561910" imgH="9335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696" y="5222875"/>
                        <a:ext cx="142875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14005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280853"/>
              </p:ext>
            </p:extLst>
          </p:nvPr>
        </p:nvGraphicFramePr>
        <p:xfrm>
          <a:off x="7779196" y="2232025"/>
          <a:ext cx="10287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" name="Equation" r:id="rId45" imgW="1114425" imgH="924116" progId="Equation.3">
                  <p:embed/>
                </p:oleObj>
              </mc:Choice>
              <mc:Fallback>
                <p:oleObj name="Equation" r:id="rId45" imgW="1114425" imgH="9241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9196" y="2232025"/>
                        <a:ext cx="10287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480273"/>
              </p:ext>
            </p:extLst>
          </p:nvPr>
        </p:nvGraphicFramePr>
        <p:xfrm>
          <a:off x="1492696" y="4686300"/>
          <a:ext cx="508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" name="Equation" r:id="rId47" imgW="476202" imgH="238316" progId="Equation.3">
                  <p:embed/>
                </p:oleObj>
              </mc:Choice>
              <mc:Fallback>
                <p:oleObj name="Equation" r:id="rId47" imgW="476202" imgH="2383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696" y="4686300"/>
                        <a:ext cx="5080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1" name="Line 35"/>
          <p:cNvSpPr>
            <a:spLocks noChangeShapeType="1"/>
          </p:cNvSpPr>
          <p:nvPr/>
        </p:nvSpPr>
        <p:spPr bwMode="auto">
          <a:xfrm>
            <a:off x="4940746" y="6165850"/>
            <a:ext cx="1439863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2800" b="1"/>
          </a:p>
        </p:txBody>
      </p:sp>
      <p:sp>
        <p:nvSpPr>
          <p:cNvPr id="3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3671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autoUpdateAnimBg="0"/>
      <p:bldP spid="50183" grpId="0" autoUpdateAnimBg="0"/>
      <p:bldP spid="50184" grpId="0" autoUpdateAnimBg="0"/>
      <p:bldP spid="50186" grpId="0" animBg="1" autoUpdateAnimBg="0"/>
      <p:bldP spid="50187" grpId="0" autoUpdateAnimBg="0"/>
      <p:bldP spid="50188" grpId="0" animBg="1"/>
      <p:bldP spid="50195" grpId="0" build="p" autoUpdateAnimBg="0"/>
      <p:bldP spid="50197" grpId="0" build="p" autoUpdateAnimBg="0" advAuto="0"/>
      <p:bldP spid="50211" grpId="0" animBg="1"/>
      <p:bldP spid="3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643014" y="5013176"/>
            <a:ext cx="3816424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643014" y="4203514"/>
            <a:ext cx="3816424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0074" y="360363"/>
            <a:ext cx="1752600" cy="5397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4. 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889154"/>
              </p:ext>
            </p:extLst>
          </p:nvPr>
        </p:nvGraphicFramePr>
        <p:xfrm>
          <a:off x="2359124" y="454025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Equation" r:id="rId3" imgW="1419177" imgH="381048" progId="Equation.3">
                  <p:embed/>
                </p:oleObj>
              </mc:Choice>
              <mc:Fallback>
                <p:oleObj name="Equation" r:id="rId3" imgW="1419177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124" y="454025"/>
                        <a:ext cx="144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806924" y="315913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求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354570"/>
              </p:ext>
            </p:extLst>
          </p:nvPr>
        </p:nvGraphicFramePr>
        <p:xfrm>
          <a:off x="4340324" y="357188"/>
          <a:ext cx="685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5" imgW="657082" imgH="476202" progId="Equation.3">
                  <p:embed/>
                </p:oleObj>
              </mc:Choice>
              <mc:Fallback>
                <p:oleObj name="Equation" r:id="rId5" imgW="657082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324" y="357188"/>
                        <a:ext cx="685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070074" y="1039813"/>
            <a:ext cx="8382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 </a:t>
            </a:r>
          </a:p>
        </p:txBody>
      </p:sp>
      <p:graphicFrame>
        <p:nvGraphicFramePr>
          <p:cNvPr id="51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419260"/>
              </p:ext>
            </p:extLst>
          </p:nvPr>
        </p:nvGraphicFramePr>
        <p:xfrm>
          <a:off x="1978124" y="1109663"/>
          <a:ext cx="142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7" imgW="1390460" imgH="390477" progId="Equation.3">
                  <p:embed/>
                </p:oleObj>
              </mc:Choice>
              <mc:Fallback>
                <p:oleObj name="Equation" r:id="rId7" imgW="1390460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124" y="1109663"/>
                        <a:ext cx="1422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159971"/>
              </p:ext>
            </p:extLst>
          </p:nvPr>
        </p:nvGraphicFramePr>
        <p:xfrm>
          <a:off x="3502124" y="1047750"/>
          <a:ext cx="172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9" imgW="1695640" imgH="533210" progId="Equation.3">
                  <p:embed/>
                </p:oleObj>
              </mc:Choice>
              <mc:Fallback>
                <p:oleObj name="Equation" r:id="rId9" imgW="1695640" imgH="5332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124" y="1047750"/>
                        <a:ext cx="172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473785"/>
              </p:ext>
            </p:extLst>
          </p:nvPr>
        </p:nvGraphicFramePr>
        <p:xfrm>
          <a:off x="1990824" y="1708150"/>
          <a:ext cx="2146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11" imgW="2114407" imgH="533210" progId="Equation.3">
                  <p:embed/>
                </p:oleObj>
              </mc:Choice>
              <mc:Fallback>
                <p:oleObj name="Equation" r:id="rId11" imgW="2114407" imgH="5332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824" y="1708150"/>
                        <a:ext cx="2146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358847"/>
              </p:ext>
            </p:extLst>
          </p:nvPr>
        </p:nvGraphicFramePr>
        <p:xfrm>
          <a:off x="4264124" y="1709738"/>
          <a:ext cx="2197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13" imgW="2171843" imgH="533210" progId="Equation.3">
                  <p:embed/>
                </p:oleObj>
              </mc:Choice>
              <mc:Fallback>
                <p:oleObj name="Equation" r:id="rId13" imgW="2171843" imgH="5332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4124" y="1709738"/>
                        <a:ext cx="2197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385972"/>
              </p:ext>
            </p:extLst>
          </p:nvPr>
        </p:nvGraphicFramePr>
        <p:xfrm>
          <a:off x="2401987" y="2508250"/>
          <a:ext cx="2044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15" imgW="2019252" imgH="533210" progId="Equation.3">
                  <p:embed/>
                </p:oleObj>
              </mc:Choice>
              <mc:Fallback>
                <p:oleObj name="Equation" r:id="rId15" imgW="2019252" imgH="5332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987" y="2508250"/>
                        <a:ext cx="2044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252043"/>
              </p:ext>
            </p:extLst>
          </p:nvPr>
        </p:nvGraphicFramePr>
        <p:xfrm>
          <a:off x="1959074" y="3297238"/>
          <a:ext cx="25511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17" imgW="2524173" imgH="533210" progId="Equation.3">
                  <p:embed/>
                </p:oleObj>
              </mc:Choice>
              <mc:Fallback>
                <p:oleObj name="Equation" r:id="rId17" imgW="2524173" imgH="5332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074" y="3297238"/>
                        <a:ext cx="25511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465519"/>
              </p:ext>
            </p:extLst>
          </p:nvPr>
        </p:nvGraphicFramePr>
        <p:xfrm>
          <a:off x="4568924" y="3305175"/>
          <a:ext cx="2019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19" imgW="1990534" imgH="533210" progId="Equation.3">
                  <p:embed/>
                </p:oleObj>
              </mc:Choice>
              <mc:Fallback>
                <p:oleObj name="Equation" r:id="rId19" imgW="1990534" imgH="5332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924" y="3305175"/>
                        <a:ext cx="2019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1063724" y="4257675"/>
            <a:ext cx="15176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一般地</a:t>
            </a:r>
          </a:p>
        </p:txBody>
      </p:sp>
      <p:graphicFrame>
        <p:nvGraphicFramePr>
          <p:cNvPr id="512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48191"/>
              </p:ext>
            </p:extLst>
          </p:nvPr>
        </p:nvGraphicFramePr>
        <p:xfrm>
          <a:off x="2805212" y="4221163"/>
          <a:ext cx="2728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21" imgW="2705052" imgH="476202" progId="Equation.3">
                  <p:embed/>
                </p:oleObj>
              </mc:Choice>
              <mc:Fallback>
                <p:oleObj name="Equation" r:id="rId21" imgW="2705052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212" y="4221163"/>
                        <a:ext cx="2728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1063724" y="5118100"/>
            <a:ext cx="187801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类似可证</a:t>
            </a:r>
          </a:p>
        </p:txBody>
      </p:sp>
      <p:graphicFrame>
        <p:nvGraphicFramePr>
          <p:cNvPr id="512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028135"/>
              </p:ext>
            </p:extLst>
          </p:nvPr>
        </p:nvGraphicFramePr>
        <p:xfrm>
          <a:off x="2811562" y="5072063"/>
          <a:ext cx="2855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23" imgW="2828925" imgH="495490" progId="Equation.3">
                  <p:embed/>
                </p:oleObj>
              </mc:Choice>
              <mc:Fallback>
                <p:oleObj name="Equation" r:id="rId23" imgW="2828925" imgH="4954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562" y="5072063"/>
                        <a:ext cx="2855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070464"/>
              </p:ext>
            </p:extLst>
          </p:nvPr>
        </p:nvGraphicFramePr>
        <p:xfrm>
          <a:off x="5580112" y="4246563"/>
          <a:ext cx="736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25" imgW="704660" imgH="533210" progId="Equation.3">
                  <p:embed/>
                </p:oleObj>
              </mc:Choice>
              <mc:Fallback>
                <p:oleObj name="Equation" r:id="rId25" imgW="704660" imgH="5332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4246563"/>
                        <a:ext cx="736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3542"/>
              </p:ext>
            </p:extLst>
          </p:nvPr>
        </p:nvGraphicFramePr>
        <p:xfrm>
          <a:off x="5707608" y="5102225"/>
          <a:ext cx="736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27" imgW="704660" imgH="533210" progId="Equation.3">
                  <p:embed/>
                </p:oleObj>
              </mc:Choice>
              <mc:Fallback>
                <p:oleObj name="Equation" r:id="rId27" imgW="704660" imgH="5332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608" y="5102225"/>
                        <a:ext cx="736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41329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 animBg="1"/>
      <p:bldP spid="51206" grpId="0" autoUpdateAnimBg="0"/>
      <p:bldP spid="51214" grpId="0" autoUpdateAnimBg="0"/>
      <p:bldP spid="51216" grpId="0" autoUpdateAnimBg="0"/>
      <p:bldP spid="2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2488" y="193675"/>
            <a:ext cx="2133600" cy="523875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5. 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设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599153"/>
              </p:ext>
            </p:extLst>
          </p:nvPr>
        </p:nvGraphicFramePr>
        <p:xfrm>
          <a:off x="1820738" y="184150"/>
          <a:ext cx="28765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1" name="Equation" r:id="rId3" imgW="2857643" imgH="504920" progId="Equation.3">
                  <p:embed/>
                </p:oleObj>
              </mc:Choice>
              <mc:Fallback>
                <p:oleObj name="Equation" r:id="rId3" imgW="2857643" imgH="504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738" y="184150"/>
                        <a:ext cx="28765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910013" y="161925"/>
            <a:ext cx="1082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求使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608745"/>
              </p:ext>
            </p:extLst>
          </p:nvPr>
        </p:nvGraphicFramePr>
        <p:xfrm>
          <a:off x="5792663" y="152400"/>
          <a:ext cx="11144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" name="Equation" r:id="rId5" imgW="1085707" imgH="476202" progId="Equation.3">
                  <p:embed/>
                </p:oleObj>
              </mc:Choice>
              <mc:Fallback>
                <p:oleObj name="Equation" r:id="rId5" imgW="1085707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663" y="152400"/>
                        <a:ext cx="11144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6883276" y="161925"/>
            <a:ext cx="2081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存在的最高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582488" y="123348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分析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</a:t>
            </a:r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893581"/>
              </p:ext>
            </p:extLst>
          </p:nvPr>
        </p:nvGraphicFramePr>
        <p:xfrm>
          <a:off x="2295401" y="1371600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" name="Equation" r:id="rId7" imgW="971693" imgH="361759" progId="Equation.3">
                  <p:embed/>
                </p:oleObj>
              </mc:Choice>
              <mc:Fallback>
                <p:oleObj name="Equation" r:id="rId7" imgW="971693" imgH="361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401" y="1371600"/>
                        <a:ext cx="100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231025"/>
              </p:ext>
            </p:extLst>
          </p:nvPr>
        </p:nvGraphicFramePr>
        <p:xfrm>
          <a:off x="4775076" y="1117600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" name="Equation" r:id="rId9" imgW="733377" imgH="285893" progId="Equation.3">
                  <p:embed/>
                </p:oleObj>
              </mc:Choice>
              <mc:Fallback>
                <p:oleObj name="Equation" r:id="rId9" imgW="733377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076" y="1117600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388336"/>
              </p:ext>
            </p:extLst>
          </p:nvPr>
        </p:nvGraphicFramePr>
        <p:xfrm>
          <a:off x="3630488" y="1041400"/>
          <a:ext cx="673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5" name="Equation" r:id="rId11" imgW="647652" imgH="457343" progId="Equation.3">
                  <p:embed/>
                </p:oleObj>
              </mc:Choice>
              <mc:Fallback>
                <p:oleObj name="Equation" r:id="rId11" imgW="647652" imgH="4573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488" y="1041400"/>
                        <a:ext cx="673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358394"/>
              </p:ext>
            </p:extLst>
          </p:nvPr>
        </p:nvGraphicFramePr>
        <p:xfrm>
          <a:off x="4773488" y="1600200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Equation" r:id="rId13" imgW="733377" imgH="285893" progId="Equation.3">
                  <p:embed/>
                </p:oleObj>
              </mc:Choice>
              <mc:Fallback>
                <p:oleObj name="Equation" r:id="rId13" imgW="733377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488" y="1600200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44579"/>
              </p:ext>
            </p:extLst>
          </p:nvPr>
        </p:nvGraphicFramePr>
        <p:xfrm>
          <a:off x="3630488" y="1524000"/>
          <a:ext cx="673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" name="Equation" r:id="rId15" imgW="647652" imgH="457343" progId="Equation.3">
                  <p:embed/>
                </p:oleObj>
              </mc:Choice>
              <mc:Fallback>
                <p:oleObj name="Equation" r:id="rId15" imgW="647652" imgH="4573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488" y="1524000"/>
                        <a:ext cx="673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118601"/>
              </p:ext>
            </p:extLst>
          </p:nvPr>
        </p:nvGraphicFramePr>
        <p:xfrm>
          <a:off x="734888" y="2032000"/>
          <a:ext cx="33289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" name="Equation" r:id="rId17" imgW="3476577" imgH="990552" progId="Equation.3">
                  <p:embed/>
                </p:oleObj>
              </mc:Choice>
              <mc:Fallback>
                <p:oleObj name="Equation" r:id="rId17" imgW="3476577" imgH="9905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888" y="2032000"/>
                        <a:ext cx="33289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600775"/>
              </p:ext>
            </p:extLst>
          </p:nvPr>
        </p:nvGraphicFramePr>
        <p:xfrm>
          <a:off x="4163888" y="2362200"/>
          <a:ext cx="60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" name="Equation" r:id="rId19" imgW="581216" imgH="361759" progId="Equation.3">
                  <p:embed/>
                </p:oleObj>
              </mc:Choice>
              <mc:Fallback>
                <p:oleObj name="Equation" r:id="rId19" imgW="581216" imgH="361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3888" y="2362200"/>
                        <a:ext cx="60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040161"/>
              </p:ext>
            </p:extLst>
          </p:nvPr>
        </p:nvGraphicFramePr>
        <p:xfrm>
          <a:off x="1128588" y="2971800"/>
          <a:ext cx="29305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" name="Equation" r:id="rId21" imgW="3057382" imgH="990552" progId="Equation.3">
                  <p:embed/>
                </p:oleObj>
              </mc:Choice>
              <mc:Fallback>
                <p:oleObj name="Equation" r:id="rId21" imgW="3057382" imgH="9905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588" y="2971800"/>
                        <a:ext cx="29305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31896"/>
              </p:ext>
            </p:extLst>
          </p:nvPr>
        </p:nvGraphicFramePr>
        <p:xfrm>
          <a:off x="4163888" y="3340100"/>
          <a:ext cx="60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" name="Equation" r:id="rId23" imgW="581216" imgH="361759" progId="Equation.3">
                  <p:embed/>
                </p:oleObj>
              </mc:Choice>
              <mc:Fallback>
                <p:oleObj name="Equation" r:id="rId23" imgW="581216" imgH="361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3888" y="3340100"/>
                        <a:ext cx="60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064958"/>
              </p:ext>
            </p:extLst>
          </p:nvPr>
        </p:nvGraphicFramePr>
        <p:xfrm>
          <a:off x="8100888" y="2501900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2" name="Equation" r:id="rId25" imgW="733377" imgH="285893" progId="Equation.3">
                  <p:embed/>
                </p:oleObj>
              </mc:Choice>
              <mc:Fallback>
                <p:oleObj name="Equation" r:id="rId25" imgW="733377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0888" y="2501900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984750"/>
              </p:ext>
            </p:extLst>
          </p:nvPr>
        </p:nvGraphicFramePr>
        <p:xfrm>
          <a:off x="8100888" y="3111500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" name="Equation" r:id="rId27" imgW="733377" imgH="285893" progId="Equation.3">
                  <p:embed/>
                </p:oleObj>
              </mc:Choice>
              <mc:Fallback>
                <p:oleObj name="Equation" r:id="rId27" imgW="733377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0888" y="3111500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275236"/>
              </p:ext>
            </p:extLst>
          </p:nvPr>
        </p:nvGraphicFramePr>
        <p:xfrm>
          <a:off x="5306888" y="2794000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4" name="Equation" r:id="rId29" imgW="1447895" imgH="381048" progId="Equation.3">
                  <p:embed/>
                </p:oleObj>
              </mc:Choice>
              <mc:Fallback>
                <p:oleObj name="Equation" r:id="rId29" imgW="1447895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6888" y="2794000"/>
                        <a:ext cx="147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783389"/>
              </p:ext>
            </p:extLst>
          </p:nvPr>
        </p:nvGraphicFramePr>
        <p:xfrm>
          <a:off x="7070601" y="2413000"/>
          <a:ext cx="838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5" name="Equation" r:id="rId31" imgW="809673" imgH="457343" progId="Equation.3">
                  <p:embed/>
                </p:oleObj>
              </mc:Choice>
              <mc:Fallback>
                <p:oleObj name="Equation" r:id="rId31" imgW="809673" imgH="4573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0601" y="2413000"/>
                        <a:ext cx="838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610731"/>
              </p:ext>
            </p:extLst>
          </p:nvPr>
        </p:nvGraphicFramePr>
        <p:xfrm>
          <a:off x="7135688" y="2971800"/>
          <a:ext cx="685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6" name="Equation" r:id="rId33" imgW="657082" imgH="457343" progId="Equation.3">
                  <p:embed/>
                </p:oleObj>
              </mc:Choice>
              <mc:Fallback>
                <p:oleObj name="Equation" r:id="rId33" imgW="657082" imgH="4573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688" y="2971800"/>
                        <a:ext cx="685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782086"/>
              </p:ext>
            </p:extLst>
          </p:nvPr>
        </p:nvGraphicFramePr>
        <p:xfrm>
          <a:off x="1115888" y="4160838"/>
          <a:ext cx="114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7" name="Equation" r:id="rId35" imgW="1114425" imgH="419195" progId="Equation.3">
                  <p:embed/>
                </p:oleObj>
              </mc:Choice>
              <mc:Fallback>
                <p:oleObj name="Equation" r:id="rId35" imgW="1114425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888" y="4160838"/>
                        <a:ext cx="114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141267"/>
              </p:ext>
            </p:extLst>
          </p:nvPr>
        </p:nvGraphicFramePr>
        <p:xfrm>
          <a:off x="2182688" y="3886200"/>
          <a:ext cx="17605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" name="Equation" r:id="rId37" imgW="1828943" imgH="990552" progId="Equation.3">
                  <p:embed/>
                </p:oleObj>
              </mc:Choice>
              <mc:Fallback>
                <p:oleObj name="Equation" r:id="rId37" imgW="1828943" imgH="9905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688" y="3886200"/>
                        <a:ext cx="176053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160093"/>
              </p:ext>
            </p:extLst>
          </p:nvPr>
        </p:nvGraphicFramePr>
        <p:xfrm>
          <a:off x="4087688" y="4214813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9" name="Equation" r:id="rId39" imgW="466773" imgH="285893" progId="Equation.3">
                  <p:embed/>
                </p:oleObj>
              </mc:Choice>
              <mc:Fallback>
                <p:oleObj name="Equation" r:id="rId39" imgW="466773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688" y="4214813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100389"/>
              </p:ext>
            </p:extLst>
          </p:nvPr>
        </p:nvGraphicFramePr>
        <p:xfrm>
          <a:off x="1115888" y="5116513"/>
          <a:ext cx="114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0" name="Equation" r:id="rId41" imgW="1114425" imgH="419195" progId="Equation.3">
                  <p:embed/>
                </p:oleObj>
              </mc:Choice>
              <mc:Fallback>
                <p:oleObj name="Equation" r:id="rId41" imgW="1114425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888" y="5116513"/>
                        <a:ext cx="114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379057"/>
              </p:ext>
            </p:extLst>
          </p:nvPr>
        </p:nvGraphicFramePr>
        <p:xfrm>
          <a:off x="2258888" y="4811713"/>
          <a:ext cx="1905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1" name="Equation" r:id="rId43" imgW="1981105" imgH="990552" progId="Equation.3">
                  <p:embed/>
                </p:oleObj>
              </mc:Choice>
              <mc:Fallback>
                <p:oleObj name="Equation" r:id="rId43" imgW="1981105" imgH="9905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888" y="4811713"/>
                        <a:ext cx="1905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907340"/>
              </p:ext>
            </p:extLst>
          </p:nvPr>
        </p:nvGraphicFramePr>
        <p:xfrm>
          <a:off x="4278188" y="51689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2" name="Equation" r:id="rId45" imgW="466773" imgH="285893" progId="Equation.3">
                  <p:embed/>
                </p:oleObj>
              </mc:Choice>
              <mc:Fallback>
                <p:oleObj name="Equation" r:id="rId45" imgW="466773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188" y="51689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579161"/>
              </p:ext>
            </p:extLst>
          </p:nvPr>
        </p:nvGraphicFramePr>
        <p:xfrm>
          <a:off x="5306888" y="4494213"/>
          <a:ext cx="151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3" name="Equation" r:id="rId47" imgW="1486043" imgH="381048" progId="Equation.3">
                  <p:embed/>
                </p:oleObj>
              </mc:Choice>
              <mc:Fallback>
                <p:oleObj name="Equation" r:id="rId47" imgW="1486043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6888" y="4494213"/>
                        <a:ext cx="1511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7" name="Text Box 29"/>
          <p:cNvSpPr txBox="1">
            <a:spLocks noChangeArrowheads="1"/>
          </p:cNvSpPr>
          <p:nvPr/>
        </p:nvSpPr>
        <p:spPr bwMode="auto">
          <a:xfrm>
            <a:off x="430088" y="574198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但是</a:t>
            </a:r>
          </a:p>
        </p:txBody>
      </p:sp>
      <p:graphicFrame>
        <p:nvGraphicFramePr>
          <p:cNvPr id="5327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119850"/>
              </p:ext>
            </p:extLst>
          </p:nvPr>
        </p:nvGraphicFramePr>
        <p:xfrm>
          <a:off x="1344488" y="5835650"/>
          <a:ext cx="171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4" name="Equation" r:id="rId49" imgW="1685782" imgH="419195" progId="Equation.3">
                  <p:embed/>
                </p:oleObj>
              </mc:Choice>
              <mc:Fallback>
                <p:oleObj name="Equation" r:id="rId49" imgW="1685782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488" y="5835650"/>
                        <a:ext cx="171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026705"/>
              </p:ext>
            </p:extLst>
          </p:nvPr>
        </p:nvGraphicFramePr>
        <p:xfrm>
          <a:off x="3179638" y="5818188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5" name="Equation" r:id="rId51" imgW="1723930" imgH="419195" progId="Equation.3">
                  <p:embed/>
                </p:oleObj>
              </mc:Choice>
              <mc:Fallback>
                <p:oleObj name="Equation" r:id="rId51" imgW="1723930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638" y="5818188"/>
                        <a:ext cx="175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915468"/>
              </p:ext>
            </p:extLst>
          </p:nvPr>
        </p:nvGraphicFramePr>
        <p:xfrm>
          <a:off x="5084638" y="5818188"/>
          <a:ext cx="118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6" name="Equation" r:id="rId53" imgW="1152573" imgH="390477" progId="Equation.3">
                  <p:embed/>
                </p:oleObj>
              </mc:Choice>
              <mc:Fallback>
                <p:oleObj name="Equation" r:id="rId53" imgW="1152573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4638" y="5818188"/>
                        <a:ext cx="1181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6276851" y="57658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不存在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2256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909968"/>
              </p:ext>
            </p:extLst>
          </p:nvPr>
        </p:nvGraphicFramePr>
        <p:xfrm>
          <a:off x="1039688" y="865188"/>
          <a:ext cx="16192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7" name="Equation" r:id="rId55" imgW="618934" imgH="133302" progId="Equation.3">
                  <p:embed/>
                </p:oleObj>
              </mc:Choice>
              <mc:Fallback>
                <p:oleObj name="Equation" r:id="rId55" imgW="618934" imgH="1333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688" y="865188"/>
                        <a:ext cx="16192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3" name="Text Box 35"/>
          <p:cNvSpPr txBox="1">
            <a:spLocks noChangeArrowheads="1"/>
          </p:cNvSpPr>
          <p:nvPr/>
        </p:nvSpPr>
        <p:spPr bwMode="auto">
          <a:xfrm>
            <a:off x="1801688" y="7000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53284" name="Text Box 36"/>
          <p:cNvSpPr txBox="1">
            <a:spLocks noChangeArrowheads="1"/>
          </p:cNvSpPr>
          <p:nvPr/>
        </p:nvSpPr>
        <p:spPr bwMode="auto">
          <a:xfrm>
            <a:off x="504701" y="4089400"/>
            <a:ext cx="687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又</a:t>
            </a:r>
          </a:p>
        </p:txBody>
      </p:sp>
      <p:graphicFrame>
        <p:nvGraphicFramePr>
          <p:cNvPr id="5328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7238"/>
              </p:ext>
            </p:extLst>
          </p:nvPr>
        </p:nvGraphicFramePr>
        <p:xfrm>
          <a:off x="8100888" y="4214813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" name="Equation" r:id="rId57" imgW="733377" imgH="285893" progId="Equation.3">
                  <p:embed/>
                </p:oleObj>
              </mc:Choice>
              <mc:Fallback>
                <p:oleObj name="Equation" r:id="rId57" imgW="733377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0888" y="4214813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884842"/>
              </p:ext>
            </p:extLst>
          </p:nvPr>
        </p:nvGraphicFramePr>
        <p:xfrm>
          <a:off x="7173788" y="4214813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" name="Equation" r:id="rId59" imgW="695230" imgH="361759" progId="Equation.3">
                  <p:embed/>
                </p:oleObj>
              </mc:Choice>
              <mc:Fallback>
                <p:oleObj name="Equation" r:id="rId59" imgW="695230" imgH="361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788" y="4214813"/>
                        <a:ext cx="723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902423"/>
              </p:ext>
            </p:extLst>
          </p:nvPr>
        </p:nvGraphicFramePr>
        <p:xfrm>
          <a:off x="8126288" y="4760913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" name="Equation" r:id="rId61" imgW="733377" imgH="285893" progId="Equation.3">
                  <p:embed/>
                </p:oleObj>
              </mc:Choice>
              <mc:Fallback>
                <p:oleObj name="Equation" r:id="rId61" imgW="733377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6288" y="4760913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55476"/>
              </p:ext>
            </p:extLst>
          </p:nvPr>
        </p:nvGraphicFramePr>
        <p:xfrm>
          <a:off x="7215063" y="4760913"/>
          <a:ext cx="68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1" name="Equation" r:id="rId63" imgW="657082" imgH="361759" progId="Equation.3">
                  <p:embed/>
                </p:oleObj>
              </mc:Choice>
              <mc:Fallback>
                <p:oleObj name="Equation" r:id="rId63" imgW="657082" imgH="361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063" y="4760913"/>
                        <a:ext cx="685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9" name="Text Box 41"/>
          <p:cNvSpPr txBox="1">
            <a:spLocks noChangeArrowheads="1"/>
          </p:cNvSpPr>
          <p:nvPr/>
        </p:nvSpPr>
        <p:spPr bwMode="auto">
          <a:xfrm>
            <a:off x="207838" y="700088"/>
            <a:ext cx="98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阶数</a:t>
            </a:r>
          </a:p>
        </p:txBody>
      </p:sp>
      <p:sp>
        <p:nvSpPr>
          <p:cNvPr id="53290" name="AutoShape 42"/>
          <p:cNvSpPr>
            <a:spLocks/>
          </p:cNvSpPr>
          <p:nvPr/>
        </p:nvSpPr>
        <p:spPr bwMode="auto">
          <a:xfrm>
            <a:off x="3374901" y="1154113"/>
            <a:ext cx="179387" cy="827087"/>
          </a:xfrm>
          <a:prstGeom prst="leftBrace">
            <a:avLst>
              <a:gd name="adj1" fmla="val 3842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3291" name="AutoShape 43"/>
          <p:cNvSpPr>
            <a:spLocks/>
          </p:cNvSpPr>
          <p:nvPr/>
        </p:nvSpPr>
        <p:spPr bwMode="auto">
          <a:xfrm>
            <a:off x="6830888" y="2590800"/>
            <a:ext cx="179388" cy="827088"/>
          </a:xfrm>
          <a:prstGeom prst="leftBrace">
            <a:avLst>
              <a:gd name="adj1" fmla="val 38422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3292" name="AutoShape 44"/>
          <p:cNvSpPr>
            <a:spLocks/>
          </p:cNvSpPr>
          <p:nvPr/>
        </p:nvSpPr>
        <p:spPr bwMode="auto">
          <a:xfrm>
            <a:off x="6907088" y="4278313"/>
            <a:ext cx="179388" cy="827087"/>
          </a:xfrm>
          <a:prstGeom prst="leftBrace">
            <a:avLst>
              <a:gd name="adj1" fmla="val 38422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4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73006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5" grpId="0" autoUpdateAnimBg="0"/>
      <p:bldP spid="53277" grpId="0" autoUpdateAnimBg="0"/>
      <p:bldP spid="53281" grpId="0" autoUpdateAnimBg="0"/>
      <p:bldP spid="53283" grpId="0" build="p" autoUpdateAnimBg="0"/>
      <p:bldP spid="53284" grpId="0" autoUpdateAnimBg="0"/>
      <p:bldP spid="53290" grpId="0" animBg="1"/>
      <p:bldP spid="53291" grpId="0" animBg="1"/>
      <p:bldP spid="53292" grpId="0" animBg="1"/>
      <p:bldP spid="4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48768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latin typeface="+mn-lt"/>
                <a:ea typeface="+mn-ea"/>
              </a:rPr>
              <a:t>二、高阶导数的运算法则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648200" y="928688"/>
            <a:ext cx="307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都有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kumimoji="1" lang="en-US" altLang="zh-CN" b="1" i="1" dirty="0">
                <a:solidFill>
                  <a:srgbClr val="0000FF"/>
                </a:solidFill>
                <a:latin typeface="+mn-lt"/>
                <a:ea typeface="+mn-ea"/>
              </a:rPr>
              <a:t>n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阶导数</a:t>
            </a:r>
            <a:r>
              <a:rPr kumimoji="1" lang="en-US" altLang="zh-CN" b="1" dirty="0">
                <a:latin typeface="+mn-lt"/>
                <a:ea typeface="+mn-ea"/>
              </a:rPr>
              <a:t>, </a:t>
            </a:r>
            <a:r>
              <a:rPr kumimoji="1" lang="zh-CN" altLang="en-US" b="1" dirty="0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478902"/>
              </p:ext>
            </p:extLst>
          </p:nvPr>
        </p:nvGraphicFramePr>
        <p:xfrm>
          <a:off x="1079500" y="1687513"/>
          <a:ext cx="1739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4" imgW="1714500" imgH="476202" progId="Equation.3">
                  <p:embed/>
                </p:oleObj>
              </mc:Choice>
              <mc:Fallback>
                <p:oleObj name="Equation" r:id="rId4" imgW="1714500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687513"/>
                        <a:ext cx="1739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785738"/>
              </p:ext>
            </p:extLst>
          </p:nvPr>
        </p:nvGraphicFramePr>
        <p:xfrm>
          <a:off x="2895600" y="1690688"/>
          <a:ext cx="175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6" imgW="1723930" imgH="399907" progId="Equation.3">
                  <p:embed/>
                </p:oleObj>
              </mc:Choice>
              <mc:Fallback>
                <p:oleObj name="Equation" r:id="rId6" imgW="1723930" imgH="399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90688"/>
                        <a:ext cx="1752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260278"/>
              </p:ext>
            </p:extLst>
          </p:nvPr>
        </p:nvGraphicFramePr>
        <p:xfrm>
          <a:off x="1079500" y="2441575"/>
          <a:ext cx="152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Equation" r:id="rId8" imgW="1495473" imgH="476202" progId="Equation.3">
                  <p:embed/>
                </p:oleObj>
              </mc:Choice>
              <mc:Fallback>
                <p:oleObj name="Equation" r:id="rId8" imgW="1495473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2441575"/>
                        <a:ext cx="1524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047461"/>
              </p:ext>
            </p:extLst>
          </p:nvPr>
        </p:nvGraphicFramePr>
        <p:xfrm>
          <a:off x="2667000" y="2438400"/>
          <a:ext cx="1104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Equation" r:id="rId10" imgW="1076277" imgH="476202" progId="Equation.3">
                  <p:embed/>
                </p:oleObj>
              </mc:Choice>
              <mc:Fallback>
                <p:oleObj name="Equation" r:id="rId10" imgW="1076277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438400"/>
                        <a:ext cx="1104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4038600" y="24384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en-US" altLang="zh-CN" b="1" i="1">
                <a:latin typeface="+mn-lt"/>
                <a:ea typeface="+mn-ea"/>
              </a:rPr>
              <a:t>C</a:t>
            </a:r>
            <a:r>
              <a:rPr kumimoji="1" lang="zh-CN" altLang="en-US" b="1">
                <a:latin typeface="+mn-lt"/>
                <a:ea typeface="+mn-ea"/>
              </a:rPr>
              <a:t>为常数</a:t>
            </a:r>
            <a:r>
              <a:rPr kumimoji="1" lang="en-US" altLang="zh-CN" b="1">
                <a:latin typeface="+mn-lt"/>
                <a:ea typeface="+mn-ea"/>
              </a:rPr>
              <a:t>)</a:t>
            </a:r>
          </a:p>
        </p:txBody>
      </p:sp>
      <p:graphicFrame>
        <p:nvGraphicFramePr>
          <p:cNvPr id="54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774708"/>
              </p:ext>
            </p:extLst>
          </p:nvPr>
        </p:nvGraphicFramePr>
        <p:xfrm>
          <a:off x="1079500" y="3286125"/>
          <a:ext cx="180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12" imgW="1771507" imgH="476202" progId="Equation.3">
                  <p:embed/>
                </p:oleObj>
              </mc:Choice>
              <mc:Fallback>
                <p:oleObj name="Equation" r:id="rId12" imgW="1771507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286125"/>
                        <a:ext cx="1803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582391"/>
              </p:ext>
            </p:extLst>
          </p:nvPr>
        </p:nvGraphicFramePr>
        <p:xfrm>
          <a:off x="2921000" y="3276600"/>
          <a:ext cx="1041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Equation" r:id="rId14" imgW="1009840" imgH="476202" progId="Equation.3">
                  <p:embed/>
                </p:oleObj>
              </mc:Choice>
              <mc:Fallback>
                <p:oleObj name="Equation" r:id="rId14" imgW="1009840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3276600"/>
                        <a:ext cx="1041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038603"/>
              </p:ext>
            </p:extLst>
          </p:nvPr>
        </p:nvGraphicFramePr>
        <p:xfrm>
          <a:off x="5715000" y="3124200"/>
          <a:ext cx="10747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Equation" r:id="rId16" imgW="1123855" imgH="895398" progId="Equation.3">
                  <p:embed/>
                </p:oleObj>
              </mc:Choice>
              <mc:Fallback>
                <p:oleObj name="Equation" r:id="rId16" imgW="1123855" imgH="8953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10747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449857"/>
              </p:ext>
            </p:extLst>
          </p:nvPr>
        </p:nvGraphicFramePr>
        <p:xfrm>
          <a:off x="2962275" y="4102100"/>
          <a:ext cx="36242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Equation" r:id="rId18" imgW="3867055" imgH="895398" progId="Equation.3">
                  <p:embed/>
                </p:oleObj>
              </mc:Choice>
              <mc:Fallback>
                <p:oleObj name="Equation" r:id="rId18" imgW="3867055" imgH="8953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4102100"/>
                        <a:ext cx="36242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344564"/>
              </p:ext>
            </p:extLst>
          </p:nvPr>
        </p:nvGraphicFramePr>
        <p:xfrm>
          <a:off x="6858000" y="3276600"/>
          <a:ext cx="1460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tion" r:id="rId20" imgW="1428607" imgH="476202" progId="Equation.3">
                  <p:embed/>
                </p:oleObj>
              </mc:Choice>
              <mc:Fallback>
                <p:oleObj name="Equation" r:id="rId20" imgW="1428607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276600"/>
                        <a:ext cx="1460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493794"/>
              </p:ext>
            </p:extLst>
          </p:nvPr>
        </p:nvGraphicFramePr>
        <p:xfrm>
          <a:off x="6705600" y="4216400"/>
          <a:ext cx="1435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Equation" r:id="rId22" imgW="1409748" imgH="476202" progId="Equation.3">
                  <p:embed/>
                </p:oleObj>
              </mc:Choice>
              <mc:Fallback>
                <p:oleObj name="Equation" r:id="rId22" imgW="1409748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216400"/>
                        <a:ext cx="1435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57948"/>
              </p:ext>
            </p:extLst>
          </p:nvPr>
        </p:nvGraphicFramePr>
        <p:xfrm>
          <a:off x="2997200" y="4902200"/>
          <a:ext cx="1574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Equation" r:id="rId24" imgW="1543050" imgH="476202" progId="Equation.3">
                  <p:embed/>
                </p:oleObj>
              </mc:Choice>
              <mc:Fallback>
                <p:oleObj name="Equation" r:id="rId24" imgW="1543050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4902200"/>
                        <a:ext cx="1574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Text Box 1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271752" y="5445224"/>
            <a:ext cx="5094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</a:rPr>
              <a:t>莱布尼茨</a:t>
            </a:r>
            <a:r>
              <a:rPr kumimoji="1"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</a:rPr>
              <a:t>(Leibniz) </a:t>
            </a:r>
            <a:r>
              <a:rPr kumimoji="1"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</a:rPr>
              <a:t>公式</a:t>
            </a:r>
          </a:p>
        </p:txBody>
      </p:sp>
      <p:grpSp>
        <p:nvGrpSpPr>
          <p:cNvPr id="54289" name="Group 17"/>
          <p:cNvGrpSpPr>
            <a:grpSpLocks/>
          </p:cNvGrpSpPr>
          <p:nvPr/>
        </p:nvGrpSpPr>
        <p:grpSpPr bwMode="auto">
          <a:xfrm>
            <a:off x="533400" y="914400"/>
            <a:ext cx="4165600" cy="519113"/>
            <a:chOff x="336" y="576"/>
            <a:chExt cx="2624" cy="327"/>
          </a:xfrm>
        </p:grpSpPr>
        <p:graphicFrame>
          <p:nvGraphicFramePr>
            <p:cNvPr id="24597" name="Object 18"/>
            <p:cNvGraphicFramePr>
              <a:graphicFrameLocks noChangeAspect="1"/>
            </p:cNvGraphicFramePr>
            <p:nvPr/>
          </p:nvGraphicFramePr>
          <p:xfrm>
            <a:off x="1104" y="624"/>
            <a:ext cx="77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5" name="Equation" r:id="rId26" imgW="1200150" imgH="381048" progId="Equation.3">
                    <p:embed/>
                  </p:oleObj>
                </mc:Choice>
                <mc:Fallback>
                  <p:oleObj name="Equation" r:id="rId26" imgW="1200150" imgH="381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624"/>
                          <a:ext cx="77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8" name="Text Box 19"/>
            <p:cNvSpPr txBox="1">
              <a:spLocks noChangeArrowheads="1"/>
            </p:cNvSpPr>
            <p:nvPr/>
          </p:nvSpPr>
          <p:spPr bwMode="auto">
            <a:xfrm>
              <a:off x="1872" y="576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及</a:t>
              </a:r>
            </a:p>
          </p:txBody>
        </p:sp>
        <p:graphicFrame>
          <p:nvGraphicFramePr>
            <p:cNvPr id="24599" name="Object 20"/>
            <p:cNvGraphicFramePr>
              <a:graphicFrameLocks noChangeAspect="1"/>
            </p:cNvGraphicFramePr>
            <p:nvPr/>
          </p:nvGraphicFramePr>
          <p:xfrm>
            <a:off x="2208" y="624"/>
            <a:ext cx="75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6" name="Equation" r:id="rId28" imgW="1162002" imgH="381048" progId="Equation.3">
                    <p:embed/>
                  </p:oleObj>
                </mc:Choice>
                <mc:Fallback>
                  <p:oleObj name="Equation" r:id="rId28" imgW="1162002" imgH="381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624"/>
                          <a:ext cx="75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0" name="Text Box 21"/>
            <p:cNvSpPr txBox="1">
              <a:spLocks noChangeArrowheads="1"/>
            </p:cNvSpPr>
            <p:nvPr/>
          </p:nvSpPr>
          <p:spPr bwMode="auto">
            <a:xfrm>
              <a:off x="336" y="576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设函数</a:t>
              </a:r>
            </a:p>
          </p:txBody>
        </p:sp>
      </p:grpSp>
      <p:graphicFrame>
        <p:nvGraphicFramePr>
          <p:cNvPr id="5429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253334"/>
              </p:ext>
            </p:extLst>
          </p:nvPr>
        </p:nvGraphicFramePr>
        <p:xfrm>
          <a:off x="4038600" y="3276600"/>
          <a:ext cx="1612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30" imgW="1581198" imgH="476202" progId="Equation.3">
                  <p:embed/>
                </p:oleObj>
              </mc:Choice>
              <mc:Fallback>
                <p:oleObj name="Equation" r:id="rId30" imgW="1581198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276600"/>
                        <a:ext cx="1612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82544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80" grpId="0" autoUpdateAnimBg="0"/>
      <p:bldP spid="54288" grpId="0" autoUpdateAnimBg="0"/>
      <p:bldP spid="2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81794" y="1556792"/>
            <a:ext cx="1130300" cy="6096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规律</a:t>
            </a:r>
          </a:p>
        </p:txBody>
      </p:sp>
      <p:graphicFrame>
        <p:nvGraphicFramePr>
          <p:cNvPr id="66563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535792"/>
              </p:ext>
            </p:extLst>
          </p:nvPr>
        </p:nvGraphicFramePr>
        <p:xfrm>
          <a:off x="3985344" y="2946400"/>
          <a:ext cx="1041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3" imgW="1019270" imgH="324040" progId="Equation.3">
                  <p:embed/>
                </p:oleObj>
              </mc:Choice>
              <mc:Fallback>
                <p:oleObj name="Equation" r:id="rId3" imgW="1019270" imgH="324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344" y="2946400"/>
                        <a:ext cx="1041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785798"/>
              </p:ext>
            </p:extLst>
          </p:nvPr>
        </p:nvGraphicFramePr>
        <p:xfrm>
          <a:off x="2239094" y="1574800"/>
          <a:ext cx="723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5" imgW="704660" imgH="399907" progId="Equation.3">
                  <p:embed/>
                </p:oleObj>
              </mc:Choice>
              <mc:Fallback>
                <p:oleObj name="Equation" r:id="rId5" imgW="704660" imgH="399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094" y="1574800"/>
                        <a:ext cx="723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708887"/>
              </p:ext>
            </p:extLst>
          </p:nvPr>
        </p:nvGraphicFramePr>
        <p:xfrm>
          <a:off x="2994744" y="1574800"/>
          <a:ext cx="152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Equation" r:id="rId7" imgW="1504902" imgH="399907" progId="Equation.3">
                  <p:embed/>
                </p:oleObj>
              </mc:Choice>
              <mc:Fallback>
                <p:oleObj name="Equation" r:id="rId7" imgW="1504902" imgH="399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744" y="1574800"/>
                        <a:ext cx="1524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384728"/>
              </p:ext>
            </p:extLst>
          </p:nvPr>
        </p:nvGraphicFramePr>
        <p:xfrm>
          <a:off x="2232744" y="2252663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Equation" r:id="rId9" imgW="742807" imgH="399907" progId="Equation.3">
                  <p:embed/>
                </p:oleObj>
              </mc:Choice>
              <mc:Fallback>
                <p:oleObj name="Equation" r:id="rId9" imgW="742807" imgH="399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744" y="2252663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634743"/>
              </p:ext>
            </p:extLst>
          </p:nvPr>
        </p:nvGraphicFramePr>
        <p:xfrm>
          <a:off x="2969344" y="2260600"/>
          <a:ext cx="1854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Equation" r:id="rId11" imgW="1838373" imgH="399907" progId="Equation.3">
                  <p:embed/>
                </p:oleObj>
              </mc:Choice>
              <mc:Fallback>
                <p:oleObj name="Equation" r:id="rId11" imgW="1838373" imgH="399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344" y="2260600"/>
                        <a:ext cx="1854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154824"/>
              </p:ext>
            </p:extLst>
          </p:nvPr>
        </p:nvGraphicFramePr>
        <p:xfrm>
          <a:off x="4896569" y="2259013"/>
          <a:ext cx="193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Equation" r:id="rId13" imgW="1914668" imgH="399907" progId="Equation.3">
                  <p:embed/>
                </p:oleObj>
              </mc:Choice>
              <mc:Fallback>
                <p:oleObj name="Equation" r:id="rId13" imgW="1914668" imgH="399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569" y="2259013"/>
                        <a:ext cx="193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880447"/>
              </p:ext>
            </p:extLst>
          </p:nvPr>
        </p:nvGraphicFramePr>
        <p:xfrm>
          <a:off x="5982419" y="2325688"/>
          <a:ext cx="2127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Equation" r:id="rId15" imgW="200168" imgH="285893" progId="Equation.3">
                  <p:embed/>
                </p:oleObj>
              </mc:Choice>
              <mc:Fallback>
                <p:oleObj name="Equation" r:id="rId15" imgW="200168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2419" y="2325688"/>
                        <a:ext cx="2127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0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050424"/>
              </p:ext>
            </p:extLst>
          </p:nvPr>
        </p:nvGraphicFramePr>
        <p:xfrm>
          <a:off x="6880944" y="2260600"/>
          <a:ext cx="78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Equation" r:id="rId17" imgW="771525" imgH="399907" progId="Equation.3">
                  <p:embed/>
                </p:oleObj>
              </mc:Choice>
              <mc:Fallback>
                <p:oleObj name="Equation" r:id="rId17" imgW="771525" imgH="399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0944" y="2260600"/>
                        <a:ext cx="787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1" name="Object 10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214082"/>
              </p:ext>
            </p:extLst>
          </p:nvPr>
        </p:nvGraphicFramePr>
        <p:xfrm>
          <a:off x="2181944" y="2906713"/>
          <a:ext cx="812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Equation" r:id="rId19" imgW="790384" imgH="399907" progId="Equation.3">
                  <p:embed/>
                </p:oleObj>
              </mc:Choice>
              <mc:Fallback>
                <p:oleObj name="Equation" r:id="rId19" imgW="790384" imgH="399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944" y="2906713"/>
                        <a:ext cx="812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2" name="Object 10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756629"/>
              </p:ext>
            </p:extLst>
          </p:nvPr>
        </p:nvGraphicFramePr>
        <p:xfrm>
          <a:off x="2994744" y="2946400"/>
          <a:ext cx="83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Equation" r:id="rId21" imgW="819102" imgH="324040" progId="Equation.3">
                  <p:embed/>
                </p:oleObj>
              </mc:Choice>
              <mc:Fallback>
                <p:oleObj name="Equation" r:id="rId21" imgW="819102" imgH="324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744" y="2946400"/>
                        <a:ext cx="83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3" name="Object 10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234321"/>
              </p:ext>
            </p:extLst>
          </p:nvPr>
        </p:nvGraphicFramePr>
        <p:xfrm>
          <a:off x="5052144" y="2946400"/>
          <a:ext cx="1041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Equation" r:id="rId23" imgW="1019270" imgH="324040" progId="Equation.3">
                  <p:embed/>
                </p:oleObj>
              </mc:Choice>
              <mc:Fallback>
                <p:oleObj name="Equation" r:id="rId23" imgW="1019270" imgH="324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2144" y="2946400"/>
                        <a:ext cx="1041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4" name="Object 10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008062"/>
              </p:ext>
            </p:extLst>
          </p:nvPr>
        </p:nvGraphicFramePr>
        <p:xfrm>
          <a:off x="6195144" y="2908300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Equation" r:id="rId25" imgW="819102" imgH="399907" progId="Equation.3">
                  <p:embed/>
                </p:oleObj>
              </mc:Choice>
              <mc:Fallback>
                <p:oleObj name="Equation" r:id="rId25" imgW="819102" imgH="399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5144" y="2908300"/>
                        <a:ext cx="838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5" name="Text Box 1039"/>
          <p:cNvSpPr txBox="1">
            <a:spLocks noChangeArrowheads="1"/>
          </p:cNvSpPr>
          <p:nvPr/>
        </p:nvSpPr>
        <p:spPr bwMode="auto">
          <a:xfrm>
            <a:off x="2123728" y="3494088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用数学归纳法可证</a:t>
            </a:r>
          </a:p>
        </p:txBody>
      </p:sp>
      <p:graphicFrame>
        <p:nvGraphicFramePr>
          <p:cNvPr id="66576" name="Object 10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106859"/>
              </p:ext>
            </p:extLst>
          </p:nvPr>
        </p:nvGraphicFramePr>
        <p:xfrm>
          <a:off x="2997200" y="4093567"/>
          <a:ext cx="352901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Equation" r:id="rId27" imgW="1485720" imgH="431640" progId="Equation.DSMT4">
                  <p:embed/>
                </p:oleObj>
              </mc:Choice>
              <mc:Fallback>
                <p:oleObj name="Equation" r:id="rId27" imgW="1485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4093567"/>
                        <a:ext cx="3529013" cy="10636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024844" y="404664"/>
            <a:ext cx="5094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</a:rPr>
              <a:t>莱布尼茨</a:t>
            </a:r>
            <a:r>
              <a:rPr kumimoji="1"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</a:rPr>
              <a:t>(Leibniz) </a:t>
            </a:r>
            <a:r>
              <a:rPr kumimoji="1"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</a:rPr>
              <a:t>公式</a:t>
            </a:r>
          </a:p>
        </p:txBody>
      </p:sp>
      <p:sp>
        <p:nvSpPr>
          <p:cNvPr id="1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51903273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5" grpId="0" autoUpdateAnimBg="0"/>
      <p:bldP spid="19" grpId="0" animBg="1" autoUpdateAnimBg="0"/>
    </p:bldLst>
  </p:timing>
</p:sld>
</file>

<file path=ppt/theme/theme1.xml><?xml version="1.0" encoding="utf-8"?>
<a:theme xmlns:a="http://schemas.openxmlformats.org/drawingml/2006/main" name="高数A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高数A模板</Template>
  <TotalTime>68</TotalTime>
  <Words>328</Words>
  <Application>Microsoft Office PowerPoint</Application>
  <PresentationFormat>全屏显示(4:3)</PresentationFormat>
  <Paragraphs>102</Paragraphs>
  <Slides>13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高数A模板</vt:lpstr>
      <vt:lpstr>Equation</vt:lpstr>
      <vt:lpstr>公式</vt:lpstr>
      <vt:lpstr>第三节</vt:lpstr>
      <vt:lpstr>一、高阶导数的概念</vt:lpstr>
      <vt:lpstr>定义.</vt:lpstr>
      <vt:lpstr>例1.</vt:lpstr>
      <vt:lpstr>例2.  设</vt:lpstr>
      <vt:lpstr>例4.  设</vt:lpstr>
      <vt:lpstr>例5.  设</vt:lpstr>
      <vt:lpstr>二、高阶导数的运算法则</vt:lpstr>
      <vt:lpstr>规律</vt:lpstr>
      <vt:lpstr>例6. </vt:lpstr>
      <vt:lpstr>内容小结</vt:lpstr>
      <vt:lpstr>思考与练习</vt:lpstr>
      <vt:lpstr>(3)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</dc:creator>
  <cp:lastModifiedBy>drrtu</cp:lastModifiedBy>
  <cp:revision>6</cp:revision>
  <dcterms:created xsi:type="dcterms:W3CDTF">2015-10-27T00:31:16Z</dcterms:created>
  <dcterms:modified xsi:type="dcterms:W3CDTF">2015-10-29T06:16:14Z</dcterms:modified>
</cp:coreProperties>
</file>