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5" r:id="rId19"/>
    <p:sldId id="276" r:id="rId20"/>
    <p:sldId id="277" r:id="rId21"/>
    <p:sldId id="279" r:id="rId22"/>
    <p:sldId id="280" r:id="rId23"/>
    <p:sldId id="281" r:id="rId24"/>
    <p:sldId id="282" r:id="rId25"/>
    <p:sldId id="284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441" autoAdjust="0"/>
  </p:normalViewPr>
  <p:slideViewPr>
    <p:cSldViewPr>
      <p:cViewPr>
        <p:scale>
          <a:sx n="90" d="100"/>
          <a:sy n="90" d="100"/>
        </p:scale>
        <p:origin x="-100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image" Target="../media/image102.emf"/><Relationship Id="rId3" Type="http://schemas.openxmlformats.org/officeDocument/2006/relationships/image" Target="../media/image92.emf"/><Relationship Id="rId7" Type="http://schemas.openxmlformats.org/officeDocument/2006/relationships/image" Target="../media/image96.emf"/><Relationship Id="rId12" Type="http://schemas.openxmlformats.org/officeDocument/2006/relationships/image" Target="../media/image101.emf"/><Relationship Id="rId17" Type="http://schemas.openxmlformats.org/officeDocument/2006/relationships/image" Target="../media/image106.emf"/><Relationship Id="rId2" Type="http://schemas.openxmlformats.org/officeDocument/2006/relationships/image" Target="../media/image91.emf"/><Relationship Id="rId16" Type="http://schemas.openxmlformats.org/officeDocument/2006/relationships/image" Target="../media/image105.emf"/><Relationship Id="rId1" Type="http://schemas.openxmlformats.org/officeDocument/2006/relationships/image" Target="../media/image90.emf"/><Relationship Id="rId6" Type="http://schemas.openxmlformats.org/officeDocument/2006/relationships/image" Target="../media/image95.emf"/><Relationship Id="rId11" Type="http://schemas.openxmlformats.org/officeDocument/2006/relationships/image" Target="../media/image100.emf"/><Relationship Id="rId5" Type="http://schemas.openxmlformats.org/officeDocument/2006/relationships/image" Target="../media/image94.emf"/><Relationship Id="rId15" Type="http://schemas.openxmlformats.org/officeDocument/2006/relationships/image" Target="../media/image104.emf"/><Relationship Id="rId10" Type="http://schemas.openxmlformats.org/officeDocument/2006/relationships/image" Target="../media/image99.emf"/><Relationship Id="rId4" Type="http://schemas.openxmlformats.org/officeDocument/2006/relationships/image" Target="../media/image93.emf"/><Relationship Id="rId9" Type="http://schemas.openxmlformats.org/officeDocument/2006/relationships/image" Target="../media/image98.emf"/><Relationship Id="rId14" Type="http://schemas.openxmlformats.org/officeDocument/2006/relationships/image" Target="../media/image10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e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13" Type="http://schemas.openxmlformats.org/officeDocument/2006/relationships/image" Target="../media/image129.emf"/><Relationship Id="rId18" Type="http://schemas.openxmlformats.org/officeDocument/2006/relationships/image" Target="../media/image134.emf"/><Relationship Id="rId3" Type="http://schemas.openxmlformats.org/officeDocument/2006/relationships/image" Target="../media/image119.emf"/><Relationship Id="rId7" Type="http://schemas.openxmlformats.org/officeDocument/2006/relationships/image" Target="../media/image123.emf"/><Relationship Id="rId12" Type="http://schemas.openxmlformats.org/officeDocument/2006/relationships/image" Target="../media/image128.emf"/><Relationship Id="rId17" Type="http://schemas.openxmlformats.org/officeDocument/2006/relationships/image" Target="../media/image133.emf"/><Relationship Id="rId2" Type="http://schemas.openxmlformats.org/officeDocument/2006/relationships/image" Target="../media/image118.emf"/><Relationship Id="rId16" Type="http://schemas.openxmlformats.org/officeDocument/2006/relationships/image" Target="../media/image132.emf"/><Relationship Id="rId1" Type="http://schemas.openxmlformats.org/officeDocument/2006/relationships/image" Target="../media/image117.emf"/><Relationship Id="rId6" Type="http://schemas.openxmlformats.org/officeDocument/2006/relationships/image" Target="../media/image122.emf"/><Relationship Id="rId11" Type="http://schemas.openxmlformats.org/officeDocument/2006/relationships/image" Target="../media/image127.emf"/><Relationship Id="rId5" Type="http://schemas.openxmlformats.org/officeDocument/2006/relationships/image" Target="../media/image121.emf"/><Relationship Id="rId15" Type="http://schemas.openxmlformats.org/officeDocument/2006/relationships/image" Target="../media/image131.emf"/><Relationship Id="rId10" Type="http://schemas.openxmlformats.org/officeDocument/2006/relationships/image" Target="../media/image126.emf"/><Relationship Id="rId4" Type="http://schemas.openxmlformats.org/officeDocument/2006/relationships/image" Target="../media/image120.emf"/><Relationship Id="rId9" Type="http://schemas.openxmlformats.org/officeDocument/2006/relationships/image" Target="../media/image125.emf"/><Relationship Id="rId14" Type="http://schemas.openxmlformats.org/officeDocument/2006/relationships/image" Target="../media/image130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emf"/><Relationship Id="rId13" Type="http://schemas.openxmlformats.org/officeDocument/2006/relationships/image" Target="../media/image147.emf"/><Relationship Id="rId3" Type="http://schemas.openxmlformats.org/officeDocument/2006/relationships/image" Target="../media/image137.emf"/><Relationship Id="rId7" Type="http://schemas.openxmlformats.org/officeDocument/2006/relationships/image" Target="../media/image141.emf"/><Relationship Id="rId12" Type="http://schemas.openxmlformats.org/officeDocument/2006/relationships/image" Target="../media/image146.emf"/><Relationship Id="rId2" Type="http://schemas.openxmlformats.org/officeDocument/2006/relationships/image" Target="../media/image136.emf"/><Relationship Id="rId1" Type="http://schemas.openxmlformats.org/officeDocument/2006/relationships/image" Target="../media/image135.emf"/><Relationship Id="rId6" Type="http://schemas.openxmlformats.org/officeDocument/2006/relationships/image" Target="../media/image140.emf"/><Relationship Id="rId11" Type="http://schemas.openxmlformats.org/officeDocument/2006/relationships/image" Target="../media/image145.emf"/><Relationship Id="rId5" Type="http://schemas.openxmlformats.org/officeDocument/2006/relationships/image" Target="../media/image139.emf"/><Relationship Id="rId15" Type="http://schemas.openxmlformats.org/officeDocument/2006/relationships/image" Target="../media/image149.emf"/><Relationship Id="rId10" Type="http://schemas.openxmlformats.org/officeDocument/2006/relationships/image" Target="../media/image144.emf"/><Relationship Id="rId4" Type="http://schemas.openxmlformats.org/officeDocument/2006/relationships/image" Target="../media/image138.emf"/><Relationship Id="rId9" Type="http://schemas.openxmlformats.org/officeDocument/2006/relationships/image" Target="../media/image143.emf"/><Relationship Id="rId14" Type="http://schemas.openxmlformats.org/officeDocument/2006/relationships/image" Target="../media/image148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13" Type="http://schemas.openxmlformats.org/officeDocument/2006/relationships/image" Target="../media/image162.emf"/><Relationship Id="rId18" Type="http://schemas.openxmlformats.org/officeDocument/2006/relationships/image" Target="../media/image167.emf"/><Relationship Id="rId3" Type="http://schemas.openxmlformats.org/officeDocument/2006/relationships/image" Target="../media/image152.emf"/><Relationship Id="rId21" Type="http://schemas.openxmlformats.org/officeDocument/2006/relationships/image" Target="../media/image170.emf"/><Relationship Id="rId7" Type="http://schemas.openxmlformats.org/officeDocument/2006/relationships/image" Target="../media/image156.emf"/><Relationship Id="rId12" Type="http://schemas.openxmlformats.org/officeDocument/2006/relationships/image" Target="../media/image161.emf"/><Relationship Id="rId17" Type="http://schemas.openxmlformats.org/officeDocument/2006/relationships/image" Target="../media/image166.emf"/><Relationship Id="rId2" Type="http://schemas.openxmlformats.org/officeDocument/2006/relationships/image" Target="../media/image151.emf"/><Relationship Id="rId16" Type="http://schemas.openxmlformats.org/officeDocument/2006/relationships/image" Target="../media/image165.emf"/><Relationship Id="rId20" Type="http://schemas.openxmlformats.org/officeDocument/2006/relationships/image" Target="../media/image169.emf"/><Relationship Id="rId1" Type="http://schemas.openxmlformats.org/officeDocument/2006/relationships/image" Target="../media/image150.emf"/><Relationship Id="rId6" Type="http://schemas.openxmlformats.org/officeDocument/2006/relationships/image" Target="../media/image155.emf"/><Relationship Id="rId11" Type="http://schemas.openxmlformats.org/officeDocument/2006/relationships/image" Target="../media/image160.emf"/><Relationship Id="rId5" Type="http://schemas.openxmlformats.org/officeDocument/2006/relationships/image" Target="../media/image154.emf"/><Relationship Id="rId15" Type="http://schemas.openxmlformats.org/officeDocument/2006/relationships/image" Target="../media/image164.emf"/><Relationship Id="rId10" Type="http://schemas.openxmlformats.org/officeDocument/2006/relationships/image" Target="../media/image159.emf"/><Relationship Id="rId19" Type="http://schemas.openxmlformats.org/officeDocument/2006/relationships/image" Target="../media/image168.emf"/><Relationship Id="rId4" Type="http://schemas.openxmlformats.org/officeDocument/2006/relationships/image" Target="../media/image153.emf"/><Relationship Id="rId9" Type="http://schemas.openxmlformats.org/officeDocument/2006/relationships/image" Target="../media/image158.emf"/><Relationship Id="rId14" Type="http://schemas.openxmlformats.org/officeDocument/2006/relationships/image" Target="../media/image163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emf"/><Relationship Id="rId13" Type="http://schemas.openxmlformats.org/officeDocument/2006/relationships/image" Target="../media/image183.emf"/><Relationship Id="rId3" Type="http://schemas.openxmlformats.org/officeDocument/2006/relationships/image" Target="../media/image173.emf"/><Relationship Id="rId7" Type="http://schemas.openxmlformats.org/officeDocument/2006/relationships/image" Target="../media/image177.emf"/><Relationship Id="rId12" Type="http://schemas.openxmlformats.org/officeDocument/2006/relationships/image" Target="../media/image182.emf"/><Relationship Id="rId2" Type="http://schemas.openxmlformats.org/officeDocument/2006/relationships/image" Target="../media/image172.emf"/><Relationship Id="rId16" Type="http://schemas.openxmlformats.org/officeDocument/2006/relationships/image" Target="../media/image186.emf"/><Relationship Id="rId1" Type="http://schemas.openxmlformats.org/officeDocument/2006/relationships/image" Target="../media/image171.emf"/><Relationship Id="rId6" Type="http://schemas.openxmlformats.org/officeDocument/2006/relationships/image" Target="../media/image176.emf"/><Relationship Id="rId11" Type="http://schemas.openxmlformats.org/officeDocument/2006/relationships/image" Target="../media/image181.emf"/><Relationship Id="rId5" Type="http://schemas.openxmlformats.org/officeDocument/2006/relationships/image" Target="../media/image175.emf"/><Relationship Id="rId15" Type="http://schemas.openxmlformats.org/officeDocument/2006/relationships/image" Target="../media/image185.emf"/><Relationship Id="rId10" Type="http://schemas.openxmlformats.org/officeDocument/2006/relationships/image" Target="../media/image180.emf"/><Relationship Id="rId4" Type="http://schemas.openxmlformats.org/officeDocument/2006/relationships/image" Target="../media/image174.emf"/><Relationship Id="rId9" Type="http://schemas.openxmlformats.org/officeDocument/2006/relationships/image" Target="../media/image179.emf"/><Relationship Id="rId14" Type="http://schemas.openxmlformats.org/officeDocument/2006/relationships/image" Target="../media/image184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emf"/><Relationship Id="rId6" Type="http://schemas.openxmlformats.org/officeDocument/2006/relationships/image" Target="../media/image189.emf"/><Relationship Id="rId5" Type="http://schemas.openxmlformats.org/officeDocument/2006/relationships/image" Target="../media/image188.emf"/><Relationship Id="rId4" Type="http://schemas.openxmlformats.org/officeDocument/2006/relationships/image" Target="../media/image18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emf"/><Relationship Id="rId2" Type="http://schemas.openxmlformats.org/officeDocument/2006/relationships/image" Target="../media/image191.emf"/><Relationship Id="rId1" Type="http://schemas.openxmlformats.org/officeDocument/2006/relationships/image" Target="../media/image190.emf"/><Relationship Id="rId6" Type="http://schemas.openxmlformats.org/officeDocument/2006/relationships/image" Target="../media/image195.emf"/><Relationship Id="rId5" Type="http://schemas.openxmlformats.org/officeDocument/2006/relationships/image" Target="../media/image194.emf"/><Relationship Id="rId4" Type="http://schemas.openxmlformats.org/officeDocument/2006/relationships/image" Target="../media/image193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emf"/><Relationship Id="rId13" Type="http://schemas.openxmlformats.org/officeDocument/2006/relationships/image" Target="../media/image208.emf"/><Relationship Id="rId3" Type="http://schemas.openxmlformats.org/officeDocument/2006/relationships/image" Target="../media/image198.emf"/><Relationship Id="rId7" Type="http://schemas.openxmlformats.org/officeDocument/2006/relationships/image" Target="../media/image202.emf"/><Relationship Id="rId12" Type="http://schemas.openxmlformats.org/officeDocument/2006/relationships/image" Target="../media/image207.emf"/><Relationship Id="rId17" Type="http://schemas.openxmlformats.org/officeDocument/2006/relationships/image" Target="../media/image212.emf"/><Relationship Id="rId2" Type="http://schemas.openxmlformats.org/officeDocument/2006/relationships/image" Target="../media/image197.emf"/><Relationship Id="rId16" Type="http://schemas.openxmlformats.org/officeDocument/2006/relationships/image" Target="../media/image211.emf"/><Relationship Id="rId1" Type="http://schemas.openxmlformats.org/officeDocument/2006/relationships/image" Target="../media/image196.emf"/><Relationship Id="rId6" Type="http://schemas.openxmlformats.org/officeDocument/2006/relationships/image" Target="../media/image201.emf"/><Relationship Id="rId11" Type="http://schemas.openxmlformats.org/officeDocument/2006/relationships/image" Target="../media/image206.emf"/><Relationship Id="rId5" Type="http://schemas.openxmlformats.org/officeDocument/2006/relationships/image" Target="../media/image200.emf"/><Relationship Id="rId15" Type="http://schemas.openxmlformats.org/officeDocument/2006/relationships/image" Target="../media/image210.emf"/><Relationship Id="rId10" Type="http://schemas.openxmlformats.org/officeDocument/2006/relationships/image" Target="../media/image205.emf"/><Relationship Id="rId4" Type="http://schemas.openxmlformats.org/officeDocument/2006/relationships/image" Target="../media/image199.emf"/><Relationship Id="rId9" Type="http://schemas.openxmlformats.org/officeDocument/2006/relationships/image" Target="../media/image204.emf"/><Relationship Id="rId14" Type="http://schemas.openxmlformats.org/officeDocument/2006/relationships/image" Target="../media/image209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emf"/><Relationship Id="rId13" Type="http://schemas.openxmlformats.org/officeDocument/2006/relationships/image" Target="../media/image226.emf"/><Relationship Id="rId18" Type="http://schemas.openxmlformats.org/officeDocument/2006/relationships/image" Target="../media/image231.emf"/><Relationship Id="rId3" Type="http://schemas.openxmlformats.org/officeDocument/2006/relationships/image" Target="../media/image216.emf"/><Relationship Id="rId7" Type="http://schemas.openxmlformats.org/officeDocument/2006/relationships/image" Target="../media/image220.emf"/><Relationship Id="rId12" Type="http://schemas.openxmlformats.org/officeDocument/2006/relationships/image" Target="../media/image225.emf"/><Relationship Id="rId17" Type="http://schemas.openxmlformats.org/officeDocument/2006/relationships/image" Target="../media/image230.emf"/><Relationship Id="rId2" Type="http://schemas.openxmlformats.org/officeDocument/2006/relationships/image" Target="../media/image215.emf"/><Relationship Id="rId16" Type="http://schemas.openxmlformats.org/officeDocument/2006/relationships/image" Target="../media/image229.emf"/><Relationship Id="rId20" Type="http://schemas.openxmlformats.org/officeDocument/2006/relationships/image" Target="../media/image233.emf"/><Relationship Id="rId1" Type="http://schemas.openxmlformats.org/officeDocument/2006/relationships/image" Target="../media/image214.emf"/><Relationship Id="rId6" Type="http://schemas.openxmlformats.org/officeDocument/2006/relationships/image" Target="../media/image219.emf"/><Relationship Id="rId11" Type="http://schemas.openxmlformats.org/officeDocument/2006/relationships/image" Target="../media/image224.emf"/><Relationship Id="rId5" Type="http://schemas.openxmlformats.org/officeDocument/2006/relationships/image" Target="../media/image218.emf"/><Relationship Id="rId15" Type="http://schemas.openxmlformats.org/officeDocument/2006/relationships/image" Target="../media/image228.emf"/><Relationship Id="rId10" Type="http://schemas.openxmlformats.org/officeDocument/2006/relationships/image" Target="../media/image223.emf"/><Relationship Id="rId19" Type="http://schemas.openxmlformats.org/officeDocument/2006/relationships/image" Target="../media/image232.emf"/><Relationship Id="rId4" Type="http://schemas.openxmlformats.org/officeDocument/2006/relationships/image" Target="../media/image217.emf"/><Relationship Id="rId9" Type="http://schemas.openxmlformats.org/officeDocument/2006/relationships/image" Target="../media/image222.emf"/><Relationship Id="rId14" Type="http://schemas.openxmlformats.org/officeDocument/2006/relationships/image" Target="../media/image227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emf"/><Relationship Id="rId3" Type="http://schemas.openxmlformats.org/officeDocument/2006/relationships/image" Target="../media/image237.emf"/><Relationship Id="rId7" Type="http://schemas.openxmlformats.org/officeDocument/2006/relationships/image" Target="../media/image241.emf"/><Relationship Id="rId2" Type="http://schemas.openxmlformats.org/officeDocument/2006/relationships/image" Target="../media/image236.emf"/><Relationship Id="rId1" Type="http://schemas.openxmlformats.org/officeDocument/2006/relationships/image" Target="../media/image235.emf"/><Relationship Id="rId6" Type="http://schemas.openxmlformats.org/officeDocument/2006/relationships/image" Target="../media/image240.png"/><Relationship Id="rId5" Type="http://schemas.openxmlformats.org/officeDocument/2006/relationships/image" Target="../media/image239.emf"/><Relationship Id="rId10" Type="http://schemas.openxmlformats.org/officeDocument/2006/relationships/image" Target="../media/image244.emf"/><Relationship Id="rId4" Type="http://schemas.openxmlformats.org/officeDocument/2006/relationships/image" Target="../media/image238.emf"/><Relationship Id="rId9" Type="http://schemas.openxmlformats.org/officeDocument/2006/relationships/image" Target="../media/image243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emf"/><Relationship Id="rId13" Type="http://schemas.openxmlformats.org/officeDocument/2006/relationships/image" Target="../media/image260.emf"/><Relationship Id="rId18" Type="http://schemas.openxmlformats.org/officeDocument/2006/relationships/image" Target="../media/image264.emf"/><Relationship Id="rId3" Type="http://schemas.openxmlformats.org/officeDocument/2006/relationships/image" Target="../media/image250.emf"/><Relationship Id="rId21" Type="http://schemas.openxmlformats.org/officeDocument/2006/relationships/image" Target="../media/image267.emf"/><Relationship Id="rId7" Type="http://schemas.openxmlformats.org/officeDocument/2006/relationships/image" Target="../media/image254.emf"/><Relationship Id="rId12" Type="http://schemas.openxmlformats.org/officeDocument/2006/relationships/image" Target="../media/image259.emf"/><Relationship Id="rId17" Type="http://schemas.openxmlformats.org/officeDocument/2006/relationships/image" Target="../media/image240.png"/><Relationship Id="rId2" Type="http://schemas.openxmlformats.org/officeDocument/2006/relationships/image" Target="../media/image249.emf"/><Relationship Id="rId16" Type="http://schemas.openxmlformats.org/officeDocument/2006/relationships/image" Target="../media/image263.emf"/><Relationship Id="rId20" Type="http://schemas.openxmlformats.org/officeDocument/2006/relationships/image" Target="../media/image266.emf"/><Relationship Id="rId1" Type="http://schemas.openxmlformats.org/officeDocument/2006/relationships/image" Target="../media/image248.emf"/><Relationship Id="rId6" Type="http://schemas.openxmlformats.org/officeDocument/2006/relationships/image" Target="../media/image253.emf"/><Relationship Id="rId11" Type="http://schemas.openxmlformats.org/officeDocument/2006/relationships/image" Target="../media/image258.emf"/><Relationship Id="rId5" Type="http://schemas.openxmlformats.org/officeDocument/2006/relationships/image" Target="../media/image252.emf"/><Relationship Id="rId15" Type="http://schemas.openxmlformats.org/officeDocument/2006/relationships/image" Target="../media/image262.emf"/><Relationship Id="rId10" Type="http://schemas.openxmlformats.org/officeDocument/2006/relationships/image" Target="../media/image257.emf"/><Relationship Id="rId19" Type="http://schemas.openxmlformats.org/officeDocument/2006/relationships/image" Target="../media/image265.emf"/><Relationship Id="rId4" Type="http://schemas.openxmlformats.org/officeDocument/2006/relationships/image" Target="../media/image251.emf"/><Relationship Id="rId9" Type="http://schemas.openxmlformats.org/officeDocument/2006/relationships/image" Target="../media/image256.emf"/><Relationship Id="rId14" Type="http://schemas.openxmlformats.org/officeDocument/2006/relationships/image" Target="../media/image261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emf"/><Relationship Id="rId3" Type="http://schemas.openxmlformats.org/officeDocument/2006/relationships/image" Target="../media/image270.emf"/><Relationship Id="rId7" Type="http://schemas.openxmlformats.org/officeDocument/2006/relationships/image" Target="../media/image274.emf"/><Relationship Id="rId12" Type="http://schemas.openxmlformats.org/officeDocument/2006/relationships/image" Target="../media/image279.emf"/><Relationship Id="rId2" Type="http://schemas.openxmlformats.org/officeDocument/2006/relationships/image" Target="../media/image269.emf"/><Relationship Id="rId1" Type="http://schemas.openxmlformats.org/officeDocument/2006/relationships/image" Target="../media/image268.emf"/><Relationship Id="rId6" Type="http://schemas.openxmlformats.org/officeDocument/2006/relationships/image" Target="../media/image273.emf"/><Relationship Id="rId11" Type="http://schemas.openxmlformats.org/officeDocument/2006/relationships/image" Target="../media/image278.emf"/><Relationship Id="rId5" Type="http://schemas.openxmlformats.org/officeDocument/2006/relationships/image" Target="../media/image272.emf"/><Relationship Id="rId10" Type="http://schemas.openxmlformats.org/officeDocument/2006/relationships/image" Target="../media/image277.emf"/><Relationship Id="rId4" Type="http://schemas.openxmlformats.org/officeDocument/2006/relationships/image" Target="../media/image271.emf"/><Relationship Id="rId9" Type="http://schemas.openxmlformats.org/officeDocument/2006/relationships/image" Target="../media/image276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12" Type="http://schemas.openxmlformats.org/officeDocument/2006/relationships/image" Target="../media/image23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11" Type="http://schemas.openxmlformats.org/officeDocument/2006/relationships/image" Target="../media/image22.emf"/><Relationship Id="rId5" Type="http://schemas.openxmlformats.org/officeDocument/2006/relationships/image" Target="../media/image16.emf"/><Relationship Id="rId10" Type="http://schemas.openxmlformats.org/officeDocument/2006/relationships/image" Target="../media/image21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image" Target="../media/image36.emf"/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12" Type="http://schemas.openxmlformats.org/officeDocument/2006/relationships/image" Target="../media/image35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6" Type="http://schemas.openxmlformats.org/officeDocument/2006/relationships/image" Target="../media/image29.emf"/><Relationship Id="rId11" Type="http://schemas.openxmlformats.org/officeDocument/2006/relationships/image" Target="../media/image34.emf"/><Relationship Id="rId5" Type="http://schemas.openxmlformats.org/officeDocument/2006/relationships/image" Target="../media/image28.emf"/><Relationship Id="rId10" Type="http://schemas.openxmlformats.org/officeDocument/2006/relationships/image" Target="../media/image33.emf"/><Relationship Id="rId4" Type="http://schemas.openxmlformats.org/officeDocument/2006/relationships/image" Target="../media/image27.emf"/><Relationship Id="rId9" Type="http://schemas.openxmlformats.org/officeDocument/2006/relationships/image" Target="../media/image32.emf"/><Relationship Id="rId14" Type="http://schemas.openxmlformats.org/officeDocument/2006/relationships/image" Target="../media/image3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image" Target="../media/image46.emf"/><Relationship Id="rId7" Type="http://schemas.openxmlformats.org/officeDocument/2006/relationships/image" Target="../media/image50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image" Target="../media/image64.emf"/><Relationship Id="rId3" Type="http://schemas.openxmlformats.org/officeDocument/2006/relationships/image" Target="../media/image54.emf"/><Relationship Id="rId7" Type="http://schemas.openxmlformats.org/officeDocument/2006/relationships/image" Target="../media/image58.emf"/><Relationship Id="rId12" Type="http://schemas.openxmlformats.org/officeDocument/2006/relationships/image" Target="../media/image63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Relationship Id="rId6" Type="http://schemas.openxmlformats.org/officeDocument/2006/relationships/image" Target="../media/image57.emf"/><Relationship Id="rId11" Type="http://schemas.openxmlformats.org/officeDocument/2006/relationships/image" Target="../media/image62.emf"/><Relationship Id="rId5" Type="http://schemas.openxmlformats.org/officeDocument/2006/relationships/image" Target="../media/image56.emf"/><Relationship Id="rId10" Type="http://schemas.openxmlformats.org/officeDocument/2006/relationships/image" Target="../media/image61.emf"/><Relationship Id="rId4" Type="http://schemas.openxmlformats.org/officeDocument/2006/relationships/image" Target="../media/image55.emf"/><Relationship Id="rId9" Type="http://schemas.openxmlformats.org/officeDocument/2006/relationships/image" Target="../media/image60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image" Target="../media/image67.emf"/><Relationship Id="rId7" Type="http://schemas.openxmlformats.org/officeDocument/2006/relationships/image" Target="../media/image71.emf"/><Relationship Id="rId12" Type="http://schemas.openxmlformats.org/officeDocument/2006/relationships/image" Target="../media/image76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Relationship Id="rId6" Type="http://schemas.openxmlformats.org/officeDocument/2006/relationships/image" Target="../media/image70.emf"/><Relationship Id="rId11" Type="http://schemas.openxmlformats.org/officeDocument/2006/relationships/image" Target="../media/image75.emf"/><Relationship Id="rId5" Type="http://schemas.openxmlformats.org/officeDocument/2006/relationships/image" Target="../media/image69.emf"/><Relationship Id="rId10" Type="http://schemas.openxmlformats.org/officeDocument/2006/relationships/image" Target="../media/image74.emf"/><Relationship Id="rId4" Type="http://schemas.openxmlformats.org/officeDocument/2006/relationships/image" Target="../media/image68.emf"/><Relationship Id="rId9" Type="http://schemas.openxmlformats.org/officeDocument/2006/relationships/image" Target="../media/image73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13" Type="http://schemas.openxmlformats.org/officeDocument/2006/relationships/image" Target="../media/image89.emf"/><Relationship Id="rId3" Type="http://schemas.openxmlformats.org/officeDocument/2006/relationships/image" Target="../media/image79.emf"/><Relationship Id="rId7" Type="http://schemas.openxmlformats.org/officeDocument/2006/relationships/image" Target="../media/image83.emf"/><Relationship Id="rId12" Type="http://schemas.openxmlformats.org/officeDocument/2006/relationships/image" Target="../media/image88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Relationship Id="rId6" Type="http://schemas.openxmlformats.org/officeDocument/2006/relationships/image" Target="../media/image82.emf"/><Relationship Id="rId11" Type="http://schemas.openxmlformats.org/officeDocument/2006/relationships/image" Target="../media/image87.emf"/><Relationship Id="rId5" Type="http://schemas.openxmlformats.org/officeDocument/2006/relationships/image" Target="../media/image81.emf"/><Relationship Id="rId10" Type="http://schemas.openxmlformats.org/officeDocument/2006/relationships/image" Target="../media/image86.emf"/><Relationship Id="rId4" Type="http://schemas.openxmlformats.org/officeDocument/2006/relationships/image" Target="../media/image80.emf"/><Relationship Id="rId9" Type="http://schemas.openxmlformats.org/officeDocument/2006/relationships/image" Target="../media/image8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8B910-41F7-4697-8F22-87BB13740839}" type="datetimeFigureOut">
              <a:rPr lang="zh-CN" altLang="en-US" smtClean="0"/>
              <a:t>2015-10-31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85273-25A6-4D46-B231-5DB15E0EA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321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BDAFC01C-148F-4565-9113-E5EC136FB37C}" type="slidenum">
              <a:rPr lang="en-US" altLang="zh-CN" sz="1200" smtClean="0"/>
              <a:pPr eaLnBrk="1" hangingPunct="1"/>
              <a:t>23</a:t>
            </a:fld>
            <a:endParaRPr lang="en-US" altLang="zh-CN" sz="120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运行时</a:t>
            </a:r>
            <a:r>
              <a:rPr lang="en-US" altLang="zh-CN" smtClean="0"/>
              <a:t>, </a:t>
            </a:r>
            <a:r>
              <a:rPr lang="zh-CN" altLang="en-US" smtClean="0"/>
              <a:t>点击白色图片任意处</a:t>
            </a:r>
            <a:r>
              <a:rPr lang="en-US" altLang="zh-CN" smtClean="0"/>
              <a:t>, </a:t>
            </a:r>
            <a:r>
              <a:rPr lang="zh-CN" altLang="en-US" smtClean="0"/>
              <a:t>可控制动画播放或暂停</a:t>
            </a:r>
            <a:r>
              <a:rPr lang="en-US" altLang="zh-CN" smtClean="0"/>
              <a:t>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3DB3C181-D819-45D8-90BF-2857148FA370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24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运行时</a:t>
            </a:r>
            <a:r>
              <a:rPr lang="en-US" altLang="zh-CN" smtClean="0"/>
              <a:t>, </a:t>
            </a:r>
            <a:r>
              <a:rPr lang="zh-CN" altLang="en-US" smtClean="0"/>
              <a:t>点击白色图片任意处</a:t>
            </a:r>
            <a:r>
              <a:rPr lang="en-US" altLang="zh-CN" smtClean="0"/>
              <a:t>, </a:t>
            </a:r>
            <a:r>
              <a:rPr lang="zh-CN" altLang="en-US" smtClean="0"/>
              <a:t>可控制动画播放或暂停</a:t>
            </a:r>
            <a:r>
              <a:rPr lang="en-US" altLang="zh-CN" smtClean="0"/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558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2015-10-31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7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2015-10-31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88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802662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546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2015-10-31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95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2015-10-31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38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2015-10-31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33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2015-10-31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47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2015-10-31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19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2015-10-31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07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2015-10-31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72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0" y="6570662"/>
            <a:ext cx="9144000" cy="287338"/>
          </a:xfrm>
          <a:prstGeom prst="rect">
            <a:avLst/>
          </a:prstGeom>
          <a:gradFill rotWithShape="1">
            <a:gsLst>
              <a:gs pos="0">
                <a:srgbClr val="008A8A">
                  <a:shade val="51000"/>
                  <a:satMod val="130000"/>
                </a:srgbClr>
              </a:gs>
              <a:gs pos="80000">
                <a:srgbClr val="008A8A">
                  <a:shade val="93000"/>
                  <a:satMod val="130000"/>
                </a:srgbClr>
              </a:gs>
              <a:gs pos="100000">
                <a:srgbClr val="008A8A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8A8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spcBef>
                <a:spcPct val="50000"/>
              </a:spcBef>
              <a:defRPr/>
            </a:pPr>
            <a:r>
              <a:rPr kumimoji="1"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《</a:t>
            </a:r>
            <a:r>
              <a:rPr kumimoji="1" lang="zh-CN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/>
              </a:rPr>
              <a:t>高等数学</a:t>
            </a:r>
            <a:r>
              <a:rPr kumimoji="1"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》</a:t>
            </a:r>
          </a:p>
        </p:txBody>
      </p:sp>
      <p:sp>
        <p:nvSpPr>
          <p:cNvPr id="12" name="AutoShape 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60558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下页</a:t>
            </a:r>
          </a:p>
        </p:txBody>
      </p:sp>
      <p:sp>
        <p:nvSpPr>
          <p:cNvPr id="13" name="AutoShape 4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5938" y="660558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结束</a:t>
            </a:r>
          </a:p>
        </p:txBody>
      </p:sp>
      <p:sp>
        <p:nvSpPr>
          <p:cNvPr id="14" name="AutoShape 5">
            <a:hlinkClick r:id="" action="ppaction://hlinkshowjump?jump=lastslideviewed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63938" y="659923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 dirty="0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313725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84.emf"/><Relationship Id="rId26" Type="http://schemas.openxmlformats.org/officeDocument/2006/relationships/image" Target="../media/image88.emf"/><Relationship Id="rId3" Type="http://schemas.openxmlformats.org/officeDocument/2006/relationships/oleObject" Target="../embeddings/oleObject77.bin"/><Relationship Id="rId21" Type="http://schemas.openxmlformats.org/officeDocument/2006/relationships/oleObject" Target="../embeddings/oleObject86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1.emf"/><Relationship Id="rId17" Type="http://schemas.openxmlformats.org/officeDocument/2006/relationships/oleObject" Target="../embeddings/oleObject84.bin"/><Relationship Id="rId25" Type="http://schemas.openxmlformats.org/officeDocument/2006/relationships/oleObject" Target="../embeddings/oleObject8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3.emf"/><Relationship Id="rId20" Type="http://schemas.openxmlformats.org/officeDocument/2006/relationships/image" Target="../media/image85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78.emf"/><Relationship Id="rId11" Type="http://schemas.openxmlformats.org/officeDocument/2006/relationships/oleObject" Target="../embeddings/oleObject81.bin"/><Relationship Id="rId24" Type="http://schemas.openxmlformats.org/officeDocument/2006/relationships/image" Target="../media/image87.emf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23" Type="http://schemas.openxmlformats.org/officeDocument/2006/relationships/oleObject" Target="../embeddings/oleObject87.bin"/><Relationship Id="rId28" Type="http://schemas.openxmlformats.org/officeDocument/2006/relationships/image" Target="../media/image89.emf"/><Relationship Id="rId10" Type="http://schemas.openxmlformats.org/officeDocument/2006/relationships/image" Target="../media/image80.emf"/><Relationship Id="rId19" Type="http://schemas.openxmlformats.org/officeDocument/2006/relationships/oleObject" Target="../embeddings/oleObject85.bin"/><Relationship Id="rId4" Type="http://schemas.openxmlformats.org/officeDocument/2006/relationships/image" Target="../media/image77.e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82.emf"/><Relationship Id="rId22" Type="http://schemas.openxmlformats.org/officeDocument/2006/relationships/image" Target="../media/image86.emf"/><Relationship Id="rId27" Type="http://schemas.openxmlformats.org/officeDocument/2006/relationships/oleObject" Target="../embeddings/oleObject8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97.emf"/><Relationship Id="rId26" Type="http://schemas.openxmlformats.org/officeDocument/2006/relationships/image" Target="../media/image101.emf"/><Relationship Id="rId3" Type="http://schemas.openxmlformats.org/officeDocument/2006/relationships/oleObject" Target="../embeddings/oleObject90.bin"/><Relationship Id="rId21" Type="http://schemas.openxmlformats.org/officeDocument/2006/relationships/oleObject" Target="../embeddings/oleObject99.bin"/><Relationship Id="rId34" Type="http://schemas.openxmlformats.org/officeDocument/2006/relationships/image" Target="../media/image105.emf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94.emf"/><Relationship Id="rId17" Type="http://schemas.openxmlformats.org/officeDocument/2006/relationships/oleObject" Target="../embeddings/oleObject97.bin"/><Relationship Id="rId25" Type="http://schemas.openxmlformats.org/officeDocument/2006/relationships/oleObject" Target="../embeddings/oleObject101.bin"/><Relationship Id="rId33" Type="http://schemas.openxmlformats.org/officeDocument/2006/relationships/oleObject" Target="../embeddings/oleObject10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6.emf"/><Relationship Id="rId20" Type="http://schemas.openxmlformats.org/officeDocument/2006/relationships/image" Target="../media/image98.emf"/><Relationship Id="rId29" Type="http://schemas.openxmlformats.org/officeDocument/2006/relationships/oleObject" Target="../embeddings/oleObject103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1.emf"/><Relationship Id="rId11" Type="http://schemas.openxmlformats.org/officeDocument/2006/relationships/oleObject" Target="../embeddings/oleObject94.bin"/><Relationship Id="rId24" Type="http://schemas.openxmlformats.org/officeDocument/2006/relationships/image" Target="../media/image100.emf"/><Relationship Id="rId32" Type="http://schemas.openxmlformats.org/officeDocument/2006/relationships/image" Target="../media/image104.emf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23" Type="http://schemas.openxmlformats.org/officeDocument/2006/relationships/oleObject" Target="../embeddings/oleObject100.bin"/><Relationship Id="rId28" Type="http://schemas.openxmlformats.org/officeDocument/2006/relationships/image" Target="../media/image102.emf"/><Relationship Id="rId36" Type="http://schemas.openxmlformats.org/officeDocument/2006/relationships/image" Target="../media/image106.emf"/><Relationship Id="rId10" Type="http://schemas.openxmlformats.org/officeDocument/2006/relationships/image" Target="../media/image93.emf"/><Relationship Id="rId19" Type="http://schemas.openxmlformats.org/officeDocument/2006/relationships/oleObject" Target="../embeddings/oleObject98.bin"/><Relationship Id="rId31" Type="http://schemas.openxmlformats.org/officeDocument/2006/relationships/oleObject" Target="../embeddings/oleObject104.bin"/><Relationship Id="rId4" Type="http://schemas.openxmlformats.org/officeDocument/2006/relationships/image" Target="../media/image90.e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95.emf"/><Relationship Id="rId22" Type="http://schemas.openxmlformats.org/officeDocument/2006/relationships/image" Target="../media/image99.emf"/><Relationship Id="rId27" Type="http://schemas.openxmlformats.org/officeDocument/2006/relationships/oleObject" Target="../embeddings/oleObject102.bin"/><Relationship Id="rId30" Type="http://schemas.openxmlformats.org/officeDocument/2006/relationships/image" Target="../media/image103.emf"/><Relationship Id="rId35" Type="http://schemas.openxmlformats.org/officeDocument/2006/relationships/oleObject" Target="../embeddings/oleObject10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08.gif"/><Relationship Id="rId4" Type="http://schemas.openxmlformats.org/officeDocument/2006/relationships/image" Target="../media/image10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13.bin"/><Relationship Id="rId18" Type="http://schemas.openxmlformats.org/officeDocument/2006/relationships/image" Target="../media/image116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13.wmf"/><Relationship Id="rId17" Type="http://schemas.openxmlformats.org/officeDocument/2006/relationships/oleObject" Target="../embeddings/oleObject115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15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10" Type="http://schemas.openxmlformats.org/officeDocument/2006/relationships/image" Target="../media/image112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14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124.emf"/><Relationship Id="rId26" Type="http://schemas.openxmlformats.org/officeDocument/2006/relationships/image" Target="../media/image128.emf"/><Relationship Id="rId3" Type="http://schemas.openxmlformats.org/officeDocument/2006/relationships/oleObject" Target="../embeddings/oleObject116.bin"/><Relationship Id="rId21" Type="http://schemas.openxmlformats.org/officeDocument/2006/relationships/oleObject" Target="../embeddings/oleObject125.bin"/><Relationship Id="rId34" Type="http://schemas.openxmlformats.org/officeDocument/2006/relationships/image" Target="../media/image132.emf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21.emf"/><Relationship Id="rId17" Type="http://schemas.openxmlformats.org/officeDocument/2006/relationships/oleObject" Target="../embeddings/oleObject123.bin"/><Relationship Id="rId25" Type="http://schemas.openxmlformats.org/officeDocument/2006/relationships/oleObject" Target="../embeddings/oleObject127.bin"/><Relationship Id="rId33" Type="http://schemas.openxmlformats.org/officeDocument/2006/relationships/oleObject" Target="../embeddings/oleObject131.bin"/><Relationship Id="rId38" Type="http://schemas.openxmlformats.org/officeDocument/2006/relationships/image" Target="../media/image134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3.emf"/><Relationship Id="rId20" Type="http://schemas.openxmlformats.org/officeDocument/2006/relationships/image" Target="../media/image125.emf"/><Relationship Id="rId29" Type="http://schemas.openxmlformats.org/officeDocument/2006/relationships/oleObject" Target="../embeddings/oleObject129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8.emf"/><Relationship Id="rId11" Type="http://schemas.openxmlformats.org/officeDocument/2006/relationships/oleObject" Target="../embeddings/oleObject120.bin"/><Relationship Id="rId24" Type="http://schemas.openxmlformats.org/officeDocument/2006/relationships/image" Target="../media/image127.emf"/><Relationship Id="rId32" Type="http://schemas.openxmlformats.org/officeDocument/2006/relationships/image" Target="../media/image131.emf"/><Relationship Id="rId37" Type="http://schemas.openxmlformats.org/officeDocument/2006/relationships/oleObject" Target="../embeddings/oleObject133.bin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23" Type="http://schemas.openxmlformats.org/officeDocument/2006/relationships/oleObject" Target="../embeddings/oleObject126.bin"/><Relationship Id="rId28" Type="http://schemas.openxmlformats.org/officeDocument/2006/relationships/image" Target="../media/image129.emf"/><Relationship Id="rId36" Type="http://schemas.openxmlformats.org/officeDocument/2006/relationships/image" Target="../media/image133.emf"/><Relationship Id="rId10" Type="http://schemas.openxmlformats.org/officeDocument/2006/relationships/image" Target="../media/image120.emf"/><Relationship Id="rId19" Type="http://schemas.openxmlformats.org/officeDocument/2006/relationships/oleObject" Target="../embeddings/oleObject124.bin"/><Relationship Id="rId31" Type="http://schemas.openxmlformats.org/officeDocument/2006/relationships/oleObject" Target="../embeddings/oleObject130.bin"/><Relationship Id="rId4" Type="http://schemas.openxmlformats.org/officeDocument/2006/relationships/image" Target="../media/image117.e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22.emf"/><Relationship Id="rId22" Type="http://schemas.openxmlformats.org/officeDocument/2006/relationships/image" Target="../media/image126.emf"/><Relationship Id="rId27" Type="http://schemas.openxmlformats.org/officeDocument/2006/relationships/oleObject" Target="../embeddings/oleObject128.bin"/><Relationship Id="rId30" Type="http://schemas.openxmlformats.org/officeDocument/2006/relationships/image" Target="../media/image130.emf"/><Relationship Id="rId35" Type="http://schemas.openxmlformats.org/officeDocument/2006/relationships/oleObject" Target="../embeddings/oleObject13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emf"/><Relationship Id="rId13" Type="http://schemas.openxmlformats.org/officeDocument/2006/relationships/oleObject" Target="../embeddings/oleObject139.bin"/><Relationship Id="rId18" Type="http://schemas.openxmlformats.org/officeDocument/2006/relationships/image" Target="../media/image142.emf"/><Relationship Id="rId26" Type="http://schemas.openxmlformats.org/officeDocument/2006/relationships/image" Target="../media/image146.emf"/><Relationship Id="rId3" Type="http://schemas.openxmlformats.org/officeDocument/2006/relationships/oleObject" Target="../embeddings/oleObject134.bin"/><Relationship Id="rId21" Type="http://schemas.openxmlformats.org/officeDocument/2006/relationships/oleObject" Target="../embeddings/oleObject143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39.emf"/><Relationship Id="rId17" Type="http://schemas.openxmlformats.org/officeDocument/2006/relationships/oleObject" Target="../embeddings/oleObject141.bin"/><Relationship Id="rId25" Type="http://schemas.openxmlformats.org/officeDocument/2006/relationships/oleObject" Target="../embeddings/oleObject14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1.emf"/><Relationship Id="rId20" Type="http://schemas.openxmlformats.org/officeDocument/2006/relationships/image" Target="../media/image143.emf"/><Relationship Id="rId29" Type="http://schemas.openxmlformats.org/officeDocument/2006/relationships/oleObject" Target="../embeddings/oleObject147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36.emf"/><Relationship Id="rId11" Type="http://schemas.openxmlformats.org/officeDocument/2006/relationships/oleObject" Target="../embeddings/oleObject138.bin"/><Relationship Id="rId24" Type="http://schemas.openxmlformats.org/officeDocument/2006/relationships/image" Target="../media/image145.emf"/><Relationship Id="rId32" Type="http://schemas.openxmlformats.org/officeDocument/2006/relationships/image" Target="../media/image149.emf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23" Type="http://schemas.openxmlformats.org/officeDocument/2006/relationships/oleObject" Target="../embeddings/oleObject144.bin"/><Relationship Id="rId28" Type="http://schemas.openxmlformats.org/officeDocument/2006/relationships/image" Target="../media/image147.emf"/><Relationship Id="rId10" Type="http://schemas.openxmlformats.org/officeDocument/2006/relationships/image" Target="../media/image138.emf"/><Relationship Id="rId19" Type="http://schemas.openxmlformats.org/officeDocument/2006/relationships/oleObject" Target="../embeddings/oleObject142.bin"/><Relationship Id="rId31" Type="http://schemas.openxmlformats.org/officeDocument/2006/relationships/oleObject" Target="../embeddings/oleObject148.bin"/><Relationship Id="rId4" Type="http://schemas.openxmlformats.org/officeDocument/2006/relationships/image" Target="../media/image135.e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40.emf"/><Relationship Id="rId22" Type="http://schemas.openxmlformats.org/officeDocument/2006/relationships/image" Target="../media/image144.emf"/><Relationship Id="rId27" Type="http://schemas.openxmlformats.org/officeDocument/2006/relationships/oleObject" Target="../embeddings/oleObject146.bin"/><Relationship Id="rId30" Type="http://schemas.openxmlformats.org/officeDocument/2006/relationships/image" Target="../media/image148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emf"/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157.emf"/><Relationship Id="rId26" Type="http://schemas.openxmlformats.org/officeDocument/2006/relationships/image" Target="../media/image161.emf"/><Relationship Id="rId39" Type="http://schemas.openxmlformats.org/officeDocument/2006/relationships/oleObject" Target="../embeddings/oleObject167.bin"/><Relationship Id="rId3" Type="http://schemas.openxmlformats.org/officeDocument/2006/relationships/oleObject" Target="../embeddings/oleObject149.bin"/><Relationship Id="rId21" Type="http://schemas.openxmlformats.org/officeDocument/2006/relationships/oleObject" Target="../embeddings/oleObject158.bin"/><Relationship Id="rId34" Type="http://schemas.openxmlformats.org/officeDocument/2006/relationships/image" Target="../media/image165.emf"/><Relationship Id="rId42" Type="http://schemas.openxmlformats.org/officeDocument/2006/relationships/image" Target="../media/image169.emf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54.emf"/><Relationship Id="rId17" Type="http://schemas.openxmlformats.org/officeDocument/2006/relationships/oleObject" Target="../embeddings/oleObject156.bin"/><Relationship Id="rId25" Type="http://schemas.openxmlformats.org/officeDocument/2006/relationships/oleObject" Target="../embeddings/oleObject160.bin"/><Relationship Id="rId33" Type="http://schemas.openxmlformats.org/officeDocument/2006/relationships/oleObject" Target="../embeddings/oleObject164.bin"/><Relationship Id="rId38" Type="http://schemas.openxmlformats.org/officeDocument/2006/relationships/image" Target="../media/image167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6.emf"/><Relationship Id="rId20" Type="http://schemas.openxmlformats.org/officeDocument/2006/relationships/image" Target="../media/image158.emf"/><Relationship Id="rId29" Type="http://schemas.openxmlformats.org/officeDocument/2006/relationships/oleObject" Target="../embeddings/oleObject162.bin"/><Relationship Id="rId41" Type="http://schemas.openxmlformats.org/officeDocument/2006/relationships/oleObject" Target="../embeddings/oleObject168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51.emf"/><Relationship Id="rId11" Type="http://schemas.openxmlformats.org/officeDocument/2006/relationships/oleObject" Target="../embeddings/oleObject153.bin"/><Relationship Id="rId24" Type="http://schemas.openxmlformats.org/officeDocument/2006/relationships/image" Target="../media/image160.emf"/><Relationship Id="rId32" Type="http://schemas.openxmlformats.org/officeDocument/2006/relationships/image" Target="../media/image164.emf"/><Relationship Id="rId37" Type="http://schemas.openxmlformats.org/officeDocument/2006/relationships/oleObject" Target="../embeddings/oleObject166.bin"/><Relationship Id="rId40" Type="http://schemas.openxmlformats.org/officeDocument/2006/relationships/image" Target="../media/image168.emf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23" Type="http://schemas.openxmlformats.org/officeDocument/2006/relationships/oleObject" Target="../embeddings/oleObject159.bin"/><Relationship Id="rId28" Type="http://schemas.openxmlformats.org/officeDocument/2006/relationships/image" Target="../media/image162.emf"/><Relationship Id="rId36" Type="http://schemas.openxmlformats.org/officeDocument/2006/relationships/image" Target="../media/image166.emf"/><Relationship Id="rId10" Type="http://schemas.openxmlformats.org/officeDocument/2006/relationships/image" Target="../media/image153.emf"/><Relationship Id="rId19" Type="http://schemas.openxmlformats.org/officeDocument/2006/relationships/oleObject" Target="../embeddings/oleObject157.bin"/><Relationship Id="rId31" Type="http://schemas.openxmlformats.org/officeDocument/2006/relationships/oleObject" Target="../embeddings/oleObject163.bin"/><Relationship Id="rId44" Type="http://schemas.openxmlformats.org/officeDocument/2006/relationships/image" Target="../media/image170.emf"/><Relationship Id="rId4" Type="http://schemas.openxmlformats.org/officeDocument/2006/relationships/image" Target="../media/image150.e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55.emf"/><Relationship Id="rId22" Type="http://schemas.openxmlformats.org/officeDocument/2006/relationships/image" Target="../media/image159.emf"/><Relationship Id="rId27" Type="http://schemas.openxmlformats.org/officeDocument/2006/relationships/oleObject" Target="../embeddings/oleObject161.bin"/><Relationship Id="rId30" Type="http://schemas.openxmlformats.org/officeDocument/2006/relationships/image" Target="../media/image163.emf"/><Relationship Id="rId35" Type="http://schemas.openxmlformats.org/officeDocument/2006/relationships/oleObject" Target="../embeddings/oleObject165.bin"/><Relationship Id="rId43" Type="http://schemas.openxmlformats.org/officeDocument/2006/relationships/oleObject" Target="../embeddings/oleObject16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emf"/><Relationship Id="rId13" Type="http://schemas.openxmlformats.org/officeDocument/2006/relationships/oleObject" Target="../embeddings/oleObject175.bin"/><Relationship Id="rId18" Type="http://schemas.openxmlformats.org/officeDocument/2006/relationships/image" Target="../media/image178.emf"/><Relationship Id="rId26" Type="http://schemas.openxmlformats.org/officeDocument/2006/relationships/image" Target="../media/image182.emf"/><Relationship Id="rId3" Type="http://schemas.openxmlformats.org/officeDocument/2006/relationships/oleObject" Target="../embeddings/oleObject170.bin"/><Relationship Id="rId21" Type="http://schemas.openxmlformats.org/officeDocument/2006/relationships/oleObject" Target="../embeddings/oleObject179.bin"/><Relationship Id="rId34" Type="http://schemas.openxmlformats.org/officeDocument/2006/relationships/image" Target="../media/image186.emf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75.emf"/><Relationship Id="rId17" Type="http://schemas.openxmlformats.org/officeDocument/2006/relationships/oleObject" Target="../embeddings/oleObject177.bin"/><Relationship Id="rId25" Type="http://schemas.openxmlformats.org/officeDocument/2006/relationships/oleObject" Target="../embeddings/oleObject181.bin"/><Relationship Id="rId33" Type="http://schemas.openxmlformats.org/officeDocument/2006/relationships/oleObject" Target="../embeddings/oleObject18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7.emf"/><Relationship Id="rId20" Type="http://schemas.openxmlformats.org/officeDocument/2006/relationships/image" Target="../media/image179.emf"/><Relationship Id="rId29" Type="http://schemas.openxmlformats.org/officeDocument/2006/relationships/oleObject" Target="../embeddings/oleObject183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72.emf"/><Relationship Id="rId11" Type="http://schemas.openxmlformats.org/officeDocument/2006/relationships/oleObject" Target="../embeddings/oleObject174.bin"/><Relationship Id="rId24" Type="http://schemas.openxmlformats.org/officeDocument/2006/relationships/image" Target="../media/image181.emf"/><Relationship Id="rId32" Type="http://schemas.openxmlformats.org/officeDocument/2006/relationships/image" Target="../media/image185.emf"/><Relationship Id="rId5" Type="http://schemas.openxmlformats.org/officeDocument/2006/relationships/oleObject" Target="../embeddings/oleObject171.bin"/><Relationship Id="rId15" Type="http://schemas.openxmlformats.org/officeDocument/2006/relationships/oleObject" Target="../embeddings/oleObject176.bin"/><Relationship Id="rId23" Type="http://schemas.openxmlformats.org/officeDocument/2006/relationships/oleObject" Target="../embeddings/oleObject180.bin"/><Relationship Id="rId28" Type="http://schemas.openxmlformats.org/officeDocument/2006/relationships/image" Target="../media/image183.emf"/><Relationship Id="rId10" Type="http://schemas.openxmlformats.org/officeDocument/2006/relationships/image" Target="../media/image174.emf"/><Relationship Id="rId19" Type="http://schemas.openxmlformats.org/officeDocument/2006/relationships/oleObject" Target="../embeddings/oleObject178.bin"/><Relationship Id="rId31" Type="http://schemas.openxmlformats.org/officeDocument/2006/relationships/oleObject" Target="../embeddings/oleObject184.bin"/><Relationship Id="rId4" Type="http://schemas.openxmlformats.org/officeDocument/2006/relationships/image" Target="../media/image171.emf"/><Relationship Id="rId9" Type="http://schemas.openxmlformats.org/officeDocument/2006/relationships/oleObject" Target="../embeddings/oleObject173.bin"/><Relationship Id="rId14" Type="http://schemas.openxmlformats.org/officeDocument/2006/relationships/image" Target="../media/image176.emf"/><Relationship Id="rId22" Type="http://schemas.openxmlformats.org/officeDocument/2006/relationships/image" Target="../media/image180.emf"/><Relationship Id="rId27" Type="http://schemas.openxmlformats.org/officeDocument/2006/relationships/oleObject" Target="../embeddings/oleObject182.bin"/><Relationship Id="rId30" Type="http://schemas.openxmlformats.org/officeDocument/2006/relationships/image" Target="../media/image184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191.bin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88.bin"/><Relationship Id="rId12" Type="http://schemas.openxmlformats.org/officeDocument/2006/relationships/image" Target="../media/image18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90.bin"/><Relationship Id="rId5" Type="http://schemas.openxmlformats.org/officeDocument/2006/relationships/oleObject" Target="../embeddings/oleObject187.bin"/><Relationship Id="rId10" Type="http://schemas.openxmlformats.org/officeDocument/2006/relationships/image" Target="../media/image187.w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189.bin"/><Relationship Id="rId14" Type="http://schemas.openxmlformats.org/officeDocument/2006/relationships/image" Target="../media/image189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emf"/><Relationship Id="rId13" Type="http://schemas.openxmlformats.org/officeDocument/2006/relationships/oleObject" Target="../embeddings/oleObject197.bin"/><Relationship Id="rId3" Type="http://schemas.openxmlformats.org/officeDocument/2006/relationships/oleObject" Target="../embeddings/oleObject192.bin"/><Relationship Id="rId7" Type="http://schemas.openxmlformats.org/officeDocument/2006/relationships/oleObject" Target="../embeddings/oleObject194.bin"/><Relationship Id="rId12" Type="http://schemas.openxmlformats.org/officeDocument/2006/relationships/image" Target="../media/image19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91.emf"/><Relationship Id="rId11" Type="http://schemas.openxmlformats.org/officeDocument/2006/relationships/oleObject" Target="../embeddings/oleObject196.bin"/><Relationship Id="rId5" Type="http://schemas.openxmlformats.org/officeDocument/2006/relationships/oleObject" Target="../embeddings/oleObject193.bin"/><Relationship Id="rId10" Type="http://schemas.openxmlformats.org/officeDocument/2006/relationships/image" Target="../media/image193.emf"/><Relationship Id="rId4" Type="http://schemas.openxmlformats.org/officeDocument/2006/relationships/image" Target="../media/image190.emf"/><Relationship Id="rId9" Type="http://schemas.openxmlformats.org/officeDocument/2006/relationships/oleObject" Target="../embeddings/oleObject195.bin"/><Relationship Id="rId14" Type="http://schemas.openxmlformats.org/officeDocument/2006/relationships/image" Target="../media/image19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emf"/><Relationship Id="rId13" Type="http://schemas.openxmlformats.org/officeDocument/2006/relationships/oleObject" Target="../embeddings/oleObject203.bin"/><Relationship Id="rId18" Type="http://schemas.openxmlformats.org/officeDocument/2006/relationships/image" Target="../media/image203.emf"/><Relationship Id="rId26" Type="http://schemas.openxmlformats.org/officeDocument/2006/relationships/image" Target="../media/image207.emf"/><Relationship Id="rId3" Type="http://schemas.openxmlformats.org/officeDocument/2006/relationships/oleObject" Target="../embeddings/oleObject198.bin"/><Relationship Id="rId21" Type="http://schemas.openxmlformats.org/officeDocument/2006/relationships/oleObject" Target="../embeddings/oleObject207.bin"/><Relationship Id="rId34" Type="http://schemas.openxmlformats.org/officeDocument/2006/relationships/image" Target="../media/image211.emf"/><Relationship Id="rId7" Type="http://schemas.openxmlformats.org/officeDocument/2006/relationships/oleObject" Target="../embeddings/oleObject200.bin"/><Relationship Id="rId12" Type="http://schemas.openxmlformats.org/officeDocument/2006/relationships/image" Target="../media/image200.emf"/><Relationship Id="rId17" Type="http://schemas.openxmlformats.org/officeDocument/2006/relationships/oleObject" Target="../embeddings/oleObject205.bin"/><Relationship Id="rId25" Type="http://schemas.openxmlformats.org/officeDocument/2006/relationships/oleObject" Target="../embeddings/oleObject209.bin"/><Relationship Id="rId33" Type="http://schemas.openxmlformats.org/officeDocument/2006/relationships/oleObject" Target="../embeddings/oleObject21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02.emf"/><Relationship Id="rId20" Type="http://schemas.openxmlformats.org/officeDocument/2006/relationships/image" Target="../media/image204.emf"/><Relationship Id="rId29" Type="http://schemas.openxmlformats.org/officeDocument/2006/relationships/oleObject" Target="../embeddings/oleObject211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97.emf"/><Relationship Id="rId11" Type="http://schemas.openxmlformats.org/officeDocument/2006/relationships/oleObject" Target="../embeddings/oleObject202.bin"/><Relationship Id="rId24" Type="http://schemas.openxmlformats.org/officeDocument/2006/relationships/image" Target="../media/image206.emf"/><Relationship Id="rId32" Type="http://schemas.openxmlformats.org/officeDocument/2006/relationships/image" Target="../media/image210.emf"/><Relationship Id="rId37" Type="http://schemas.openxmlformats.org/officeDocument/2006/relationships/image" Target="../media/image213.png"/><Relationship Id="rId5" Type="http://schemas.openxmlformats.org/officeDocument/2006/relationships/oleObject" Target="../embeddings/oleObject199.bin"/><Relationship Id="rId15" Type="http://schemas.openxmlformats.org/officeDocument/2006/relationships/oleObject" Target="../embeddings/oleObject204.bin"/><Relationship Id="rId23" Type="http://schemas.openxmlformats.org/officeDocument/2006/relationships/oleObject" Target="../embeddings/oleObject208.bin"/><Relationship Id="rId28" Type="http://schemas.openxmlformats.org/officeDocument/2006/relationships/image" Target="../media/image208.emf"/><Relationship Id="rId36" Type="http://schemas.openxmlformats.org/officeDocument/2006/relationships/image" Target="../media/image212.emf"/><Relationship Id="rId10" Type="http://schemas.openxmlformats.org/officeDocument/2006/relationships/image" Target="../media/image199.emf"/><Relationship Id="rId19" Type="http://schemas.openxmlformats.org/officeDocument/2006/relationships/oleObject" Target="../embeddings/oleObject206.bin"/><Relationship Id="rId31" Type="http://schemas.openxmlformats.org/officeDocument/2006/relationships/oleObject" Target="../embeddings/oleObject212.bin"/><Relationship Id="rId4" Type="http://schemas.openxmlformats.org/officeDocument/2006/relationships/image" Target="../media/image196.emf"/><Relationship Id="rId9" Type="http://schemas.openxmlformats.org/officeDocument/2006/relationships/oleObject" Target="../embeddings/oleObject201.bin"/><Relationship Id="rId14" Type="http://schemas.openxmlformats.org/officeDocument/2006/relationships/image" Target="../media/image201.emf"/><Relationship Id="rId22" Type="http://schemas.openxmlformats.org/officeDocument/2006/relationships/image" Target="../media/image205.emf"/><Relationship Id="rId27" Type="http://schemas.openxmlformats.org/officeDocument/2006/relationships/oleObject" Target="../embeddings/oleObject210.bin"/><Relationship Id="rId30" Type="http://schemas.openxmlformats.org/officeDocument/2006/relationships/image" Target="../media/image209.emf"/><Relationship Id="rId35" Type="http://schemas.openxmlformats.org/officeDocument/2006/relationships/oleObject" Target="../embeddings/oleObject21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emf"/><Relationship Id="rId13" Type="http://schemas.openxmlformats.org/officeDocument/2006/relationships/oleObject" Target="../embeddings/oleObject220.bin"/><Relationship Id="rId18" Type="http://schemas.openxmlformats.org/officeDocument/2006/relationships/image" Target="../media/image221.emf"/><Relationship Id="rId26" Type="http://schemas.openxmlformats.org/officeDocument/2006/relationships/image" Target="../media/image225.emf"/><Relationship Id="rId39" Type="http://schemas.openxmlformats.org/officeDocument/2006/relationships/oleObject" Target="../embeddings/oleObject233.bin"/><Relationship Id="rId3" Type="http://schemas.openxmlformats.org/officeDocument/2006/relationships/oleObject" Target="../embeddings/oleObject215.bin"/><Relationship Id="rId21" Type="http://schemas.openxmlformats.org/officeDocument/2006/relationships/oleObject" Target="../embeddings/oleObject224.bin"/><Relationship Id="rId34" Type="http://schemas.openxmlformats.org/officeDocument/2006/relationships/image" Target="../media/image229.emf"/><Relationship Id="rId42" Type="http://schemas.openxmlformats.org/officeDocument/2006/relationships/image" Target="../media/image233.emf"/><Relationship Id="rId7" Type="http://schemas.openxmlformats.org/officeDocument/2006/relationships/oleObject" Target="../embeddings/oleObject217.bin"/><Relationship Id="rId12" Type="http://schemas.openxmlformats.org/officeDocument/2006/relationships/image" Target="../media/image218.emf"/><Relationship Id="rId17" Type="http://schemas.openxmlformats.org/officeDocument/2006/relationships/oleObject" Target="../embeddings/oleObject222.bin"/><Relationship Id="rId25" Type="http://schemas.openxmlformats.org/officeDocument/2006/relationships/oleObject" Target="../embeddings/oleObject226.bin"/><Relationship Id="rId33" Type="http://schemas.openxmlformats.org/officeDocument/2006/relationships/oleObject" Target="../embeddings/oleObject230.bin"/><Relationship Id="rId38" Type="http://schemas.openxmlformats.org/officeDocument/2006/relationships/image" Target="../media/image231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20.emf"/><Relationship Id="rId20" Type="http://schemas.openxmlformats.org/officeDocument/2006/relationships/image" Target="../media/image222.emf"/><Relationship Id="rId29" Type="http://schemas.openxmlformats.org/officeDocument/2006/relationships/oleObject" Target="../embeddings/oleObject228.bin"/><Relationship Id="rId41" Type="http://schemas.openxmlformats.org/officeDocument/2006/relationships/oleObject" Target="../embeddings/oleObject234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15.emf"/><Relationship Id="rId11" Type="http://schemas.openxmlformats.org/officeDocument/2006/relationships/oleObject" Target="../embeddings/oleObject219.bin"/><Relationship Id="rId24" Type="http://schemas.openxmlformats.org/officeDocument/2006/relationships/image" Target="../media/image224.emf"/><Relationship Id="rId32" Type="http://schemas.openxmlformats.org/officeDocument/2006/relationships/image" Target="../media/image228.emf"/><Relationship Id="rId37" Type="http://schemas.openxmlformats.org/officeDocument/2006/relationships/oleObject" Target="../embeddings/oleObject232.bin"/><Relationship Id="rId40" Type="http://schemas.openxmlformats.org/officeDocument/2006/relationships/image" Target="../media/image232.emf"/><Relationship Id="rId5" Type="http://schemas.openxmlformats.org/officeDocument/2006/relationships/oleObject" Target="../embeddings/oleObject216.bin"/><Relationship Id="rId15" Type="http://schemas.openxmlformats.org/officeDocument/2006/relationships/oleObject" Target="../embeddings/oleObject221.bin"/><Relationship Id="rId23" Type="http://schemas.openxmlformats.org/officeDocument/2006/relationships/oleObject" Target="../embeddings/oleObject225.bin"/><Relationship Id="rId28" Type="http://schemas.openxmlformats.org/officeDocument/2006/relationships/image" Target="../media/image226.emf"/><Relationship Id="rId36" Type="http://schemas.openxmlformats.org/officeDocument/2006/relationships/image" Target="../media/image230.emf"/><Relationship Id="rId10" Type="http://schemas.openxmlformats.org/officeDocument/2006/relationships/image" Target="../media/image217.emf"/><Relationship Id="rId19" Type="http://schemas.openxmlformats.org/officeDocument/2006/relationships/oleObject" Target="../embeddings/oleObject223.bin"/><Relationship Id="rId31" Type="http://schemas.openxmlformats.org/officeDocument/2006/relationships/oleObject" Target="../embeddings/oleObject229.bin"/><Relationship Id="rId4" Type="http://schemas.openxmlformats.org/officeDocument/2006/relationships/image" Target="../media/image214.emf"/><Relationship Id="rId9" Type="http://schemas.openxmlformats.org/officeDocument/2006/relationships/oleObject" Target="../embeddings/oleObject218.bin"/><Relationship Id="rId14" Type="http://schemas.openxmlformats.org/officeDocument/2006/relationships/image" Target="../media/image219.emf"/><Relationship Id="rId22" Type="http://schemas.openxmlformats.org/officeDocument/2006/relationships/image" Target="../media/image223.emf"/><Relationship Id="rId27" Type="http://schemas.openxmlformats.org/officeDocument/2006/relationships/oleObject" Target="../embeddings/oleObject227.bin"/><Relationship Id="rId30" Type="http://schemas.openxmlformats.org/officeDocument/2006/relationships/image" Target="../media/image227.emf"/><Relationship Id="rId35" Type="http://schemas.openxmlformats.org/officeDocument/2006/relationships/oleObject" Target="../embeddings/oleObject231.bin"/><Relationship Id="rId43" Type="http://schemas.openxmlformats.org/officeDocument/2006/relationships/image" Target="../media/image2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emf"/><Relationship Id="rId13" Type="http://schemas.openxmlformats.org/officeDocument/2006/relationships/oleObject" Target="../embeddings/oleObject239.bin"/><Relationship Id="rId18" Type="http://schemas.openxmlformats.org/officeDocument/2006/relationships/oleObject" Target="../embeddings/oleObject241.bin"/><Relationship Id="rId26" Type="http://schemas.openxmlformats.org/officeDocument/2006/relationships/image" Target="../media/image246.png"/><Relationship Id="rId3" Type="http://schemas.openxmlformats.org/officeDocument/2006/relationships/slideLayout" Target="../slideLayouts/slideLayout6.xml"/><Relationship Id="rId21" Type="http://schemas.openxmlformats.org/officeDocument/2006/relationships/image" Target="../media/image242.emf"/><Relationship Id="rId7" Type="http://schemas.openxmlformats.org/officeDocument/2006/relationships/oleObject" Target="../embeddings/oleObject236.bin"/><Relationship Id="rId12" Type="http://schemas.openxmlformats.org/officeDocument/2006/relationships/image" Target="../media/image238.emf"/><Relationship Id="rId17" Type="http://schemas.openxmlformats.org/officeDocument/2006/relationships/image" Target="../media/image240.png"/><Relationship Id="rId25" Type="http://schemas.openxmlformats.org/officeDocument/2006/relationships/image" Target="../media/image244.emf"/><Relationship Id="rId2" Type="http://schemas.openxmlformats.org/officeDocument/2006/relationships/video" Target="file:///E:\&#39640;&#31561;&#25968;&#23398;&#35838;&#20214;&#21450;&#22791;&#35838;&#36164;&#26009;\&#39640;&#31561;&#25968;&#23398;A1&#65288;2014-2015-1&#65289;\&#38463;&#22522;&#31859;&#24503;&#34746;&#32447;.avi" TargetMode="External"/><Relationship Id="rId16" Type="http://schemas.openxmlformats.org/officeDocument/2006/relationships/oleObject" Target="../embeddings/oleObject240.bin"/><Relationship Id="rId20" Type="http://schemas.openxmlformats.org/officeDocument/2006/relationships/oleObject" Target="../embeddings/oleObject242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35.emf"/><Relationship Id="rId11" Type="http://schemas.openxmlformats.org/officeDocument/2006/relationships/oleObject" Target="../embeddings/oleObject238.bin"/><Relationship Id="rId24" Type="http://schemas.openxmlformats.org/officeDocument/2006/relationships/oleObject" Target="../embeddings/oleObject244.bin"/><Relationship Id="rId5" Type="http://schemas.openxmlformats.org/officeDocument/2006/relationships/oleObject" Target="../embeddings/oleObject235.bin"/><Relationship Id="rId15" Type="http://schemas.openxmlformats.org/officeDocument/2006/relationships/image" Target="../media/image245.png"/><Relationship Id="rId23" Type="http://schemas.openxmlformats.org/officeDocument/2006/relationships/image" Target="../media/image243.emf"/><Relationship Id="rId10" Type="http://schemas.openxmlformats.org/officeDocument/2006/relationships/image" Target="../media/image237.emf"/><Relationship Id="rId19" Type="http://schemas.openxmlformats.org/officeDocument/2006/relationships/image" Target="../media/image241.emf"/><Relationship Id="rId4" Type="http://schemas.openxmlformats.org/officeDocument/2006/relationships/notesSlide" Target="../notesSlides/notesSlide1.xml"/><Relationship Id="rId9" Type="http://schemas.openxmlformats.org/officeDocument/2006/relationships/oleObject" Target="../embeddings/oleObject237.bin"/><Relationship Id="rId14" Type="http://schemas.openxmlformats.org/officeDocument/2006/relationships/image" Target="../media/image239.emf"/><Relationship Id="rId22" Type="http://schemas.openxmlformats.org/officeDocument/2006/relationships/oleObject" Target="../embeddings/oleObject243.bin"/><Relationship Id="rId27" Type="http://schemas.openxmlformats.org/officeDocument/2006/relationships/image" Target="../media/image24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emf"/><Relationship Id="rId13" Type="http://schemas.openxmlformats.org/officeDocument/2006/relationships/oleObject" Target="../embeddings/oleObject249.bin"/><Relationship Id="rId18" Type="http://schemas.openxmlformats.org/officeDocument/2006/relationships/image" Target="../media/image254.emf"/><Relationship Id="rId26" Type="http://schemas.openxmlformats.org/officeDocument/2006/relationships/image" Target="../media/image258.emf"/><Relationship Id="rId39" Type="http://schemas.openxmlformats.org/officeDocument/2006/relationships/image" Target="../media/image240.png"/><Relationship Id="rId3" Type="http://schemas.openxmlformats.org/officeDocument/2006/relationships/slideLayout" Target="../slideLayouts/slideLayout6.xml"/><Relationship Id="rId21" Type="http://schemas.openxmlformats.org/officeDocument/2006/relationships/oleObject" Target="../embeddings/oleObject253.bin"/><Relationship Id="rId34" Type="http://schemas.openxmlformats.org/officeDocument/2006/relationships/image" Target="../media/image262.emf"/><Relationship Id="rId42" Type="http://schemas.openxmlformats.org/officeDocument/2006/relationships/oleObject" Target="../embeddings/oleObject263.bin"/><Relationship Id="rId47" Type="http://schemas.openxmlformats.org/officeDocument/2006/relationships/image" Target="../media/image267.emf"/><Relationship Id="rId7" Type="http://schemas.openxmlformats.org/officeDocument/2006/relationships/oleObject" Target="../embeddings/oleObject246.bin"/><Relationship Id="rId12" Type="http://schemas.openxmlformats.org/officeDocument/2006/relationships/image" Target="../media/image251.emf"/><Relationship Id="rId17" Type="http://schemas.openxmlformats.org/officeDocument/2006/relationships/oleObject" Target="../embeddings/oleObject251.bin"/><Relationship Id="rId25" Type="http://schemas.openxmlformats.org/officeDocument/2006/relationships/oleObject" Target="../embeddings/oleObject255.bin"/><Relationship Id="rId33" Type="http://schemas.openxmlformats.org/officeDocument/2006/relationships/oleObject" Target="../embeddings/oleObject259.bin"/><Relationship Id="rId38" Type="http://schemas.openxmlformats.org/officeDocument/2006/relationships/oleObject" Target="../embeddings/oleObject261.bin"/><Relationship Id="rId46" Type="http://schemas.openxmlformats.org/officeDocument/2006/relationships/oleObject" Target="../embeddings/oleObject265.bin"/><Relationship Id="rId2" Type="http://schemas.openxmlformats.org/officeDocument/2006/relationships/video" Target="file:///E:\&#39640;&#31561;&#25968;&#23398;&#35838;&#20214;&#21450;&#22791;&#35838;&#36164;&#26009;\&#39640;&#31561;&#25968;&#23398;A1&#65288;2014-2015-1&#65289;\&#38463;&#22522;&#31859;&#24503;&#34746;&#32447;.avi" TargetMode="External"/><Relationship Id="rId16" Type="http://schemas.openxmlformats.org/officeDocument/2006/relationships/image" Target="../media/image253.emf"/><Relationship Id="rId20" Type="http://schemas.openxmlformats.org/officeDocument/2006/relationships/image" Target="../media/image255.emf"/><Relationship Id="rId29" Type="http://schemas.openxmlformats.org/officeDocument/2006/relationships/oleObject" Target="../embeddings/oleObject257.bin"/><Relationship Id="rId41" Type="http://schemas.openxmlformats.org/officeDocument/2006/relationships/image" Target="../media/image264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48.emf"/><Relationship Id="rId11" Type="http://schemas.openxmlformats.org/officeDocument/2006/relationships/oleObject" Target="../embeddings/oleObject248.bin"/><Relationship Id="rId24" Type="http://schemas.openxmlformats.org/officeDocument/2006/relationships/image" Target="../media/image257.emf"/><Relationship Id="rId32" Type="http://schemas.openxmlformats.org/officeDocument/2006/relationships/image" Target="../media/image261.emf"/><Relationship Id="rId37" Type="http://schemas.openxmlformats.org/officeDocument/2006/relationships/image" Target="../media/image245.png"/><Relationship Id="rId40" Type="http://schemas.openxmlformats.org/officeDocument/2006/relationships/oleObject" Target="../embeddings/oleObject262.bin"/><Relationship Id="rId45" Type="http://schemas.openxmlformats.org/officeDocument/2006/relationships/image" Target="../media/image266.emf"/><Relationship Id="rId5" Type="http://schemas.openxmlformats.org/officeDocument/2006/relationships/oleObject" Target="../embeddings/oleObject245.bin"/><Relationship Id="rId15" Type="http://schemas.openxmlformats.org/officeDocument/2006/relationships/oleObject" Target="../embeddings/oleObject250.bin"/><Relationship Id="rId23" Type="http://schemas.openxmlformats.org/officeDocument/2006/relationships/oleObject" Target="../embeddings/oleObject254.bin"/><Relationship Id="rId28" Type="http://schemas.openxmlformats.org/officeDocument/2006/relationships/image" Target="../media/image259.emf"/><Relationship Id="rId36" Type="http://schemas.openxmlformats.org/officeDocument/2006/relationships/image" Target="../media/image263.emf"/><Relationship Id="rId10" Type="http://schemas.openxmlformats.org/officeDocument/2006/relationships/image" Target="../media/image250.emf"/><Relationship Id="rId19" Type="http://schemas.openxmlformats.org/officeDocument/2006/relationships/oleObject" Target="../embeddings/oleObject252.bin"/><Relationship Id="rId31" Type="http://schemas.openxmlformats.org/officeDocument/2006/relationships/oleObject" Target="../embeddings/oleObject258.bin"/><Relationship Id="rId44" Type="http://schemas.openxmlformats.org/officeDocument/2006/relationships/oleObject" Target="../embeddings/oleObject264.bin"/><Relationship Id="rId4" Type="http://schemas.openxmlformats.org/officeDocument/2006/relationships/notesSlide" Target="../notesSlides/notesSlide2.xml"/><Relationship Id="rId9" Type="http://schemas.openxmlformats.org/officeDocument/2006/relationships/oleObject" Target="../embeddings/oleObject247.bin"/><Relationship Id="rId14" Type="http://schemas.openxmlformats.org/officeDocument/2006/relationships/image" Target="../media/image252.emf"/><Relationship Id="rId22" Type="http://schemas.openxmlformats.org/officeDocument/2006/relationships/image" Target="../media/image256.emf"/><Relationship Id="rId27" Type="http://schemas.openxmlformats.org/officeDocument/2006/relationships/oleObject" Target="../embeddings/oleObject256.bin"/><Relationship Id="rId30" Type="http://schemas.openxmlformats.org/officeDocument/2006/relationships/image" Target="../media/image260.emf"/><Relationship Id="rId35" Type="http://schemas.openxmlformats.org/officeDocument/2006/relationships/oleObject" Target="../embeddings/oleObject260.bin"/><Relationship Id="rId43" Type="http://schemas.openxmlformats.org/officeDocument/2006/relationships/image" Target="../media/image265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emf"/><Relationship Id="rId13" Type="http://schemas.openxmlformats.org/officeDocument/2006/relationships/oleObject" Target="../embeddings/oleObject271.bin"/><Relationship Id="rId18" Type="http://schemas.openxmlformats.org/officeDocument/2006/relationships/image" Target="../media/image275.emf"/><Relationship Id="rId26" Type="http://schemas.openxmlformats.org/officeDocument/2006/relationships/image" Target="../media/image279.emf"/><Relationship Id="rId3" Type="http://schemas.openxmlformats.org/officeDocument/2006/relationships/oleObject" Target="../embeddings/oleObject266.bin"/><Relationship Id="rId21" Type="http://schemas.openxmlformats.org/officeDocument/2006/relationships/oleObject" Target="../embeddings/oleObject275.bin"/><Relationship Id="rId7" Type="http://schemas.openxmlformats.org/officeDocument/2006/relationships/oleObject" Target="../embeddings/oleObject268.bin"/><Relationship Id="rId12" Type="http://schemas.openxmlformats.org/officeDocument/2006/relationships/image" Target="../media/image272.emf"/><Relationship Id="rId17" Type="http://schemas.openxmlformats.org/officeDocument/2006/relationships/oleObject" Target="../embeddings/oleObject273.bin"/><Relationship Id="rId25" Type="http://schemas.openxmlformats.org/officeDocument/2006/relationships/oleObject" Target="../embeddings/oleObject27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74.emf"/><Relationship Id="rId20" Type="http://schemas.openxmlformats.org/officeDocument/2006/relationships/image" Target="../media/image276.e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69.emf"/><Relationship Id="rId11" Type="http://schemas.openxmlformats.org/officeDocument/2006/relationships/oleObject" Target="../embeddings/oleObject270.bin"/><Relationship Id="rId24" Type="http://schemas.openxmlformats.org/officeDocument/2006/relationships/image" Target="../media/image278.emf"/><Relationship Id="rId5" Type="http://schemas.openxmlformats.org/officeDocument/2006/relationships/oleObject" Target="../embeddings/oleObject267.bin"/><Relationship Id="rId15" Type="http://schemas.openxmlformats.org/officeDocument/2006/relationships/oleObject" Target="../embeddings/oleObject272.bin"/><Relationship Id="rId23" Type="http://schemas.openxmlformats.org/officeDocument/2006/relationships/oleObject" Target="../embeddings/oleObject276.bin"/><Relationship Id="rId10" Type="http://schemas.openxmlformats.org/officeDocument/2006/relationships/image" Target="../media/image271.emf"/><Relationship Id="rId19" Type="http://schemas.openxmlformats.org/officeDocument/2006/relationships/oleObject" Target="../embeddings/oleObject274.bin"/><Relationship Id="rId4" Type="http://schemas.openxmlformats.org/officeDocument/2006/relationships/image" Target="../media/image268.emf"/><Relationship Id="rId9" Type="http://schemas.openxmlformats.org/officeDocument/2006/relationships/oleObject" Target="../embeddings/oleObject269.bin"/><Relationship Id="rId14" Type="http://schemas.openxmlformats.org/officeDocument/2006/relationships/image" Target="../media/image273.emf"/><Relationship Id="rId22" Type="http://schemas.openxmlformats.org/officeDocument/2006/relationships/image" Target="../media/image27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1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e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19.emf"/><Relationship Id="rId26" Type="http://schemas.openxmlformats.org/officeDocument/2006/relationships/image" Target="../media/image23.emf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emf"/><Relationship Id="rId17" Type="http://schemas.openxmlformats.org/officeDocument/2006/relationships/oleObject" Target="../embeddings/oleObject19.bin"/><Relationship Id="rId25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8.emf"/><Relationship Id="rId20" Type="http://schemas.openxmlformats.org/officeDocument/2006/relationships/image" Target="../media/image20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22.emf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23" Type="http://schemas.openxmlformats.org/officeDocument/2006/relationships/oleObject" Target="../embeddings/oleObject22.bin"/><Relationship Id="rId10" Type="http://schemas.openxmlformats.org/officeDocument/2006/relationships/image" Target="../media/image15.e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7.emf"/><Relationship Id="rId22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1.emf"/><Relationship Id="rId26" Type="http://schemas.openxmlformats.org/officeDocument/2006/relationships/image" Target="../media/image35.emf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3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8.emf"/><Relationship Id="rId17" Type="http://schemas.openxmlformats.org/officeDocument/2006/relationships/oleObject" Target="../embeddings/oleObject31.bin"/><Relationship Id="rId25" Type="http://schemas.openxmlformats.org/officeDocument/2006/relationships/oleObject" Target="../embeddings/oleObject3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0.emf"/><Relationship Id="rId20" Type="http://schemas.openxmlformats.org/officeDocument/2006/relationships/image" Target="../media/image32.emf"/><Relationship Id="rId29" Type="http://schemas.openxmlformats.org/officeDocument/2006/relationships/oleObject" Target="../embeddings/oleObject37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emf"/><Relationship Id="rId11" Type="http://schemas.openxmlformats.org/officeDocument/2006/relationships/oleObject" Target="../embeddings/oleObject28.bin"/><Relationship Id="rId24" Type="http://schemas.openxmlformats.org/officeDocument/2006/relationships/image" Target="../media/image34.emf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28" Type="http://schemas.openxmlformats.org/officeDocument/2006/relationships/image" Target="../media/image36.emf"/><Relationship Id="rId10" Type="http://schemas.openxmlformats.org/officeDocument/2006/relationships/image" Target="../media/image27.emf"/><Relationship Id="rId19" Type="http://schemas.openxmlformats.org/officeDocument/2006/relationships/oleObject" Target="../embeddings/oleObject32.bin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9.emf"/><Relationship Id="rId22" Type="http://schemas.openxmlformats.org/officeDocument/2006/relationships/image" Target="../media/image33.emf"/><Relationship Id="rId27" Type="http://schemas.openxmlformats.org/officeDocument/2006/relationships/oleObject" Target="../embeddings/oleObject36.bin"/><Relationship Id="rId30" Type="http://schemas.openxmlformats.org/officeDocument/2006/relationships/image" Target="../media/image3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2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9.e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1.emf"/><Relationship Id="rId4" Type="http://schemas.openxmlformats.org/officeDocument/2006/relationships/image" Target="../media/image38.e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1.e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8.e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0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5.e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47.emf"/><Relationship Id="rId4" Type="http://schemas.openxmlformats.org/officeDocument/2006/relationships/image" Target="../media/image44.e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59.emf"/><Relationship Id="rId26" Type="http://schemas.openxmlformats.org/officeDocument/2006/relationships/image" Target="../media/image63.emf"/><Relationship Id="rId3" Type="http://schemas.openxmlformats.org/officeDocument/2006/relationships/oleObject" Target="../embeddings/oleObject52.bin"/><Relationship Id="rId21" Type="http://schemas.openxmlformats.org/officeDocument/2006/relationships/oleObject" Target="../embeddings/oleObject61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6.emf"/><Relationship Id="rId17" Type="http://schemas.openxmlformats.org/officeDocument/2006/relationships/oleObject" Target="../embeddings/oleObject59.bin"/><Relationship Id="rId25" Type="http://schemas.openxmlformats.org/officeDocument/2006/relationships/oleObject" Target="../embeddings/oleObject6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8.emf"/><Relationship Id="rId20" Type="http://schemas.openxmlformats.org/officeDocument/2006/relationships/image" Target="../media/image60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3.emf"/><Relationship Id="rId11" Type="http://schemas.openxmlformats.org/officeDocument/2006/relationships/oleObject" Target="../embeddings/oleObject56.bin"/><Relationship Id="rId24" Type="http://schemas.openxmlformats.org/officeDocument/2006/relationships/image" Target="../media/image62.emf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23" Type="http://schemas.openxmlformats.org/officeDocument/2006/relationships/oleObject" Target="../embeddings/oleObject62.bin"/><Relationship Id="rId28" Type="http://schemas.openxmlformats.org/officeDocument/2006/relationships/image" Target="../media/image64.emf"/><Relationship Id="rId10" Type="http://schemas.openxmlformats.org/officeDocument/2006/relationships/image" Target="../media/image55.emf"/><Relationship Id="rId19" Type="http://schemas.openxmlformats.org/officeDocument/2006/relationships/oleObject" Target="../embeddings/oleObject60.bin"/><Relationship Id="rId4" Type="http://schemas.openxmlformats.org/officeDocument/2006/relationships/image" Target="../media/image52.e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7.emf"/><Relationship Id="rId22" Type="http://schemas.openxmlformats.org/officeDocument/2006/relationships/image" Target="../media/image61.emf"/><Relationship Id="rId27" Type="http://schemas.openxmlformats.org/officeDocument/2006/relationships/oleObject" Target="../embeddings/oleObject6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72.emf"/><Relationship Id="rId26" Type="http://schemas.openxmlformats.org/officeDocument/2006/relationships/image" Target="../media/image76.emf"/><Relationship Id="rId3" Type="http://schemas.openxmlformats.org/officeDocument/2006/relationships/oleObject" Target="../embeddings/oleObject65.bin"/><Relationship Id="rId21" Type="http://schemas.openxmlformats.org/officeDocument/2006/relationships/oleObject" Target="../embeddings/oleObject74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69.emf"/><Relationship Id="rId17" Type="http://schemas.openxmlformats.org/officeDocument/2006/relationships/oleObject" Target="../embeddings/oleObject72.bin"/><Relationship Id="rId25" Type="http://schemas.openxmlformats.org/officeDocument/2006/relationships/oleObject" Target="../embeddings/oleObject7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1.emf"/><Relationship Id="rId20" Type="http://schemas.openxmlformats.org/officeDocument/2006/relationships/image" Target="../media/image73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6.emf"/><Relationship Id="rId11" Type="http://schemas.openxmlformats.org/officeDocument/2006/relationships/oleObject" Target="../embeddings/oleObject69.bin"/><Relationship Id="rId24" Type="http://schemas.openxmlformats.org/officeDocument/2006/relationships/image" Target="../media/image75.emf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23" Type="http://schemas.openxmlformats.org/officeDocument/2006/relationships/oleObject" Target="../embeddings/oleObject75.bin"/><Relationship Id="rId10" Type="http://schemas.openxmlformats.org/officeDocument/2006/relationships/image" Target="../media/image68.emf"/><Relationship Id="rId19" Type="http://schemas.openxmlformats.org/officeDocument/2006/relationships/oleObject" Target="../embeddings/oleObject73.bin"/><Relationship Id="rId4" Type="http://schemas.openxmlformats.org/officeDocument/2006/relationships/image" Target="../media/image65.e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70.emf"/><Relationship Id="rId22" Type="http://schemas.openxmlformats.org/officeDocument/2006/relationships/image" Target="../media/image7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5"/>
          <p:cNvGrpSpPr>
            <a:grpSpLocks/>
          </p:cNvGrpSpPr>
          <p:nvPr/>
        </p:nvGrpSpPr>
        <p:grpSpPr bwMode="auto">
          <a:xfrm>
            <a:off x="-36513" y="0"/>
            <a:ext cx="9072563" cy="6838950"/>
            <a:chOff x="6" y="6"/>
            <a:chExt cx="5620" cy="4308"/>
          </a:xfrm>
        </p:grpSpPr>
        <p:sp>
          <p:nvSpPr>
            <p:cNvPr id="19489" name="Freeform 26"/>
            <p:cNvSpPr>
              <a:spLocks/>
            </p:cNvSpPr>
            <p:nvPr/>
          </p:nvSpPr>
          <p:spPr bwMode="auto">
            <a:xfrm>
              <a:off x="6" y="6"/>
              <a:ext cx="262" cy="4308"/>
            </a:xfrm>
            <a:custGeom>
              <a:avLst/>
              <a:gdLst>
                <a:gd name="T0" fmla="*/ 262 w 262"/>
                <a:gd name="T1" fmla="*/ 440 h 4308"/>
                <a:gd name="T2" fmla="*/ 262 w 262"/>
                <a:gd name="T3" fmla="*/ 0 h 4308"/>
                <a:gd name="T4" fmla="*/ 0 w 262"/>
                <a:gd name="T5" fmla="*/ 0 h 4308"/>
                <a:gd name="T6" fmla="*/ 0 w 262"/>
                <a:gd name="T7" fmla="*/ 4308 h 4308"/>
                <a:gd name="T8" fmla="*/ 262 w 262"/>
                <a:gd name="T9" fmla="*/ 4308 h 4308"/>
                <a:gd name="T10" fmla="*/ 262 w 262"/>
                <a:gd name="T11" fmla="*/ 440 h 43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2" h="4308">
                  <a:moveTo>
                    <a:pt x="262" y="440"/>
                  </a:moveTo>
                  <a:lnTo>
                    <a:pt x="262" y="0"/>
                  </a:lnTo>
                  <a:lnTo>
                    <a:pt x="0" y="0"/>
                  </a:lnTo>
                  <a:lnTo>
                    <a:pt x="0" y="4308"/>
                  </a:lnTo>
                  <a:lnTo>
                    <a:pt x="262" y="4308"/>
                  </a:lnTo>
                  <a:lnTo>
                    <a:pt x="262" y="44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0" name="Line 27"/>
            <p:cNvSpPr>
              <a:spLocks noChangeShapeType="1"/>
            </p:cNvSpPr>
            <p:nvPr/>
          </p:nvSpPr>
          <p:spPr bwMode="auto">
            <a:xfrm flipV="1">
              <a:off x="355" y="437"/>
              <a:ext cx="5271" cy="0"/>
            </a:xfrm>
            <a:prstGeom prst="line">
              <a:avLst/>
            </a:prstGeom>
            <a:noFill/>
            <a:ln w="6350" cap="rnd">
              <a:solidFill>
                <a:srgbClr val="008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1" name="Freeform 28"/>
            <p:cNvSpPr>
              <a:spLocks/>
            </p:cNvSpPr>
            <p:nvPr/>
          </p:nvSpPr>
          <p:spPr bwMode="auto">
            <a:xfrm>
              <a:off x="181" y="349"/>
              <a:ext cx="174" cy="175"/>
            </a:xfrm>
            <a:custGeom>
              <a:avLst/>
              <a:gdLst>
                <a:gd name="T0" fmla="*/ 0 w 726"/>
                <a:gd name="T1" fmla="*/ 0 h 725"/>
                <a:gd name="T2" fmla="*/ 0 w 726"/>
                <a:gd name="T3" fmla="*/ 0 h 725"/>
                <a:gd name="T4" fmla="*/ 0 w 726"/>
                <a:gd name="T5" fmla="*/ 0 h 725"/>
                <a:gd name="T6" fmla="*/ 0 w 726"/>
                <a:gd name="T7" fmla="*/ 0 h 725"/>
                <a:gd name="T8" fmla="*/ 0 w 726"/>
                <a:gd name="T9" fmla="*/ 0 h 725"/>
                <a:gd name="T10" fmla="*/ 0 w 726"/>
                <a:gd name="T11" fmla="*/ 0 h 725"/>
                <a:gd name="T12" fmla="*/ 0 w 726"/>
                <a:gd name="T13" fmla="*/ 0 h 7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6" h="725">
                  <a:moveTo>
                    <a:pt x="363" y="0"/>
                  </a:moveTo>
                  <a:cubicBezTo>
                    <a:pt x="163" y="0"/>
                    <a:pt x="0" y="162"/>
                    <a:pt x="0" y="362"/>
                  </a:cubicBezTo>
                  <a:cubicBezTo>
                    <a:pt x="0" y="563"/>
                    <a:pt x="163" y="725"/>
                    <a:pt x="363" y="725"/>
                  </a:cubicBezTo>
                  <a:cubicBezTo>
                    <a:pt x="563" y="725"/>
                    <a:pt x="726" y="563"/>
                    <a:pt x="726" y="362"/>
                  </a:cubicBezTo>
                  <a:cubicBezTo>
                    <a:pt x="726" y="362"/>
                    <a:pt x="726" y="362"/>
                    <a:pt x="726" y="362"/>
                  </a:cubicBezTo>
                  <a:cubicBezTo>
                    <a:pt x="726" y="162"/>
                    <a:pt x="563" y="0"/>
                    <a:pt x="363" y="0"/>
                  </a:cubicBezTo>
                  <a:cubicBezTo>
                    <a:pt x="363" y="0"/>
                    <a:pt x="363" y="0"/>
                    <a:pt x="363" y="0"/>
                  </a:cubicBezTo>
                </a:path>
              </a:pathLst>
            </a:custGeom>
            <a:solidFill>
              <a:srgbClr val="0000FF"/>
            </a:solidFill>
            <a:ln w="38100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2" name="Freeform 29"/>
            <p:cNvSpPr>
              <a:spLocks/>
            </p:cNvSpPr>
            <p:nvPr/>
          </p:nvSpPr>
          <p:spPr bwMode="auto">
            <a:xfrm>
              <a:off x="181" y="349"/>
              <a:ext cx="174" cy="175"/>
            </a:xfrm>
            <a:custGeom>
              <a:avLst/>
              <a:gdLst>
                <a:gd name="T0" fmla="*/ 87 w 174"/>
                <a:gd name="T1" fmla="*/ 0 h 175"/>
                <a:gd name="T2" fmla="*/ 0 w 174"/>
                <a:gd name="T3" fmla="*/ 88 h 175"/>
                <a:gd name="T4" fmla="*/ 87 w 174"/>
                <a:gd name="T5" fmla="*/ 175 h 175"/>
                <a:gd name="T6" fmla="*/ 174 w 174"/>
                <a:gd name="T7" fmla="*/ 88 h 175"/>
                <a:gd name="T8" fmla="*/ 174 w 174"/>
                <a:gd name="T9" fmla="*/ 88 h 175"/>
                <a:gd name="T10" fmla="*/ 87 w 174"/>
                <a:gd name="T11" fmla="*/ 0 h 175"/>
                <a:gd name="T12" fmla="*/ 87 w 174"/>
                <a:gd name="T13" fmla="*/ 0 h 1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4" h="175">
                  <a:moveTo>
                    <a:pt x="87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6"/>
                    <a:pt x="39" y="175"/>
                    <a:pt x="87" y="175"/>
                  </a:cubicBezTo>
                  <a:cubicBezTo>
                    <a:pt x="135" y="175"/>
                    <a:pt x="174" y="136"/>
                    <a:pt x="174" y="88"/>
                  </a:cubicBezTo>
                  <a:cubicBezTo>
                    <a:pt x="174" y="88"/>
                    <a:pt x="174" y="88"/>
                    <a:pt x="174" y="88"/>
                  </a:cubicBezTo>
                  <a:cubicBezTo>
                    <a:pt x="174" y="39"/>
                    <a:pt x="135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</a:path>
              </a:pathLst>
            </a:custGeom>
            <a:noFill/>
            <a:ln w="6350" cap="rnd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2"/>
          <p:cNvSpPr>
            <a:spLocks noChangeArrowheads="1"/>
          </p:cNvSpPr>
          <p:nvPr/>
        </p:nvSpPr>
        <p:spPr bwMode="auto">
          <a:xfrm>
            <a:off x="581025" y="179388"/>
            <a:ext cx="26955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lnSpc>
                <a:spcPct val="100000"/>
              </a:lnSpc>
              <a:defRPr/>
            </a:pPr>
            <a:r>
              <a:rPr lang="en-US" altLang="zh-CN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  <a:ea typeface="华文隶书" pitchFamily="2" charset="-122"/>
              </a:rPr>
              <a:t>Ch2 </a:t>
            </a:r>
            <a:r>
              <a:rPr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  <a:ea typeface="华文隶书" pitchFamily="2" charset="-122"/>
              </a:rPr>
              <a:t>导数与微分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04825" y="1916113"/>
            <a:ext cx="523875" cy="1516062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333399"/>
                </a:solidFill>
                <a:ea typeface="黑体" pitchFamily="2" charset="-122"/>
              </a:rPr>
              <a:t>导数的运算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1139368" y="1484313"/>
            <a:ext cx="1210588" cy="40011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chemeClr val="tx1"/>
                </a:solidFill>
              </a:rPr>
              <a:t>求导法则</a:t>
            </a:r>
          </a:p>
        </p:txBody>
      </p:sp>
      <p:graphicFrame>
        <p:nvGraphicFramePr>
          <p:cNvPr id="1946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077223"/>
              </p:ext>
            </p:extLst>
          </p:nvPr>
        </p:nvGraphicFramePr>
        <p:xfrm>
          <a:off x="4716463" y="827088"/>
          <a:ext cx="4248150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3" imgW="6867430" imgH="1904810" progId="Equation.DSMT4">
                  <p:embed/>
                </p:oleObj>
              </mc:Choice>
              <mc:Fallback>
                <p:oleObj name="Equation" r:id="rId3" imgW="6867430" imgH="19048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827088"/>
                        <a:ext cx="4248150" cy="120491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463" name="AutoShape 8"/>
          <p:cNvCxnSpPr>
            <a:cxnSpLocks noChangeShapeType="1"/>
            <a:stCxn id="19460" idx="0"/>
            <a:endCxn id="19461" idx="1"/>
          </p:cNvCxnSpPr>
          <p:nvPr/>
        </p:nvCxnSpPr>
        <p:spPr bwMode="auto">
          <a:xfrm rot="5400000" flipH="1" flipV="1">
            <a:off x="837193" y="1613939"/>
            <a:ext cx="231745" cy="372605"/>
          </a:xfrm>
          <a:prstGeom prst="bentConnector2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64" name="Rectangle 10"/>
          <p:cNvSpPr>
            <a:spLocks noChangeArrowheads="1"/>
          </p:cNvSpPr>
          <p:nvPr/>
        </p:nvSpPr>
        <p:spPr bwMode="auto">
          <a:xfrm>
            <a:off x="2268538" y="2132013"/>
            <a:ext cx="2087562" cy="396875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800" b="1">
                <a:ea typeface="仿宋_GB2312" pitchFamily="49" charset="-122"/>
              </a:rPr>
              <a:t>反函数的导数</a:t>
            </a:r>
          </a:p>
        </p:txBody>
      </p:sp>
      <p:sp>
        <p:nvSpPr>
          <p:cNvPr id="19465" name="Rectangle 13"/>
          <p:cNvSpPr>
            <a:spLocks noChangeArrowheads="1"/>
          </p:cNvSpPr>
          <p:nvPr/>
        </p:nvSpPr>
        <p:spPr bwMode="auto">
          <a:xfrm>
            <a:off x="2268538" y="2706688"/>
            <a:ext cx="2376487" cy="360362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800" b="1">
                <a:ea typeface="仿宋_GB2312" pitchFamily="49" charset="-122"/>
              </a:rPr>
              <a:t>复合函数的求导法则</a:t>
            </a:r>
          </a:p>
        </p:txBody>
      </p:sp>
      <p:sp>
        <p:nvSpPr>
          <p:cNvPr id="19466" name="Rectangle 16"/>
          <p:cNvSpPr>
            <a:spLocks noChangeArrowheads="1"/>
          </p:cNvSpPr>
          <p:nvPr/>
        </p:nvSpPr>
        <p:spPr bwMode="auto">
          <a:xfrm>
            <a:off x="1260475" y="3284538"/>
            <a:ext cx="1295400" cy="707886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kumimoji="1" lang="zh-CN" altLang="en-US" sz="2000" b="1">
                <a:solidFill>
                  <a:schemeClr val="tx1"/>
                </a:solidFill>
              </a:rPr>
              <a:t>初等函数的求导</a:t>
            </a:r>
          </a:p>
        </p:txBody>
      </p:sp>
      <p:sp>
        <p:nvSpPr>
          <p:cNvPr id="19467" name="Rectangle 17"/>
          <p:cNvSpPr>
            <a:spLocks noChangeArrowheads="1"/>
          </p:cNvSpPr>
          <p:nvPr/>
        </p:nvSpPr>
        <p:spPr bwMode="auto">
          <a:xfrm>
            <a:off x="5940425" y="3213100"/>
            <a:ext cx="2952750" cy="86360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1800" b="1">
                <a:ea typeface="仿宋_GB2312" pitchFamily="49" charset="-122"/>
              </a:rPr>
              <a:t>分解成基本初等函数</a:t>
            </a:r>
            <a:r>
              <a:rPr lang="en-US" altLang="zh-CN" sz="1800" b="1">
                <a:ea typeface="仿宋_GB2312" pitchFamily="49" charset="-122"/>
              </a:rPr>
              <a:t>(</a:t>
            </a:r>
            <a:r>
              <a:rPr lang="zh-CN" altLang="en-US" sz="1800" b="1">
                <a:ea typeface="仿宋_GB2312" pitchFamily="49" charset="-122"/>
              </a:rPr>
              <a:t>复合</a:t>
            </a:r>
            <a:r>
              <a:rPr lang="en-US" altLang="zh-CN" sz="1800" b="1">
                <a:ea typeface="仿宋_GB2312" pitchFamily="49" charset="-122"/>
              </a:rPr>
              <a:t>),</a:t>
            </a:r>
            <a:r>
              <a:rPr lang="zh-CN" altLang="en-US" sz="1800" b="1">
                <a:ea typeface="仿宋_GB2312" pitchFamily="49" charset="-122"/>
              </a:rPr>
              <a:t>或常数与基本初等函数的和、差、积、商</a:t>
            </a:r>
            <a:r>
              <a:rPr lang="en-US" altLang="zh-CN" sz="1800" b="1">
                <a:ea typeface="仿宋_GB2312" pitchFamily="49" charset="-122"/>
              </a:rPr>
              <a:t>.</a:t>
            </a:r>
          </a:p>
        </p:txBody>
      </p:sp>
      <p:cxnSp>
        <p:nvCxnSpPr>
          <p:cNvPr id="19468" name="AutoShape 18"/>
          <p:cNvCxnSpPr>
            <a:cxnSpLocks noChangeShapeType="1"/>
            <a:stCxn id="19461" idx="2"/>
            <a:endCxn id="19464" idx="1"/>
          </p:cNvCxnSpPr>
          <p:nvPr/>
        </p:nvCxnSpPr>
        <p:spPr bwMode="auto">
          <a:xfrm rot="16200000" flipH="1">
            <a:off x="1783586" y="1845499"/>
            <a:ext cx="446028" cy="523876"/>
          </a:xfrm>
          <a:prstGeom prst="bentConnector2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9" name="AutoShape 19"/>
          <p:cNvCxnSpPr>
            <a:cxnSpLocks noChangeShapeType="1"/>
            <a:stCxn id="19461" idx="2"/>
            <a:endCxn id="19465" idx="1"/>
          </p:cNvCxnSpPr>
          <p:nvPr/>
        </p:nvCxnSpPr>
        <p:spPr bwMode="auto">
          <a:xfrm rot="16200000" flipH="1">
            <a:off x="1505377" y="2123708"/>
            <a:ext cx="1002446" cy="523876"/>
          </a:xfrm>
          <a:prstGeom prst="bentConnector2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0" name="AutoShape 20"/>
          <p:cNvCxnSpPr>
            <a:cxnSpLocks noChangeShapeType="1"/>
            <a:stCxn id="19460" idx="2"/>
            <a:endCxn id="19466" idx="1"/>
          </p:cNvCxnSpPr>
          <p:nvPr/>
        </p:nvCxnSpPr>
        <p:spPr bwMode="auto">
          <a:xfrm rot="16200000" flipH="1">
            <a:off x="910466" y="3288472"/>
            <a:ext cx="206306" cy="493712"/>
          </a:xfrm>
          <a:prstGeom prst="bentConnector2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1" name="Rectangle 21"/>
          <p:cNvSpPr>
            <a:spLocks noChangeArrowheads="1"/>
          </p:cNvSpPr>
          <p:nvPr/>
        </p:nvSpPr>
        <p:spPr bwMode="auto">
          <a:xfrm>
            <a:off x="3060700" y="3284538"/>
            <a:ext cx="1657350" cy="75088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800" b="1">
                <a:ea typeface="仿宋_GB2312" pitchFamily="49" charset="-122"/>
              </a:rPr>
              <a:t>基本初等函数或常数的导数</a:t>
            </a:r>
          </a:p>
        </p:txBody>
      </p:sp>
      <p:cxnSp>
        <p:nvCxnSpPr>
          <p:cNvPr id="19472" name="AutoShape 22"/>
          <p:cNvCxnSpPr>
            <a:cxnSpLocks noChangeShapeType="1"/>
            <a:stCxn id="19466" idx="3"/>
            <a:endCxn id="19471" idx="1"/>
          </p:cNvCxnSpPr>
          <p:nvPr/>
        </p:nvCxnSpPr>
        <p:spPr bwMode="auto">
          <a:xfrm>
            <a:off x="2555875" y="3638481"/>
            <a:ext cx="504825" cy="21501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3" name="AutoShape 23"/>
          <p:cNvCxnSpPr>
            <a:cxnSpLocks noChangeShapeType="1"/>
            <a:stCxn id="19471" idx="3"/>
            <a:endCxn id="19467" idx="1"/>
          </p:cNvCxnSpPr>
          <p:nvPr/>
        </p:nvCxnSpPr>
        <p:spPr bwMode="auto">
          <a:xfrm flipV="1">
            <a:off x="4718050" y="3644900"/>
            <a:ext cx="1222375" cy="15875"/>
          </a:xfrm>
          <a:prstGeom prst="bentConnector3">
            <a:avLst>
              <a:gd name="adj1" fmla="val 100204"/>
            </a:avLst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4" name="Rectangle 6"/>
          <p:cNvSpPr>
            <a:spLocks noChangeArrowheads="1"/>
          </p:cNvSpPr>
          <p:nvPr/>
        </p:nvSpPr>
        <p:spPr bwMode="auto">
          <a:xfrm>
            <a:off x="2771775" y="908050"/>
            <a:ext cx="1800225" cy="701675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000" b="1" dirty="0">
                <a:ea typeface="仿宋_GB2312" pitchFamily="49" charset="-122"/>
              </a:rPr>
              <a:t>和、差、积、商的求导法则</a:t>
            </a:r>
          </a:p>
        </p:txBody>
      </p:sp>
      <p:cxnSp>
        <p:nvCxnSpPr>
          <p:cNvPr id="19475" name="AutoShape 9"/>
          <p:cNvCxnSpPr>
            <a:cxnSpLocks noChangeShapeType="1"/>
            <a:endCxn id="19474" idx="1"/>
          </p:cNvCxnSpPr>
          <p:nvPr/>
        </p:nvCxnSpPr>
        <p:spPr bwMode="auto">
          <a:xfrm rot="-5400000">
            <a:off x="2168525" y="881063"/>
            <a:ext cx="225425" cy="981075"/>
          </a:xfrm>
          <a:prstGeom prst="bentConnector2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947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66764"/>
              </p:ext>
            </p:extLst>
          </p:nvPr>
        </p:nvGraphicFramePr>
        <p:xfrm>
          <a:off x="4454525" y="2133600"/>
          <a:ext cx="15319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5" imgW="1079500" imgH="419100" progId="Equation.DSMT4">
                  <p:embed/>
                </p:oleObj>
              </mc:Choice>
              <mc:Fallback>
                <p:oleObj name="Equation" r:id="rId5" imgW="10795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4525" y="2133600"/>
                        <a:ext cx="1531938" cy="4127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7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428498"/>
              </p:ext>
            </p:extLst>
          </p:nvPr>
        </p:nvGraphicFramePr>
        <p:xfrm>
          <a:off x="4775200" y="2667000"/>
          <a:ext cx="267652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7" imgW="1968500" imgH="393700" progId="Equation.DSMT4">
                  <p:embed/>
                </p:oleObj>
              </mc:Choice>
              <mc:Fallback>
                <p:oleObj name="Equation" r:id="rId7" imgW="19685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2667000"/>
                        <a:ext cx="2676525" cy="4016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32"/>
          <p:cNvSpPr>
            <a:spLocks noChangeArrowheads="1"/>
          </p:cNvSpPr>
          <p:nvPr/>
        </p:nvSpPr>
        <p:spPr bwMode="auto">
          <a:xfrm>
            <a:off x="1231900" y="4870450"/>
            <a:ext cx="1223963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kumimoji="1" lang="zh-CN" altLang="en-US" sz="1800" b="1">
                <a:solidFill>
                  <a:schemeClr val="tx1"/>
                </a:solidFill>
              </a:rPr>
              <a:t>特殊求导方法</a:t>
            </a: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3032125" y="4292600"/>
            <a:ext cx="1873250" cy="45720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800" b="1">
                <a:ea typeface="仿宋_GB2312" pitchFamily="49" charset="-122"/>
              </a:rPr>
              <a:t>隐函数求导法</a:t>
            </a:r>
          </a:p>
        </p:txBody>
      </p:sp>
      <p:sp>
        <p:nvSpPr>
          <p:cNvPr id="29" name="Rectangle 43"/>
          <p:cNvSpPr>
            <a:spLocks noChangeArrowheads="1"/>
          </p:cNvSpPr>
          <p:nvPr/>
        </p:nvSpPr>
        <p:spPr bwMode="auto">
          <a:xfrm>
            <a:off x="3060700" y="5014913"/>
            <a:ext cx="1720850" cy="45720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800" b="1">
                <a:ea typeface="仿宋_GB2312" pitchFamily="49" charset="-122"/>
              </a:rPr>
              <a:t>对数求导法</a:t>
            </a:r>
          </a:p>
        </p:txBody>
      </p:sp>
      <p:sp>
        <p:nvSpPr>
          <p:cNvPr id="30" name="Rectangle 47"/>
          <p:cNvSpPr>
            <a:spLocks noChangeArrowheads="1"/>
          </p:cNvSpPr>
          <p:nvPr/>
        </p:nvSpPr>
        <p:spPr bwMode="auto">
          <a:xfrm>
            <a:off x="3032125" y="5805488"/>
            <a:ext cx="1873250" cy="64770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800" b="1">
                <a:ea typeface="仿宋_GB2312" pitchFamily="49" charset="-122"/>
              </a:rPr>
              <a:t>参数方程所确定的函数的导数</a:t>
            </a:r>
          </a:p>
        </p:txBody>
      </p:sp>
      <p:cxnSp>
        <p:nvCxnSpPr>
          <p:cNvPr id="31" name="AutoShape 51"/>
          <p:cNvCxnSpPr>
            <a:cxnSpLocks noChangeShapeType="1"/>
          </p:cNvCxnSpPr>
          <p:nvPr/>
        </p:nvCxnSpPr>
        <p:spPr bwMode="auto">
          <a:xfrm rot="16200000" flipH="1">
            <a:off x="228600" y="4183063"/>
            <a:ext cx="1541463" cy="465137"/>
          </a:xfrm>
          <a:prstGeom prst="bentConnector3">
            <a:avLst>
              <a:gd name="adj1" fmla="val 100014"/>
            </a:avLst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52"/>
          <p:cNvCxnSpPr>
            <a:cxnSpLocks noChangeShapeType="1"/>
            <a:stCxn id="27" idx="0"/>
            <a:endCxn id="28" idx="1"/>
          </p:cNvCxnSpPr>
          <p:nvPr/>
        </p:nvCxnSpPr>
        <p:spPr bwMode="auto">
          <a:xfrm rot="5400000" flipH="1" flipV="1">
            <a:off x="2263378" y="4101704"/>
            <a:ext cx="349250" cy="1188243"/>
          </a:xfrm>
          <a:prstGeom prst="bentConnector2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AutoShape 53"/>
          <p:cNvCxnSpPr>
            <a:cxnSpLocks noChangeShapeType="1"/>
            <a:stCxn id="27" idx="2"/>
            <a:endCxn id="29" idx="1"/>
          </p:cNvCxnSpPr>
          <p:nvPr/>
        </p:nvCxnSpPr>
        <p:spPr bwMode="auto">
          <a:xfrm rot="5400000" flipH="1" flipV="1">
            <a:off x="2315657" y="4771738"/>
            <a:ext cx="273268" cy="1216818"/>
          </a:xfrm>
          <a:prstGeom prst="bentConnector4">
            <a:avLst>
              <a:gd name="adj1" fmla="val -83654"/>
              <a:gd name="adj2" fmla="val 75147"/>
            </a:avLst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56"/>
          <p:cNvCxnSpPr>
            <a:cxnSpLocks noChangeShapeType="1"/>
            <a:stCxn id="27" idx="2"/>
            <a:endCxn id="30" idx="1"/>
          </p:cNvCxnSpPr>
          <p:nvPr/>
        </p:nvCxnSpPr>
        <p:spPr bwMode="auto">
          <a:xfrm rot="16200000" flipH="1">
            <a:off x="2131725" y="5228937"/>
            <a:ext cx="612557" cy="1188243"/>
          </a:xfrm>
          <a:prstGeom prst="bentConnector2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椭圆 42"/>
          <p:cNvSpPr/>
          <p:nvPr/>
        </p:nvSpPr>
        <p:spPr>
          <a:xfrm>
            <a:off x="5329237" y="4988849"/>
            <a:ext cx="1587756" cy="57606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00" b="1" dirty="0"/>
              <a:t>本节内容</a:t>
            </a:r>
          </a:p>
        </p:txBody>
      </p:sp>
    </p:spTree>
    <p:extLst>
      <p:ext uri="{BB962C8B-B14F-4D97-AF65-F5344CB8AC3E}">
        <p14:creationId xmlns:p14="http://schemas.microsoft.com/office/powerpoint/2010/main" val="13210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63525"/>
            <a:ext cx="6553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 smtClean="0">
                <a:latin typeface="+mj-ea"/>
              </a:rPr>
              <a:t>二、由参数方程确定的函数的导数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09600" y="1050925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若参数方程</a:t>
            </a: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677515"/>
              </p:ext>
            </p:extLst>
          </p:nvPr>
        </p:nvGraphicFramePr>
        <p:xfrm>
          <a:off x="2527300" y="900113"/>
          <a:ext cx="1435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4" name="Equation" r:id="rId3" imgW="1381030" imgH="819102" progId="Equation.3">
                  <p:embed/>
                </p:oleObj>
              </mc:Choice>
              <mc:Fallback>
                <p:oleObj name="Equation" r:id="rId3" imgW="1381030" imgH="819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900113"/>
                        <a:ext cx="14351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038600" y="1081088"/>
            <a:ext cx="487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可确定一个</a:t>
            </a:r>
            <a:r>
              <a:rPr kumimoji="1" lang="zh-CN" altLang="en-US" b="1" i="1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kumimoji="1" lang="en-US" altLang="zh-CN" b="1" i="1">
                <a:solidFill>
                  <a:schemeClr val="tx2"/>
                </a:solidFill>
                <a:latin typeface="+mn-lt"/>
                <a:ea typeface="+mn-ea"/>
              </a:rPr>
              <a:t>y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与</a:t>
            </a:r>
            <a:r>
              <a:rPr kumimoji="1" lang="zh-CN" altLang="en-US" b="1" i="1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kumimoji="1" lang="en-US" altLang="zh-CN" b="1" i="1">
                <a:solidFill>
                  <a:schemeClr val="tx2"/>
                </a:solidFill>
                <a:latin typeface="+mn-lt"/>
                <a:ea typeface="+mn-ea"/>
              </a:rPr>
              <a:t>x </a:t>
            </a:r>
            <a:r>
              <a:rPr kumimoji="1" lang="zh-CN" altLang="en-US" b="1">
                <a:latin typeface="+mn-lt"/>
                <a:ea typeface="+mn-ea"/>
              </a:rPr>
              <a:t>之间的函数</a:t>
            </a:r>
          </a:p>
        </p:txBody>
      </p:sp>
      <p:graphicFrame>
        <p:nvGraphicFramePr>
          <p:cNvPr id="61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255337"/>
              </p:ext>
            </p:extLst>
          </p:nvPr>
        </p:nvGraphicFramePr>
        <p:xfrm>
          <a:off x="1181100" y="1905000"/>
          <a:ext cx="1485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5" name="Equation" r:id="rId5" imgW="1428607" imgH="352330" progId="Equation.3">
                  <p:embed/>
                </p:oleObj>
              </mc:Choice>
              <mc:Fallback>
                <p:oleObj name="Equation" r:id="rId5" imgW="1428607" imgH="3523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1905000"/>
                        <a:ext cx="1485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2667000" y="18415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可导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且</a:t>
            </a:r>
          </a:p>
        </p:txBody>
      </p:sp>
      <p:graphicFrame>
        <p:nvGraphicFramePr>
          <p:cNvPr id="61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368996"/>
              </p:ext>
            </p:extLst>
          </p:nvPr>
        </p:nvGraphicFramePr>
        <p:xfrm>
          <a:off x="4089400" y="1778000"/>
          <a:ext cx="3454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6" name="Equation" r:id="rId7" imgW="3400282" imgH="447484" progId="Equation.3">
                  <p:embed/>
                </p:oleObj>
              </mc:Choice>
              <mc:Fallback>
                <p:oleObj name="Equation" r:id="rId7" imgW="3400282" imgH="4474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1778000"/>
                        <a:ext cx="3454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7543800" y="17526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</a:t>
            </a:r>
          </a:p>
        </p:txBody>
      </p:sp>
      <p:graphicFrame>
        <p:nvGraphicFramePr>
          <p:cNvPr id="61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181188"/>
              </p:ext>
            </p:extLst>
          </p:nvPr>
        </p:nvGraphicFramePr>
        <p:xfrm>
          <a:off x="762000" y="2516188"/>
          <a:ext cx="1282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7" name="Equation" r:id="rId9" imgW="1228868" imgH="361759" progId="Equation.3">
                  <p:embed/>
                </p:oleObj>
              </mc:Choice>
              <mc:Fallback>
                <p:oleObj name="Equation" r:id="rId9" imgW="1228868" imgH="3617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16188"/>
                        <a:ext cx="1282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1981200" y="24384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时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有</a:t>
            </a:r>
          </a:p>
        </p:txBody>
      </p:sp>
      <p:graphicFrame>
        <p:nvGraphicFramePr>
          <p:cNvPr id="615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566113"/>
              </p:ext>
            </p:extLst>
          </p:nvPr>
        </p:nvGraphicFramePr>
        <p:xfrm>
          <a:off x="2076450" y="2982913"/>
          <a:ext cx="723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8" name="Equation" r:id="rId11" imgW="666940" imgH="866680" progId="Equation.3">
                  <p:embed/>
                </p:oleObj>
              </mc:Choice>
              <mc:Fallback>
                <p:oleObj name="Equation" r:id="rId11" imgW="666940" imgH="8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2982913"/>
                        <a:ext cx="723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671485"/>
              </p:ext>
            </p:extLst>
          </p:nvPr>
        </p:nvGraphicFramePr>
        <p:xfrm>
          <a:off x="2933700" y="2982913"/>
          <a:ext cx="1003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9" name="Equation" r:id="rId13" imgW="942975" imgH="866680" progId="Equation.3">
                  <p:embed/>
                </p:oleObj>
              </mc:Choice>
              <mc:Fallback>
                <p:oleObj name="Equation" r:id="rId13" imgW="942975" imgH="8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2982913"/>
                        <a:ext cx="1003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560714"/>
              </p:ext>
            </p:extLst>
          </p:nvPr>
        </p:nvGraphicFramePr>
        <p:xfrm>
          <a:off x="4121150" y="2971800"/>
          <a:ext cx="13335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0" name="Equation" r:id="rId15" imgW="1276445" imgH="1324023" progId="Equation.3">
                  <p:embed/>
                </p:oleObj>
              </mc:Choice>
              <mc:Fallback>
                <p:oleObj name="Equation" r:id="rId15" imgW="1276445" imgH="13240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150" y="2971800"/>
                        <a:ext cx="133350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002310"/>
              </p:ext>
            </p:extLst>
          </p:nvPr>
        </p:nvGraphicFramePr>
        <p:xfrm>
          <a:off x="5702300" y="4651375"/>
          <a:ext cx="1066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1" name="Equation" r:id="rId17" imgW="1009840" imgH="866680" progId="Equation.3">
                  <p:embed/>
                </p:oleObj>
              </mc:Choice>
              <mc:Fallback>
                <p:oleObj name="Equation" r:id="rId17" imgW="1009840" imgH="8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300" y="4651375"/>
                        <a:ext cx="1066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641631"/>
              </p:ext>
            </p:extLst>
          </p:nvPr>
        </p:nvGraphicFramePr>
        <p:xfrm>
          <a:off x="762000" y="4100513"/>
          <a:ext cx="1308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2" name="Equation" r:id="rId19" imgW="1247727" imgH="361759" progId="Equation.3">
                  <p:embed/>
                </p:oleObj>
              </mc:Choice>
              <mc:Fallback>
                <p:oleObj name="Equation" r:id="rId19" imgW="1247727" imgH="3617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00513"/>
                        <a:ext cx="1308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1992313" y="4022725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时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有</a:t>
            </a:r>
          </a:p>
        </p:txBody>
      </p:sp>
      <p:graphicFrame>
        <p:nvGraphicFramePr>
          <p:cNvPr id="616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852010"/>
              </p:ext>
            </p:extLst>
          </p:nvPr>
        </p:nvGraphicFramePr>
        <p:xfrm>
          <a:off x="2152650" y="4648200"/>
          <a:ext cx="723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3" name="Equation" r:id="rId21" imgW="666940" imgH="866680" progId="Equation.3">
                  <p:embed/>
                </p:oleObj>
              </mc:Choice>
              <mc:Fallback>
                <p:oleObj name="Equation" r:id="rId21" imgW="666940" imgH="8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4648200"/>
                        <a:ext cx="723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826687"/>
              </p:ext>
            </p:extLst>
          </p:nvPr>
        </p:nvGraphicFramePr>
        <p:xfrm>
          <a:off x="2997200" y="4648200"/>
          <a:ext cx="1003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4" name="Equation" r:id="rId23" imgW="942975" imgH="866680" progId="Equation.3">
                  <p:embed/>
                </p:oleObj>
              </mc:Choice>
              <mc:Fallback>
                <p:oleObj name="Equation" r:id="rId23" imgW="942975" imgH="8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4648200"/>
                        <a:ext cx="1003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206628"/>
              </p:ext>
            </p:extLst>
          </p:nvPr>
        </p:nvGraphicFramePr>
        <p:xfrm>
          <a:off x="4152900" y="4651375"/>
          <a:ext cx="14605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5" name="Equation" r:id="rId25" imgW="1400318" imgH="1324023" progId="Equation.3">
                  <p:embed/>
                </p:oleObj>
              </mc:Choice>
              <mc:Fallback>
                <p:oleObj name="Equation" r:id="rId25" imgW="1400318" imgH="13240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4651375"/>
                        <a:ext cx="146050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964591"/>
              </p:ext>
            </p:extLst>
          </p:nvPr>
        </p:nvGraphicFramePr>
        <p:xfrm>
          <a:off x="5562600" y="2994025"/>
          <a:ext cx="1066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6" name="Equation" r:id="rId27" imgW="1009840" imgH="866680" progId="Equation.3">
                  <p:embed/>
                </p:oleObj>
              </mc:Choice>
              <mc:Fallback>
                <p:oleObj name="Equation" r:id="rId27" imgW="1009840" imgH="8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994025"/>
                        <a:ext cx="1066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1066800" y="5805488"/>
            <a:ext cx="419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latin typeface="+mn-lt"/>
                <a:ea typeface="+mn-ea"/>
              </a:rPr>
              <a:t>(</a:t>
            </a:r>
            <a:r>
              <a:rPr kumimoji="1" lang="zh-CN" altLang="en-US" b="1" dirty="0">
                <a:latin typeface="+mn-lt"/>
                <a:ea typeface="+mn-ea"/>
              </a:rPr>
              <a:t>此时看成</a:t>
            </a: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 </a:t>
            </a:r>
            <a:r>
              <a:rPr kumimoji="1" lang="en-US" altLang="zh-CN" b="1" i="1" dirty="0">
                <a:solidFill>
                  <a:srgbClr val="C00000"/>
                </a:solidFill>
                <a:latin typeface="+mn-lt"/>
                <a:ea typeface="+mn-ea"/>
              </a:rPr>
              <a:t>x</a:t>
            </a:r>
            <a:r>
              <a:rPr kumimoji="1" lang="en-US" altLang="zh-CN" b="1" dirty="0">
                <a:solidFill>
                  <a:srgbClr val="C00000"/>
                </a:solidFill>
                <a:latin typeface="+mn-lt"/>
                <a:ea typeface="+mn-ea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是</a:t>
            </a:r>
            <a:r>
              <a:rPr kumimoji="1" lang="zh-CN" altLang="en-US" b="1" i="1" dirty="0">
                <a:solidFill>
                  <a:srgbClr val="C00000"/>
                </a:solidFill>
                <a:latin typeface="+mn-lt"/>
                <a:ea typeface="+mn-ea"/>
              </a:rPr>
              <a:t> </a:t>
            </a:r>
            <a:r>
              <a:rPr kumimoji="1" lang="en-US" altLang="zh-CN" b="1" i="1" dirty="0">
                <a:solidFill>
                  <a:srgbClr val="C00000"/>
                </a:solidFill>
                <a:latin typeface="+mn-lt"/>
                <a:ea typeface="+mn-ea"/>
              </a:rPr>
              <a:t>y </a:t>
            </a:r>
            <a:r>
              <a:rPr kumimoji="1" lang="zh-CN" altLang="en-US" b="1" dirty="0">
                <a:latin typeface="+mn-lt"/>
                <a:ea typeface="+mn-ea"/>
              </a:rPr>
              <a:t>的函数 </a:t>
            </a:r>
            <a:r>
              <a:rPr kumimoji="1" lang="en-US" altLang="zh-CN" b="1" dirty="0">
                <a:latin typeface="+mn-lt"/>
                <a:ea typeface="+mn-ea"/>
              </a:rPr>
              <a:t>)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228600" y="18415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关系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25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08357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utoUpdateAnimBg="0"/>
      <p:bldP spid="6149" grpId="0" autoUpdateAnimBg="0"/>
      <p:bldP spid="6151" grpId="0" autoUpdateAnimBg="0"/>
      <p:bldP spid="6153" grpId="0" autoUpdateAnimBg="0"/>
      <p:bldP spid="6155" grpId="0" autoUpdateAnimBg="0"/>
      <p:bldP spid="6161" grpId="0" autoUpdateAnimBg="0"/>
      <p:bldP spid="6166" grpId="0" autoUpdateAnimBg="0"/>
      <p:bldP spid="6167" grpId="0" autoUpdateAnimBg="0"/>
      <p:bldP spid="25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070171"/>
              </p:ext>
            </p:extLst>
          </p:nvPr>
        </p:nvGraphicFramePr>
        <p:xfrm>
          <a:off x="4741863" y="434975"/>
          <a:ext cx="14859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" name="Equation" r:id="rId3" imgW="1428607" imgH="352330" progId="Equation.DSMT4">
                  <p:embed/>
                </p:oleObj>
              </mc:Choice>
              <mc:Fallback>
                <p:oleObj name="Equation" r:id="rId3" imgW="1428607" imgH="35233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863" y="434975"/>
                        <a:ext cx="14859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" name="Text Box 6"/>
          <p:cNvSpPr txBox="1">
            <a:spLocks noChangeArrowheads="1"/>
          </p:cNvSpPr>
          <p:nvPr/>
        </p:nvSpPr>
        <p:spPr bwMode="auto">
          <a:xfrm>
            <a:off x="6227763" y="38100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二阶可导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256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956625"/>
              </p:ext>
            </p:extLst>
          </p:nvPr>
        </p:nvGraphicFramePr>
        <p:xfrm>
          <a:off x="1617663" y="3135313"/>
          <a:ext cx="962025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" name="Equation" r:id="rId5" imgW="933545" imgH="999982" progId="Equation.3">
                  <p:embed/>
                </p:oleObj>
              </mc:Choice>
              <mc:Fallback>
                <p:oleObj name="Equation" r:id="rId5" imgW="933545" imgH="9999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3135313"/>
                        <a:ext cx="962025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055774"/>
              </p:ext>
            </p:extLst>
          </p:nvPr>
        </p:nvGraphicFramePr>
        <p:xfrm>
          <a:off x="2671763" y="3176588"/>
          <a:ext cx="108267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" name="Equation" r:id="rId7" imgW="1057418" imgH="866680" progId="Equation.3">
                  <p:embed/>
                </p:oleObj>
              </mc:Choice>
              <mc:Fallback>
                <p:oleObj name="Equation" r:id="rId7" imgW="1057418" imgH="8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3176588"/>
                        <a:ext cx="108267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22289"/>
              </p:ext>
            </p:extLst>
          </p:nvPr>
        </p:nvGraphicFramePr>
        <p:xfrm>
          <a:off x="2192338" y="4613275"/>
          <a:ext cx="328612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" name="公式" r:id="rId9" imgW="66866" imgH="47577" progId="Equation.3">
                  <p:embed/>
                </p:oleObj>
              </mc:Choice>
              <mc:Fallback>
                <p:oleObj name="公式" r:id="rId9" imgW="66866" imgH="475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338" y="4613275"/>
                        <a:ext cx="328612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3" name="Line 13"/>
          <p:cNvSpPr>
            <a:spLocks noChangeShapeType="1"/>
          </p:cNvSpPr>
          <p:nvPr/>
        </p:nvSpPr>
        <p:spPr bwMode="auto">
          <a:xfrm flipV="1">
            <a:off x="2649538" y="4724400"/>
            <a:ext cx="3598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b="1"/>
          </a:p>
        </p:txBody>
      </p:sp>
      <p:graphicFrame>
        <p:nvGraphicFramePr>
          <p:cNvPr id="256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262827"/>
              </p:ext>
            </p:extLst>
          </p:nvPr>
        </p:nvGraphicFramePr>
        <p:xfrm>
          <a:off x="3922713" y="4724400"/>
          <a:ext cx="88582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" name="Equation" r:id="rId11" imgW="857250" imgH="447484" progId="Equation.3">
                  <p:embed/>
                </p:oleObj>
              </mc:Choice>
              <mc:Fallback>
                <p:oleObj name="Equation" r:id="rId11" imgW="857250" imgH="4474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713" y="4724400"/>
                        <a:ext cx="88582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257475"/>
              </p:ext>
            </p:extLst>
          </p:nvPr>
        </p:nvGraphicFramePr>
        <p:xfrm>
          <a:off x="2744788" y="4241800"/>
          <a:ext cx="14541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1" name="Equation" r:id="rId13" imgW="1438466" imgH="361759" progId="Equation.3">
                  <p:embed/>
                </p:oleObj>
              </mc:Choice>
              <mc:Fallback>
                <p:oleObj name="Equation" r:id="rId13" imgW="1438466" imgH="3617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8" y="4241800"/>
                        <a:ext cx="14541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303120"/>
              </p:ext>
            </p:extLst>
          </p:nvPr>
        </p:nvGraphicFramePr>
        <p:xfrm>
          <a:off x="4222750" y="4241800"/>
          <a:ext cx="17097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2" name="Equation" r:id="rId15" imgW="1705070" imgH="361759" progId="Equation.3">
                  <p:embed/>
                </p:oleObj>
              </mc:Choice>
              <mc:Fallback>
                <p:oleObj name="Equation" r:id="rId15" imgW="1705070" imgH="3617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241800"/>
                        <a:ext cx="170973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7" name="Line 17"/>
          <p:cNvSpPr>
            <a:spLocks noChangeShapeType="1"/>
          </p:cNvSpPr>
          <p:nvPr/>
        </p:nvSpPr>
        <p:spPr bwMode="auto">
          <a:xfrm flipH="1">
            <a:off x="6248400" y="4191000"/>
            <a:ext cx="304800" cy="1066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endParaRPr lang="zh-CN" altLang="en-US" b="1"/>
          </a:p>
        </p:txBody>
      </p:sp>
      <p:graphicFrame>
        <p:nvGraphicFramePr>
          <p:cNvPr id="256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024014"/>
              </p:ext>
            </p:extLst>
          </p:nvPr>
        </p:nvGraphicFramePr>
        <p:xfrm>
          <a:off x="6535738" y="4622800"/>
          <a:ext cx="7032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3" name="Equation" r:id="rId17" imgW="666940" imgH="361759" progId="Equation.3">
                  <p:embed/>
                </p:oleObj>
              </mc:Choice>
              <mc:Fallback>
                <p:oleObj name="Equation" r:id="rId17" imgW="666940" imgH="3617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5738" y="4622800"/>
                        <a:ext cx="70326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176311"/>
              </p:ext>
            </p:extLst>
          </p:nvPr>
        </p:nvGraphicFramePr>
        <p:xfrm>
          <a:off x="2133600" y="5400675"/>
          <a:ext cx="34988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4" name="Equation" r:id="rId19" imgW="3552873" imgH="895398" progId="Equation.3">
                  <p:embed/>
                </p:oleObj>
              </mc:Choice>
              <mc:Fallback>
                <p:oleObj name="Equation" r:id="rId19" imgW="3552873" imgH="8953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400675"/>
                        <a:ext cx="349885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083767"/>
              </p:ext>
            </p:extLst>
          </p:nvPr>
        </p:nvGraphicFramePr>
        <p:xfrm>
          <a:off x="3779838" y="3140075"/>
          <a:ext cx="208915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5" name="Equation" r:id="rId21" imgW="828532" imgH="371618" progId="Equation.DSMT4">
                  <p:embed/>
                </p:oleObj>
              </mc:Choice>
              <mc:Fallback>
                <p:oleObj name="Equation" r:id="rId21" imgW="828532" imgH="3716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140075"/>
                        <a:ext cx="2089150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969346"/>
              </p:ext>
            </p:extLst>
          </p:nvPr>
        </p:nvGraphicFramePr>
        <p:xfrm>
          <a:off x="5148263" y="3230563"/>
          <a:ext cx="714375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6" name="Equation" r:id="rId23" imgW="676370" imgH="847820" progId="Equation.3">
                  <p:embed/>
                </p:oleObj>
              </mc:Choice>
              <mc:Fallback>
                <p:oleObj name="Equation" r:id="rId23" imgW="676370" imgH="8478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230563"/>
                        <a:ext cx="714375" cy="87471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711875"/>
              </p:ext>
            </p:extLst>
          </p:nvPr>
        </p:nvGraphicFramePr>
        <p:xfrm>
          <a:off x="3814763" y="2147888"/>
          <a:ext cx="151447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7" name="Equation" r:id="rId25" imgW="1504902" imgH="866680" progId="Equation.3">
                  <p:embed/>
                </p:oleObj>
              </mc:Choice>
              <mc:Fallback>
                <p:oleObj name="Equation" r:id="rId25" imgW="1504902" imgH="8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763" y="2147888"/>
                        <a:ext cx="151447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112287"/>
              </p:ext>
            </p:extLst>
          </p:nvPr>
        </p:nvGraphicFramePr>
        <p:xfrm>
          <a:off x="3886200" y="1676400"/>
          <a:ext cx="11938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8" name="Equation" r:id="rId27" imgW="1133284" imgH="352330" progId="Equation.3">
                  <p:embed/>
                </p:oleObj>
              </mc:Choice>
              <mc:Fallback>
                <p:oleObj name="Equation" r:id="rId27" imgW="1133284" imgH="3523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676400"/>
                        <a:ext cx="11938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3" name="AutoShape 33"/>
          <p:cNvSpPr>
            <a:spLocks/>
          </p:cNvSpPr>
          <p:nvPr/>
        </p:nvSpPr>
        <p:spPr bwMode="auto">
          <a:xfrm>
            <a:off x="3581400" y="1676400"/>
            <a:ext cx="179388" cy="1295400"/>
          </a:xfrm>
          <a:prstGeom prst="leftBrace">
            <a:avLst>
              <a:gd name="adj1" fmla="val 6017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5635" name="Text Box 35"/>
          <p:cNvSpPr txBox="1">
            <a:spLocks noChangeArrowheads="1"/>
          </p:cNvSpPr>
          <p:nvPr/>
        </p:nvSpPr>
        <p:spPr bwMode="auto">
          <a:xfrm>
            <a:off x="7885113" y="3286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3200" b="1">
                <a:latin typeface="+mn-lt"/>
                <a:ea typeface="+mn-ea"/>
              </a:rPr>
              <a:t>且</a:t>
            </a:r>
          </a:p>
        </p:txBody>
      </p:sp>
      <p:graphicFrame>
        <p:nvGraphicFramePr>
          <p:cNvPr id="2563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061767"/>
              </p:ext>
            </p:extLst>
          </p:nvPr>
        </p:nvGraphicFramePr>
        <p:xfrm>
          <a:off x="366713" y="1228725"/>
          <a:ext cx="13970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9" name="Equation" r:id="rId29" imgW="1342882" imgH="361759" progId="Equation.3">
                  <p:embed/>
                </p:oleObj>
              </mc:Choice>
              <mc:Fallback>
                <p:oleObj name="Equation" r:id="rId29" imgW="1342882" imgH="3617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1228725"/>
                        <a:ext cx="13970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7" name="Text Box 37"/>
          <p:cNvSpPr txBox="1">
            <a:spLocks noChangeArrowheads="1"/>
          </p:cNvSpPr>
          <p:nvPr/>
        </p:nvSpPr>
        <p:spPr bwMode="auto">
          <a:xfrm>
            <a:off x="1835150" y="1104900"/>
            <a:ext cx="3028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则由它确定的函数</a:t>
            </a:r>
          </a:p>
        </p:txBody>
      </p:sp>
      <p:graphicFrame>
        <p:nvGraphicFramePr>
          <p:cNvPr id="2563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573888"/>
              </p:ext>
            </p:extLst>
          </p:nvPr>
        </p:nvGraphicFramePr>
        <p:xfrm>
          <a:off x="4859338" y="1154113"/>
          <a:ext cx="13208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0" name="Equation" r:id="rId31" imgW="1267016" imgH="352330" progId="Equation.3">
                  <p:embed/>
                </p:oleObj>
              </mc:Choice>
              <mc:Fallback>
                <p:oleObj name="Equation" r:id="rId31" imgW="1267016" imgH="3523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154113"/>
                        <a:ext cx="13208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9" name="Text Box 39"/>
          <p:cNvSpPr txBox="1">
            <a:spLocks noChangeArrowheads="1"/>
          </p:cNvSpPr>
          <p:nvPr/>
        </p:nvSpPr>
        <p:spPr bwMode="auto">
          <a:xfrm>
            <a:off x="6180138" y="1104900"/>
            <a:ext cx="24241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可求二阶导数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25640" name="Text Box 40"/>
          <p:cNvSpPr txBox="1">
            <a:spLocks noChangeArrowheads="1"/>
          </p:cNvSpPr>
          <p:nvPr/>
        </p:nvSpPr>
        <p:spPr bwMode="auto">
          <a:xfrm>
            <a:off x="533400" y="1995488"/>
            <a:ext cx="302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利用新的参数方程</a:t>
            </a:r>
          </a:p>
        </p:txBody>
      </p:sp>
      <p:sp>
        <p:nvSpPr>
          <p:cNvPr id="25641" name="Text Box 41"/>
          <p:cNvSpPr txBox="1">
            <a:spLocks noChangeArrowheads="1"/>
          </p:cNvSpPr>
          <p:nvPr/>
        </p:nvSpPr>
        <p:spPr bwMode="auto">
          <a:xfrm>
            <a:off x="5410200" y="1981200"/>
            <a:ext cx="10182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 b="1">
                <a:latin typeface="+mn-lt"/>
                <a:ea typeface="+mn-ea"/>
              </a:rPr>
              <a:t>,</a:t>
            </a:r>
            <a:r>
              <a:rPr kumimoji="1" lang="zh-CN" altLang="en-US" b="1">
                <a:latin typeface="+mn-lt"/>
                <a:ea typeface="+mn-ea"/>
              </a:rPr>
              <a:t>可得</a:t>
            </a:r>
          </a:p>
        </p:txBody>
      </p:sp>
      <p:sp>
        <p:nvSpPr>
          <p:cNvPr id="29723" name="Text Box 59"/>
          <p:cNvSpPr txBox="1">
            <a:spLocks noChangeArrowheads="1"/>
          </p:cNvSpPr>
          <p:nvPr/>
        </p:nvSpPr>
        <p:spPr bwMode="auto">
          <a:xfrm>
            <a:off x="498475" y="40005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若参数方程</a:t>
            </a:r>
          </a:p>
        </p:txBody>
      </p:sp>
      <p:graphicFrame>
        <p:nvGraphicFramePr>
          <p:cNvPr id="29724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059467"/>
              </p:ext>
            </p:extLst>
          </p:nvPr>
        </p:nvGraphicFramePr>
        <p:xfrm>
          <a:off x="2433638" y="179388"/>
          <a:ext cx="2209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1" name="Equation" r:id="rId33" imgW="2152555" imgH="961834" progId="Equation.DSMT4">
                  <p:embed/>
                </p:oleObj>
              </mc:Choice>
              <mc:Fallback>
                <p:oleObj name="Equation" r:id="rId33" imgW="2152555" imgH="96183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179388"/>
                        <a:ext cx="2209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163426"/>
              </p:ext>
            </p:extLst>
          </p:nvPr>
        </p:nvGraphicFramePr>
        <p:xfrm>
          <a:off x="6659563" y="1739900"/>
          <a:ext cx="22479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2" name="Equation" r:id="rId35" imgW="2181273" imgH="1104995" progId="Equation.3">
                  <p:embed/>
                </p:oleObj>
              </mc:Choice>
              <mc:Fallback>
                <p:oleObj name="Equation" r:id="rId35" imgW="2181273" imgH="11049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1739900"/>
                        <a:ext cx="2247900" cy="1168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33C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65"/>
          <p:cNvGrpSpPr>
            <a:grpSpLocks/>
          </p:cNvGrpSpPr>
          <p:nvPr/>
        </p:nvGrpSpPr>
        <p:grpSpPr bwMode="auto">
          <a:xfrm>
            <a:off x="7413626" y="1635125"/>
            <a:ext cx="1582737" cy="2066925"/>
            <a:chOff x="4501" y="-775"/>
            <a:chExt cx="997" cy="1302"/>
          </a:xfrm>
        </p:grpSpPr>
        <p:sp>
          <p:nvSpPr>
            <p:cNvPr id="29731" name="Rectangle 3"/>
            <p:cNvSpPr>
              <a:spLocks noChangeArrowheads="1"/>
            </p:cNvSpPr>
            <p:nvPr/>
          </p:nvSpPr>
          <p:spPr bwMode="auto">
            <a:xfrm>
              <a:off x="4501" y="236"/>
              <a:ext cx="997" cy="2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lnSpc>
                  <a:spcPct val="100000"/>
                </a:lnSpc>
              </a:pPr>
              <a:r>
                <a:rPr kumimoji="1" lang="zh-CN" altLang="en-US" sz="2400" b="1"/>
                <a:t>对谁求导</a:t>
              </a:r>
              <a:r>
                <a:rPr kumimoji="1" lang="en-US" altLang="zh-CN" sz="2400" b="1"/>
                <a:t>?</a:t>
              </a:r>
            </a:p>
          </p:txBody>
        </p:sp>
        <p:sp>
          <p:nvSpPr>
            <p:cNvPr id="29732" name="Oval 63"/>
            <p:cNvSpPr>
              <a:spLocks noChangeArrowheads="1"/>
            </p:cNvSpPr>
            <p:nvPr/>
          </p:nvSpPr>
          <p:spPr bwMode="auto">
            <a:xfrm>
              <a:off x="5295" y="-775"/>
              <a:ext cx="192" cy="192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9733" name="Line 64"/>
            <p:cNvSpPr>
              <a:spLocks noChangeShapeType="1"/>
            </p:cNvSpPr>
            <p:nvPr/>
          </p:nvSpPr>
          <p:spPr bwMode="auto">
            <a:xfrm flipV="1">
              <a:off x="4906" y="-583"/>
              <a:ext cx="485" cy="81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36" name="Group 69"/>
          <p:cNvGrpSpPr>
            <a:grpSpLocks/>
          </p:cNvGrpSpPr>
          <p:nvPr/>
        </p:nvGrpSpPr>
        <p:grpSpPr bwMode="auto">
          <a:xfrm>
            <a:off x="7392988" y="2000250"/>
            <a:ext cx="228600" cy="685800"/>
            <a:chOff x="3216" y="384"/>
            <a:chExt cx="144" cy="432"/>
          </a:xfrm>
        </p:grpSpPr>
        <p:sp>
          <p:nvSpPr>
            <p:cNvPr id="29729" name="Line 67"/>
            <p:cNvSpPr>
              <a:spLocks noChangeShapeType="1"/>
            </p:cNvSpPr>
            <p:nvPr/>
          </p:nvSpPr>
          <p:spPr bwMode="auto">
            <a:xfrm flipH="1">
              <a:off x="3216" y="384"/>
              <a:ext cx="144" cy="43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9730" name="Line 68"/>
            <p:cNvSpPr>
              <a:spLocks noChangeShapeType="1"/>
            </p:cNvSpPr>
            <p:nvPr/>
          </p:nvSpPr>
          <p:spPr bwMode="auto">
            <a:xfrm>
              <a:off x="3216" y="384"/>
              <a:ext cx="144" cy="43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3" name="矩形 2"/>
          <p:cNvSpPr>
            <a:spLocks noChangeArrowheads="1"/>
          </p:cNvSpPr>
          <p:nvPr/>
        </p:nvSpPr>
        <p:spPr bwMode="auto">
          <a:xfrm flipH="1">
            <a:off x="6394421" y="1578054"/>
            <a:ext cx="2641981" cy="2215991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zh-CN" altLang="en-US" b="1" dirty="0"/>
          </a:p>
        </p:txBody>
      </p:sp>
      <p:sp>
        <p:nvSpPr>
          <p:cNvPr id="38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87922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3" grpId="0" animBg="1"/>
      <p:bldP spid="25617" grpId="0" animBg="1"/>
      <p:bldP spid="25633" grpId="0" animBg="1"/>
      <p:bldP spid="25635" grpId="0"/>
      <p:bldP spid="25637" grpId="0" build="p" autoUpdateAnimBg="0"/>
      <p:bldP spid="25639" grpId="0" build="p" autoUpdateAnimBg="0" advAuto="0"/>
      <p:bldP spid="25640" grpId="0" build="p" autoUpdateAnimBg="0"/>
      <p:bldP spid="25641" grpId="0" build="p" autoUpdateAnimBg="0"/>
      <p:bldP spid="3" grpId="0" animBg="1"/>
      <p:bldP spid="3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35" name="组合 60434"/>
          <p:cNvGrpSpPr>
            <a:grpSpLocks/>
          </p:cNvGrpSpPr>
          <p:nvPr/>
        </p:nvGrpSpPr>
        <p:grpSpPr bwMode="auto">
          <a:xfrm>
            <a:off x="2246223" y="5282770"/>
            <a:ext cx="490537" cy="566737"/>
            <a:chOff x="7771766" y="3435096"/>
            <a:chExt cx="489998" cy="566309"/>
          </a:xfrm>
        </p:grpSpPr>
        <p:sp>
          <p:nvSpPr>
            <p:cNvPr id="60433" name="弧形 60432"/>
            <p:cNvSpPr/>
            <p:nvPr/>
          </p:nvSpPr>
          <p:spPr bwMode="auto">
            <a:xfrm rot="11792095">
              <a:off x="7916069" y="3485857"/>
              <a:ext cx="201391" cy="133249"/>
            </a:xfrm>
            <a:prstGeom prst="arc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739" name="TextBox 60433"/>
            <p:cNvSpPr txBox="1">
              <a:spLocks noChangeArrowheads="1"/>
            </p:cNvSpPr>
            <p:nvPr/>
          </p:nvSpPr>
          <p:spPr bwMode="auto">
            <a:xfrm>
              <a:off x="7771766" y="3435096"/>
              <a:ext cx="489998" cy="566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/>
                <a:t>t</a:t>
              </a:r>
              <a:endParaRPr lang="zh-CN" altLang="en-US" i="1"/>
            </a:p>
          </p:txBody>
        </p:sp>
      </p:grp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39750" y="1412875"/>
            <a:ext cx="7848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</a:rPr>
              <a:t>摆线</a:t>
            </a:r>
            <a:r>
              <a:rPr lang="zh-CN" altLang="en-US" sz="2800" b="1"/>
              <a:t>：一个圆在一条定直线上滚动时，圆周上一个定点的轨迹，又称</a:t>
            </a:r>
            <a:r>
              <a:rPr lang="zh-CN" altLang="en-US" sz="2800" b="1">
                <a:solidFill>
                  <a:srgbClr val="C00000"/>
                </a:solidFill>
              </a:rPr>
              <a:t>旋轮线</a:t>
            </a:r>
            <a:r>
              <a:rPr lang="zh-CN" altLang="en-US" sz="2800" b="1"/>
              <a:t>。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638175" y="461963"/>
            <a:ext cx="838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kumimoji="1"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4.</a:t>
            </a:r>
          </a:p>
        </p:txBody>
      </p:sp>
      <p:graphicFrame>
        <p:nvGraphicFramePr>
          <p:cNvPr id="307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25628"/>
              </p:ext>
            </p:extLst>
          </p:nvPr>
        </p:nvGraphicFramePr>
        <p:xfrm>
          <a:off x="1516063" y="266700"/>
          <a:ext cx="67373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3" imgW="6829282" imgH="990552" progId="Equation.DSMT4">
                  <p:embed/>
                </p:oleObj>
              </mc:Choice>
              <mc:Fallback>
                <p:oleObj name="Equation" r:id="rId3" imgW="6829282" imgH="99055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063" y="266700"/>
                        <a:ext cx="673735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5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2452688"/>
            <a:ext cx="60198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26" name="直接箭头连接符 7"/>
          <p:cNvCxnSpPr>
            <a:cxnSpLocks noChangeShapeType="1"/>
          </p:cNvCxnSpPr>
          <p:nvPr/>
        </p:nvCxnSpPr>
        <p:spPr bwMode="auto">
          <a:xfrm>
            <a:off x="1431925" y="5805488"/>
            <a:ext cx="63087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27" name="直接箭头连接符 9"/>
          <p:cNvCxnSpPr>
            <a:cxnSpLocks noChangeShapeType="1"/>
          </p:cNvCxnSpPr>
          <p:nvPr/>
        </p:nvCxnSpPr>
        <p:spPr bwMode="auto">
          <a:xfrm flipV="1">
            <a:off x="1984375" y="4437063"/>
            <a:ext cx="0" cy="17287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弧形 10"/>
          <p:cNvSpPr/>
          <p:nvPr/>
        </p:nvSpPr>
        <p:spPr bwMode="auto">
          <a:xfrm rot="18774687">
            <a:off x="1038225" y="4789488"/>
            <a:ext cx="6588125" cy="6391275"/>
          </a:xfrm>
          <a:prstGeom prst="arc">
            <a:avLst>
              <a:gd name="adj1" fmla="val 16200000"/>
              <a:gd name="adj2" fmla="val 346495"/>
            </a:avLst>
          </a:prstGeom>
          <a:noFill/>
          <a:ln w="127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0729" name="椭圆 11"/>
          <p:cNvSpPr>
            <a:spLocks noChangeArrowheads="1"/>
          </p:cNvSpPr>
          <p:nvPr/>
        </p:nvSpPr>
        <p:spPr bwMode="auto">
          <a:xfrm>
            <a:off x="3897313" y="4724400"/>
            <a:ext cx="1106487" cy="1081088"/>
          </a:xfrm>
          <a:prstGeom prst="ellips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8" name="椭圆 17"/>
          <p:cNvSpPr>
            <a:spLocks noChangeArrowheads="1"/>
          </p:cNvSpPr>
          <p:nvPr/>
        </p:nvSpPr>
        <p:spPr bwMode="auto">
          <a:xfrm>
            <a:off x="1908175" y="4724400"/>
            <a:ext cx="1106488" cy="1081088"/>
          </a:xfrm>
          <a:prstGeom prst="ellips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cxnSp>
        <p:nvCxnSpPr>
          <p:cNvPr id="14" name="直接连接符 13"/>
          <p:cNvCxnSpPr>
            <a:cxnSpLocks noChangeShapeType="1"/>
            <a:stCxn id="18" idx="0"/>
            <a:endCxn id="18" idx="4"/>
          </p:cNvCxnSpPr>
          <p:nvPr/>
        </p:nvCxnSpPr>
        <p:spPr bwMode="auto">
          <a:xfrm>
            <a:off x="2460625" y="4724400"/>
            <a:ext cx="0" cy="10810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/>
          <p:cNvCxnSpPr>
            <a:cxnSpLocks noChangeShapeType="1"/>
          </p:cNvCxnSpPr>
          <p:nvPr/>
        </p:nvCxnSpPr>
        <p:spPr bwMode="auto">
          <a:xfrm>
            <a:off x="2123083" y="5661025"/>
            <a:ext cx="7207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>
            <a:cxnSpLocks noChangeShapeType="1"/>
          </p:cNvCxnSpPr>
          <p:nvPr/>
        </p:nvCxnSpPr>
        <p:spPr bwMode="auto">
          <a:xfrm flipV="1">
            <a:off x="2141538" y="5300663"/>
            <a:ext cx="319087" cy="34607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22" name="直接连接符 60421"/>
          <p:cNvCxnSpPr>
            <a:cxnSpLocks noChangeShapeType="1"/>
            <a:stCxn id="30729" idx="0"/>
            <a:endCxn id="30729" idx="4"/>
          </p:cNvCxnSpPr>
          <p:nvPr/>
        </p:nvCxnSpPr>
        <p:spPr bwMode="auto">
          <a:xfrm>
            <a:off x="4451350" y="4724400"/>
            <a:ext cx="0" cy="10810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30" name="TextBox 60429"/>
          <p:cNvSpPr txBox="1">
            <a:spLocks noChangeArrowheads="1"/>
          </p:cNvSpPr>
          <p:nvPr/>
        </p:nvSpPr>
        <p:spPr bwMode="auto">
          <a:xfrm>
            <a:off x="4464050" y="5049838"/>
            <a:ext cx="7207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/>
              <a:t>2</a:t>
            </a:r>
            <a:r>
              <a:rPr lang="en-US" altLang="zh-CN" sz="2000" i="1"/>
              <a:t>a</a:t>
            </a:r>
            <a:endParaRPr lang="zh-CN" altLang="en-US" sz="2000" i="1"/>
          </a:p>
        </p:txBody>
      </p:sp>
      <p:sp>
        <p:nvSpPr>
          <p:cNvPr id="60432" name="TextBox 60431"/>
          <p:cNvSpPr txBox="1">
            <a:spLocks noChangeArrowheads="1"/>
          </p:cNvSpPr>
          <p:nvPr/>
        </p:nvSpPr>
        <p:spPr bwMode="auto">
          <a:xfrm>
            <a:off x="1979613" y="5387975"/>
            <a:ext cx="43338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•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79264510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 animBg="1"/>
      <p:bldP spid="60430" grpId="0"/>
      <p:bldP spid="60432" grpId="0"/>
      <p:bldP spid="2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638175" y="461963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kumimoji="1" lang="en-US" altLang="zh-CN" b="1">
                <a:solidFill>
                  <a:srgbClr val="FF0000"/>
                </a:solidFill>
                <a:latin typeface="+mn-lt"/>
                <a:ea typeface="+mn-ea"/>
              </a:rPr>
              <a:t>4.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684213" y="1844675"/>
            <a:ext cx="930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解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501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93916"/>
              </p:ext>
            </p:extLst>
          </p:nvPr>
        </p:nvGraphicFramePr>
        <p:xfrm>
          <a:off x="1619250" y="1341438"/>
          <a:ext cx="1189038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6" name="Equation" r:id="rId3" imgW="1244600" imgH="1676400" progId="Equation.DSMT4">
                  <p:embed/>
                </p:oleObj>
              </mc:Choice>
              <mc:Fallback>
                <p:oleObj name="Equation" r:id="rId3" imgW="1244600" imgH="167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341438"/>
                        <a:ext cx="1189038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453392"/>
              </p:ext>
            </p:extLst>
          </p:nvPr>
        </p:nvGraphicFramePr>
        <p:xfrm>
          <a:off x="4662488" y="1701800"/>
          <a:ext cx="13477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7" name="Equation" r:id="rId5" imgW="1409700" imgH="838200" progId="Equation.DSMT4">
                  <p:embed/>
                </p:oleObj>
              </mc:Choice>
              <mc:Fallback>
                <p:oleObj name="Equation" r:id="rId5" imgW="1409700" imgH="83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2488" y="1701800"/>
                        <a:ext cx="1347787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733414"/>
              </p:ext>
            </p:extLst>
          </p:nvPr>
        </p:nvGraphicFramePr>
        <p:xfrm>
          <a:off x="2930525" y="1701800"/>
          <a:ext cx="1639888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8" name="Equation" r:id="rId7" imgW="1714500" imgH="838200" progId="Equation.DSMT4">
                  <p:embed/>
                </p:oleObj>
              </mc:Choice>
              <mc:Fallback>
                <p:oleObj name="Equation" r:id="rId7" imgW="1714500" imgH="83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5" y="1701800"/>
                        <a:ext cx="1639888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186978"/>
              </p:ext>
            </p:extLst>
          </p:nvPr>
        </p:nvGraphicFramePr>
        <p:xfrm>
          <a:off x="1535113" y="2852738"/>
          <a:ext cx="3230562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9" name="Equation" r:id="rId9" imgW="3378200" imgH="1651000" progId="Equation.DSMT4">
                  <p:embed/>
                </p:oleObj>
              </mc:Choice>
              <mc:Fallback>
                <p:oleObj name="Equation" r:id="rId9" imgW="3378200" imgH="165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2852738"/>
                        <a:ext cx="3230562" cy="157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631918"/>
              </p:ext>
            </p:extLst>
          </p:nvPr>
        </p:nvGraphicFramePr>
        <p:xfrm>
          <a:off x="4859338" y="3462338"/>
          <a:ext cx="40163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" name="Equation" r:id="rId11" imgW="418918" imgH="304668" progId="Equation.DSMT4">
                  <p:embed/>
                </p:oleObj>
              </mc:Choice>
              <mc:Fallback>
                <p:oleObj name="Equation" r:id="rId11" imgW="418918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462338"/>
                        <a:ext cx="401637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208530"/>
              </p:ext>
            </p:extLst>
          </p:nvPr>
        </p:nvGraphicFramePr>
        <p:xfrm>
          <a:off x="1524000" y="274638"/>
          <a:ext cx="6719888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" name="Equation" r:id="rId13" imgW="6800993" imgH="961834" progId="Equation.DSMT4">
                  <p:embed/>
                </p:oleObj>
              </mc:Choice>
              <mc:Fallback>
                <p:oleObj name="Equation" r:id="rId13" imgW="6800993" imgH="96183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74638"/>
                        <a:ext cx="6719888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9" name="Object 13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749858321"/>
              </p:ext>
            </p:extLst>
          </p:nvPr>
        </p:nvGraphicFramePr>
        <p:xfrm>
          <a:off x="949325" y="4292600"/>
          <a:ext cx="4746625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" name="Equation" r:id="rId15" imgW="4559300" imgH="825500" progId="Equation.DSMT4">
                  <p:embed/>
                </p:oleObj>
              </mc:Choice>
              <mc:Fallback>
                <p:oleObj name="Equation" r:id="rId15" imgW="4559300" imgH="8255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4292600"/>
                        <a:ext cx="4746625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323850" y="5157788"/>
            <a:ext cx="304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zh-CN" b="1">
                <a:latin typeface="+mn-lt"/>
                <a:ea typeface="+mn-ea"/>
              </a:rPr>
              <a:t>所求切线方程为</a:t>
            </a:r>
            <a:endParaRPr kumimoji="1" lang="zh-CN" altLang="en-US" b="1">
              <a:latin typeface="+mn-lt"/>
              <a:ea typeface="+mn-ea"/>
            </a:endParaRPr>
          </a:p>
        </p:txBody>
      </p:sp>
      <p:graphicFrame>
        <p:nvGraphicFramePr>
          <p:cNvPr id="5019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589111"/>
              </p:ext>
            </p:extLst>
          </p:nvPr>
        </p:nvGraphicFramePr>
        <p:xfrm>
          <a:off x="2408238" y="5546725"/>
          <a:ext cx="2633662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" name="Equation" r:id="rId17" imgW="2755900" imgH="825500" progId="Equation.DSMT4">
                  <p:embed/>
                </p:oleObj>
              </mc:Choice>
              <mc:Fallback>
                <p:oleObj name="Equation" r:id="rId17" imgW="2755900" imgH="825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8" y="5546725"/>
                        <a:ext cx="2633662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77727417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autoUpdateAnimBg="0"/>
      <p:bldP spid="50191" grpId="0" autoUpdateAnimBg="0"/>
      <p:bldP spid="14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750" y="766763"/>
            <a:ext cx="1447800" cy="620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5. 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设</a:t>
            </a:r>
          </a:p>
        </p:txBody>
      </p:sp>
      <p:graphicFrame>
        <p:nvGraphicFramePr>
          <p:cNvPr id="2664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396019"/>
              </p:ext>
            </p:extLst>
          </p:nvPr>
        </p:nvGraphicFramePr>
        <p:xfrm>
          <a:off x="2266900" y="625475"/>
          <a:ext cx="1308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0" name="Equation" r:id="rId3" imgW="1247727" imgH="361759" progId="Equation.3">
                  <p:embed/>
                </p:oleObj>
              </mc:Choice>
              <mc:Fallback>
                <p:oleObj name="Equation" r:id="rId3" imgW="1247727" imgH="3617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00" y="625475"/>
                        <a:ext cx="1308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4641800" y="815975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>
                <a:latin typeface="+mn-lt"/>
                <a:ea typeface="+mn-ea"/>
              </a:rPr>
              <a:t>, </a:t>
            </a:r>
            <a:r>
              <a:rPr kumimoji="1" lang="zh-CN" altLang="en-US">
                <a:latin typeface="+mn-lt"/>
                <a:ea typeface="+mn-ea"/>
              </a:rPr>
              <a:t>且</a:t>
            </a:r>
          </a:p>
        </p:txBody>
      </p:sp>
      <p:graphicFrame>
        <p:nvGraphicFramePr>
          <p:cNvPr id="2664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146851"/>
              </p:ext>
            </p:extLst>
          </p:nvPr>
        </p:nvGraphicFramePr>
        <p:xfrm>
          <a:off x="5302200" y="895350"/>
          <a:ext cx="1473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1" name="Equation" r:id="rId5" imgW="1419177" imgH="361759" progId="Equation.3">
                  <p:embed/>
                </p:oleObj>
              </mc:Choice>
              <mc:Fallback>
                <p:oleObj name="Equation" r:id="rId5" imgW="1419177" imgH="3617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00" y="895350"/>
                        <a:ext cx="1473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6699200" y="771525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latin typeface="+mn-lt"/>
                <a:ea typeface="+mn-ea"/>
              </a:rPr>
              <a:t>求</a:t>
            </a:r>
          </a:p>
        </p:txBody>
      </p:sp>
      <p:graphicFrame>
        <p:nvGraphicFramePr>
          <p:cNvPr id="2664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408241"/>
              </p:ext>
            </p:extLst>
          </p:nvPr>
        </p:nvGraphicFramePr>
        <p:xfrm>
          <a:off x="7213550" y="549275"/>
          <a:ext cx="800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2" name="Equation" r:id="rId7" imgW="742807" imgH="924116" progId="Equation.3">
                  <p:embed/>
                </p:oleObj>
              </mc:Choice>
              <mc:Fallback>
                <p:oleObj name="Equation" r:id="rId7" imgW="742807" imgH="9241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3550" y="549275"/>
                        <a:ext cx="800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710811"/>
              </p:ext>
            </p:extLst>
          </p:nvPr>
        </p:nvGraphicFramePr>
        <p:xfrm>
          <a:off x="1422350" y="1844675"/>
          <a:ext cx="2184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3" name="Equation" r:id="rId9" imgW="2124266" imgH="866680" progId="Equation.3">
                  <p:embed/>
                </p:oleObj>
              </mc:Choice>
              <mc:Fallback>
                <p:oleObj name="Equation" r:id="rId9" imgW="2124266" imgH="8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350" y="1844675"/>
                        <a:ext cx="2184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530520"/>
              </p:ext>
            </p:extLst>
          </p:nvPr>
        </p:nvGraphicFramePr>
        <p:xfrm>
          <a:off x="2452638" y="1844675"/>
          <a:ext cx="952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4" name="Equation" r:id="rId11" imgW="895398" imgH="361759" progId="Equation.3">
                  <p:embed/>
                </p:oleObj>
              </mc:Choice>
              <mc:Fallback>
                <p:oleObj name="Equation" r:id="rId11" imgW="895398" imgH="3617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38" y="1844675"/>
                        <a:ext cx="952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782021"/>
              </p:ext>
            </p:extLst>
          </p:nvPr>
        </p:nvGraphicFramePr>
        <p:xfrm>
          <a:off x="2508200" y="2339975"/>
          <a:ext cx="800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5" name="Equation" r:id="rId13" imgW="742807" imgH="361759" progId="Equation.3">
                  <p:embed/>
                </p:oleObj>
              </mc:Choice>
              <mc:Fallback>
                <p:oleObj name="Equation" r:id="rId13" imgW="742807" imgH="3617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00" y="2339975"/>
                        <a:ext cx="800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815397"/>
              </p:ext>
            </p:extLst>
          </p:nvPr>
        </p:nvGraphicFramePr>
        <p:xfrm>
          <a:off x="3651200" y="2132013"/>
          <a:ext cx="558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6" name="Equation" r:id="rId15" imgW="504920" imgH="295323" progId="Equation.3">
                  <p:embed/>
                </p:oleObj>
              </mc:Choice>
              <mc:Fallback>
                <p:oleObj name="Equation" r:id="rId15" imgW="504920" imgH="2953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00" y="2132013"/>
                        <a:ext cx="558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860173"/>
              </p:ext>
            </p:extLst>
          </p:nvPr>
        </p:nvGraphicFramePr>
        <p:xfrm>
          <a:off x="4718000" y="1704975"/>
          <a:ext cx="21717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7" name="Equation" r:id="rId17" imgW="2114407" imgH="999982" progId="Equation.3">
                  <p:embed/>
                </p:oleObj>
              </mc:Choice>
              <mc:Fallback>
                <p:oleObj name="Equation" r:id="rId17" imgW="2114407" imgH="9999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8000" y="1704975"/>
                        <a:ext cx="21717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319033"/>
              </p:ext>
            </p:extLst>
          </p:nvPr>
        </p:nvGraphicFramePr>
        <p:xfrm>
          <a:off x="6172150" y="1844675"/>
          <a:ext cx="2222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8" name="Equation" r:id="rId19" imgW="28718" imgH="104584" progId="Equation.3">
                  <p:embed/>
                </p:oleObj>
              </mc:Choice>
              <mc:Fallback>
                <p:oleObj name="Equation" r:id="rId19" imgW="28718" imgH="104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150" y="1844675"/>
                        <a:ext cx="2222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876415"/>
              </p:ext>
            </p:extLst>
          </p:nvPr>
        </p:nvGraphicFramePr>
        <p:xfrm>
          <a:off x="5937200" y="2263775"/>
          <a:ext cx="800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9" name="Equation" r:id="rId21" imgW="742807" imgH="361759" progId="Equation.3">
                  <p:embed/>
                </p:oleObj>
              </mc:Choice>
              <mc:Fallback>
                <p:oleObj name="Equation" r:id="rId21" imgW="742807" imgH="3617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00" y="2263775"/>
                        <a:ext cx="800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8" name="Text Box 34"/>
          <p:cNvSpPr txBox="1">
            <a:spLocks noChangeArrowheads="1"/>
          </p:cNvSpPr>
          <p:nvPr/>
        </p:nvSpPr>
        <p:spPr bwMode="auto">
          <a:xfrm>
            <a:off x="685750" y="2009775"/>
            <a:ext cx="661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解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26660" name="AutoShape 36"/>
          <p:cNvSpPr>
            <a:spLocks/>
          </p:cNvSpPr>
          <p:nvPr/>
        </p:nvSpPr>
        <p:spPr bwMode="auto">
          <a:xfrm>
            <a:off x="1974800" y="7016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graphicFrame>
        <p:nvGraphicFramePr>
          <p:cNvPr id="2666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254525"/>
              </p:ext>
            </p:extLst>
          </p:nvPr>
        </p:nvGraphicFramePr>
        <p:xfrm>
          <a:off x="2203400" y="1082675"/>
          <a:ext cx="2425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0" name="Equation" r:id="rId23" imgW="2371582" imgH="361759" progId="Equation.3">
                  <p:embed/>
                </p:oleObj>
              </mc:Choice>
              <mc:Fallback>
                <p:oleObj name="Equation" r:id="rId23" imgW="2371582" imgH="3617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00" y="1082675"/>
                        <a:ext cx="2425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2" name="Text Box 38"/>
          <p:cNvSpPr txBox="1">
            <a:spLocks noChangeArrowheads="1"/>
          </p:cNvSpPr>
          <p:nvPr/>
        </p:nvSpPr>
        <p:spPr bwMode="auto">
          <a:xfrm>
            <a:off x="685750" y="3001963"/>
            <a:ext cx="3727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练习</a:t>
            </a:r>
            <a:r>
              <a:rPr kumimoji="1"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:</a:t>
            </a:r>
            <a:r>
              <a:rPr kumimoji="1" lang="en-US" altLang="zh-CN" dirty="0">
                <a:solidFill>
                  <a:srgbClr val="FF0000"/>
                </a:solidFill>
                <a:latin typeface="+mn-lt"/>
                <a:ea typeface="+mn-ea"/>
              </a:rPr>
              <a:t>  </a:t>
            </a:r>
            <a:r>
              <a:rPr kumimoji="1" lang="zh-CN" altLang="en-US" dirty="0">
                <a:latin typeface="+mn-lt"/>
                <a:ea typeface="+mn-ea"/>
              </a:rPr>
              <a:t>书</a:t>
            </a:r>
            <a:r>
              <a:rPr kumimoji="1" lang="en-US" altLang="zh-CN" dirty="0">
                <a:latin typeface="+mn-lt"/>
                <a:ea typeface="+mn-ea"/>
              </a:rPr>
              <a:t>P112  </a:t>
            </a:r>
            <a:r>
              <a:rPr kumimoji="1" lang="zh-CN" altLang="en-US" dirty="0">
                <a:latin typeface="+mn-lt"/>
                <a:ea typeface="+mn-ea"/>
              </a:rPr>
              <a:t>题</a:t>
            </a:r>
            <a:r>
              <a:rPr kumimoji="1" lang="en-US" altLang="zh-CN" dirty="0">
                <a:latin typeface="+mn-lt"/>
                <a:ea typeface="+mn-ea"/>
              </a:rPr>
              <a:t>8(1)</a:t>
            </a:r>
          </a:p>
        </p:txBody>
      </p:sp>
      <p:graphicFrame>
        <p:nvGraphicFramePr>
          <p:cNvPr id="2666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359451"/>
              </p:ext>
            </p:extLst>
          </p:nvPr>
        </p:nvGraphicFramePr>
        <p:xfrm>
          <a:off x="1346150" y="3686175"/>
          <a:ext cx="16002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1" name="Equation" r:id="rId25" imgW="1543050" imgH="1038130" progId="Equation.3">
                  <p:embed/>
                </p:oleObj>
              </mc:Choice>
              <mc:Fallback>
                <p:oleObj name="Equation" r:id="rId25" imgW="1543050" imgH="10381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150" y="3686175"/>
                        <a:ext cx="16002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319877"/>
              </p:ext>
            </p:extLst>
          </p:nvPr>
        </p:nvGraphicFramePr>
        <p:xfrm>
          <a:off x="3702000" y="3736975"/>
          <a:ext cx="723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2" name="Equation" r:id="rId27" imgW="666940" imgH="866680" progId="Equation.3">
                  <p:embed/>
                </p:oleObj>
              </mc:Choice>
              <mc:Fallback>
                <p:oleObj name="Equation" r:id="rId27" imgW="666940" imgH="8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000" y="3736975"/>
                        <a:ext cx="723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5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759917"/>
              </p:ext>
            </p:extLst>
          </p:nvPr>
        </p:nvGraphicFramePr>
        <p:xfrm>
          <a:off x="4562425" y="3736975"/>
          <a:ext cx="609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3" name="Equation" r:id="rId29" imgW="552498" imgH="790384" progId="Equation.3">
                  <p:embed/>
                </p:oleObj>
              </mc:Choice>
              <mc:Fallback>
                <p:oleObj name="Equation" r:id="rId29" imgW="552498" imgH="7903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25" y="3736975"/>
                        <a:ext cx="609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6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571773"/>
              </p:ext>
            </p:extLst>
          </p:nvPr>
        </p:nvGraphicFramePr>
        <p:xfrm>
          <a:off x="5692725" y="3711575"/>
          <a:ext cx="990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4" name="Equation" r:id="rId31" imgW="933545" imgH="924116" progId="Equation.3">
                  <p:embed/>
                </p:oleObj>
              </mc:Choice>
              <mc:Fallback>
                <p:oleObj name="Equation" r:id="rId31" imgW="933545" imgH="9241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2725" y="3711575"/>
                        <a:ext cx="990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7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525584"/>
              </p:ext>
            </p:extLst>
          </p:nvPr>
        </p:nvGraphicFramePr>
        <p:xfrm>
          <a:off x="6781750" y="3679825"/>
          <a:ext cx="317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5" name="Equation" r:id="rId33" imgW="257175" imgH="552498" progId="Equation.3">
                  <p:embed/>
                </p:oleObj>
              </mc:Choice>
              <mc:Fallback>
                <p:oleObj name="Equation" r:id="rId33" imgW="257175" imgH="5524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750" y="3679825"/>
                        <a:ext cx="317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8" name="Line 44"/>
          <p:cNvSpPr>
            <a:spLocks noChangeShapeType="1"/>
          </p:cNvSpPr>
          <p:nvPr/>
        </p:nvSpPr>
        <p:spPr bwMode="auto">
          <a:xfrm flipH="1">
            <a:off x="6851600" y="3825875"/>
            <a:ext cx="533400" cy="762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2800"/>
          </a:p>
        </p:txBody>
      </p:sp>
      <p:graphicFrame>
        <p:nvGraphicFramePr>
          <p:cNvPr id="26669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281975"/>
              </p:ext>
            </p:extLst>
          </p:nvPr>
        </p:nvGraphicFramePr>
        <p:xfrm>
          <a:off x="7156400" y="4232275"/>
          <a:ext cx="152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6" name="Equation" r:id="rId35" imgW="95155" imgH="219027" progId="Equation.3">
                  <p:embed/>
                </p:oleObj>
              </mc:Choice>
              <mc:Fallback>
                <p:oleObj name="Equation" r:id="rId35" imgW="95155" imgH="2190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6400" y="4232275"/>
                        <a:ext cx="152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70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178606"/>
              </p:ext>
            </p:extLst>
          </p:nvPr>
        </p:nvGraphicFramePr>
        <p:xfrm>
          <a:off x="7537400" y="3749675"/>
          <a:ext cx="635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7" name="Equation" r:id="rId37" imgW="581216" imgH="819102" progId="Equation.3">
                  <p:embed/>
                </p:oleObj>
              </mc:Choice>
              <mc:Fallback>
                <p:oleObj name="Equation" r:id="rId37" imgW="581216" imgH="819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7400" y="3749675"/>
                        <a:ext cx="6350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71" name="Text Box 47"/>
          <p:cNvSpPr txBox="1">
            <a:spLocks noChangeArrowheads="1"/>
          </p:cNvSpPr>
          <p:nvPr/>
        </p:nvSpPr>
        <p:spPr bwMode="auto">
          <a:xfrm>
            <a:off x="685750" y="3906838"/>
            <a:ext cx="661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解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29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66462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6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6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26646" grpId="0" autoUpdateAnimBg="0"/>
      <p:bldP spid="26648" grpId="0" autoUpdateAnimBg="0"/>
      <p:bldP spid="26658" grpId="0" build="p" autoUpdateAnimBg="0"/>
      <p:bldP spid="26660" grpId="0" animBg="1"/>
      <p:bldP spid="26662" grpId="0" autoUpdateAnimBg="0"/>
      <p:bldP spid="26668" grpId="0" animBg="1"/>
      <p:bldP spid="26671" grpId="0" build="p" autoUpdateAnimBg="0"/>
      <p:bldP spid="29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11138"/>
            <a:ext cx="6727825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6.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抛射体运动轨迹的参数方程为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728495"/>
              </p:ext>
            </p:extLst>
          </p:nvPr>
        </p:nvGraphicFramePr>
        <p:xfrm>
          <a:off x="6324600" y="163513"/>
          <a:ext cx="1066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8" name="Equation" r:id="rId3" imgW="1009840" imgH="390477" progId="Equation.3">
                  <p:embed/>
                </p:oleObj>
              </mc:Choice>
              <mc:Fallback>
                <p:oleObj name="Equation" r:id="rId3" imgW="1009840" imgH="3904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63513"/>
                        <a:ext cx="1066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80975" y="990600"/>
            <a:ext cx="8963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求抛射体在时刻 </a:t>
            </a:r>
            <a:r>
              <a:rPr kumimoji="1" lang="en-US" altLang="zh-CN" b="1" i="1">
                <a:latin typeface="+mn-lt"/>
                <a:ea typeface="+mn-ea"/>
              </a:rPr>
              <a:t>t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的运动速度的大小和方向</a:t>
            </a:r>
            <a:r>
              <a:rPr kumimoji="1" lang="en-US" altLang="zh-CN" b="1">
                <a:latin typeface="+mn-lt"/>
                <a:ea typeface="+mn-ea"/>
              </a:rPr>
              <a:t>. </a:t>
            </a:r>
            <a:endParaRPr kumimoji="1" lang="en-US" altLang="zh-CN" b="1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609600" y="1535113"/>
            <a:ext cx="309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解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先求速度大小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179388" y="2168525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速度的水平分量为</a:t>
            </a:r>
          </a:p>
        </p:txBody>
      </p:sp>
      <p:graphicFrame>
        <p:nvGraphicFramePr>
          <p:cNvPr id="409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54930"/>
              </p:ext>
            </p:extLst>
          </p:nvPr>
        </p:nvGraphicFramePr>
        <p:xfrm>
          <a:off x="3213100" y="2044700"/>
          <a:ext cx="1244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9" name="Equation" r:id="rId5" imgW="1190720" imgH="866680" progId="Equation.3">
                  <p:embed/>
                </p:oleObj>
              </mc:Choice>
              <mc:Fallback>
                <p:oleObj name="Equation" r:id="rId5" imgW="1190720" imgH="8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2044700"/>
                        <a:ext cx="1244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4419600" y="2176463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垂直分量为</a:t>
            </a:r>
          </a:p>
        </p:txBody>
      </p:sp>
      <p:graphicFrame>
        <p:nvGraphicFramePr>
          <p:cNvPr id="409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252888"/>
              </p:ext>
            </p:extLst>
          </p:nvPr>
        </p:nvGraphicFramePr>
        <p:xfrm>
          <a:off x="6337300" y="2044700"/>
          <a:ext cx="1981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0" name="Equation" r:id="rId7" imgW="1924098" imgH="866680" progId="Equation.3">
                  <p:embed/>
                </p:oleObj>
              </mc:Choice>
              <mc:Fallback>
                <p:oleObj name="Equation" r:id="rId7" imgW="1924098" imgH="8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2044700"/>
                        <a:ext cx="1981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179388" y="2895600"/>
            <a:ext cx="3214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故抛射体</a:t>
            </a: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速度大小</a:t>
            </a:r>
          </a:p>
        </p:txBody>
      </p:sp>
      <p:graphicFrame>
        <p:nvGraphicFramePr>
          <p:cNvPr id="409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055302"/>
              </p:ext>
            </p:extLst>
          </p:nvPr>
        </p:nvGraphicFramePr>
        <p:xfrm>
          <a:off x="2374900" y="3200400"/>
          <a:ext cx="2857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1" name="Equation" r:id="rId9" imgW="2800207" imgH="924116" progId="Equation.3">
                  <p:embed/>
                </p:oleObj>
              </mc:Choice>
              <mc:Fallback>
                <p:oleObj name="Equation" r:id="rId9" imgW="2800207" imgH="9241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3200400"/>
                        <a:ext cx="2857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399477"/>
              </p:ext>
            </p:extLst>
          </p:nvPr>
        </p:nvGraphicFramePr>
        <p:xfrm>
          <a:off x="5359400" y="3317875"/>
          <a:ext cx="2794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2" name="Equation" r:id="rId11" imgW="2733770" imgH="523780" progId="Equation.3">
                  <p:embed/>
                </p:oleObj>
              </mc:Choice>
              <mc:Fallback>
                <p:oleObj name="Equation" r:id="rId11" imgW="2733770" imgH="52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3317875"/>
                        <a:ext cx="27940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608013" y="4114800"/>
            <a:ext cx="23796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再求</a:t>
            </a: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速度方向</a:t>
            </a:r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2819400" y="4160838"/>
            <a:ext cx="342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</a:t>
            </a:r>
            <a:r>
              <a:rPr kumimoji="1" lang="zh-CN" altLang="en-US" b="1">
                <a:latin typeface="+mn-lt"/>
                <a:ea typeface="+mn-ea"/>
              </a:rPr>
              <a:t>即轨迹的切线方向</a:t>
            </a:r>
            <a:r>
              <a:rPr kumimoji="1" lang="en-US" altLang="zh-CN" b="1">
                <a:latin typeface="+mn-lt"/>
                <a:ea typeface="+mn-ea"/>
              </a:rPr>
              <a:t>)</a:t>
            </a:r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608013" y="464820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设</a:t>
            </a:r>
            <a:r>
              <a:rPr kumimoji="1" lang="zh-CN" altLang="en-US" b="1" i="1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kumimoji="1" lang="zh-CN" altLang="en-US" b="1" i="1" dirty="0">
                <a:solidFill>
                  <a:srgbClr val="C00000"/>
                </a:solidFill>
                <a:latin typeface="+mn-lt"/>
                <a:ea typeface="+mn-ea"/>
                <a:sym typeface="Symbol" pitchFamily="18" charset="2"/>
              </a:rPr>
              <a:t></a:t>
            </a: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为切线倾角</a:t>
            </a:r>
            <a:r>
              <a:rPr kumimoji="1" lang="en-US" altLang="zh-CN" b="1" dirty="0"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4097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721689"/>
              </p:ext>
            </p:extLst>
          </p:nvPr>
        </p:nvGraphicFramePr>
        <p:xfrm>
          <a:off x="1477963" y="5562600"/>
          <a:ext cx="1079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3" name="Equation" r:id="rId13" imgW="1019270" imgH="238316" progId="Equation.3">
                  <p:embed/>
                </p:oleObj>
              </mc:Choice>
              <mc:Fallback>
                <p:oleObj name="Equation" r:id="rId13" imgW="1019270" imgH="2383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5562600"/>
                        <a:ext cx="10795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521454"/>
              </p:ext>
            </p:extLst>
          </p:nvPr>
        </p:nvGraphicFramePr>
        <p:xfrm>
          <a:off x="2686050" y="5265738"/>
          <a:ext cx="723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4" name="Equation" r:id="rId15" imgW="666940" imgH="866680" progId="Equation.3">
                  <p:embed/>
                </p:oleObj>
              </mc:Choice>
              <mc:Fallback>
                <p:oleObj name="Equation" r:id="rId15" imgW="666940" imgH="8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5265738"/>
                        <a:ext cx="723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188081"/>
              </p:ext>
            </p:extLst>
          </p:nvPr>
        </p:nvGraphicFramePr>
        <p:xfrm>
          <a:off x="3516313" y="5105400"/>
          <a:ext cx="398462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5" name="Equation" r:id="rId17" imgW="390477" imgH="866680" progId="Equation.3">
                  <p:embed/>
                </p:oleObj>
              </mc:Choice>
              <mc:Fallback>
                <p:oleObj name="Equation" r:id="rId17" imgW="390477" imgH="8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6313" y="5105400"/>
                        <a:ext cx="398462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9" name="Line 19"/>
          <p:cNvSpPr>
            <a:spLocks noChangeShapeType="1"/>
          </p:cNvSpPr>
          <p:nvPr/>
        </p:nvSpPr>
        <p:spPr bwMode="auto">
          <a:xfrm flipH="1">
            <a:off x="3733800" y="51816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4098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484481"/>
              </p:ext>
            </p:extLst>
          </p:nvPr>
        </p:nvGraphicFramePr>
        <p:xfrm>
          <a:off x="4183063" y="5416550"/>
          <a:ext cx="37623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6" name="Equation" r:id="rId19" imgW="361759" imgH="866680" progId="Equation.3">
                  <p:embed/>
                </p:oleObj>
              </mc:Choice>
              <mc:Fallback>
                <p:oleObj name="Equation" r:id="rId19" imgW="361759" imgH="8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3063" y="5416550"/>
                        <a:ext cx="376237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631566"/>
              </p:ext>
            </p:extLst>
          </p:nvPr>
        </p:nvGraphicFramePr>
        <p:xfrm>
          <a:off x="4673600" y="5257800"/>
          <a:ext cx="1346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7" name="Equation" r:id="rId21" imgW="1285875" imgH="895398" progId="Equation.3">
                  <p:embed/>
                </p:oleObj>
              </mc:Choice>
              <mc:Fallback>
                <p:oleObj name="Equation" r:id="rId21" imgW="1285875" imgH="8953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3600" y="5257800"/>
                        <a:ext cx="1346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3276600" y="46482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</a:t>
            </a:r>
          </a:p>
        </p:txBody>
      </p:sp>
      <p:sp>
        <p:nvSpPr>
          <p:cNvPr id="40983" name="Freeform 23"/>
          <p:cNvSpPr>
            <a:spLocks/>
          </p:cNvSpPr>
          <p:nvPr/>
        </p:nvSpPr>
        <p:spPr bwMode="auto">
          <a:xfrm>
            <a:off x="6651625" y="4695825"/>
            <a:ext cx="1730375" cy="1082675"/>
          </a:xfrm>
          <a:custGeom>
            <a:avLst/>
            <a:gdLst>
              <a:gd name="T0" fmla="*/ 0 w 1344"/>
              <a:gd name="T1" fmla="*/ 2147483647 h 840"/>
              <a:gd name="T2" fmla="*/ 2147483647 w 1344"/>
              <a:gd name="T3" fmla="*/ 2147483647 h 840"/>
              <a:gd name="T4" fmla="*/ 2147483647 w 1344"/>
              <a:gd name="T5" fmla="*/ 2147483647 h 840"/>
              <a:gd name="T6" fmla="*/ 2147483647 w 1344"/>
              <a:gd name="T7" fmla="*/ 2147483647 h 8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44" h="840">
                <a:moveTo>
                  <a:pt x="0" y="840"/>
                </a:moveTo>
                <a:cubicBezTo>
                  <a:pt x="164" y="540"/>
                  <a:pt x="328" y="240"/>
                  <a:pt x="480" y="120"/>
                </a:cubicBezTo>
                <a:cubicBezTo>
                  <a:pt x="632" y="0"/>
                  <a:pt x="768" y="0"/>
                  <a:pt x="912" y="120"/>
                </a:cubicBezTo>
                <a:cubicBezTo>
                  <a:pt x="1056" y="240"/>
                  <a:pt x="1272" y="720"/>
                  <a:pt x="1344" y="840"/>
                </a:cubicBezTo>
              </a:path>
            </a:pathLst>
          </a:custGeom>
          <a:ln w="28575"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0984" name="Line 24"/>
          <p:cNvSpPr>
            <a:spLocks noChangeShapeType="1"/>
          </p:cNvSpPr>
          <p:nvPr/>
        </p:nvSpPr>
        <p:spPr bwMode="auto">
          <a:xfrm flipV="1">
            <a:off x="6851650" y="4419600"/>
            <a:ext cx="1047750" cy="6794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7281863" y="4821238"/>
            <a:ext cx="11112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Arc 26"/>
          <p:cNvSpPr>
            <a:spLocks/>
          </p:cNvSpPr>
          <p:nvPr/>
        </p:nvSpPr>
        <p:spPr bwMode="auto">
          <a:xfrm>
            <a:off x="7281863" y="4665663"/>
            <a:ext cx="260350" cy="157162"/>
          </a:xfrm>
          <a:custGeom>
            <a:avLst/>
            <a:gdLst>
              <a:gd name="T0" fmla="*/ 2147483647 w 21600"/>
              <a:gd name="T1" fmla="*/ 0 h 13145"/>
              <a:gd name="T2" fmla="*/ 2147483647 w 21600"/>
              <a:gd name="T3" fmla="*/ 2147483647 h 13145"/>
              <a:gd name="T4" fmla="*/ 0 w 21600"/>
              <a:gd name="T5" fmla="*/ 2147483647 h 131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3145" fill="none" extrusionOk="0">
                <a:moveTo>
                  <a:pt x="17139" y="0"/>
                </a:moveTo>
                <a:cubicBezTo>
                  <a:pt x="20032" y="3771"/>
                  <a:pt x="21600" y="8391"/>
                  <a:pt x="21600" y="13145"/>
                </a:cubicBezTo>
              </a:path>
              <a:path w="21600" h="13145" stroke="0" extrusionOk="0">
                <a:moveTo>
                  <a:pt x="17139" y="0"/>
                </a:moveTo>
                <a:cubicBezTo>
                  <a:pt x="20032" y="3771"/>
                  <a:pt x="21600" y="8391"/>
                  <a:pt x="21600" y="13145"/>
                </a:cubicBezTo>
                <a:lnTo>
                  <a:pt x="0" y="13145"/>
                </a:lnTo>
                <a:lnTo>
                  <a:pt x="17139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987" name="Object 27"/>
          <p:cNvGraphicFramePr>
            <a:graphicFrameLocks noChangeAspect="1"/>
          </p:cNvGraphicFramePr>
          <p:nvPr/>
        </p:nvGraphicFramePr>
        <p:xfrm>
          <a:off x="7599363" y="4551363"/>
          <a:ext cx="284162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8" name="公式" r:id="rId23" imgW="85725" imgH="85725" progId="Equation.3">
                  <p:embed/>
                </p:oleObj>
              </mc:Choice>
              <mc:Fallback>
                <p:oleObj name="公式" r:id="rId23" imgW="85725" imgH="85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9363" y="4551363"/>
                        <a:ext cx="284162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266719"/>
              </p:ext>
            </p:extLst>
          </p:nvPr>
        </p:nvGraphicFramePr>
        <p:xfrm>
          <a:off x="6261100" y="509588"/>
          <a:ext cx="2197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9" name="Equation" r:id="rId25" imgW="2143125" imgH="504920" progId="Equation.3">
                  <p:embed/>
                </p:oleObj>
              </mc:Choice>
              <mc:Fallback>
                <p:oleObj name="Equation" r:id="rId25" imgW="2143125" imgH="504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1100" y="509588"/>
                        <a:ext cx="21971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1" name="AutoShape 29"/>
          <p:cNvSpPr>
            <a:spLocks/>
          </p:cNvSpPr>
          <p:nvPr/>
        </p:nvSpPr>
        <p:spPr bwMode="auto">
          <a:xfrm>
            <a:off x="6019800" y="303213"/>
            <a:ext cx="179388" cy="611187"/>
          </a:xfrm>
          <a:prstGeom prst="leftBrace">
            <a:avLst>
              <a:gd name="adj1" fmla="val 28392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990" name="Group 30"/>
          <p:cNvGrpSpPr>
            <a:grpSpLocks/>
          </p:cNvGrpSpPr>
          <p:nvPr/>
        </p:nvGrpSpPr>
        <p:grpSpPr bwMode="auto">
          <a:xfrm>
            <a:off x="6403975" y="4630738"/>
            <a:ext cx="2297113" cy="1465262"/>
            <a:chOff x="4034" y="2949"/>
            <a:chExt cx="1447" cy="923"/>
          </a:xfrm>
        </p:grpSpPr>
        <p:graphicFrame>
          <p:nvGraphicFramePr>
            <p:cNvPr id="33824" name="Object 31"/>
            <p:cNvGraphicFramePr>
              <a:graphicFrameLocks noChangeAspect="1"/>
            </p:cNvGraphicFramePr>
            <p:nvPr/>
          </p:nvGraphicFramePr>
          <p:xfrm>
            <a:off x="4264" y="2949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30" name="Equation" r:id="rId27" imgW="180880" imgH="257175" progId="Equation.3">
                    <p:embed/>
                  </p:oleObj>
                </mc:Choice>
                <mc:Fallback>
                  <p:oleObj name="Equation" r:id="rId27" imgW="180880" imgH="2571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4" y="2949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5" name="Line 32"/>
            <p:cNvSpPr>
              <a:spLocks noChangeShapeType="1"/>
            </p:cNvSpPr>
            <p:nvPr/>
          </p:nvSpPr>
          <p:spPr bwMode="auto">
            <a:xfrm>
              <a:off x="4199" y="3669"/>
              <a:ext cx="12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6" name="Line 33"/>
            <p:cNvSpPr>
              <a:spLocks noChangeShapeType="1"/>
            </p:cNvSpPr>
            <p:nvPr/>
          </p:nvSpPr>
          <p:spPr bwMode="auto">
            <a:xfrm flipV="1">
              <a:off x="4199" y="2969"/>
              <a:ext cx="0" cy="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3827" name="Object 34"/>
            <p:cNvGraphicFramePr>
              <a:graphicFrameLocks noChangeAspect="1"/>
            </p:cNvGraphicFramePr>
            <p:nvPr/>
          </p:nvGraphicFramePr>
          <p:xfrm>
            <a:off x="5328" y="372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31" name="Equation" r:id="rId29" imgW="171450" imgH="180880" progId="Equation.3">
                    <p:embed/>
                  </p:oleObj>
                </mc:Choice>
                <mc:Fallback>
                  <p:oleObj name="Equation" r:id="rId29" imgW="171450" imgH="1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372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28" name="Object 35"/>
            <p:cNvGraphicFramePr>
              <a:graphicFrameLocks noChangeAspect="1"/>
            </p:cNvGraphicFramePr>
            <p:nvPr/>
          </p:nvGraphicFramePr>
          <p:xfrm>
            <a:off x="4034" y="3648"/>
            <a:ext cx="19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32" name="Equation" r:id="rId31" imgW="247745" imgH="257175" progId="Equation.3">
                    <p:embed/>
                  </p:oleObj>
                </mc:Choice>
                <mc:Fallback>
                  <p:oleObj name="Equation" r:id="rId31" imgW="247745" imgH="2571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4" y="3648"/>
                          <a:ext cx="19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90753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0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utoUpdateAnimBg="0"/>
      <p:bldP spid="40965" grpId="0" autoUpdateAnimBg="0"/>
      <p:bldP spid="40966" grpId="0" autoUpdateAnimBg="0"/>
      <p:bldP spid="40968" grpId="0" autoUpdateAnimBg="0"/>
      <p:bldP spid="40970" grpId="0" autoUpdateAnimBg="0"/>
      <p:bldP spid="40973" grpId="0" autoUpdateAnimBg="0"/>
      <p:bldP spid="40974" grpId="0" autoUpdateAnimBg="0"/>
      <p:bldP spid="40975" grpId="0" build="p" autoUpdateAnimBg="0"/>
      <p:bldP spid="40979" grpId="0" animBg="1"/>
      <p:bldP spid="40982" grpId="0" autoUpdateAnimBg="0"/>
      <p:bldP spid="40983" grpId="0" animBg="1"/>
      <p:bldP spid="40984" grpId="0" animBg="1"/>
      <p:bldP spid="40985" grpId="0" animBg="1"/>
      <p:bldP spid="40986" grpId="0" animBg="1"/>
      <p:bldP spid="37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2"/>
          <p:cNvGrpSpPr>
            <a:grpSpLocks/>
          </p:cNvGrpSpPr>
          <p:nvPr/>
        </p:nvGrpSpPr>
        <p:grpSpPr bwMode="auto">
          <a:xfrm>
            <a:off x="6340475" y="2482850"/>
            <a:ext cx="2297113" cy="1465263"/>
            <a:chOff x="4034" y="2917"/>
            <a:chExt cx="1447" cy="923"/>
          </a:xfrm>
        </p:grpSpPr>
        <p:sp>
          <p:nvSpPr>
            <p:cNvPr id="34859" name="Freeform 3"/>
            <p:cNvSpPr>
              <a:spLocks/>
            </p:cNvSpPr>
            <p:nvPr/>
          </p:nvSpPr>
          <p:spPr bwMode="auto">
            <a:xfrm>
              <a:off x="4190" y="2958"/>
              <a:ext cx="1090" cy="682"/>
            </a:xfrm>
            <a:custGeom>
              <a:avLst/>
              <a:gdLst>
                <a:gd name="T0" fmla="*/ 0 w 1344"/>
                <a:gd name="T1" fmla="*/ 240 h 840"/>
                <a:gd name="T2" fmla="*/ 136 w 1344"/>
                <a:gd name="T3" fmla="*/ 34 h 840"/>
                <a:gd name="T4" fmla="*/ 260 w 1344"/>
                <a:gd name="T5" fmla="*/ 34 h 840"/>
                <a:gd name="T6" fmla="*/ 382 w 1344"/>
                <a:gd name="T7" fmla="*/ 240 h 8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4" h="840">
                  <a:moveTo>
                    <a:pt x="0" y="840"/>
                  </a:moveTo>
                  <a:cubicBezTo>
                    <a:pt x="164" y="540"/>
                    <a:pt x="328" y="240"/>
                    <a:pt x="480" y="120"/>
                  </a:cubicBezTo>
                  <a:cubicBezTo>
                    <a:pt x="632" y="0"/>
                    <a:pt x="768" y="0"/>
                    <a:pt x="912" y="120"/>
                  </a:cubicBezTo>
                  <a:cubicBezTo>
                    <a:pt x="1056" y="240"/>
                    <a:pt x="1272" y="720"/>
                    <a:pt x="1344" y="840"/>
                  </a:cubicBezTo>
                </a:path>
              </a:pathLst>
            </a:custGeom>
            <a:ln>
              <a:headEnd/>
              <a:tailEnd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grpSp>
          <p:nvGrpSpPr>
            <p:cNvPr id="34860" name="Group 4"/>
            <p:cNvGrpSpPr>
              <a:grpSpLocks/>
            </p:cNvGrpSpPr>
            <p:nvPr/>
          </p:nvGrpSpPr>
          <p:grpSpPr bwMode="auto">
            <a:xfrm>
              <a:off x="4034" y="2917"/>
              <a:ext cx="1447" cy="923"/>
              <a:chOff x="4034" y="2949"/>
              <a:chExt cx="1447" cy="923"/>
            </a:xfrm>
          </p:grpSpPr>
          <p:graphicFrame>
            <p:nvGraphicFramePr>
              <p:cNvPr id="34861" name="Object 5"/>
              <p:cNvGraphicFramePr>
                <a:graphicFrameLocks noChangeAspect="1"/>
              </p:cNvGraphicFramePr>
              <p:nvPr/>
            </p:nvGraphicFramePr>
            <p:xfrm>
              <a:off x="4264" y="2949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14" name="Equation" r:id="rId3" imgW="180880" imgH="257175" progId="Equation.3">
                      <p:embed/>
                    </p:oleObj>
                  </mc:Choice>
                  <mc:Fallback>
                    <p:oleObj name="Equation" r:id="rId3" imgW="180880" imgH="25717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64" y="2949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62" name="Line 6"/>
              <p:cNvSpPr>
                <a:spLocks noChangeShapeType="1"/>
              </p:cNvSpPr>
              <p:nvPr/>
            </p:nvSpPr>
            <p:spPr bwMode="auto">
              <a:xfrm>
                <a:off x="4199" y="3669"/>
                <a:ext cx="12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63" name="Line 7"/>
              <p:cNvSpPr>
                <a:spLocks noChangeShapeType="1"/>
              </p:cNvSpPr>
              <p:nvPr/>
            </p:nvSpPr>
            <p:spPr bwMode="auto">
              <a:xfrm flipV="1">
                <a:off x="4199" y="2969"/>
                <a:ext cx="0" cy="7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4864" name="Object 8"/>
              <p:cNvGraphicFramePr>
                <a:graphicFrameLocks noChangeAspect="1"/>
              </p:cNvGraphicFramePr>
              <p:nvPr/>
            </p:nvGraphicFramePr>
            <p:xfrm>
              <a:off x="5328" y="3720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15" name="Equation" r:id="rId5" imgW="171450" imgH="180880" progId="Equation.3">
                      <p:embed/>
                    </p:oleObj>
                  </mc:Choice>
                  <mc:Fallback>
                    <p:oleObj name="Equation" r:id="rId5" imgW="171450" imgH="180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28" y="3720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65" name="Object 9"/>
              <p:cNvGraphicFramePr>
                <a:graphicFrameLocks noChangeAspect="1"/>
              </p:cNvGraphicFramePr>
              <p:nvPr/>
            </p:nvGraphicFramePr>
            <p:xfrm>
              <a:off x="4034" y="3648"/>
              <a:ext cx="190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16" name="Equation" r:id="rId7" imgW="247745" imgH="257175" progId="Equation.3">
                      <p:embed/>
                    </p:oleObj>
                  </mc:Choice>
                  <mc:Fallback>
                    <p:oleObj name="Equation" r:id="rId7" imgW="247745" imgH="25717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4" y="3648"/>
                            <a:ext cx="190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4819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87338"/>
            <a:ext cx="426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抛射体轨迹的参数方程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  <p:graphicFrame>
        <p:nvGraphicFramePr>
          <p:cNvPr id="34820" name="Object 11"/>
          <p:cNvGraphicFramePr>
            <a:graphicFrameLocks noChangeAspect="1"/>
          </p:cNvGraphicFramePr>
          <p:nvPr/>
        </p:nvGraphicFramePr>
        <p:xfrm>
          <a:off x="4483100" y="152400"/>
          <a:ext cx="1993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7" name="Equation" r:id="rId9" imgW="1933527" imgH="857250" progId="Equation.3">
                  <p:embed/>
                </p:oleObj>
              </mc:Choice>
              <mc:Fallback>
                <p:oleObj name="Equation" r:id="rId9" imgW="1933527" imgH="8572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152400"/>
                        <a:ext cx="1993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Text Box 12"/>
          <p:cNvSpPr txBox="1">
            <a:spLocks noChangeArrowheads="1"/>
          </p:cNvSpPr>
          <p:nvPr/>
        </p:nvSpPr>
        <p:spPr bwMode="auto">
          <a:xfrm>
            <a:off x="179388" y="1290638"/>
            <a:ext cx="304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速度的水平分量</a:t>
            </a:r>
          </a:p>
        </p:txBody>
      </p:sp>
      <p:graphicFrame>
        <p:nvGraphicFramePr>
          <p:cNvPr id="34822" name="Object 13"/>
          <p:cNvGraphicFramePr>
            <a:graphicFrameLocks noChangeAspect="1"/>
          </p:cNvGraphicFramePr>
          <p:nvPr/>
        </p:nvGraphicFramePr>
        <p:xfrm>
          <a:off x="2857500" y="1130300"/>
          <a:ext cx="1244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8" name="Equation" r:id="rId11" imgW="1190720" imgH="866680" progId="Equation.3">
                  <p:embed/>
                </p:oleObj>
              </mc:Choice>
              <mc:Fallback>
                <p:oleObj name="Equation" r:id="rId11" imgW="1190720" imgH="8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1130300"/>
                        <a:ext cx="1244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Text Box 14"/>
          <p:cNvSpPr txBox="1">
            <a:spLocks noChangeArrowheads="1"/>
          </p:cNvSpPr>
          <p:nvPr/>
        </p:nvSpPr>
        <p:spPr bwMode="auto">
          <a:xfrm>
            <a:off x="4114800" y="12954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垂直分量</a:t>
            </a:r>
          </a:p>
        </p:txBody>
      </p:sp>
      <p:graphicFrame>
        <p:nvGraphicFramePr>
          <p:cNvPr id="34824" name="Object 15"/>
          <p:cNvGraphicFramePr>
            <a:graphicFrameLocks noChangeAspect="1"/>
          </p:cNvGraphicFramePr>
          <p:nvPr/>
        </p:nvGraphicFramePr>
        <p:xfrm>
          <a:off x="5702300" y="1177925"/>
          <a:ext cx="1981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9" name="Equation" r:id="rId13" imgW="1924098" imgH="866680" progId="Equation.3">
                  <p:embed/>
                </p:oleObj>
              </mc:Choice>
              <mc:Fallback>
                <p:oleObj name="Equation" r:id="rId13" imgW="1924098" imgH="8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300" y="1177925"/>
                        <a:ext cx="1981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16"/>
          <p:cNvGraphicFramePr>
            <a:graphicFrameLocks noChangeAspect="1"/>
          </p:cNvGraphicFramePr>
          <p:nvPr/>
        </p:nvGraphicFramePr>
        <p:xfrm>
          <a:off x="2506663" y="2209800"/>
          <a:ext cx="78898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0" name="Equation" r:id="rId15" imgW="733377" imgH="238316" progId="Equation.3">
                  <p:embed/>
                </p:oleObj>
              </mc:Choice>
              <mc:Fallback>
                <p:oleObj name="Equation" r:id="rId15" imgW="733377" imgH="2383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663" y="2209800"/>
                        <a:ext cx="788987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7"/>
          <p:cNvGraphicFramePr>
            <a:graphicFrameLocks noChangeAspect="1"/>
          </p:cNvGraphicFramePr>
          <p:nvPr/>
        </p:nvGraphicFramePr>
        <p:xfrm>
          <a:off x="3352800" y="1981200"/>
          <a:ext cx="1281113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1" name="Equation" r:id="rId17" imgW="1285875" imgH="895398" progId="Equation.3">
                  <p:embed/>
                </p:oleObj>
              </mc:Choice>
              <mc:Fallback>
                <p:oleObj name="Equation" r:id="rId17" imgW="1285875" imgH="8953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981200"/>
                        <a:ext cx="1281113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179388" y="2971800"/>
            <a:ext cx="47736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在刚射出 </a:t>
            </a:r>
            <a:r>
              <a:rPr kumimoji="1" lang="en-US" altLang="zh-CN" b="1">
                <a:latin typeface="+mn-lt"/>
                <a:ea typeface="+mn-ea"/>
              </a:rPr>
              <a:t>(</a:t>
            </a:r>
            <a:r>
              <a:rPr kumimoji="1" lang="zh-CN" altLang="en-US" b="1">
                <a:latin typeface="+mn-lt"/>
                <a:ea typeface="+mn-ea"/>
              </a:rPr>
              <a:t>即 </a:t>
            </a:r>
            <a:r>
              <a:rPr kumimoji="1" lang="en-US" altLang="zh-CN" b="1" i="1">
                <a:latin typeface="+mn-lt"/>
                <a:ea typeface="+mn-ea"/>
              </a:rPr>
              <a:t>t</a:t>
            </a:r>
            <a:r>
              <a:rPr kumimoji="1" lang="en-US" altLang="zh-CN" b="1">
                <a:latin typeface="+mn-lt"/>
                <a:ea typeface="+mn-ea"/>
              </a:rPr>
              <a:t> = 0 )</a:t>
            </a:r>
            <a:r>
              <a:rPr kumimoji="1" lang="zh-CN" altLang="en-US" b="1">
                <a:latin typeface="+mn-lt"/>
                <a:ea typeface="+mn-ea"/>
              </a:rPr>
              <a:t>时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倾角为</a:t>
            </a:r>
          </a:p>
        </p:txBody>
      </p:sp>
      <p:graphicFrame>
        <p:nvGraphicFramePr>
          <p:cNvPr id="42003" name="Object 19"/>
          <p:cNvGraphicFramePr>
            <a:graphicFrameLocks noChangeAspect="1"/>
          </p:cNvGraphicFramePr>
          <p:nvPr/>
        </p:nvGraphicFramePr>
        <p:xfrm>
          <a:off x="1447800" y="3390900"/>
          <a:ext cx="1943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2" name="Equation" r:id="rId19" imgW="1885950" imgH="895398" progId="Equation.3">
                  <p:embed/>
                </p:oleObj>
              </mc:Choice>
              <mc:Fallback>
                <p:oleObj name="Equation" r:id="rId19" imgW="1885950" imgH="8953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390900"/>
                        <a:ext cx="1943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4" name="Text Box 20"/>
          <p:cNvSpPr txBox="1">
            <a:spLocks noChangeArrowheads="1"/>
          </p:cNvSpPr>
          <p:nvPr/>
        </p:nvSpPr>
        <p:spPr bwMode="auto">
          <a:xfrm>
            <a:off x="179388" y="4435475"/>
            <a:ext cx="3249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达到最高点的时刻</a:t>
            </a:r>
          </a:p>
        </p:txBody>
      </p:sp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4038600" y="441483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高度</a:t>
            </a:r>
          </a:p>
        </p:txBody>
      </p:sp>
      <p:graphicFrame>
        <p:nvGraphicFramePr>
          <p:cNvPr id="42007" name="Object 23"/>
          <p:cNvGraphicFramePr>
            <a:graphicFrameLocks noChangeAspect="1"/>
          </p:cNvGraphicFramePr>
          <p:nvPr/>
        </p:nvGraphicFramePr>
        <p:xfrm>
          <a:off x="4876800" y="4591050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3" name="Equation" r:id="rId21" imgW="180880" imgH="257175" progId="Equation.3">
                  <p:embed/>
                </p:oleObj>
              </mc:Choice>
              <mc:Fallback>
                <p:oleObj name="Equation" r:id="rId21" imgW="180880" imgH="2571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591050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8" name="Line 24"/>
          <p:cNvSpPr>
            <a:spLocks noChangeShapeType="1"/>
          </p:cNvSpPr>
          <p:nvPr/>
        </p:nvSpPr>
        <p:spPr bwMode="auto">
          <a:xfrm>
            <a:off x="5181600" y="4495800"/>
            <a:ext cx="0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009" name="Object 25"/>
          <p:cNvGraphicFramePr>
            <a:graphicFrameLocks noChangeAspect="1"/>
          </p:cNvGraphicFramePr>
          <p:nvPr/>
        </p:nvGraphicFramePr>
        <p:xfrm>
          <a:off x="6096000" y="4248150"/>
          <a:ext cx="10255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4" name="Equation" r:id="rId23" imgW="1019270" imgH="971693" progId="Equation.3">
                  <p:embed/>
                </p:oleObj>
              </mc:Choice>
              <mc:Fallback>
                <p:oleObj name="Equation" r:id="rId23" imgW="1019270" imgH="9716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48150"/>
                        <a:ext cx="102552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179388" y="5489575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落地时刻</a:t>
            </a:r>
          </a:p>
        </p:txBody>
      </p:sp>
      <p:graphicFrame>
        <p:nvGraphicFramePr>
          <p:cNvPr id="42011" name="Object 27"/>
          <p:cNvGraphicFramePr>
            <a:graphicFrameLocks noChangeAspect="1"/>
          </p:cNvGraphicFramePr>
          <p:nvPr/>
        </p:nvGraphicFramePr>
        <p:xfrm>
          <a:off x="1725613" y="5356225"/>
          <a:ext cx="116998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5" name="Equation" r:id="rId25" imgW="1171432" imgH="885968" progId="Equation.3">
                  <p:embed/>
                </p:oleObj>
              </mc:Choice>
              <mc:Fallback>
                <p:oleObj name="Equation" r:id="rId25" imgW="1171432" imgH="8859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613" y="5356225"/>
                        <a:ext cx="1169987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2" name="Text Box 28"/>
          <p:cNvSpPr txBox="1">
            <a:spLocks noChangeArrowheads="1"/>
          </p:cNvSpPr>
          <p:nvPr/>
        </p:nvSpPr>
        <p:spPr bwMode="auto">
          <a:xfrm>
            <a:off x="2895600" y="5478463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抛射</a:t>
            </a: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最远距离</a:t>
            </a:r>
          </a:p>
        </p:txBody>
      </p:sp>
      <p:graphicFrame>
        <p:nvGraphicFramePr>
          <p:cNvPr id="42013" name="Object 29"/>
          <p:cNvGraphicFramePr>
            <a:graphicFrameLocks noChangeAspect="1"/>
          </p:cNvGraphicFramePr>
          <p:nvPr/>
        </p:nvGraphicFramePr>
        <p:xfrm>
          <a:off x="5181600" y="563880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6" name="Equation" r:id="rId27" imgW="171450" imgH="180880" progId="Equation.3">
                  <p:embed/>
                </p:oleObj>
              </mc:Choice>
              <mc:Fallback>
                <p:oleObj name="Equation" r:id="rId27" imgW="171450" imgH="1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638800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4" name="Line 30"/>
          <p:cNvSpPr>
            <a:spLocks noChangeShapeType="1"/>
          </p:cNvSpPr>
          <p:nvPr/>
        </p:nvSpPr>
        <p:spPr bwMode="auto">
          <a:xfrm>
            <a:off x="5486400" y="5465763"/>
            <a:ext cx="0" cy="611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015" name="Object 31"/>
          <p:cNvGraphicFramePr>
            <a:graphicFrameLocks noChangeAspect="1"/>
          </p:cNvGraphicFramePr>
          <p:nvPr/>
        </p:nvGraphicFramePr>
        <p:xfrm>
          <a:off x="6629400" y="5391150"/>
          <a:ext cx="10731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7" name="Equation" r:id="rId29" imgW="1076277" imgH="885968" progId="Equation.3">
                  <p:embed/>
                </p:oleObj>
              </mc:Choice>
              <mc:Fallback>
                <p:oleObj name="Equation" r:id="rId29" imgW="1076277" imgH="8859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391150"/>
                        <a:ext cx="107315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0" name="Text Box 32"/>
          <p:cNvSpPr txBox="1">
            <a:spLocks noChangeArrowheads="1"/>
          </p:cNvSpPr>
          <p:nvPr/>
        </p:nvSpPr>
        <p:spPr bwMode="auto">
          <a:xfrm>
            <a:off x="179388" y="2066925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速度的方向</a:t>
            </a:r>
          </a:p>
        </p:txBody>
      </p:sp>
      <p:sp>
        <p:nvSpPr>
          <p:cNvPr id="42017" name="Line 33"/>
          <p:cNvSpPr>
            <a:spLocks noChangeShapeType="1"/>
          </p:cNvSpPr>
          <p:nvPr/>
        </p:nvSpPr>
        <p:spPr bwMode="auto">
          <a:xfrm flipV="1">
            <a:off x="6589713" y="2709863"/>
            <a:ext cx="431800" cy="9255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>
            <a:off x="7082630" y="2586038"/>
            <a:ext cx="741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>
            <a:off x="7481888" y="2587625"/>
            <a:ext cx="0" cy="10477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0" name="Arc 36"/>
          <p:cNvSpPr>
            <a:spLocks/>
          </p:cNvSpPr>
          <p:nvPr/>
        </p:nvSpPr>
        <p:spPr bwMode="auto">
          <a:xfrm>
            <a:off x="6592888" y="3400425"/>
            <a:ext cx="244475" cy="230188"/>
          </a:xfrm>
          <a:custGeom>
            <a:avLst/>
            <a:gdLst>
              <a:gd name="T0" fmla="*/ 2147483647 w 21600"/>
              <a:gd name="T1" fmla="*/ 0 h 20150"/>
              <a:gd name="T2" fmla="*/ 2147483647 w 21600"/>
              <a:gd name="T3" fmla="*/ 2147483647 h 20150"/>
              <a:gd name="T4" fmla="*/ 0 w 21600"/>
              <a:gd name="T5" fmla="*/ 2147483647 h 201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0150" fill="none" extrusionOk="0">
                <a:moveTo>
                  <a:pt x="7780" y="0"/>
                </a:moveTo>
                <a:cubicBezTo>
                  <a:pt x="16108" y="3215"/>
                  <a:pt x="21600" y="11223"/>
                  <a:pt x="21600" y="20150"/>
                </a:cubicBezTo>
              </a:path>
              <a:path w="21600" h="20150" stroke="0" extrusionOk="0">
                <a:moveTo>
                  <a:pt x="7780" y="0"/>
                </a:moveTo>
                <a:cubicBezTo>
                  <a:pt x="16108" y="3215"/>
                  <a:pt x="21600" y="11223"/>
                  <a:pt x="21600" y="20150"/>
                </a:cubicBezTo>
                <a:lnTo>
                  <a:pt x="0" y="20150"/>
                </a:lnTo>
                <a:lnTo>
                  <a:pt x="7780" y="0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5" name="Line 37"/>
          <p:cNvSpPr>
            <a:spLocks noChangeShapeType="1"/>
          </p:cNvSpPr>
          <p:nvPr/>
        </p:nvSpPr>
        <p:spPr bwMode="auto">
          <a:xfrm>
            <a:off x="152400" y="2895600"/>
            <a:ext cx="57912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grpSp>
        <p:nvGrpSpPr>
          <p:cNvPr id="42029" name="Group 45"/>
          <p:cNvGrpSpPr>
            <a:grpSpLocks/>
          </p:cNvGrpSpPr>
          <p:nvPr/>
        </p:nvGrpSpPr>
        <p:grpSpPr bwMode="auto">
          <a:xfrm>
            <a:off x="5257800" y="4572000"/>
            <a:ext cx="744538" cy="798513"/>
            <a:chOff x="3312" y="2880"/>
            <a:chExt cx="469" cy="503"/>
          </a:xfrm>
        </p:grpSpPr>
        <p:graphicFrame>
          <p:nvGraphicFramePr>
            <p:cNvPr id="34857" name="Object 38"/>
            <p:cNvGraphicFramePr>
              <a:graphicFrameLocks noChangeAspect="1"/>
            </p:cNvGraphicFramePr>
            <p:nvPr/>
          </p:nvGraphicFramePr>
          <p:xfrm>
            <a:off x="3312" y="2880"/>
            <a:ext cx="469" cy="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8" name="Equation" r:id="rId31" imgW="819102" imgH="885968" progId="Equation.3">
                    <p:embed/>
                  </p:oleObj>
                </mc:Choice>
                <mc:Fallback>
                  <p:oleObj name="Equation" r:id="rId31" imgW="819102" imgH="8859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880"/>
                          <a:ext cx="469" cy="5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8" name="Object 39"/>
            <p:cNvGraphicFramePr>
              <a:graphicFrameLocks noChangeAspect="1"/>
            </p:cNvGraphicFramePr>
            <p:nvPr/>
          </p:nvGraphicFramePr>
          <p:xfrm>
            <a:off x="3600" y="3142"/>
            <a:ext cx="143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9" name="Equation" r:id="rId33" imgW="209598" imgH="257175" progId="Equation.3">
                    <p:embed/>
                  </p:oleObj>
                </mc:Choice>
                <mc:Fallback>
                  <p:oleObj name="Equation" r:id="rId33" imgW="209598" imgH="2571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3142"/>
                          <a:ext cx="143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30" name="Group 46"/>
          <p:cNvGrpSpPr>
            <a:grpSpLocks/>
          </p:cNvGrpSpPr>
          <p:nvPr/>
        </p:nvGrpSpPr>
        <p:grpSpPr bwMode="auto">
          <a:xfrm>
            <a:off x="5592763" y="5678488"/>
            <a:ext cx="906462" cy="798512"/>
            <a:chOff x="3523" y="3577"/>
            <a:chExt cx="571" cy="503"/>
          </a:xfrm>
        </p:grpSpPr>
        <p:graphicFrame>
          <p:nvGraphicFramePr>
            <p:cNvPr id="34855" name="Object 40"/>
            <p:cNvGraphicFramePr>
              <a:graphicFrameLocks noChangeAspect="1"/>
            </p:cNvGraphicFramePr>
            <p:nvPr/>
          </p:nvGraphicFramePr>
          <p:xfrm>
            <a:off x="3523" y="3577"/>
            <a:ext cx="571" cy="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30" name="Equation" r:id="rId35" imgW="1009840" imgH="885968" progId="Equation.3">
                    <p:embed/>
                  </p:oleObj>
                </mc:Choice>
                <mc:Fallback>
                  <p:oleObj name="Equation" r:id="rId35" imgW="1009840" imgH="8859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3" y="3577"/>
                          <a:ext cx="571" cy="5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6" name="Object 41"/>
            <p:cNvGraphicFramePr>
              <a:graphicFrameLocks noChangeAspect="1"/>
            </p:cNvGraphicFramePr>
            <p:nvPr/>
          </p:nvGraphicFramePr>
          <p:xfrm>
            <a:off x="3840" y="3840"/>
            <a:ext cx="143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31" name="Equation" r:id="rId37" imgW="209598" imgH="257175" progId="Equation.3">
                    <p:embed/>
                  </p:oleObj>
                </mc:Choice>
                <mc:Fallback>
                  <p:oleObj name="Equation" r:id="rId37" imgW="209598" imgH="2571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3840"/>
                          <a:ext cx="143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026" name="Object 42"/>
          <p:cNvGraphicFramePr>
            <a:graphicFrameLocks noChangeAspect="1"/>
          </p:cNvGraphicFramePr>
          <p:nvPr/>
        </p:nvGraphicFramePr>
        <p:xfrm>
          <a:off x="6781800" y="3352800"/>
          <a:ext cx="23812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2" name="Equation" r:id="rId39" imgW="209598" imgH="180880" progId="Equation.3">
                  <p:embed/>
                </p:oleObj>
              </mc:Choice>
              <mc:Fallback>
                <p:oleObj name="Equation" r:id="rId39" imgW="209598" imgH="1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352800"/>
                        <a:ext cx="238125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9" name="AutoShape 43"/>
          <p:cNvSpPr>
            <a:spLocks/>
          </p:cNvSpPr>
          <p:nvPr/>
        </p:nvSpPr>
        <p:spPr bwMode="auto">
          <a:xfrm>
            <a:off x="4233863" y="203200"/>
            <a:ext cx="179387" cy="838200"/>
          </a:xfrm>
          <a:prstGeom prst="leftBrace">
            <a:avLst>
              <a:gd name="adj1" fmla="val 3893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028" name="Object 44"/>
          <p:cNvGraphicFramePr>
            <a:graphicFrameLocks noChangeAspect="1"/>
          </p:cNvGraphicFramePr>
          <p:nvPr/>
        </p:nvGraphicFramePr>
        <p:xfrm>
          <a:off x="3198813" y="4325938"/>
          <a:ext cx="915987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3" name="Equation" r:id="rId41" imgW="904827" imgH="847820" progId="Equation.3">
                  <p:embed/>
                </p:oleObj>
              </mc:Choice>
              <mc:Fallback>
                <p:oleObj name="Equation" r:id="rId41" imgW="904827" imgH="8478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3" y="4325938"/>
                        <a:ext cx="915987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032" name="Group 48"/>
          <p:cNvGrpSpPr>
            <a:grpSpLocks/>
          </p:cNvGrpSpPr>
          <p:nvPr/>
        </p:nvGrpSpPr>
        <p:grpSpPr bwMode="auto">
          <a:xfrm>
            <a:off x="7543800" y="1905000"/>
            <a:ext cx="1270000" cy="660400"/>
            <a:chOff x="4752" y="1200"/>
            <a:chExt cx="800" cy="416"/>
          </a:xfrm>
        </p:grpSpPr>
        <p:graphicFrame>
          <p:nvGraphicFramePr>
            <p:cNvPr id="34853" name="Object 21"/>
            <p:cNvGraphicFramePr>
              <a:graphicFrameLocks noChangeAspect="1"/>
            </p:cNvGraphicFramePr>
            <p:nvPr/>
          </p:nvGraphicFramePr>
          <p:xfrm>
            <a:off x="5040" y="1200"/>
            <a:ext cx="512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34" name="Equation" r:id="rId43" imgW="961834" imgH="771525" progId="Equation.3">
                    <p:embed/>
                  </p:oleObj>
                </mc:Choice>
                <mc:Fallback>
                  <p:oleObj name="Equation" r:id="rId43" imgW="961834" imgH="7715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200"/>
                          <a:ext cx="512" cy="416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54" name="Line 47"/>
            <p:cNvSpPr>
              <a:spLocks noChangeShapeType="1"/>
            </p:cNvSpPr>
            <p:nvPr/>
          </p:nvSpPr>
          <p:spPr bwMode="auto">
            <a:xfrm flipH="1">
              <a:off x="4752" y="1392"/>
              <a:ext cx="288" cy="19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10307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2" grpId="0" autoUpdateAnimBg="0"/>
      <p:bldP spid="42004" grpId="0" autoUpdateAnimBg="0"/>
      <p:bldP spid="42006" grpId="0" autoUpdateAnimBg="0"/>
      <p:bldP spid="42008" grpId="0" animBg="1"/>
      <p:bldP spid="42010" grpId="0" autoUpdateAnimBg="0"/>
      <p:bldP spid="42012" grpId="0" autoUpdateAnimBg="0"/>
      <p:bldP spid="42014" grpId="0" animBg="1"/>
      <p:bldP spid="42017" grpId="0" animBg="1"/>
      <p:bldP spid="42018" grpId="0" animBg="1"/>
      <p:bldP spid="42019" grpId="0" animBg="1"/>
      <p:bldP spid="42020" grpId="0" animBg="1"/>
      <p:bldP spid="50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8290" y="439738"/>
            <a:ext cx="28194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7. 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设由方程</a:t>
            </a: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132295"/>
              </p:ext>
            </p:extLst>
          </p:nvPr>
        </p:nvGraphicFramePr>
        <p:xfrm>
          <a:off x="3160340" y="228600"/>
          <a:ext cx="458152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8" name="Equation" r:id="rId3" imgW="4524566" imgH="981123" progId="Equation.3">
                  <p:embed/>
                </p:oleObj>
              </mc:Choice>
              <mc:Fallback>
                <p:oleObj name="Equation" r:id="rId3" imgW="4524566" imgH="9811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340" y="228600"/>
                        <a:ext cx="4581525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61578" y="14478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确定函数</a:t>
            </a: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617869"/>
              </p:ext>
            </p:extLst>
          </p:nvPr>
        </p:nvGraphicFramePr>
        <p:xfrm>
          <a:off x="1979240" y="1536700"/>
          <a:ext cx="1409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9" name="Equation" r:id="rId5" imgW="1352740" imgH="352330" progId="Equation.3">
                  <p:embed/>
                </p:oleObj>
              </mc:Choice>
              <mc:Fallback>
                <p:oleObj name="Equation" r:id="rId5" imgW="1352740" imgH="3523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240" y="1536700"/>
                        <a:ext cx="1409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388940" y="1447800"/>
            <a:ext cx="588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求</a:t>
            </a:r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844605"/>
              </p:ext>
            </p:extLst>
          </p:nvPr>
        </p:nvGraphicFramePr>
        <p:xfrm>
          <a:off x="3922340" y="1295400"/>
          <a:ext cx="596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0" name="Equation" r:id="rId7" imgW="543068" imgH="866680" progId="Equation.3">
                  <p:embed/>
                </p:oleObj>
              </mc:Choice>
              <mc:Fallback>
                <p:oleObj name="Equation" r:id="rId7" imgW="543068" imgH="8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340" y="1295400"/>
                        <a:ext cx="596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728290" y="2300288"/>
            <a:ext cx="472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解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</a:t>
            </a:r>
            <a:r>
              <a:rPr kumimoji="1" lang="en-US" altLang="zh-CN" b="1">
                <a:latin typeface="+mn-lt"/>
                <a:ea typeface="+mn-ea"/>
              </a:rPr>
              <a:t>  </a:t>
            </a:r>
            <a:r>
              <a:rPr kumimoji="1" lang="zh-CN" altLang="en-US" b="1">
                <a:latin typeface="+mn-lt"/>
                <a:ea typeface="+mn-ea"/>
              </a:rPr>
              <a:t>方程组两边对 </a:t>
            </a:r>
            <a:r>
              <a:rPr kumimoji="1" lang="en-US" altLang="zh-CN" b="1" i="1">
                <a:solidFill>
                  <a:schemeClr val="tx2"/>
                </a:solidFill>
                <a:latin typeface="+mn-lt"/>
                <a:ea typeface="+mn-ea"/>
              </a:rPr>
              <a:t>t</a:t>
            </a:r>
            <a:r>
              <a:rPr kumimoji="1" lang="en-US" altLang="zh-CN" b="1" i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求导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得</a:t>
            </a:r>
          </a:p>
        </p:txBody>
      </p:sp>
      <p:sp>
        <p:nvSpPr>
          <p:cNvPr id="22540" name="AutoShape 12"/>
          <p:cNvSpPr>
            <a:spLocks noChangeArrowheads="1"/>
          </p:cNvSpPr>
          <p:nvPr/>
        </p:nvSpPr>
        <p:spPr bwMode="auto">
          <a:xfrm>
            <a:off x="5060578" y="3741738"/>
            <a:ext cx="685800" cy="179387"/>
          </a:xfrm>
          <a:prstGeom prst="rightArrow">
            <a:avLst>
              <a:gd name="adj1" fmla="val 50000"/>
              <a:gd name="adj2" fmla="val 9557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463178" y="5334000"/>
            <a:ext cx="7159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故</a:t>
            </a:r>
          </a:p>
        </p:txBody>
      </p:sp>
      <p:graphicFrame>
        <p:nvGraphicFramePr>
          <p:cNvPr id="2254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902635"/>
              </p:ext>
            </p:extLst>
          </p:nvPr>
        </p:nvGraphicFramePr>
        <p:xfrm>
          <a:off x="2226890" y="5181600"/>
          <a:ext cx="723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1" name="Equation" r:id="rId9" imgW="666940" imgH="866680" progId="Equation.3">
                  <p:embed/>
                </p:oleObj>
              </mc:Choice>
              <mc:Fallback>
                <p:oleObj name="Equation" r:id="rId9" imgW="666940" imgH="8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6890" y="5181600"/>
                        <a:ext cx="723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543726"/>
              </p:ext>
            </p:extLst>
          </p:nvPr>
        </p:nvGraphicFramePr>
        <p:xfrm>
          <a:off x="4265240" y="5168900"/>
          <a:ext cx="2857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2" name="Equation" r:id="rId11" imgW="2800207" imgH="866680" progId="Equation.3">
                  <p:embed/>
                </p:oleObj>
              </mc:Choice>
              <mc:Fallback>
                <p:oleObj name="Equation" r:id="rId11" imgW="2800207" imgH="8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240" y="5168900"/>
                        <a:ext cx="2857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588243"/>
              </p:ext>
            </p:extLst>
          </p:nvPr>
        </p:nvGraphicFramePr>
        <p:xfrm>
          <a:off x="2163390" y="3962400"/>
          <a:ext cx="508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3" name="Equation" r:id="rId13" imgW="447484" imgH="790384" progId="Equation.3">
                  <p:embed/>
                </p:oleObj>
              </mc:Choice>
              <mc:Fallback>
                <p:oleObj name="Equation" r:id="rId13" imgW="447484" imgH="7903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390" y="3962400"/>
                        <a:ext cx="508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715403"/>
              </p:ext>
            </p:extLst>
          </p:nvPr>
        </p:nvGraphicFramePr>
        <p:xfrm>
          <a:off x="1541090" y="2971800"/>
          <a:ext cx="482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4" name="Equation" r:id="rId15" imgW="428625" imgH="866680" progId="Equation.3">
                  <p:embed/>
                </p:oleObj>
              </mc:Choice>
              <mc:Fallback>
                <p:oleObj name="Equation" r:id="rId15" imgW="428625" imgH="8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090" y="2971800"/>
                        <a:ext cx="482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7705"/>
              </p:ext>
            </p:extLst>
          </p:nvPr>
        </p:nvGraphicFramePr>
        <p:xfrm>
          <a:off x="1526803" y="4227513"/>
          <a:ext cx="596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5" name="Equation" r:id="rId17" imgW="543068" imgH="333470" progId="Equation.3">
                  <p:embed/>
                </p:oleObj>
              </mc:Choice>
              <mc:Fallback>
                <p:oleObj name="Equation" r:id="rId17" imgW="543068" imgH="3334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6803" y="4227513"/>
                        <a:ext cx="596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295487"/>
              </p:ext>
            </p:extLst>
          </p:nvPr>
        </p:nvGraphicFramePr>
        <p:xfrm>
          <a:off x="6208340" y="3740150"/>
          <a:ext cx="2324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6" name="Equation" r:id="rId19" imgW="2266998" imgH="866680" progId="Equation.3">
                  <p:embed/>
                </p:oleObj>
              </mc:Choice>
              <mc:Fallback>
                <p:oleObj name="Equation" r:id="rId19" imgW="2266998" imgH="8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8340" y="3740150"/>
                        <a:ext cx="2324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261786"/>
              </p:ext>
            </p:extLst>
          </p:nvPr>
        </p:nvGraphicFramePr>
        <p:xfrm>
          <a:off x="2157040" y="3249613"/>
          <a:ext cx="1193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7" name="Equation" r:id="rId21" imgW="1133284" imgH="333470" progId="Equation.3">
                  <p:embed/>
                </p:oleObj>
              </mc:Choice>
              <mc:Fallback>
                <p:oleObj name="Equation" r:id="rId21" imgW="1133284" imgH="3334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040" y="3249613"/>
                        <a:ext cx="1193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224131"/>
              </p:ext>
            </p:extLst>
          </p:nvPr>
        </p:nvGraphicFramePr>
        <p:xfrm>
          <a:off x="2677740" y="4291013"/>
          <a:ext cx="1282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8" name="Equation" r:id="rId23" imgW="1228868" imgH="276034" progId="Equation.3">
                  <p:embed/>
                </p:oleObj>
              </mc:Choice>
              <mc:Fallback>
                <p:oleObj name="Equation" r:id="rId23" imgW="1228868" imgH="2760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7740" y="4291013"/>
                        <a:ext cx="1282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553883"/>
              </p:ext>
            </p:extLst>
          </p:nvPr>
        </p:nvGraphicFramePr>
        <p:xfrm>
          <a:off x="3992190" y="3962400"/>
          <a:ext cx="508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" name="Equation" r:id="rId25" imgW="447484" imgH="790384" progId="Equation.3">
                  <p:embed/>
                </p:oleObj>
              </mc:Choice>
              <mc:Fallback>
                <p:oleObj name="Equation" r:id="rId25" imgW="447484" imgH="7903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2190" y="3962400"/>
                        <a:ext cx="508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051055"/>
              </p:ext>
            </p:extLst>
          </p:nvPr>
        </p:nvGraphicFramePr>
        <p:xfrm>
          <a:off x="4531940" y="4240213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" name="Equation" r:id="rId27" imgW="438055" imgH="257175" progId="Equation.3">
                  <p:embed/>
                </p:oleObj>
              </mc:Choice>
              <mc:Fallback>
                <p:oleObj name="Equation" r:id="rId27" imgW="438055" imgH="2571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1940" y="4240213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103633"/>
              </p:ext>
            </p:extLst>
          </p:nvPr>
        </p:nvGraphicFramePr>
        <p:xfrm>
          <a:off x="6246440" y="2819400"/>
          <a:ext cx="1905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1" name="Equation" r:id="rId29" imgW="1847802" imgH="866680" progId="Equation.3">
                  <p:embed/>
                </p:oleObj>
              </mc:Choice>
              <mc:Fallback>
                <p:oleObj name="Equation" r:id="rId29" imgW="1847802" imgH="8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6440" y="2819400"/>
                        <a:ext cx="1905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6" name="AutoShape 28"/>
          <p:cNvSpPr>
            <a:spLocks/>
          </p:cNvSpPr>
          <p:nvPr/>
        </p:nvSpPr>
        <p:spPr bwMode="auto">
          <a:xfrm>
            <a:off x="1217240" y="3097213"/>
            <a:ext cx="228600" cy="1447800"/>
          </a:xfrm>
          <a:prstGeom prst="leftBrace">
            <a:avLst>
              <a:gd name="adj1" fmla="val 5277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2557" name="AutoShape 29"/>
          <p:cNvSpPr>
            <a:spLocks/>
          </p:cNvSpPr>
          <p:nvPr/>
        </p:nvSpPr>
        <p:spPr bwMode="auto">
          <a:xfrm>
            <a:off x="5903540" y="3109913"/>
            <a:ext cx="228600" cy="1447800"/>
          </a:xfrm>
          <a:prstGeom prst="leftBrace">
            <a:avLst>
              <a:gd name="adj1" fmla="val 5277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22565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843713"/>
              </p:ext>
            </p:extLst>
          </p:nvPr>
        </p:nvGraphicFramePr>
        <p:xfrm>
          <a:off x="3057153" y="5029200"/>
          <a:ext cx="398462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2" name="Equation" r:id="rId31" imgW="390477" imgH="866680" progId="Equation.3">
                  <p:embed/>
                </p:oleObj>
              </mc:Choice>
              <mc:Fallback>
                <p:oleObj name="Equation" r:id="rId31" imgW="390477" imgH="8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153" y="5029200"/>
                        <a:ext cx="398462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6" name="Line 38"/>
          <p:cNvSpPr>
            <a:spLocks noChangeShapeType="1"/>
          </p:cNvSpPr>
          <p:nvPr/>
        </p:nvSpPr>
        <p:spPr bwMode="auto">
          <a:xfrm flipH="1">
            <a:off x="3274640" y="5181600"/>
            <a:ext cx="5334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graphicFrame>
        <p:nvGraphicFramePr>
          <p:cNvPr id="2256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021763"/>
              </p:ext>
            </p:extLst>
          </p:nvPr>
        </p:nvGraphicFramePr>
        <p:xfrm>
          <a:off x="3666753" y="5397500"/>
          <a:ext cx="37782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3" name="Equation" r:id="rId33" imgW="361759" imgH="866680" progId="Equation.3">
                  <p:embed/>
                </p:oleObj>
              </mc:Choice>
              <mc:Fallback>
                <p:oleObj name="Equation" r:id="rId33" imgW="361759" imgH="8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6753" y="5397500"/>
                        <a:ext cx="37782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02839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 autoUpdateAnimBg="0"/>
      <p:bldP spid="22534" grpId="0" build="p" autoUpdateAnimBg="0" advAuto="0"/>
      <p:bldP spid="22536" grpId="0" autoUpdateAnimBg="0"/>
      <p:bldP spid="22540" grpId="0" animBg="1"/>
      <p:bldP spid="22544" grpId="0" autoUpdateAnimBg="0"/>
      <p:bldP spid="22556" grpId="0" animBg="1"/>
      <p:bldP spid="22557" grpId="0" animBg="1"/>
      <p:bldP spid="22566" grpId="0" animBg="1"/>
      <p:bldP spid="28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72" name="AutoShape 22"/>
          <p:cNvCxnSpPr>
            <a:cxnSpLocks noChangeShapeType="1"/>
            <a:stCxn id="19466" idx="3"/>
            <a:endCxn id="19471" idx="1"/>
          </p:cNvCxnSpPr>
          <p:nvPr/>
        </p:nvCxnSpPr>
        <p:spPr bwMode="auto">
          <a:xfrm>
            <a:off x="2555875" y="3638481"/>
            <a:ext cx="504825" cy="0"/>
          </a:xfrm>
          <a:prstGeom prst="bentConnector3">
            <a:avLst>
              <a:gd name="adj1" fmla="val -2829"/>
            </a:avLst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458" name="Group 25"/>
          <p:cNvGrpSpPr>
            <a:grpSpLocks/>
          </p:cNvGrpSpPr>
          <p:nvPr/>
        </p:nvGrpSpPr>
        <p:grpSpPr bwMode="auto">
          <a:xfrm>
            <a:off x="-36513" y="0"/>
            <a:ext cx="9072563" cy="6838950"/>
            <a:chOff x="6" y="6"/>
            <a:chExt cx="5620" cy="4308"/>
          </a:xfrm>
        </p:grpSpPr>
        <p:sp>
          <p:nvSpPr>
            <p:cNvPr id="19489" name="Freeform 26"/>
            <p:cNvSpPr>
              <a:spLocks/>
            </p:cNvSpPr>
            <p:nvPr/>
          </p:nvSpPr>
          <p:spPr bwMode="auto">
            <a:xfrm>
              <a:off x="6" y="6"/>
              <a:ext cx="262" cy="4308"/>
            </a:xfrm>
            <a:custGeom>
              <a:avLst/>
              <a:gdLst>
                <a:gd name="T0" fmla="*/ 262 w 262"/>
                <a:gd name="T1" fmla="*/ 440 h 4308"/>
                <a:gd name="T2" fmla="*/ 262 w 262"/>
                <a:gd name="T3" fmla="*/ 0 h 4308"/>
                <a:gd name="T4" fmla="*/ 0 w 262"/>
                <a:gd name="T5" fmla="*/ 0 h 4308"/>
                <a:gd name="T6" fmla="*/ 0 w 262"/>
                <a:gd name="T7" fmla="*/ 4308 h 4308"/>
                <a:gd name="T8" fmla="*/ 262 w 262"/>
                <a:gd name="T9" fmla="*/ 4308 h 4308"/>
                <a:gd name="T10" fmla="*/ 262 w 262"/>
                <a:gd name="T11" fmla="*/ 440 h 43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2" h="4308">
                  <a:moveTo>
                    <a:pt x="262" y="440"/>
                  </a:moveTo>
                  <a:lnTo>
                    <a:pt x="262" y="0"/>
                  </a:lnTo>
                  <a:lnTo>
                    <a:pt x="0" y="0"/>
                  </a:lnTo>
                  <a:lnTo>
                    <a:pt x="0" y="4308"/>
                  </a:lnTo>
                  <a:lnTo>
                    <a:pt x="262" y="4308"/>
                  </a:lnTo>
                  <a:lnTo>
                    <a:pt x="262" y="44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490" name="Line 27"/>
            <p:cNvSpPr>
              <a:spLocks noChangeShapeType="1"/>
            </p:cNvSpPr>
            <p:nvPr/>
          </p:nvSpPr>
          <p:spPr bwMode="auto">
            <a:xfrm flipV="1">
              <a:off x="355" y="437"/>
              <a:ext cx="5271" cy="0"/>
            </a:xfrm>
            <a:prstGeom prst="line">
              <a:avLst/>
            </a:prstGeom>
            <a:noFill/>
            <a:ln w="6350" cap="rnd">
              <a:solidFill>
                <a:srgbClr val="008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491" name="Freeform 28"/>
            <p:cNvSpPr>
              <a:spLocks/>
            </p:cNvSpPr>
            <p:nvPr/>
          </p:nvSpPr>
          <p:spPr bwMode="auto">
            <a:xfrm>
              <a:off x="181" y="349"/>
              <a:ext cx="174" cy="175"/>
            </a:xfrm>
            <a:custGeom>
              <a:avLst/>
              <a:gdLst>
                <a:gd name="T0" fmla="*/ 0 w 726"/>
                <a:gd name="T1" fmla="*/ 0 h 725"/>
                <a:gd name="T2" fmla="*/ 0 w 726"/>
                <a:gd name="T3" fmla="*/ 0 h 725"/>
                <a:gd name="T4" fmla="*/ 0 w 726"/>
                <a:gd name="T5" fmla="*/ 0 h 725"/>
                <a:gd name="T6" fmla="*/ 0 w 726"/>
                <a:gd name="T7" fmla="*/ 0 h 725"/>
                <a:gd name="T8" fmla="*/ 0 w 726"/>
                <a:gd name="T9" fmla="*/ 0 h 725"/>
                <a:gd name="T10" fmla="*/ 0 w 726"/>
                <a:gd name="T11" fmla="*/ 0 h 725"/>
                <a:gd name="T12" fmla="*/ 0 w 726"/>
                <a:gd name="T13" fmla="*/ 0 h 7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6" h="725">
                  <a:moveTo>
                    <a:pt x="363" y="0"/>
                  </a:moveTo>
                  <a:cubicBezTo>
                    <a:pt x="163" y="0"/>
                    <a:pt x="0" y="162"/>
                    <a:pt x="0" y="362"/>
                  </a:cubicBezTo>
                  <a:cubicBezTo>
                    <a:pt x="0" y="563"/>
                    <a:pt x="163" y="725"/>
                    <a:pt x="363" y="725"/>
                  </a:cubicBezTo>
                  <a:cubicBezTo>
                    <a:pt x="563" y="725"/>
                    <a:pt x="726" y="563"/>
                    <a:pt x="726" y="362"/>
                  </a:cubicBezTo>
                  <a:cubicBezTo>
                    <a:pt x="726" y="362"/>
                    <a:pt x="726" y="362"/>
                    <a:pt x="726" y="362"/>
                  </a:cubicBezTo>
                  <a:cubicBezTo>
                    <a:pt x="726" y="162"/>
                    <a:pt x="563" y="0"/>
                    <a:pt x="363" y="0"/>
                  </a:cubicBezTo>
                  <a:cubicBezTo>
                    <a:pt x="363" y="0"/>
                    <a:pt x="363" y="0"/>
                    <a:pt x="363" y="0"/>
                  </a:cubicBezTo>
                </a:path>
              </a:pathLst>
            </a:custGeom>
            <a:solidFill>
              <a:srgbClr val="0000FF"/>
            </a:solidFill>
            <a:ln w="38100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492" name="Freeform 29"/>
            <p:cNvSpPr>
              <a:spLocks/>
            </p:cNvSpPr>
            <p:nvPr/>
          </p:nvSpPr>
          <p:spPr bwMode="auto">
            <a:xfrm>
              <a:off x="181" y="349"/>
              <a:ext cx="174" cy="175"/>
            </a:xfrm>
            <a:custGeom>
              <a:avLst/>
              <a:gdLst>
                <a:gd name="T0" fmla="*/ 87 w 174"/>
                <a:gd name="T1" fmla="*/ 0 h 175"/>
                <a:gd name="T2" fmla="*/ 0 w 174"/>
                <a:gd name="T3" fmla="*/ 88 h 175"/>
                <a:gd name="T4" fmla="*/ 87 w 174"/>
                <a:gd name="T5" fmla="*/ 175 h 175"/>
                <a:gd name="T6" fmla="*/ 174 w 174"/>
                <a:gd name="T7" fmla="*/ 88 h 175"/>
                <a:gd name="T8" fmla="*/ 174 w 174"/>
                <a:gd name="T9" fmla="*/ 88 h 175"/>
                <a:gd name="T10" fmla="*/ 87 w 174"/>
                <a:gd name="T11" fmla="*/ 0 h 175"/>
                <a:gd name="T12" fmla="*/ 87 w 174"/>
                <a:gd name="T13" fmla="*/ 0 h 1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4" h="175">
                  <a:moveTo>
                    <a:pt x="87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6"/>
                    <a:pt x="39" y="175"/>
                    <a:pt x="87" y="175"/>
                  </a:cubicBezTo>
                  <a:cubicBezTo>
                    <a:pt x="135" y="175"/>
                    <a:pt x="174" y="136"/>
                    <a:pt x="174" y="88"/>
                  </a:cubicBezTo>
                  <a:cubicBezTo>
                    <a:pt x="174" y="88"/>
                    <a:pt x="174" y="88"/>
                    <a:pt x="174" y="88"/>
                  </a:cubicBezTo>
                  <a:cubicBezTo>
                    <a:pt x="174" y="39"/>
                    <a:pt x="135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</a:path>
              </a:pathLst>
            </a:custGeom>
            <a:noFill/>
            <a:ln w="6350" cap="rnd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Rectangle 62"/>
          <p:cNvSpPr>
            <a:spLocks noChangeArrowheads="1"/>
          </p:cNvSpPr>
          <p:nvPr/>
        </p:nvSpPr>
        <p:spPr bwMode="auto">
          <a:xfrm>
            <a:off x="581025" y="179388"/>
            <a:ext cx="26955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defRPr/>
            </a:pPr>
            <a:r>
              <a:rPr lang="en-US" altLang="zh-CN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  <a:ea typeface="华文隶书" pitchFamily="2" charset="-122"/>
              </a:rPr>
              <a:t>Ch2 </a:t>
            </a:r>
            <a:r>
              <a:rPr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  <a:ea typeface="华文隶书" pitchFamily="2" charset="-122"/>
              </a:rPr>
              <a:t>导数与微分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04825" y="1916113"/>
            <a:ext cx="523875" cy="1516062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333399"/>
                </a:solidFill>
                <a:ea typeface="黑体" pitchFamily="2" charset="-122"/>
              </a:rPr>
              <a:t>导数的运算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1139368" y="1484313"/>
            <a:ext cx="1210588" cy="40011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prstClr val="black"/>
                </a:solidFill>
              </a:rPr>
              <a:t>求导法则</a:t>
            </a:r>
          </a:p>
        </p:txBody>
      </p:sp>
      <p:graphicFrame>
        <p:nvGraphicFramePr>
          <p:cNvPr id="1946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566032"/>
              </p:ext>
            </p:extLst>
          </p:nvPr>
        </p:nvGraphicFramePr>
        <p:xfrm>
          <a:off x="4716463" y="827088"/>
          <a:ext cx="4248150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8" name="Equation" r:id="rId3" imgW="6867430" imgH="1904810" progId="Equation.DSMT4">
                  <p:embed/>
                </p:oleObj>
              </mc:Choice>
              <mc:Fallback>
                <p:oleObj name="Equation" r:id="rId3" imgW="6867430" imgH="19048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827088"/>
                        <a:ext cx="4248150" cy="120491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463" name="AutoShape 8"/>
          <p:cNvCxnSpPr>
            <a:cxnSpLocks noChangeShapeType="1"/>
            <a:stCxn id="19460" idx="0"/>
            <a:endCxn id="19461" idx="1"/>
          </p:cNvCxnSpPr>
          <p:nvPr/>
        </p:nvCxnSpPr>
        <p:spPr bwMode="auto">
          <a:xfrm rot="5400000" flipH="1" flipV="1">
            <a:off x="837193" y="1613939"/>
            <a:ext cx="231745" cy="372605"/>
          </a:xfrm>
          <a:prstGeom prst="bentConnector2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64" name="Rectangle 10"/>
          <p:cNvSpPr>
            <a:spLocks noChangeArrowheads="1"/>
          </p:cNvSpPr>
          <p:nvPr/>
        </p:nvSpPr>
        <p:spPr bwMode="auto">
          <a:xfrm>
            <a:off x="2268538" y="2132013"/>
            <a:ext cx="2087562" cy="396875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b="1">
                <a:solidFill>
                  <a:prstClr val="black"/>
                </a:solidFill>
                <a:ea typeface="仿宋_GB2312" pitchFamily="49" charset="-122"/>
              </a:rPr>
              <a:t>反函数的导数</a:t>
            </a:r>
          </a:p>
        </p:txBody>
      </p:sp>
      <p:sp>
        <p:nvSpPr>
          <p:cNvPr id="19465" name="Rectangle 13"/>
          <p:cNvSpPr>
            <a:spLocks noChangeArrowheads="1"/>
          </p:cNvSpPr>
          <p:nvPr/>
        </p:nvSpPr>
        <p:spPr bwMode="auto">
          <a:xfrm>
            <a:off x="2268538" y="2706688"/>
            <a:ext cx="2376487" cy="360362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b="1">
                <a:solidFill>
                  <a:prstClr val="black"/>
                </a:solidFill>
                <a:ea typeface="仿宋_GB2312" pitchFamily="49" charset="-122"/>
              </a:rPr>
              <a:t>复合函数的求导法则</a:t>
            </a:r>
          </a:p>
        </p:txBody>
      </p:sp>
      <p:sp>
        <p:nvSpPr>
          <p:cNvPr id="19466" name="Rectangle 16"/>
          <p:cNvSpPr>
            <a:spLocks noChangeArrowheads="1"/>
          </p:cNvSpPr>
          <p:nvPr/>
        </p:nvSpPr>
        <p:spPr bwMode="auto">
          <a:xfrm>
            <a:off x="1260475" y="3284538"/>
            <a:ext cx="1295400" cy="707886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kumimoji="1" lang="zh-CN" altLang="en-US" sz="2000" b="1">
                <a:solidFill>
                  <a:prstClr val="black"/>
                </a:solidFill>
              </a:rPr>
              <a:t>初等函数的求导</a:t>
            </a:r>
          </a:p>
        </p:txBody>
      </p:sp>
      <p:sp>
        <p:nvSpPr>
          <p:cNvPr id="19467" name="Rectangle 17"/>
          <p:cNvSpPr>
            <a:spLocks noChangeArrowheads="1"/>
          </p:cNvSpPr>
          <p:nvPr/>
        </p:nvSpPr>
        <p:spPr bwMode="auto">
          <a:xfrm>
            <a:off x="5940425" y="3213100"/>
            <a:ext cx="2952750" cy="86360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b="1">
                <a:solidFill>
                  <a:prstClr val="black"/>
                </a:solidFill>
                <a:ea typeface="仿宋_GB2312" pitchFamily="49" charset="-122"/>
              </a:rPr>
              <a:t>分解成基本初等函数</a:t>
            </a:r>
            <a:r>
              <a:rPr lang="en-US" altLang="zh-CN" b="1">
                <a:solidFill>
                  <a:prstClr val="black"/>
                </a:solidFill>
                <a:ea typeface="仿宋_GB2312" pitchFamily="49" charset="-122"/>
              </a:rPr>
              <a:t>(</a:t>
            </a:r>
            <a:r>
              <a:rPr lang="zh-CN" altLang="en-US" b="1">
                <a:solidFill>
                  <a:prstClr val="black"/>
                </a:solidFill>
                <a:ea typeface="仿宋_GB2312" pitchFamily="49" charset="-122"/>
              </a:rPr>
              <a:t>复合</a:t>
            </a:r>
            <a:r>
              <a:rPr lang="en-US" altLang="zh-CN" b="1">
                <a:solidFill>
                  <a:prstClr val="black"/>
                </a:solidFill>
                <a:ea typeface="仿宋_GB2312" pitchFamily="49" charset="-122"/>
              </a:rPr>
              <a:t>),</a:t>
            </a:r>
            <a:r>
              <a:rPr lang="zh-CN" altLang="en-US" b="1">
                <a:solidFill>
                  <a:prstClr val="black"/>
                </a:solidFill>
                <a:ea typeface="仿宋_GB2312" pitchFamily="49" charset="-122"/>
              </a:rPr>
              <a:t>或常数与基本初等函数的和、差、积、商</a:t>
            </a:r>
            <a:r>
              <a:rPr lang="en-US" altLang="zh-CN" b="1">
                <a:solidFill>
                  <a:prstClr val="black"/>
                </a:solidFill>
                <a:ea typeface="仿宋_GB2312" pitchFamily="49" charset="-122"/>
              </a:rPr>
              <a:t>.</a:t>
            </a:r>
          </a:p>
        </p:txBody>
      </p:sp>
      <p:cxnSp>
        <p:nvCxnSpPr>
          <p:cNvPr id="19468" name="AutoShape 18"/>
          <p:cNvCxnSpPr>
            <a:cxnSpLocks noChangeShapeType="1"/>
            <a:stCxn id="19461" idx="2"/>
            <a:endCxn id="19464" idx="1"/>
          </p:cNvCxnSpPr>
          <p:nvPr/>
        </p:nvCxnSpPr>
        <p:spPr bwMode="auto">
          <a:xfrm rot="16200000" flipH="1">
            <a:off x="1783586" y="1845499"/>
            <a:ext cx="446028" cy="523876"/>
          </a:xfrm>
          <a:prstGeom prst="bentConnector2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9" name="AutoShape 19"/>
          <p:cNvCxnSpPr>
            <a:cxnSpLocks noChangeShapeType="1"/>
            <a:stCxn id="19461" idx="2"/>
            <a:endCxn id="19465" idx="1"/>
          </p:cNvCxnSpPr>
          <p:nvPr/>
        </p:nvCxnSpPr>
        <p:spPr bwMode="auto">
          <a:xfrm rot="16200000" flipH="1">
            <a:off x="1505377" y="2123708"/>
            <a:ext cx="1002446" cy="523876"/>
          </a:xfrm>
          <a:prstGeom prst="bentConnector2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0" name="AutoShape 20"/>
          <p:cNvCxnSpPr>
            <a:cxnSpLocks noChangeShapeType="1"/>
            <a:stCxn id="19460" idx="2"/>
            <a:endCxn id="19466" idx="1"/>
          </p:cNvCxnSpPr>
          <p:nvPr/>
        </p:nvCxnSpPr>
        <p:spPr bwMode="auto">
          <a:xfrm rot="16200000" flipH="1">
            <a:off x="910466" y="3288472"/>
            <a:ext cx="206306" cy="493712"/>
          </a:xfrm>
          <a:prstGeom prst="bentConnector2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1" name="Rectangle 21"/>
          <p:cNvSpPr>
            <a:spLocks noChangeArrowheads="1"/>
          </p:cNvSpPr>
          <p:nvPr/>
        </p:nvSpPr>
        <p:spPr bwMode="auto">
          <a:xfrm>
            <a:off x="3060700" y="3284538"/>
            <a:ext cx="1657350" cy="75088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b="1">
                <a:solidFill>
                  <a:prstClr val="black"/>
                </a:solidFill>
                <a:ea typeface="仿宋_GB2312" pitchFamily="49" charset="-122"/>
              </a:rPr>
              <a:t>基本初等函数或常数的导数</a:t>
            </a:r>
          </a:p>
        </p:txBody>
      </p:sp>
      <p:cxnSp>
        <p:nvCxnSpPr>
          <p:cNvPr id="19473" name="AutoShape 23"/>
          <p:cNvCxnSpPr>
            <a:cxnSpLocks noChangeShapeType="1"/>
            <a:stCxn id="19471" idx="3"/>
            <a:endCxn id="19467" idx="1"/>
          </p:cNvCxnSpPr>
          <p:nvPr/>
        </p:nvCxnSpPr>
        <p:spPr bwMode="auto">
          <a:xfrm flipV="1">
            <a:off x="4718050" y="3644900"/>
            <a:ext cx="1222375" cy="15875"/>
          </a:xfrm>
          <a:prstGeom prst="bentConnector3">
            <a:avLst>
              <a:gd name="adj1" fmla="val 100204"/>
            </a:avLst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4" name="Rectangle 6"/>
          <p:cNvSpPr>
            <a:spLocks noChangeArrowheads="1"/>
          </p:cNvSpPr>
          <p:nvPr/>
        </p:nvSpPr>
        <p:spPr bwMode="auto">
          <a:xfrm>
            <a:off x="2771775" y="908050"/>
            <a:ext cx="1800225" cy="701675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000" b="1" dirty="0">
                <a:solidFill>
                  <a:prstClr val="black"/>
                </a:solidFill>
                <a:ea typeface="仿宋_GB2312" pitchFamily="49" charset="-122"/>
              </a:rPr>
              <a:t>和、差、积、商的求导法则</a:t>
            </a:r>
          </a:p>
        </p:txBody>
      </p:sp>
      <p:cxnSp>
        <p:nvCxnSpPr>
          <p:cNvPr id="19475" name="AutoShape 9"/>
          <p:cNvCxnSpPr>
            <a:cxnSpLocks noChangeShapeType="1"/>
            <a:endCxn id="19474" idx="1"/>
          </p:cNvCxnSpPr>
          <p:nvPr/>
        </p:nvCxnSpPr>
        <p:spPr bwMode="auto">
          <a:xfrm rot="-5400000">
            <a:off x="2168525" y="881063"/>
            <a:ext cx="225425" cy="981075"/>
          </a:xfrm>
          <a:prstGeom prst="bentConnector2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947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689262"/>
              </p:ext>
            </p:extLst>
          </p:nvPr>
        </p:nvGraphicFramePr>
        <p:xfrm>
          <a:off x="4454525" y="2133600"/>
          <a:ext cx="15319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9" name="Equation" r:id="rId5" imgW="1079500" imgH="419100" progId="Equation.DSMT4">
                  <p:embed/>
                </p:oleObj>
              </mc:Choice>
              <mc:Fallback>
                <p:oleObj name="Equation" r:id="rId5" imgW="10795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4525" y="2133600"/>
                        <a:ext cx="1531938" cy="4127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7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045892"/>
              </p:ext>
            </p:extLst>
          </p:nvPr>
        </p:nvGraphicFramePr>
        <p:xfrm>
          <a:off x="4775200" y="2667000"/>
          <a:ext cx="267652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0" name="Equation" r:id="rId7" imgW="1968500" imgH="393700" progId="Equation.DSMT4">
                  <p:embed/>
                </p:oleObj>
              </mc:Choice>
              <mc:Fallback>
                <p:oleObj name="Equation" r:id="rId7" imgW="19685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2667000"/>
                        <a:ext cx="2676525" cy="4016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32"/>
          <p:cNvSpPr>
            <a:spLocks noChangeArrowheads="1"/>
          </p:cNvSpPr>
          <p:nvPr/>
        </p:nvSpPr>
        <p:spPr bwMode="auto">
          <a:xfrm>
            <a:off x="1231900" y="4870450"/>
            <a:ext cx="1223963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kumimoji="1" lang="zh-CN" altLang="en-US" b="1">
                <a:solidFill>
                  <a:prstClr val="black"/>
                </a:solidFill>
              </a:rPr>
              <a:t>特殊求导方法</a:t>
            </a: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3032125" y="4292600"/>
            <a:ext cx="1873250" cy="45720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b="1">
                <a:solidFill>
                  <a:prstClr val="black"/>
                </a:solidFill>
                <a:ea typeface="仿宋_GB2312" pitchFamily="49" charset="-122"/>
              </a:rPr>
              <a:t>隐函数求导法</a:t>
            </a:r>
          </a:p>
        </p:txBody>
      </p:sp>
      <p:sp>
        <p:nvSpPr>
          <p:cNvPr id="29" name="Rectangle 43"/>
          <p:cNvSpPr>
            <a:spLocks noChangeArrowheads="1"/>
          </p:cNvSpPr>
          <p:nvPr/>
        </p:nvSpPr>
        <p:spPr bwMode="auto">
          <a:xfrm>
            <a:off x="3060700" y="5014913"/>
            <a:ext cx="1720850" cy="45720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b="1">
                <a:solidFill>
                  <a:prstClr val="black"/>
                </a:solidFill>
                <a:ea typeface="仿宋_GB2312" pitchFamily="49" charset="-122"/>
              </a:rPr>
              <a:t>对数求导法</a:t>
            </a:r>
          </a:p>
        </p:txBody>
      </p:sp>
      <p:sp>
        <p:nvSpPr>
          <p:cNvPr id="30" name="Rectangle 47"/>
          <p:cNvSpPr>
            <a:spLocks noChangeArrowheads="1"/>
          </p:cNvSpPr>
          <p:nvPr/>
        </p:nvSpPr>
        <p:spPr bwMode="auto">
          <a:xfrm>
            <a:off x="3032125" y="5805488"/>
            <a:ext cx="1873250" cy="64770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b="1">
                <a:solidFill>
                  <a:prstClr val="black"/>
                </a:solidFill>
                <a:ea typeface="仿宋_GB2312" pitchFamily="49" charset="-122"/>
              </a:rPr>
              <a:t>参数方程所确定的函数的导数</a:t>
            </a:r>
          </a:p>
        </p:txBody>
      </p:sp>
      <p:cxnSp>
        <p:nvCxnSpPr>
          <p:cNvPr id="31" name="AutoShape 51"/>
          <p:cNvCxnSpPr>
            <a:cxnSpLocks noChangeShapeType="1"/>
          </p:cNvCxnSpPr>
          <p:nvPr/>
        </p:nvCxnSpPr>
        <p:spPr bwMode="auto">
          <a:xfrm rot="16200000" flipH="1">
            <a:off x="228600" y="4183063"/>
            <a:ext cx="1541463" cy="465137"/>
          </a:xfrm>
          <a:prstGeom prst="bentConnector3">
            <a:avLst>
              <a:gd name="adj1" fmla="val 100014"/>
            </a:avLst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52"/>
          <p:cNvCxnSpPr>
            <a:cxnSpLocks noChangeShapeType="1"/>
            <a:stCxn id="27" idx="0"/>
            <a:endCxn id="28" idx="1"/>
          </p:cNvCxnSpPr>
          <p:nvPr/>
        </p:nvCxnSpPr>
        <p:spPr bwMode="auto">
          <a:xfrm rot="5400000" flipH="1" flipV="1">
            <a:off x="2263378" y="4101704"/>
            <a:ext cx="349250" cy="1188243"/>
          </a:xfrm>
          <a:prstGeom prst="bentConnector2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AutoShape 53"/>
          <p:cNvCxnSpPr>
            <a:cxnSpLocks noChangeShapeType="1"/>
            <a:stCxn id="27" idx="2"/>
            <a:endCxn id="29" idx="1"/>
          </p:cNvCxnSpPr>
          <p:nvPr/>
        </p:nvCxnSpPr>
        <p:spPr bwMode="auto">
          <a:xfrm rot="5400000" flipH="1" flipV="1">
            <a:off x="2315657" y="4771738"/>
            <a:ext cx="273268" cy="1216818"/>
          </a:xfrm>
          <a:prstGeom prst="bentConnector4">
            <a:avLst>
              <a:gd name="adj1" fmla="val -83654"/>
              <a:gd name="adj2" fmla="val 75147"/>
            </a:avLst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56"/>
          <p:cNvCxnSpPr>
            <a:cxnSpLocks noChangeShapeType="1"/>
            <a:stCxn id="27" idx="2"/>
            <a:endCxn id="30" idx="1"/>
          </p:cNvCxnSpPr>
          <p:nvPr/>
        </p:nvCxnSpPr>
        <p:spPr bwMode="auto">
          <a:xfrm rot="16200000" flipH="1">
            <a:off x="2131725" y="5228937"/>
            <a:ext cx="612557" cy="1188243"/>
          </a:xfrm>
          <a:prstGeom prst="bentConnector2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4886325" y="4359275"/>
            <a:ext cx="1800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1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隐函数求导法则</a:t>
            </a:r>
            <a:r>
              <a:rPr kumimoji="1" lang="en-US" altLang="zh-CN" sz="1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:</a:t>
            </a:r>
            <a:endParaRPr kumimoji="1" lang="en-US" altLang="zh-CN" sz="1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6516688" y="4232275"/>
            <a:ext cx="21240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用复合函数求导法则直接对方程两边求导</a:t>
            </a:r>
            <a:r>
              <a:rPr kumimoji="1"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graphicFrame>
        <p:nvGraphicFramePr>
          <p:cNvPr id="40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985149"/>
              </p:ext>
            </p:extLst>
          </p:nvPr>
        </p:nvGraphicFramePr>
        <p:xfrm>
          <a:off x="4962525" y="4884738"/>
          <a:ext cx="346551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1" name="Equation" r:id="rId9" imgW="2387520" imgH="253800" progId="Equation.DSMT4">
                  <p:embed/>
                </p:oleObj>
              </mc:Choice>
              <mc:Fallback>
                <p:oleObj name="Equation" r:id="rId9" imgW="23875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525" y="4884738"/>
                        <a:ext cx="3465513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45"/>
          <p:cNvSpPr txBox="1">
            <a:spLocks noChangeArrowheads="1"/>
          </p:cNvSpPr>
          <p:nvPr/>
        </p:nvSpPr>
        <p:spPr bwMode="auto">
          <a:xfrm>
            <a:off x="5026025" y="5230813"/>
            <a:ext cx="649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方法</a:t>
            </a:r>
            <a:r>
              <a:rPr kumimoji="1"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:</a:t>
            </a:r>
            <a:endParaRPr kumimoji="1" lang="en-US" altLang="zh-CN" sz="1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2" name="Text Box 46"/>
          <p:cNvSpPr txBox="1">
            <a:spLocks noChangeArrowheads="1"/>
          </p:cNvSpPr>
          <p:nvPr/>
        </p:nvSpPr>
        <p:spPr bwMode="auto">
          <a:xfrm>
            <a:off x="5688013" y="5230813"/>
            <a:ext cx="30972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先在方程两边取对数</a:t>
            </a:r>
            <a:r>
              <a:rPr kumimoji="1" lang="en-US" altLang="zh-CN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 </a:t>
            </a:r>
            <a:r>
              <a:rPr kumimoji="1" lang="zh-CN" altLang="en-US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然后利用隐函数的求导方法求出导数</a:t>
            </a:r>
            <a:r>
              <a:rPr kumimoji="1" lang="en-US" altLang="zh-CN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kumimoji="1" lang="en-US" altLang="zh-CN" sz="1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44" name="Object 48"/>
          <p:cNvGraphicFramePr>
            <a:graphicFrameLocks noChangeAspect="1"/>
          </p:cNvGraphicFramePr>
          <p:nvPr/>
        </p:nvGraphicFramePr>
        <p:xfrm>
          <a:off x="5076825" y="5937250"/>
          <a:ext cx="7588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2" name="Equation" r:id="rId11" imgW="558720" imgH="431640" progId="Equation.DSMT4">
                  <p:embed/>
                </p:oleObj>
              </mc:Choice>
              <mc:Fallback>
                <p:oleObj name="Equation" r:id="rId11" imgW="558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5937250"/>
                        <a:ext cx="75882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9"/>
          <p:cNvGraphicFramePr>
            <a:graphicFrameLocks noChangeAspect="1"/>
          </p:cNvGraphicFramePr>
          <p:nvPr/>
        </p:nvGraphicFramePr>
        <p:xfrm>
          <a:off x="5954713" y="5743575"/>
          <a:ext cx="92392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3" name="公式" r:id="rId13" imgW="523780" imgH="752666" progId="Equation.3">
                  <p:embed/>
                </p:oleObj>
              </mc:Choice>
              <mc:Fallback>
                <p:oleObj name="公式" r:id="rId13" imgW="523780" imgH="75266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4713" y="5743575"/>
                        <a:ext cx="92392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791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1" grpId="0"/>
      <p:bldP spid="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19088"/>
            <a:ext cx="35814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3200" b="1" smtClean="0">
                <a:latin typeface="+mn-lt"/>
                <a:ea typeface="+mn-ea"/>
              </a:rPr>
              <a:t> </a:t>
            </a:r>
            <a:r>
              <a:rPr lang="zh-CN" altLang="en-US" sz="3200" b="1" smtClean="0">
                <a:latin typeface="+mn-lt"/>
                <a:ea typeface="+mn-ea"/>
              </a:rPr>
              <a:t>三、相关变化率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719503"/>
              </p:ext>
            </p:extLst>
          </p:nvPr>
        </p:nvGraphicFramePr>
        <p:xfrm>
          <a:off x="774700" y="1092200"/>
          <a:ext cx="2578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6" name="Equation" r:id="rId3" imgW="2524173" imgH="352330" progId="Equation.3">
                  <p:embed/>
                </p:oleObj>
              </mc:Choice>
              <mc:Fallback>
                <p:oleObj name="Equation" r:id="rId3" imgW="2524173" imgH="3523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1092200"/>
                        <a:ext cx="2578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276600" y="987425"/>
            <a:ext cx="37433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为两可导函数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  <a:r>
              <a:rPr kumimoji="1" lang="zh-CN" altLang="en-US" b="1">
                <a:latin typeface="+mn-lt"/>
                <a:ea typeface="+mn-ea"/>
              </a:rPr>
              <a:t>由</a:t>
            </a: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644895"/>
              </p:ext>
            </p:extLst>
          </p:nvPr>
        </p:nvGraphicFramePr>
        <p:xfrm>
          <a:off x="827088" y="1958975"/>
          <a:ext cx="685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7" name="Equation" r:id="rId5" imgW="628793" imgH="257175" progId="Equation.3">
                  <p:embed/>
                </p:oleObj>
              </mc:Choice>
              <mc:Fallback>
                <p:oleObj name="Equation" r:id="rId5" imgW="628793" imgH="2571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958975"/>
                        <a:ext cx="685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447800" y="1843088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之间有联系</a:t>
            </a:r>
          </a:p>
        </p:txBody>
      </p:sp>
      <p:sp>
        <p:nvSpPr>
          <p:cNvPr id="10248" name="AutoShape 8"/>
          <p:cNvSpPr>
            <a:spLocks noChangeArrowheads="1"/>
          </p:cNvSpPr>
          <p:nvPr/>
        </p:nvSpPr>
        <p:spPr bwMode="auto">
          <a:xfrm>
            <a:off x="3522663" y="2012950"/>
            <a:ext cx="1079500" cy="179388"/>
          </a:xfrm>
          <a:prstGeom prst="rightArrow">
            <a:avLst>
              <a:gd name="adj1" fmla="val 50000"/>
              <a:gd name="adj2" fmla="val 150442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102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381080"/>
              </p:ext>
            </p:extLst>
          </p:nvPr>
        </p:nvGraphicFramePr>
        <p:xfrm>
          <a:off x="4832350" y="1663700"/>
          <a:ext cx="1066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8" name="Equation" r:id="rId7" imgW="1009840" imgH="866680" progId="Equation.3">
                  <p:embed/>
                </p:oleObj>
              </mc:Choice>
              <mc:Fallback>
                <p:oleObj name="Equation" r:id="rId7" imgW="1009840" imgH="8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350" y="1663700"/>
                        <a:ext cx="1066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5943600" y="1857375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之间也有联系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5181600" y="2681288"/>
            <a:ext cx="3000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称为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相关变化率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685800" y="2857500"/>
            <a:ext cx="373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相关变化率问题</a:t>
            </a: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解法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1360488" y="3538538"/>
            <a:ext cx="396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找出相关变量的关系式</a:t>
            </a:r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3124200" y="4129088"/>
            <a:ext cx="0" cy="647700"/>
          </a:xfrm>
          <a:prstGeom prst="line">
            <a:avLst/>
          </a:prstGeom>
          <a:ln w="57150"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1"/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3200400" y="41148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chemeClr val="accent2"/>
                </a:solidFill>
                <a:latin typeface="+mn-lt"/>
                <a:ea typeface="+mn-ea"/>
              </a:rPr>
              <a:t>对</a:t>
            </a:r>
            <a:r>
              <a:rPr kumimoji="1" lang="zh-CN" altLang="en-US" sz="2400" b="1" i="1">
                <a:solidFill>
                  <a:schemeClr val="accent2"/>
                </a:solidFill>
                <a:latin typeface="+mn-lt"/>
                <a:ea typeface="+mn-ea"/>
              </a:rPr>
              <a:t> </a:t>
            </a:r>
            <a:r>
              <a:rPr kumimoji="1" lang="en-US" altLang="zh-CN" sz="2400" b="1" i="1">
                <a:solidFill>
                  <a:schemeClr val="accent2"/>
                </a:solidFill>
                <a:latin typeface="+mn-lt"/>
                <a:ea typeface="+mn-ea"/>
              </a:rPr>
              <a:t>t </a:t>
            </a:r>
            <a:r>
              <a:rPr kumimoji="1" lang="zh-CN" altLang="en-US" sz="2400" b="1">
                <a:solidFill>
                  <a:schemeClr val="accent2"/>
                </a:solidFill>
                <a:latin typeface="+mn-lt"/>
                <a:ea typeface="+mn-ea"/>
              </a:rPr>
              <a:t>求导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1371600" y="4738688"/>
            <a:ext cx="464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得相关变化率之间的关系式</a:t>
            </a:r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>
            <a:off x="3124200" y="5272088"/>
            <a:ext cx="0" cy="576262"/>
          </a:xfrm>
          <a:prstGeom prst="line">
            <a:avLst/>
          </a:prstGeom>
          <a:ln w="57150"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 b="1"/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1447800" y="5805488"/>
            <a:ext cx="388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求出未知的相关变化率</a:t>
            </a:r>
          </a:p>
        </p:txBody>
      </p:sp>
      <p:sp>
        <p:nvSpPr>
          <p:cNvPr id="10262" name="AutoShape 22"/>
          <p:cNvSpPr>
            <a:spLocks/>
          </p:cNvSpPr>
          <p:nvPr/>
        </p:nvSpPr>
        <p:spPr bwMode="auto">
          <a:xfrm rot="5400000">
            <a:off x="5334000" y="22098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90325"/>
              </p:ext>
            </p:extLst>
          </p:nvPr>
        </p:nvGraphicFramePr>
        <p:xfrm>
          <a:off x="5867400" y="4648200"/>
          <a:ext cx="2201863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9" name="Equation" r:id="rId9" imgW="1104995" imgH="381048" progId="Equation.DSMT4">
                  <p:embed/>
                </p:oleObj>
              </mc:Choice>
              <mc:Fallback>
                <p:oleObj name="Equation" r:id="rId9" imgW="1104995" imgH="38104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648200"/>
                        <a:ext cx="2201863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533338"/>
              </p:ext>
            </p:extLst>
          </p:nvPr>
        </p:nvGraphicFramePr>
        <p:xfrm>
          <a:off x="6043613" y="1030288"/>
          <a:ext cx="140017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0" name="Equation" r:id="rId11" imgW="704660" imgH="190310" progId="Equation.DSMT4">
                  <p:embed/>
                </p:oleObj>
              </mc:Choice>
              <mc:Fallback>
                <p:oleObj name="Equation" r:id="rId11" imgW="704660" imgH="1903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3613" y="1030288"/>
                        <a:ext cx="1400175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004994"/>
              </p:ext>
            </p:extLst>
          </p:nvPr>
        </p:nvGraphicFramePr>
        <p:xfrm>
          <a:off x="5006975" y="3597275"/>
          <a:ext cx="20256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1" name="Equation" r:id="rId13" imgW="1009840" imgH="180880" progId="Equation.DSMT4">
                  <p:embed/>
                </p:oleObj>
              </mc:Choice>
              <mc:Fallback>
                <p:oleObj name="Equation" r:id="rId13" imgW="1009840" imgH="1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6975" y="3597275"/>
                        <a:ext cx="202565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3200400" y="5272088"/>
            <a:ext cx="29559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chemeClr val="accent2"/>
                </a:solidFill>
                <a:latin typeface="+mn-lt"/>
                <a:ea typeface="+mn-ea"/>
              </a:rPr>
              <a:t>代入已知的变化率</a:t>
            </a:r>
          </a:p>
        </p:txBody>
      </p:sp>
      <p:sp>
        <p:nvSpPr>
          <p:cNvPr id="2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94643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 autoUpdateAnimBg="0" advAuto="0"/>
      <p:bldP spid="10246" grpId="0" autoUpdateAnimBg="0"/>
      <p:bldP spid="10248" grpId="0" animBg="1"/>
      <p:bldP spid="10250" grpId="0" autoUpdateAnimBg="0"/>
      <p:bldP spid="10252" grpId="0" autoUpdateAnimBg="0"/>
      <p:bldP spid="10254" grpId="0" autoUpdateAnimBg="0"/>
      <p:bldP spid="10255" grpId="0" autoUpdateAnimBg="0"/>
      <p:bldP spid="10256" grpId="0" animBg="1"/>
      <p:bldP spid="10257" grpId="0" autoUpdateAnimBg="0"/>
      <p:bldP spid="10258" grpId="0" autoUpdateAnimBg="0"/>
      <p:bldP spid="10259" grpId="0" animBg="1"/>
      <p:bldP spid="10260" grpId="0" autoUpdateAnimBg="0"/>
      <p:bldP spid="10262" grpId="0" animBg="1"/>
      <p:bldP spid="23" grpId="0" autoUpdateAnimBg="0"/>
      <p:bldP spid="24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04800"/>
            <a:ext cx="22098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4800" smtClean="0">
                <a:ea typeface="华文行楷" pitchFamily="2" charset="-122"/>
              </a:rPr>
              <a:t>第四节</a:t>
            </a:r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2063750" y="3352800"/>
            <a:ext cx="426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3200" b="1" dirty="0">
                <a:latin typeface="+mn-ea"/>
                <a:ea typeface="+mn-ea"/>
              </a:rPr>
              <a:t>一、隐函数的导数</a:t>
            </a:r>
          </a:p>
        </p:txBody>
      </p:sp>
      <p:sp>
        <p:nvSpPr>
          <p:cNvPr id="20484" name="Text Box 5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063750" y="4143375"/>
            <a:ext cx="67345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3200" b="1">
                <a:latin typeface="+mn-ea"/>
                <a:ea typeface="+mn-ea"/>
              </a:rPr>
              <a:t>二、由参数方程确定的函数的导数   </a:t>
            </a:r>
          </a:p>
        </p:txBody>
      </p:sp>
      <p:sp>
        <p:nvSpPr>
          <p:cNvPr id="20485" name="Text Box 51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063750" y="4905375"/>
            <a:ext cx="345158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3200" b="1">
                <a:latin typeface="+mn-ea"/>
                <a:ea typeface="+mn-ea"/>
              </a:rPr>
              <a:t>三、相关变化率   </a:t>
            </a:r>
          </a:p>
        </p:txBody>
      </p:sp>
      <p:sp>
        <p:nvSpPr>
          <p:cNvPr id="20486" name="Text Box 61"/>
          <p:cNvSpPr txBox="1">
            <a:spLocks noChangeArrowheads="1"/>
          </p:cNvSpPr>
          <p:nvPr/>
        </p:nvSpPr>
        <p:spPr bwMode="auto">
          <a:xfrm>
            <a:off x="1043608" y="1267024"/>
            <a:ext cx="74494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华文行楷" pitchFamily="2" charset="-122"/>
                <a:ea typeface="华文行楷" pitchFamily="2" charset="-122"/>
              </a:rPr>
              <a:t>隐函数和参数方程求导  </a:t>
            </a:r>
          </a:p>
        </p:txBody>
      </p:sp>
      <p:sp>
        <p:nvSpPr>
          <p:cNvPr id="20487" name="Text Box 62"/>
          <p:cNvSpPr txBox="1">
            <a:spLocks noChangeArrowheads="1"/>
          </p:cNvSpPr>
          <p:nvPr/>
        </p:nvSpPr>
        <p:spPr bwMode="auto">
          <a:xfrm>
            <a:off x="3405808" y="2029024"/>
            <a:ext cx="415690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 sz="54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华文行楷" pitchFamily="2" charset="-122"/>
                <a:ea typeface="华文行楷" pitchFamily="2" charset="-122"/>
              </a:rPr>
              <a:t> </a:t>
            </a:r>
            <a:r>
              <a:rPr kumimoji="1" lang="zh-CN" altLang="en-US" sz="54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华文行楷" pitchFamily="2" charset="-122"/>
                <a:ea typeface="华文行楷" pitchFamily="2" charset="-122"/>
              </a:rPr>
              <a:t>相关变化率  </a:t>
            </a:r>
          </a:p>
        </p:txBody>
      </p:sp>
      <p:sp>
        <p:nvSpPr>
          <p:cNvPr id="20488" name="Text Box 66"/>
          <p:cNvSpPr txBox="1">
            <a:spLocks noChangeArrowheads="1"/>
          </p:cNvSpPr>
          <p:nvPr/>
        </p:nvSpPr>
        <p:spPr bwMode="auto">
          <a:xfrm>
            <a:off x="7489825" y="250825"/>
            <a:ext cx="14382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fontAlgn="base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zh-CN" altLang="en-US">
                <a:solidFill>
                  <a:schemeClr val="accent2"/>
                </a:solidFill>
              </a:rPr>
              <a:t>第二章 </a:t>
            </a:r>
          </a:p>
        </p:txBody>
      </p:sp>
      <p:sp>
        <p:nvSpPr>
          <p:cNvPr id="10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55279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38113"/>
            <a:ext cx="8153400" cy="6270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8.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一气球从离开观察员</a:t>
            </a:r>
            <a:r>
              <a:rPr lang="en-US" altLang="zh-CN" sz="2800" b="1" dirty="0" smtClean="0">
                <a:solidFill>
                  <a:schemeClr val="tx1"/>
                </a:solidFill>
                <a:latin typeface="+mn-lt"/>
                <a:ea typeface="+mn-ea"/>
              </a:rPr>
              <a:t>500 m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处离地面铅直上升</a:t>
            </a:r>
            <a:r>
              <a:rPr lang="en-US" altLang="zh-CN" sz="2800" b="1" dirty="0" smtClean="0">
                <a:solidFill>
                  <a:schemeClr val="tx1"/>
                </a:solidFill>
                <a:latin typeface="+mn-lt"/>
                <a:ea typeface="+mn-ea"/>
              </a:rPr>
              <a:t>,</a:t>
            </a:r>
            <a:endParaRPr lang="en-US" altLang="zh-CN" sz="2800" b="1" dirty="0" smtClean="0">
              <a:latin typeface="+mn-lt"/>
              <a:ea typeface="+mn-ea"/>
            </a:endParaRP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228600" y="685800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其速率为</a:t>
            </a: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037017"/>
              </p:ext>
            </p:extLst>
          </p:nvPr>
        </p:nvGraphicFramePr>
        <p:xfrm>
          <a:off x="1806575" y="762000"/>
          <a:ext cx="1774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2" name="Equation" r:id="rId3" imgW="1705070" imgH="371618" progId="Equation.3">
                  <p:embed/>
                </p:oleObj>
              </mc:Choice>
              <mc:Fallback>
                <p:oleObj name="Equation" r:id="rId3" imgW="1705070" imgH="3716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762000"/>
                        <a:ext cx="17748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3581400" y="744538"/>
            <a:ext cx="510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当气球高度为 </a:t>
            </a:r>
            <a:r>
              <a:rPr kumimoji="1" lang="en-US" altLang="zh-CN" b="1">
                <a:latin typeface="+mn-lt"/>
                <a:ea typeface="+mn-ea"/>
              </a:rPr>
              <a:t>500 m</a:t>
            </a:r>
            <a:r>
              <a:rPr kumimoji="1" lang="en-US" altLang="zh-CN" b="1" i="1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时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观察员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228600" y="1309688"/>
            <a:ext cx="640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视线的仰角增加率是多少</a:t>
            </a:r>
            <a:r>
              <a:rPr kumimoji="1" lang="en-US" altLang="zh-CN" b="1">
                <a:latin typeface="+mn-lt"/>
                <a:ea typeface="+mn-ea"/>
              </a:rPr>
              <a:t>? </a:t>
            </a:r>
            <a:endParaRPr kumimoji="1" lang="en-US" altLang="zh-CN" sz="2400" b="1">
              <a:solidFill>
                <a:schemeClr val="accent2"/>
              </a:solidFill>
              <a:latin typeface="+mn-lt"/>
              <a:ea typeface="+mn-ea"/>
            </a:endParaRPr>
          </a:p>
        </p:txBody>
      </p:sp>
      <p:grpSp>
        <p:nvGrpSpPr>
          <p:cNvPr id="45063" name="Group 7"/>
          <p:cNvGrpSpPr>
            <a:grpSpLocks/>
          </p:cNvGrpSpPr>
          <p:nvPr/>
        </p:nvGrpSpPr>
        <p:grpSpPr bwMode="auto">
          <a:xfrm>
            <a:off x="8350250" y="1811338"/>
            <a:ext cx="184150" cy="1447800"/>
            <a:chOff x="5260" y="1141"/>
            <a:chExt cx="116" cy="912"/>
          </a:xfrm>
        </p:grpSpPr>
        <p:sp>
          <p:nvSpPr>
            <p:cNvPr id="39975" name="Line 8"/>
            <p:cNvSpPr>
              <a:spLocks noChangeShapeType="1"/>
            </p:cNvSpPr>
            <p:nvPr/>
          </p:nvSpPr>
          <p:spPr bwMode="auto">
            <a:xfrm flipV="1">
              <a:off x="5328" y="1285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6" name="Oval 9"/>
            <p:cNvSpPr>
              <a:spLocks noChangeArrowheads="1"/>
            </p:cNvSpPr>
            <p:nvPr/>
          </p:nvSpPr>
          <p:spPr bwMode="auto">
            <a:xfrm>
              <a:off x="5260" y="1141"/>
              <a:ext cx="116" cy="1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5066" name="Object 10"/>
          <p:cNvGraphicFramePr>
            <a:graphicFrameLocks noChangeAspect="1"/>
          </p:cNvGraphicFramePr>
          <p:nvPr/>
        </p:nvGraphicFramePr>
        <p:xfrm>
          <a:off x="7535863" y="3281363"/>
          <a:ext cx="541337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" name="Equation" r:id="rId5" imgW="514350" imgH="257175" progId="Equation.3">
                  <p:embed/>
                </p:oleObj>
              </mc:Choice>
              <mc:Fallback>
                <p:oleObj name="Equation" r:id="rId5" imgW="514350" imgH="2571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5863" y="3281363"/>
                        <a:ext cx="541337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Object 11"/>
          <p:cNvGraphicFramePr>
            <a:graphicFrameLocks noChangeAspect="1"/>
          </p:cNvGraphicFramePr>
          <p:nvPr/>
        </p:nvGraphicFramePr>
        <p:xfrm>
          <a:off x="8534400" y="2354263"/>
          <a:ext cx="214313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4" name="Equation" r:id="rId7" imgW="171450" imgH="276034" progId="Equation.3">
                  <p:embed/>
                </p:oleObj>
              </mc:Choice>
              <mc:Fallback>
                <p:oleObj name="Equation" r:id="rId7" imgW="171450" imgH="2760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2354263"/>
                        <a:ext cx="214313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8" name="Group 12"/>
          <p:cNvGrpSpPr>
            <a:grpSpLocks/>
          </p:cNvGrpSpPr>
          <p:nvPr/>
        </p:nvGrpSpPr>
        <p:grpSpPr bwMode="auto">
          <a:xfrm>
            <a:off x="7086600" y="1963738"/>
            <a:ext cx="1295400" cy="1295400"/>
            <a:chOff x="4464" y="1237"/>
            <a:chExt cx="816" cy="816"/>
          </a:xfrm>
        </p:grpSpPr>
        <p:graphicFrame>
          <p:nvGraphicFramePr>
            <p:cNvPr id="39972" name="Object 13"/>
            <p:cNvGraphicFramePr>
              <a:graphicFrameLocks noChangeAspect="1"/>
            </p:cNvGraphicFramePr>
            <p:nvPr/>
          </p:nvGraphicFramePr>
          <p:xfrm>
            <a:off x="4697" y="1839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65" name="公式" r:id="rId9" imgW="85725" imgH="85725" progId="Equation.3">
                    <p:embed/>
                  </p:oleObj>
                </mc:Choice>
                <mc:Fallback>
                  <p:oleObj name="公式" r:id="rId9" imgW="85725" imgH="857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7" y="1839"/>
                          <a:ext cx="19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73" name="Line 14"/>
            <p:cNvSpPr>
              <a:spLocks noChangeShapeType="1"/>
            </p:cNvSpPr>
            <p:nvPr/>
          </p:nvSpPr>
          <p:spPr bwMode="auto">
            <a:xfrm flipV="1">
              <a:off x="4464" y="1237"/>
              <a:ext cx="816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4" name="Arc 15"/>
            <p:cNvSpPr>
              <a:spLocks/>
            </p:cNvSpPr>
            <p:nvPr/>
          </p:nvSpPr>
          <p:spPr bwMode="auto">
            <a:xfrm>
              <a:off x="4588" y="1937"/>
              <a:ext cx="116" cy="1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609600" y="1828800"/>
            <a:ext cx="7086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解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</a:t>
            </a:r>
            <a:r>
              <a:rPr kumimoji="1" lang="en-US" altLang="zh-CN" b="1">
                <a:latin typeface="+mn-lt"/>
                <a:ea typeface="+mn-ea"/>
              </a:rPr>
              <a:t>  </a:t>
            </a:r>
            <a:r>
              <a:rPr kumimoji="1" lang="zh-CN" altLang="en-US" b="1">
                <a:latin typeface="+mn-lt"/>
                <a:ea typeface="+mn-ea"/>
              </a:rPr>
              <a:t>设气球上升 </a:t>
            </a:r>
            <a:r>
              <a:rPr kumimoji="1" lang="en-US" altLang="zh-CN" b="1" i="1">
                <a:latin typeface="+mn-lt"/>
                <a:ea typeface="+mn-ea"/>
              </a:rPr>
              <a:t>t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分后其高度为</a:t>
            </a:r>
            <a:r>
              <a:rPr kumimoji="1" lang="en-US" altLang="zh-CN" b="1" i="1">
                <a:latin typeface="+mn-lt"/>
                <a:ea typeface="+mn-ea"/>
              </a:rPr>
              <a:t>h</a:t>
            </a:r>
            <a:r>
              <a:rPr kumimoji="1" lang="en-US" altLang="zh-CN" b="1">
                <a:latin typeface="+mn-lt"/>
                <a:ea typeface="+mn-ea"/>
              </a:rPr>
              <a:t> , </a:t>
            </a:r>
            <a:r>
              <a:rPr kumimoji="1" lang="zh-CN" altLang="en-US" b="1">
                <a:latin typeface="+mn-lt"/>
                <a:ea typeface="+mn-ea"/>
              </a:rPr>
              <a:t>仰角为</a:t>
            </a:r>
            <a:r>
              <a:rPr kumimoji="1" lang="zh-CN" altLang="en-US" b="1" i="1">
                <a:latin typeface="+mn-lt"/>
                <a:ea typeface="+mn-ea"/>
                <a:sym typeface="Symbol" pitchFamily="18" charset="2"/>
              </a:rPr>
              <a:t></a:t>
            </a:r>
            <a:r>
              <a:rPr kumimoji="1" lang="zh-CN" altLang="en-US" b="1">
                <a:latin typeface="+mn-lt"/>
                <a:ea typeface="+mn-ea"/>
                <a:sym typeface="Symbol" pitchFamily="18" charset="2"/>
              </a:rPr>
              <a:t> </a:t>
            </a:r>
            <a:r>
              <a:rPr kumimoji="1" lang="en-US" altLang="zh-CN" b="1">
                <a:latin typeface="+mn-lt"/>
                <a:ea typeface="+mn-ea"/>
                <a:sym typeface="Symbol" pitchFamily="18" charset="2"/>
              </a:rPr>
              <a:t>,</a:t>
            </a:r>
            <a:endParaRPr kumimoji="1" lang="en-US" altLang="zh-CN" b="1">
              <a:latin typeface="+mn-lt"/>
              <a:ea typeface="+mn-ea"/>
            </a:endParaRPr>
          </a:p>
        </p:txBody>
      </p:sp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647700" y="2405832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则</a:t>
            </a:r>
          </a:p>
        </p:txBody>
      </p:sp>
      <p:graphicFrame>
        <p:nvGraphicFramePr>
          <p:cNvPr id="45074" name="Object 18"/>
          <p:cNvGraphicFramePr>
            <a:graphicFrameLocks noChangeAspect="1"/>
          </p:cNvGraphicFramePr>
          <p:nvPr/>
        </p:nvGraphicFramePr>
        <p:xfrm>
          <a:off x="1511300" y="2540000"/>
          <a:ext cx="1079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6" name="Equation" r:id="rId11" imgW="1019270" imgH="238316" progId="Equation.3">
                  <p:embed/>
                </p:oleObj>
              </mc:Choice>
              <mc:Fallback>
                <p:oleObj name="Equation" r:id="rId11" imgW="1019270" imgH="2383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2540000"/>
                        <a:ext cx="10795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5" name="Object 19"/>
          <p:cNvGraphicFramePr>
            <a:graphicFrameLocks noChangeAspect="1"/>
          </p:cNvGraphicFramePr>
          <p:nvPr/>
        </p:nvGraphicFramePr>
        <p:xfrm>
          <a:off x="2590800" y="2286000"/>
          <a:ext cx="56832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7" name="Equation" r:id="rId13" imgW="543068" imgH="790384" progId="Equation.3">
                  <p:embed/>
                </p:oleObj>
              </mc:Choice>
              <mc:Fallback>
                <p:oleObj name="Equation" r:id="rId13" imgW="543068" imgH="7903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286000"/>
                        <a:ext cx="568325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2597150" y="3136900"/>
            <a:ext cx="235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accent2"/>
                </a:solidFill>
                <a:latin typeface="+mn-lt"/>
                <a:ea typeface="+mn-ea"/>
              </a:rPr>
              <a:t>两边对 </a:t>
            </a:r>
            <a:r>
              <a:rPr kumimoji="1" lang="en-US" altLang="zh-CN" sz="2400" b="1" i="1" dirty="0">
                <a:solidFill>
                  <a:schemeClr val="accent2"/>
                </a:solidFill>
                <a:latin typeface="+mn-lt"/>
                <a:ea typeface="+mn-ea"/>
              </a:rPr>
              <a:t>t </a:t>
            </a:r>
            <a:r>
              <a:rPr kumimoji="1" lang="zh-CN" altLang="en-US" sz="2400" b="1" dirty="0">
                <a:solidFill>
                  <a:schemeClr val="accent2"/>
                </a:solidFill>
                <a:latin typeface="+mn-lt"/>
                <a:ea typeface="+mn-ea"/>
              </a:rPr>
              <a:t>求导</a:t>
            </a:r>
            <a:endParaRPr kumimoji="1" lang="zh-CN" altLang="en-US" sz="2400" b="1" i="1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45077" name="Line 21"/>
          <p:cNvSpPr>
            <a:spLocks noChangeShapeType="1"/>
          </p:cNvSpPr>
          <p:nvPr/>
        </p:nvSpPr>
        <p:spPr bwMode="auto">
          <a:xfrm>
            <a:off x="2438400" y="3060700"/>
            <a:ext cx="0" cy="685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078" name="Object 22"/>
          <p:cNvGraphicFramePr>
            <a:graphicFrameLocks noChangeAspect="1"/>
          </p:cNvGraphicFramePr>
          <p:nvPr/>
        </p:nvGraphicFramePr>
        <p:xfrm>
          <a:off x="1511300" y="3822700"/>
          <a:ext cx="965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8" name="Equation" r:id="rId15" imgW="904827" imgH="371618" progId="Equation.3">
                  <p:embed/>
                </p:oleObj>
              </mc:Choice>
              <mc:Fallback>
                <p:oleObj name="Equation" r:id="rId15" imgW="904827" imgH="3716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3822700"/>
                        <a:ext cx="965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9" name="Object 23"/>
          <p:cNvGraphicFramePr>
            <a:graphicFrameLocks noChangeAspect="1"/>
          </p:cNvGraphicFramePr>
          <p:nvPr/>
        </p:nvGraphicFramePr>
        <p:xfrm>
          <a:off x="2501900" y="3722688"/>
          <a:ext cx="62706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9" name="Equation" r:id="rId17" imgW="600075" imgH="866680" progId="Equation.3">
                  <p:embed/>
                </p:oleObj>
              </mc:Choice>
              <mc:Fallback>
                <p:oleObj name="Equation" r:id="rId17" imgW="600075" imgH="8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3722688"/>
                        <a:ext cx="627063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0" name="Object 24"/>
          <p:cNvGraphicFramePr>
            <a:graphicFrameLocks noChangeAspect="1"/>
          </p:cNvGraphicFramePr>
          <p:nvPr/>
        </p:nvGraphicFramePr>
        <p:xfrm>
          <a:off x="3182938" y="3733800"/>
          <a:ext cx="131445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0" name="Equation" r:id="rId19" imgW="1324023" imgH="866680" progId="Equation.3">
                  <p:embed/>
                </p:oleObj>
              </mc:Choice>
              <mc:Fallback>
                <p:oleObj name="Equation" r:id="rId19" imgW="1324023" imgH="8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938" y="3733800"/>
                        <a:ext cx="131445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280988" y="4695825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已知</a:t>
            </a:r>
          </a:p>
        </p:txBody>
      </p:sp>
      <p:graphicFrame>
        <p:nvGraphicFramePr>
          <p:cNvPr id="45082" name="Object 26"/>
          <p:cNvGraphicFramePr>
            <a:graphicFrameLocks noChangeAspect="1"/>
          </p:cNvGraphicFramePr>
          <p:nvPr/>
        </p:nvGraphicFramePr>
        <p:xfrm>
          <a:off x="1162050" y="4572000"/>
          <a:ext cx="2590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1" name="Equation" r:id="rId21" imgW="2533602" imgH="866680" progId="Equation.3">
                  <p:embed/>
                </p:oleObj>
              </mc:Choice>
              <mc:Fallback>
                <p:oleObj name="Equation" r:id="rId21" imgW="2533602" imgH="8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4572000"/>
                        <a:ext cx="2590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3668713" y="4727575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 </a:t>
            </a:r>
            <a:r>
              <a:rPr kumimoji="1" lang="en-US" altLang="zh-CN" i="1"/>
              <a:t>h</a:t>
            </a:r>
            <a:r>
              <a:rPr kumimoji="1" lang="en-US" altLang="zh-CN"/>
              <a:t> = 500m </a:t>
            </a:r>
            <a:r>
              <a:rPr kumimoji="1" lang="zh-CN" altLang="en-US"/>
              <a:t>时</a:t>
            </a:r>
            <a:r>
              <a:rPr kumimoji="1" lang="en-US" altLang="zh-CN"/>
              <a:t>,</a:t>
            </a:r>
          </a:p>
        </p:txBody>
      </p:sp>
      <p:graphicFrame>
        <p:nvGraphicFramePr>
          <p:cNvPr id="45084" name="Object 28"/>
          <p:cNvGraphicFramePr>
            <a:graphicFrameLocks noChangeAspect="1"/>
          </p:cNvGraphicFramePr>
          <p:nvPr/>
        </p:nvGraphicFramePr>
        <p:xfrm>
          <a:off x="5803900" y="4835525"/>
          <a:ext cx="1435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2" name="Equation" r:id="rId23" imgW="1381030" imgH="333470" progId="Equation.3">
                  <p:embed/>
                </p:oleObj>
              </mc:Choice>
              <mc:Fallback>
                <p:oleObj name="Equation" r:id="rId23" imgW="1381030" imgH="3334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4835525"/>
                        <a:ext cx="1435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5" name="Object 29"/>
          <p:cNvGraphicFramePr>
            <a:graphicFrameLocks noChangeAspect="1"/>
          </p:cNvGraphicFramePr>
          <p:nvPr/>
        </p:nvGraphicFramePr>
        <p:xfrm>
          <a:off x="5588000" y="3822700"/>
          <a:ext cx="28702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3" name="Equation" r:id="rId25" imgW="2800207" imgH="447484" progId="Equation.3">
                  <p:embed/>
                </p:oleObj>
              </mc:Choice>
              <mc:Fallback>
                <p:oleObj name="Equation" r:id="rId25" imgW="2800207" imgH="4474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3822700"/>
                        <a:ext cx="2870200" cy="5032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6" name="Object 30"/>
          <p:cNvGraphicFramePr>
            <a:graphicFrameLocks noChangeAspect="1"/>
          </p:cNvGraphicFramePr>
          <p:nvPr/>
        </p:nvGraphicFramePr>
        <p:xfrm>
          <a:off x="7239000" y="4716463"/>
          <a:ext cx="1676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4" name="Equation" r:id="rId27" imgW="1619345" imgH="447484" progId="Equation.3">
                  <p:embed/>
                </p:oleObj>
              </mc:Choice>
              <mc:Fallback>
                <p:oleObj name="Equation" r:id="rId27" imgW="1619345" imgH="4474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716463"/>
                        <a:ext cx="1676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7" name="Object 31"/>
          <p:cNvGraphicFramePr>
            <a:graphicFrameLocks noChangeAspect="1"/>
          </p:cNvGraphicFramePr>
          <p:nvPr/>
        </p:nvGraphicFramePr>
        <p:xfrm>
          <a:off x="1770063" y="5334000"/>
          <a:ext cx="533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5" name="Equation" r:id="rId29" imgW="476202" imgH="866680" progId="Equation.3">
                  <p:embed/>
                </p:oleObj>
              </mc:Choice>
              <mc:Fallback>
                <p:oleObj name="Equation" r:id="rId29" imgW="476202" imgH="8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5334000"/>
                        <a:ext cx="533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8" name="Object 32"/>
          <p:cNvGraphicFramePr>
            <a:graphicFrameLocks noChangeAspect="1"/>
          </p:cNvGraphicFramePr>
          <p:nvPr/>
        </p:nvGraphicFramePr>
        <p:xfrm>
          <a:off x="2349500" y="5334000"/>
          <a:ext cx="18923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6" name="Equation" r:id="rId31" imgW="1933527" imgH="790384" progId="Equation.3">
                  <p:embed/>
                </p:oleObj>
              </mc:Choice>
              <mc:Fallback>
                <p:oleObj name="Equation" r:id="rId31" imgW="1933527" imgH="7903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5334000"/>
                        <a:ext cx="18923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9" name="Object 33"/>
          <p:cNvGraphicFramePr>
            <a:graphicFrameLocks noChangeAspect="1"/>
          </p:cNvGraphicFramePr>
          <p:nvPr/>
        </p:nvGraphicFramePr>
        <p:xfrm>
          <a:off x="4343400" y="5556250"/>
          <a:ext cx="965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7" name="Equation" r:id="rId33" imgW="904827" imgH="257175" progId="Equation.3">
                  <p:embed/>
                </p:oleObj>
              </mc:Choice>
              <mc:Fallback>
                <p:oleObj name="Equation" r:id="rId33" imgW="904827" imgH="2571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556250"/>
                        <a:ext cx="965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90" name="Oval 34"/>
          <p:cNvSpPr>
            <a:spLocks noChangeArrowheads="1"/>
          </p:cNvSpPr>
          <p:nvPr/>
        </p:nvSpPr>
        <p:spPr bwMode="auto">
          <a:xfrm>
            <a:off x="8382000" y="3079750"/>
            <a:ext cx="184150" cy="184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091" name="Group 35"/>
          <p:cNvGrpSpPr>
            <a:grpSpLocks/>
          </p:cNvGrpSpPr>
          <p:nvPr/>
        </p:nvGrpSpPr>
        <p:grpSpPr bwMode="auto">
          <a:xfrm>
            <a:off x="7010400" y="3221038"/>
            <a:ext cx="1676400" cy="61912"/>
            <a:chOff x="4608" y="1704"/>
            <a:chExt cx="1056" cy="39"/>
          </a:xfrm>
        </p:grpSpPr>
        <p:sp>
          <p:nvSpPr>
            <p:cNvPr id="39970" name="Line 36"/>
            <p:cNvSpPr>
              <a:spLocks noChangeShapeType="1"/>
            </p:cNvSpPr>
            <p:nvPr/>
          </p:nvSpPr>
          <p:spPr bwMode="auto">
            <a:xfrm>
              <a:off x="4656" y="1728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1" name="Oval 37"/>
            <p:cNvSpPr>
              <a:spLocks noChangeArrowheads="1"/>
            </p:cNvSpPr>
            <p:nvPr/>
          </p:nvSpPr>
          <p:spPr bwMode="auto">
            <a:xfrm>
              <a:off x="4608" y="1704"/>
              <a:ext cx="39" cy="39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5094" name="Object 38"/>
          <p:cNvGraphicFramePr>
            <a:graphicFrameLocks noChangeAspect="1"/>
          </p:cNvGraphicFramePr>
          <p:nvPr/>
        </p:nvGraphicFramePr>
        <p:xfrm>
          <a:off x="5410200" y="5538788"/>
          <a:ext cx="157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8" name="Equation" r:id="rId35" imgW="1514332" imgH="352330" progId="Equation.3">
                  <p:embed/>
                </p:oleObj>
              </mc:Choice>
              <mc:Fallback>
                <p:oleObj name="Equation" r:id="rId35" imgW="1514332" imgH="3523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538788"/>
                        <a:ext cx="1574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2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424724" y="2451100"/>
            <a:ext cx="3451531" cy="461858"/>
          </a:xfrm>
          <a:prstGeom prst="rect">
            <a:avLst/>
          </a:prstGeom>
          <a:blipFill rotWithShape="1">
            <a:blip r:embed="rId37"/>
            <a:stretch>
              <a:fillRect l="-2827" t="-14474" b="-30263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41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48506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0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5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5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5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  <p:bldP spid="45061" grpId="0" autoUpdateAnimBg="0"/>
      <p:bldP spid="45062" grpId="0" autoUpdateAnimBg="0"/>
      <p:bldP spid="45072" grpId="0" autoUpdateAnimBg="0"/>
      <p:bldP spid="45073" grpId="0" autoUpdateAnimBg="0"/>
      <p:bldP spid="45076" grpId="0" autoUpdateAnimBg="0"/>
      <p:bldP spid="45077" grpId="0" animBg="1"/>
      <p:bldP spid="45081" grpId="0" autoUpdateAnimBg="0"/>
      <p:bldP spid="45083" grpId="0" autoUpdateAnimBg="0"/>
      <p:bldP spid="45090" grpId="0" animBg="1"/>
      <p:bldP spid="4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724525" y="762000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试求当容器内水</a:t>
            </a:r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7239000" y="4724400"/>
          <a:ext cx="154463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6" name="Equation" r:id="rId3" imgW="657082" imgH="333470" progId="Equation.3">
                  <p:embed/>
                </p:oleObj>
              </mc:Choice>
              <mc:Fallback>
                <p:oleObj name="Equation" r:id="rId3" imgW="657082" imgH="3334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724400"/>
                        <a:ext cx="1544638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80772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9. 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有一底半径为 </a:t>
            </a:r>
            <a:r>
              <a:rPr lang="en-US" altLang="zh-CN" sz="2800" b="1" i="1" dirty="0" smtClean="0">
                <a:solidFill>
                  <a:schemeClr val="tx1"/>
                </a:solidFill>
                <a:latin typeface="+mn-lt"/>
                <a:ea typeface="+mn-ea"/>
              </a:rPr>
              <a:t>R</a:t>
            </a:r>
            <a:r>
              <a:rPr lang="en-US" altLang="zh-CN" sz="2800" b="1" dirty="0" smtClean="0">
                <a:solidFill>
                  <a:schemeClr val="tx1"/>
                </a:solidFill>
                <a:latin typeface="+mn-lt"/>
                <a:ea typeface="+mn-ea"/>
              </a:rPr>
              <a:t> cm,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高为</a:t>
            </a:r>
            <a:r>
              <a:rPr lang="zh-CN" altLang="en-US" sz="2800" b="1" i="1" dirty="0" smtClean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zh-CN" sz="2800" b="1" i="1" dirty="0" smtClean="0">
                <a:solidFill>
                  <a:schemeClr val="tx1"/>
                </a:solidFill>
                <a:latin typeface="+mn-lt"/>
                <a:ea typeface="+mn-ea"/>
              </a:rPr>
              <a:t>h</a:t>
            </a:r>
            <a:r>
              <a:rPr lang="en-US" altLang="zh-CN" sz="2800" b="1" dirty="0" smtClean="0">
                <a:solidFill>
                  <a:schemeClr val="tx1"/>
                </a:solidFill>
                <a:latin typeface="+mn-lt"/>
                <a:ea typeface="+mn-ea"/>
              </a:rPr>
              <a:t> cm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的圆锥容器</a:t>
            </a:r>
            <a:r>
              <a:rPr lang="en-US" altLang="zh-CN" sz="2800" b="1" dirty="0" smtClean="0">
                <a:solidFill>
                  <a:schemeClr val="tx1"/>
                </a:solidFill>
                <a:latin typeface="+mn-lt"/>
                <a:ea typeface="+mn-ea"/>
              </a:rPr>
              <a:t>,</a:t>
            </a:r>
          </a:p>
        </p:txBody>
      </p:sp>
      <p:grpSp>
        <p:nvGrpSpPr>
          <p:cNvPr id="44037" name="Group 5"/>
          <p:cNvGrpSpPr>
            <a:grpSpLocks/>
          </p:cNvGrpSpPr>
          <p:nvPr/>
        </p:nvGrpSpPr>
        <p:grpSpPr bwMode="auto">
          <a:xfrm>
            <a:off x="228600" y="744538"/>
            <a:ext cx="5943600" cy="573087"/>
            <a:chOff x="144" y="469"/>
            <a:chExt cx="3744" cy="361"/>
          </a:xfrm>
        </p:grpSpPr>
        <p:sp>
          <p:nvSpPr>
            <p:cNvPr id="42045" name="Text Box 6"/>
            <p:cNvSpPr txBox="1">
              <a:spLocks noChangeArrowheads="1"/>
            </p:cNvSpPr>
            <p:nvPr/>
          </p:nvSpPr>
          <p:spPr bwMode="auto">
            <a:xfrm>
              <a:off x="144" y="480"/>
              <a:ext cx="37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今以                自顶部向容器内注水</a:t>
              </a:r>
              <a:r>
                <a:rPr kumimoji="1" lang="en-US" altLang="zh-CN" b="1">
                  <a:latin typeface="+mn-lt"/>
                  <a:ea typeface="+mn-ea"/>
                </a:rPr>
                <a:t>,</a:t>
              </a:r>
            </a:p>
          </p:txBody>
        </p:sp>
        <p:graphicFrame>
          <p:nvGraphicFramePr>
            <p:cNvPr id="42046" name="Object 7"/>
            <p:cNvGraphicFramePr>
              <a:graphicFrameLocks noChangeAspect="1"/>
            </p:cNvGraphicFramePr>
            <p:nvPr/>
          </p:nvGraphicFramePr>
          <p:xfrm>
            <a:off x="672" y="469"/>
            <a:ext cx="930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47" name="Equation" r:id="rId5" imgW="523780" imgH="200168" progId="Equation.3">
                    <p:embed/>
                  </p:oleObj>
                </mc:Choice>
                <mc:Fallback>
                  <p:oleObj name="Equation" r:id="rId5" imgW="523780" imgH="2001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469"/>
                          <a:ext cx="930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228600" y="1309688"/>
            <a:ext cx="609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位等于锥高的一半时水面上升的速度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609600" y="1919288"/>
            <a:ext cx="556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解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设时刻 </a:t>
            </a:r>
            <a:r>
              <a:rPr kumimoji="1" lang="en-US" altLang="zh-CN" b="1" i="1">
                <a:latin typeface="+mn-lt"/>
                <a:ea typeface="+mn-ea"/>
              </a:rPr>
              <a:t>t </a:t>
            </a:r>
            <a:r>
              <a:rPr kumimoji="1" lang="zh-CN" altLang="zh-CN" b="1">
                <a:latin typeface="+mn-lt"/>
                <a:ea typeface="+mn-ea"/>
              </a:rPr>
              <a:t>容器内水面高度为</a:t>
            </a:r>
            <a:r>
              <a:rPr kumimoji="1" lang="zh-CN" altLang="zh-CN" b="1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kumimoji="1" lang="en-US" altLang="zh-CN" b="1" i="1">
                <a:latin typeface="+mn-lt"/>
                <a:ea typeface="+mn-ea"/>
              </a:rPr>
              <a:t>x</a:t>
            </a:r>
            <a:r>
              <a:rPr kumimoji="1" lang="en-US" altLang="zh-CN" b="1">
                <a:latin typeface="+mn-lt"/>
                <a:ea typeface="+mn-ea"/>
              </a:rPr>
              <a:t> ,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5867400" y="19050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水的</a:t>
            </a:r>
          </a:p>
        </p:txBody>
      </p:sp>
      <p:graphicFrame>
        <p:nvGraphicFramePr>
          <p:cNvPr id="44043" name="Object 11"/>
          <p:cNvGraphicFramePr>
            <a:graphicFrameLocks noChangeAspect="1"/>
          </p:cNvGraphicFramePr>
          <p:nvPr/>
        </p:nvGraphicFramePr>
        <p:xfrm>
          <a:off x="762000" y="3124200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8" name="Equation" r:id="rId7" imgW="514350" imgH="257175" progId="Equation.3">
                  <p:embed/>
                </p:oleObj>
              </mc:Choice>
              <mc:Fallback>
                <p:oleObj name="Equation" r:id="rId7" imgW="514350" imgH="2571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24200"/>
                        <a:ext cx="571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4" name="Object 12"/>
          <p:cNvGraphicFramePr>
            <a:graphicFrameLocks noChangeAspect="1"/>
          </p:cNvGraphicFramePr>
          <p:nvPr/>
        </p:nvGraphicFramePr>
        <p:xfrm>
          <a:off x="1454150" y="2965450"/>
          <a:ext cx="1143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9" name="Equation" r:id="rId9" imgW="1085707" imgH="523780" progId="Equation.3">
                  <p:embed/>
                </p:oleObj>
              </mc:Choice>
              <mc:Fallback>
                <p:oleObj name="Equation" r:id="rId9" imgW="1085707" imgH="52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2965450"/>
                        <a:ext cx="11430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5" name="Object 13"/>
          <p:cNvGraphicFramePr>
            <a:graphicFrameLocks noChangeAspect="1"/>
          </p:cNvGraphicFramePr>
          <p:nvPr/>
        </p:nvGraphicFramePr>
        <p:xfrm>
          <a:off x="2667000" y="2959100"/>
          <a:ext cx="2146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0" name="Equation" r:id="rId11" imgW="2086118" imgH="523780" progId="Equation.3">
                  <p:embed/>
                </p:oleObj>
              </mc:Choice>
              <mc:Fallback>
                <p:oleObj name="Equation" r:id="rId11" imgW="2086118" imgH="52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959100"/>
                        <a:ext cx="21463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46" name="Group 14"/>
          <p:cNvGrpSpPr>
            <a:grpSpLocks/>
          </p:cNvGrpSpPr>
          <p:nvPr/>
        </p:nvGrpSpPr>
        <p:grpSpPr bwMode="auto">
          <a:xfrm>
            <a:off x="7654925" y="1290638"/>
            <a:ext cx="276225" cy="171450"/>
            <a:chOff x="3072" y="2544"/>
            <a:chExt cx="480" cy="240"/>
          </a:xfrm>
        </p:grpSpPr>
        <p:sp>
          <p:nvSpPr>
            <p:cNvPr id="42043" name="Line 15"/>
            <p:cNvSpPr>
              <a:spLocks noChangeShapeType="1"/>
            </p:cNvSpPr>
            <p:nvPr/>
          </p:nvSpPr>
          <p:spPr bwMode="auto">
            <a:xfrm>
              <a:off x="3072" y="2544"/>
              <a:ext cx="240" cy="2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44" name="Line 16"/>
            <p:cNvSpPr>
              <a:spLocks noChangeShapeType="1"/>
            </p:cNvSpPr>
            <p:nvPr/>
          </p:nvSpPr>
          <p:spPr bwMode="auto">
            <a:xfrm rot="5400000">
              <a:off x="3312" y="2544"/>
              <a:ext cx="240" cy="2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049" name="Group 17"/>
          <p:cNvGrpSpPr>
            <a:grpSpLocks/>
          </p:cNvGrpSpPr>
          <p:nvPr/>
        </p:nvGrpSpPr>
        <p:grpSpPr bwMode="auto">
          <a:xfrm>
            <a:off x="7105650" y="1462088"/>
            <a:ext cx="1712913" cy="1509712"/>
            <a:chOff x="4476" y="876"/>
            <a:chExt cx="1079" cy="951"/>
          </a:xfrm>
        </p:grpSpPr>
        <p:sp>
          <p:nvSpPr>
            <p:cNvPr id="42030" name="Line 18"/>
            <p:cNvSpPr>
              <a:spLocks noChangeShapeType="1"/>
            </p:cNvSpPr>
            <p:nvPr/>
          </p:nvSpPr>
          <p:spPr bwMode="auto">
            <a:xfrm flipV="1">
              <a:off x="5471" y="876"/>
              <a:ext cx="0" cy="3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031" name="Object 19"/>
            <p:cNvGraphicFramePr>
              <a:graphicFrameLocks noChangeAspect="1"/>
            </p:cNvGraphicFramePr>
            <p:nvPr/>
          </p:nvGraphicFramePr>
          <p:xfrm>
            <a:off x="5424" y="1200"/>
            <a:ext cx="131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51" name="Equation" r:id="rId13" imgW="162020" imgH="257175" progId="Equation.3">
                    <p:embed/>
                  </p:oleObj>
                </mc:Choice>
                <mc:Fallback>
                  <p:oleObj name="Equation" r:id="rId13" imgW="162020" imgH="2571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1200"/>
                          <a:ext cx="131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32" name="Line 20"/>
            <p:cNvSpPr>
              <a:spLocks noChangeShapeType="1"/>
            </p:cNvSpPr>
            <p:nvPr/>
          </p:nvSpPr>
          <p:spPr bwMode="auto">
            <a:xfrm flipV="1">
              <a:off x="5471" y="1394"/>
              <a:ext cx="0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2033" name="Group 21"/>
            <p:cNvGrpSpPr>
              <a:grpSpLocks/>
            </p:cNvGrpSpPr>
            <p:nvPr/>
          </p:nvGrpSpPr>
          <p:grpSpPr bwMode="auto">
            <a:xfrm>
              <a:off x="4476" y="876"/>
              <a:ext cx="1069" cy="951"/>
              <a:chOff x="4476" y="876"/>
              <a:chExt cx="1069" cy="951"/>
            </a:xfrm>
          </p:grpSpPr>
          <p:sp>
            <p:nvSpPr>
              <p:cNvPr id="42034" name="Line 22"/>
              <p:cNvSpPr>
                <a:spLocks noChangeShapeType="1"/>
              </p:cNvSpPr>
              <p:nvPr/>
            </p:nvSpPr>
            <p:spPr bwMode="auto">
              <a:xfrm>
                <a:off x="4908" y="1697"/>
                <a:ext cx="63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 type="non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35" name="Line 23"/>
              <p:cNvSpPr>
                <a:spLocks noChangeShapeType="1"/>
              </p:cNvSpPr>
              <p:nvPr/>
            </p:nvSpPr>
            <p:spPr bwMode="auto">
              <a:xfrm flipV="1">
                <a:off x="4908" y="876"/>
                <a:ext cx="0" cy="8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 type="non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36" name="Line 24"/>
              <p:cNvSpPr>
                <a:spLocks noChangeShapeType="1"/>
              </p:cNvSpPr>
              <p:nvPr/>
            </p:nvSpPr>
            <p:spPr bwMode="auto">
              <a:xfrm>
                <a:off x="4908" y="876"/>
                <a:ext cx="63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 type="non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2037" name="Group 25"/>
              <p:cNvGrpSpPr>
                <a:grpSpLocks/>
              </p:cNvGrpSpPr>
              <p:nvPr/>
            </p:nvGrpSpPr>
            <p:grpSpPr bwMode="auto">
              <a:xfrm>
                <a:off x="4476" y="876"/>
                <a:ext cx="877" cy="951"/>
                <a:chOff x="4512" y="768"/>
                <a:chExt cx="973" cy="1057"/>
              </a:xfrm>
            </p:grpSpPr>
            <p:grpSp>
              <p:nvGrpSpPr>
                <p:cNvPr id="42038" name="Group 26"/>
                <p:cNvGrpSpPr>
                  <a:grpSpLocks/>
                </p:cNvGrpSpPr>
                <p:nvPr/>
              </p:nvGrpSpPr>
              <p:grpSpPr bwMode="auto">
                <a:xfrm>
                  <a:off x="4512" y="1536"/>
                  <a:ext cx="973" cy="289"/>
                  <a:chOff x="3936" y="2016"/>
                  <a:chExt cx="973" cy="289"/>
                </a:xfrm>
              </p:grpSpPr>
              <p:sp>
                <p:nvSpPr>
                  <p:cNvPr id="42041" name="Arc 27"/>
                  <p:cNvSpPr>
                    <a:spLocks/>
                  </p:cNvSpPr>
                  <p:nvPr/>
                </p:nvSpPr>
                <p:spPr bwMode="auto">
                  <a:xfrm>
                    <a:off x="3936" y="2016"/>
                    <a:ext cx="973" cy="145"/>
                  </a:xfrm>
                  <a:custGeom>
                    <a:avLst/>
                    <a:gdLst>
                      <a:gd name="T0" fmla="*/ 0 w 43191"/>
                      <a:gd name="T1" fmla="*/ 0 h 21600"/>
                      <a:gd name="T2" fmla="*/ 0 w 43191"/>
                      <a:gd name="T3" fmla="*/ 0 h 21600"/>
                      <a:gd name="T4" fmla="*/ 0 w 43191"/>
                      <a:gd name="T5" fmla="*/ 0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191" h="21600" fill="none" extrusionOk="0">
                        <a:moveTo>
                          <a:pt x="0" y="20974"/>
                        </a:moveTo>
                        <a:cubicBezTo>
                          <a:pt x="338" y="9293"/>
                          <a:pt x="9905" y="-1"/>
                          <a:pt x="21591" y="0"/>
                        </a:cubicBezTo>
                        <a:cubicBezTo>
                          <a:pt x="33520" y="0"/>
                          <a:pt x="43191" y="9670"/>
                          <a:pt x="43191" y="21600"/>
                        </a:cubicBezTo>
                      </a:path>
                      <a:path w="43191" h="21600" stroke="0" extrusionOk="0">
                        <a:moveTo>
                          <a:pt x="0" y="20974"/>
                        </a:moveTo>
                        <a:cubicBezTo>
                          <a:pt x="338" y="9293"/>
                          <a:pt x="9905" y="-1"/>
                          <a:pt x="21591" y="0"/>
                        </a:cubicBezTo>
                        <a:cubicBezTo>
                          <a:pt x="33520" y="0"/>
                          <a:pt x="43191" y="9670"/>
                          <a:pt x="43191" y="21600"/>
                        </a:cubicBezTo>
                        <a:lnTo>
                          <a:pt x="21591" y="21600"/>
                        </a:lnTo>
                        <a:lnTo>
                          <a:pt x="0" y="20974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prstDash val="dash"/>
                    <a:round/>
                    <a:headEnd type="none" w="sm" len="med"/>
                    <a:tailEnd type="none" w="sm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42" name="Arc 28"/>
                  <p:cNvSpPr>
                    <a:spLocks/>
                  </p:cNvSpPr>
                  <p:nvPr/>
                </p:nvSpPr>
                <p:spPr bwMode="auto">
                  <a:xfrm rot="10800000">
                    <a:off x="3936" y="2160"/>
                    <a:ext cx="973" cy="145"/>
                  </a:xfrm>
                  <a:custGeom>
                    <a:avLst/>
                    <a:gdLst>
                      <a:gd name="T0" fmla="*/ 0 w 43191"/>
                      <a:gd name="T1" fmla="*/ 0 h 21600"/>
                      <a:gd name="T2" fmla="*/ 0 w 43191"/>
                      <a:gd name="T3" fmla="*/ 0 h 21600"/>
                      <a:gd name="T4" fmla="*/ 0 w 43191"/>
                      <a:gd name="T5" fmla="*/ 0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191" h="21600" fill="none" extrusionOk="0">
                        <a:moveTo>
                          <a:pt x="0" y="20974"/>
                        </a:moveTo>
                        <a:cubicBezTo>
                          <a:pt x="338" y="9293"/>
                          <a:pt x="9905" y="-1"/>
                          <a:pt x="21591" y="0"/>
                        </a:cubicBezTo>
                        <a:cubicBezTo>
                          <a:pt x="33520" y="0"/>
                          <a:pt x="43191" y="9670"/>
                          <a:pt x="43191" y="21600"/>
                        </a:cubicBezTo>
                      </a:path>
                      <a:path w="43191" h="21600" stroke="0" extrusionOk="0">
                        <a:moveTo>
                          <a:pt x="0" y="20974"/>
                        </a:moveTo>
                        <a:cubicBezTo>
                          <a:pt x="338" y="9293"/>
                          <a:pt x="9905" y="-1"/>
                          <a:pt x="21591" y="0"/>
                        </a:cubicBezTo>
                        <a:cubicBezTo>
                          <a:pt x="33520" y="0"/>
                          <a:pt x="43191" y="9670"/>
                          <a:pt x="43191" y="21600"/>
                        </a:cubicBezTo>
                        <a:lnTo>
                          <a:pt x="21591" y="21600"/>
                        </a:lnTo>
                        <a:lnTo>
                          <a:pt x="0" y="20974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 type="none" w="sm" len="med"/>
                    <a:tailEnd type="none" w="sm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2039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4512" y="768"/>
                  <a:ext cx="480" cy="91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med"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40" name="Line 30"/>
                <p:cNvSpPr>
                  <a:spLocks noChangeShapeType="1"/>
                </p:cNvSpPr>
                <p:nvPr/>
              </p:nvSpPr>
              <p:spPr bwMode="auto">
                <a:xfrm>
                  <a:off x="4992" y="768"/>
                  <a:ext cx="492" cy="91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med"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aphicFrame>
        <p:nvGraphicFramePr>
          <p:cNvPr id="44063" name="Object 31"/>
          <p:cNvGraphicFramePr>
            <a:graphicFrameLocks noChangeAspect="1"/>
          </p:cNvGraphicFramePr>
          <p:nvPr/>
        </p:nvGraphicFramePr>
        <p:xfrm>
          <a:off x="4876800" y="2794000"/>
          <a:ext cx="299561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2" name="Equation" r:id="rId15" imgW="2943368" imgH="895398" progId="Equation.3">
                  <p:embed/>
                </p:oleObj>
              </mc:Choice>
              <mc:Fallback>
                <p:oleObj name="Equation" r:id="rId15" imgW="2943368" imgH="8953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794000"/>
                        <a:ext cx="2995613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4" name="Text Box 32"/>
          <p:cNvSpPr txBox="1">
            <a:spLocks noChangeArrowheads="1"/>
          </p:cNvSpPr>
          <p:nvPr/>
        </p:nvSpPr>
        <p:spPr bwMode="auto">
          <a:xfrm>
            <a:off x="1755775" y="3671888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chemeClr val="accent2"/>
                </a:solidFill>
                <a:latin typeface="+mn-lt"/>
                <a:ea typeface="+mn-ea"/>
              </a:rPr>
              <a:t>两边对 </a:t>
            </a:r>
            <a:r>
              <a:rPr kumimoji="1" lang="en-US" altLang="zh-CN" sz="2400" b="1" i="1">
                <a:solidFill>
                  <a:schemeClr val="accent2"/>
                </a:solidFill>
                <a:latin typeface="+mn-lt"/>
                <a:ea typeface="+mn-ea"/>
              </a:rPr>
              <a:t>t</a:t>
            </a:r>
            <a:r>
              <a:rPr kumimoji="1" lang="en-US" altLang="zh-CN" sz="2400" b="1">
                <a:solidFill>
                  <a:schemeClr val="accent2"/>
                </a:solidFill>
                <a:latin typeface="+mn-lt"/>
                <a:ea typeface="+mn-ea"/>
              </a:rPr>
              <a:t> </a:t>
            </a:r>
            <a:r>
              <a:rPr kumimoji="1" lang="zh-CN" altLang="zh-CN" sz="2400" b="1">
                <a:solidFill>
                  <a:schemeClr val="accent2"/>
                </a:solidFill>
                <a:latin typeface="+mn-lt"/>
                <a:ea typeface="+mn-ea"/>
              </a:rPr>
              <a:t>求导</a:t>
            </a:r>
            <a:endParaRPr kumimoji="1" lang="zh-CN" altLang="en-US" sz="2400" b="1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44065" name="Line 33"/>
          <p:cNvSpPr>
            <a:spLocks noChangeShapeType="1"/>
          </p:cNvSpPr>
          <p:nvPr/>
        </p:nvSpPr>
        <p:spPr bwMode="auto">
          <a:xfrm>
            <a:off x="1679575" y="3581400"/>
            <a:ext cx="0" cy="7620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44066" name="Object 34"/>
          <p:cNvGraphicFramePr>
            <a:graphicFrameLocks noChangeAspect="1"/>
          </p:cNvGraphicFramePr>
          <p:nvPr/>
        </p:nvGraphicFramePr>
        <p:xfrm>
          <a:off x="931863" y="4289425"/>
          <a:ext cx="4572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3" name="Equation" r:id="rId17" imgW="428625" imgH="866680" progId="Equation.3">
                  <p:embed/>
                </p:oleObj>
              </mc:Choice>
              <mc:Fallback>
                <p:oleObj name="Equation" r:id="rId17" imgW="428625" imgH="8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4289425"/>
                        <a:ext cx="4572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7" name="Object 35"/>
          <p:cNvGraphicFramePr>
            <a:graphicFrameLocks noChangeAspect="1"/>
          </p:cNvGraphicFramePr>
          <p:nvPr/>
        </p:nvGraphicFramePr>
        <p:xfrm>
          <a:off x="1535113" y="4202113"/>
          <a:ext cx="92868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4" name="Equation" r:id="rId19" imgW="924116" imgH="924116" progId="Equation.3">
                  <p:embed/>
                </p:oleObj>
              </mc:Choice>
              <mc:Fallback>
                <p:oleObj name="Equation" r:id="rId19" imgW="924116" imgH="9241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4202113"/>
                        <a:ext cx="928687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8" name="Object 36"/>
          <p:cNvGraphicFramePr>
            <a:graphicFrameLocks noChangeAspect="1"/>
          </p:cNvGraphicFramePr>
          <p:nvPr/>
        </p:nvGraphicFramePr>
        <p:xfrm>
          <a:off x="2532063" y="4487863"/>
          <a:ext cx="1270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5" name="Equation" r:id="rId21" imgW="1209580" imgH="447484" progId="Equation.3">
                  <p:embed/>
                </p:oleObj>
              </mc:Choice>
              <mc:Fallback>
                <p:oleObj name="Equation" r:id="rId21" imgW="1209580" imgH="4474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3" y="4487863"/>
                        <a:ext cx="1270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9" name="Object 37"/>
          <p:cNvGraphicFramePr>
            <a:graphicFrameLocks noChangeAspect="1"/>
          </p:cNvGraphicFramePr>
          <p:nvPr/>
        </p:nvGraphicFramePr>
        <p:xfrm>
          <a:off x="3833813" y="4354513"/>
          <a:ext cx="6159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6" name="Equation" r:id="rId23" imgW="590645" imgH="857250" progId="Equation.DSMT4">
                  <p:embed/>
                </p:oleObj>
              </mc:Choice>
              <mc:Fallback>
                <p:oleObj name="Equation" r:id="rId23" imgW="590645" imgH="85725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813" y="4354513"/>
                        <a:ext cx="61595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70" name="Text Box 38"/>
          <p:cNvSpPr txBox="1">
            <a:spLocks noChangeArrowheads="1"/>
          </p:cNvSpPr>
          <p:nvPr/>
        </p:nvSpPr>
        <p:spPr bwMode="auto">
          <a:xfrm>
            <a:off x="4495800" y="4433888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而</a:t>
            </a:r>
          </a:p>
        </p:txBody>
      </p:sp>
      <p:graphicFrame>
        <p:nvGraphicFramePr>
          <p:cNvPr id="44071" name="Object 39"/>
          <p:cNvGraphicFramePr>
            <a:graphicFrameLocks noChangeAspect="1"/>
          </p:cNvGraphicFramePr>
          <p:nvPr/>
        </p:nvGraphicFramePr>
        <p:xfrm>
          <a:off x="2109788" y="5181600"/>
          <a:ext cx="197802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7" name="Equation" r:id="rId25" imgW="2028682" imgH="999982" progId="Equation.3">
                  <p:embed/>
                </p:oleObj>
              </mc:Choice>
              <mc:Fallback>
                <p:oleObj name="Equation" r:id="rId25" imgW="2028682" imgH="9999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5181600"/>
                        <a:ext cx="1978025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7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669563"/>
              </p:ext>
            </p:extLst>
          </p:nvPr>
        </p:nvGraphicFramePr>
        <p:xfrm>
          <a:off x="4216400" y="5286375"/>
          <a:ext cx="1701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8" name="Equation" r:id="rId27" imgW="1647634" imgH="790384" progId="Equation.3">
                  <p:embed/>
                </p:oleObj>
              </mc:Choice>
              <mc:Fallback>
                <p:oleObj name="Equation" r:id="rId27" imgW="1647634" imgH="7903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5286375"/>
                        <a:ext cx="1701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73" name="Group 41"/>
          <p:cNvGrpSpPr>
            <a:grpSpLocks/>
          </p:cNvGrpSpPr>
          <p:nvPr/>
        </p:nvGrpSpPr>
        <p:grpSpPr bwMode="auto">
          <a:xfrm>
            <a:off x="7010400" y="3810000"/>
            <a:ext cx="1828800" cy="1752600"/>
            <a:chOff x="4416" y="2448"/>
            <a:chExt cx="1152" cy="1104"/>
          </a:xfrm>
        </p:grpSpPr>
        <p:graphicFrame>
          <p:nvGraphicFramePr>
            <p:cNvPr id="42028" name="Object 42"/>
            <p:cNvGraphicFramePr>
              <a:graphicFrameLocks noChangeAspect="1"/>
            </p:cNvGraphicFramePr>
            <p:nvPr/>
          </p:nvGraphicFramePr>
          <p:xfrm>
            <a:off x="4560" y="2496"/>
            <a:ext cx="886" cy="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59" name="公式" r:id="rId29" imgW="590645" imgH="333470" progId="Equation.3">
                    <p:embed/>
                  </p:oleObj>
                </mc:Choice>
                <mc:Fallback>
                  <p:oleObj name="公式" r:id="rId29" imgW="590645" imgH="33347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496"/>
                          <a:ext cx="886" cy="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29" name="Rectangle 43"/>
            <p:cNvSpPr>
              <a:spLocks noChangeArrowheads="1"/>
            </p:cNvSpPr>
            <p:nvPr/>
          </p:nvSpPr>
          <p:spPr bwMode="auto">
            <a:xfrm>
              <a:off x="4416" y="2448"/>
              <a:ext cx="1152" cy="11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076" name="Text Box 44"/>
          <p:cNvSpPr txBox="1">
            <a:spLocks noChangeArrowheads="1"/>
          </p:cNvSpPr>
          <p:nvPr/>
        </p:nvSpPr>
        <p:spPr bwMode="auto">
          <a:xfrm>
            <a:off x="609600" y="5410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故</a:t>
            </a:r>
          </a:p>
        </p:txBody>
      </p:sp>
      <p:graphicFrame>
        <p:nvGraphicFramePr>
          <p:cNvPr id="44077" name="Object 45"/>
          <p:cNvGraphicFramePr>
            <a:graphicFrameLocks noChangeAspect="1"/>
          </p:cNvGraphicFramePr>
          <p:nvPr/>
        </p:nvGraphicFramePr>
        <p:xfrm>
          <a:off x="1376363" y="5291138"/>
          <a:ext cx="66357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0" name="Equation" r:id="rId31" imgW="638223" imgH="866680" progId="Equation.3">
                  <p:embed/>
                </p:oleObj>
              </mc:Choice>
              <mc:Fallback>
                <p:oleObj name="Equation" r:id="rId31" imgW="638223" imgH="8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5291138"/>
                        <a:ext cx="663575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78" name="Rectangle 46"/>
          <p:cNvSpPr>
            <a:spLocks noChangeArrowheads="1"/>
          </p:cNvSpPr>
          <p:nvPr/>
        </p:nvSpPr>
        <p:spPr bwMode="auto">
          <a:xfrm>
            <a:off x="6705600" y="3733800"/>
            <a:ext cx="2133600" cy="2057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079" name="Object 47"/>
          <p:cNvGraphicFramePr>
            <a:graphicFrameLocks noChangeAspect="1"/>
          </p:cNvGraphicFramePr>
          <p:nvPr/>
        </p:nvGraphicFramePr>
        <p:xfrm>
          <a:off x="5060950" y="4279900"/>
          <a:ext cx="23860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1" name="Equation" r:id="rId33" imgW="2333434" imgH="847820" progId="Equation.3">
                  <p:embed/>
                </p:oleObj>
              </mc:Choice>
              <mc:Fallback>
                <p:oleObj name="Equation" r:id="rId33" imgW="2333434" imgH="8478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950" y="4279900"/>
                        <a:ext cx="2386013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80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439155"/>
              </p:ext>
            </p:extLst>
          </p:nvPr>
        </p:nvGraphicFramePr>
        <p:xfrm>
          <a:off x="6038850" y="5289550"/>
          <a:ext cx="24368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2" name="Equation" r:id="rId35" imgW="2381440" imgH="847820" progId="Equation.3">
                  <p:embed/>
                </p:oleObj>
              </mc:Choice>
              <mc:Fallback>
                <p:oleObj name="Equation" r:id="rId35" imgW="2381440" imgH="8478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5289550"/>
                        <a:ext cx="2436813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81" name="Text Box 49"/>
          <p:cNvSpPr txBox="1">
            <a:spLocks noChangeArrowheads="1"/>
          </p:cNvSpPr>
          <p:nvPr/>
        </p:nvSpPr>
        <p:spPr bwMode="auto">
          <a:xfrm>
            <a:off x="228600" y="2438400"/>
            <a:ext cx="2286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体积为 </a:t>
            </a:r>
            <a:r>
              <a:rPr kumimoji="1" lang="en-US" altLang="zh-CN" b="1" i="1">
                <a:latin typeface="+mn-lt"/>
                <a:ea typeface="+mn-ea"/>
              </a:rPr>
              <a:t>V</a:t>
            </a:r>
            <a:r>
              <a:rPr kumimoji="1" lang="en-US" altLang="zh-CN" b="1" i="1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则</a:t>
            </a:r>
          </a:p>
        </p:txBody>
      </p:sp>
      <p:graphicFrame>
        <p:nvGraphicFramePr>
          <p:cNvPr id="44082" name="Object 50"/>
          <p:cNvGraphicFramePr>
            <a:graphicFrameLocks noChangeAspect="1"/>
          </p:cNvGraphicFramePr>
          <p:nvPr/>
        </p:nvGraphicFramePr>
        <p:xfrm>
          <a:off x="7897813" y="2586038"/>
          <a:ext cx="25558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3" name="Equation" r:id="rId37" imgW="219027" imgH="247745" progId="Equation.3">
                  <p:embed/>
                </p:oleObj>
              </mc:Choice>
              <mc:Fallback>
                <p:oleObj name="Equation" r:id="rId37" imgW="219027" imgH="24774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7813" y="2586038"/>
                        <a:ext cx="255587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6" name="Freeform 51"/>
          <p:cNvSpPr>
            <a:spLocks/>
          </p:cNvSpPr>
          <p:nvPr/>
        </p:nvSpPr>
        <p:spPr bwMode="auto">
          <a:xfrm>
            <a:off x="7389813" y="3705225"/>
            <a:ext cx="1373187" cy="615950"/>
          </a:xfrm>
          <a:custGeom>
            <a:avLst/>
            <a:gdLst>
              <a:gd name="T0" fmla="*/ 2147483647 w 960"/>
              <a:gd name="T1" fmla="*/ 0 h 432"/>
              <a:gd name="T2" fmla="*/ 0 w 960"/>
              <a:gd name="T3" fmla="*/ 2147483647 h 432"/>
              <a:gd name="T4" fmla="*/ 2147483647 w 960"/>
              <a:gd name="T5" fmla="*/ 2147483647 h 432"/>
              <a:gd name="T6" fmla="*/ 2147483647 w 960"/>
              <a:gd name="T7" fmla="*/ 0 h 432"/>
              <a:gd name="T8" fmla="*/ 2147483647 w 960"/>
              <a:gd name="T9" fmla="*/ 0 h 4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60" h="432">
                <a:moveTo>
                  <a:pt x="240" y="0"/>
                </a:moveTo>
                <a:lnTo>
                  <a:pt x="0" y="432"/>
                </a:lnTo>
                <a:lnTo>
                  <a:pt x="960" y="432"/>
                </a:lnTo>
                <a:lnTo>
                  <a:pt x="720" y="0"/>
                </a:lnTo>
                <a:lnTo>
                  <a:pt x="24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4005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084" name="Group 52"/>
          <p:cNvGrpSpPr>
            <a:grpSpLocks/>
          </p:cNvGrpSpPr>
          <p:nvPr/>
        </p:nvGrpSpPr>
        <p:grpSpPr bwMode="auto">
          <a:xfrm>
            <a:off x="7467600" y="1900238"/>
            <a:ext cx="1182688" cy="866775"/>
            <a:chOff x="4704" y="1152"/>
            <a:chExt cx="745" cy="546"/>
          </a:xfrm>
        </p:grpSpPr>
        <p:graphicFrame>
          <p:nvGraphicFramePr>
            <p:cNvPr id="42020" name="Object 53"/>
            <p:cNvGraphicFramePr>
              <a:graphicFrameLocks noChangeAspect="1"/>
            </p:cNvGraphicFramePr>
            <p:nvPr/>
          </p:nvGraphicFramePr>
          <p:xfrm>
            <a:off x="5286" y="1426"/>
            <a:ext cx="163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64" name="公式" r:id="rId39" imgW="66866" imgH="85725" progId="Equation.3">
                    <p:embed/>
                  </p:oleObj>
                </mc:Choice>
                <mc:Fallback>
                  <p:oleObj name="公式" r:id="rId39" imgW="66866" imgH="857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6" y="1426"/>
                          <a:ext cx="163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14005A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21" name="Line 54"/>
            <p:cNvSpPr>
              <a:spLocks noChangeShapeType="1"/>
            </p:cNvSpPr>
            <p:nvPr/>
          </p:nvSpPr>
          <p:spPr bwMode="auto">
            <a:xfrm flipV="1">
              <a:off x="5353" y="1568"/>
              <a:ext cx="0" cy="1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2" name="Line 55"/>
            <p:cNvSpPr>
              <a:spLocks noChangeShapeType="1"/>
            </p:cNvSpPr>
            <p:nvPr/>
          </p:nvSpPr>
          <p:spPr bwMode="auto">
            <a:xfrm flipV="1">
              <a:off x="5353" y="1303"/>
              <a:ext cx="0" cy="1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2023" name="Group 56"/>
            <p:cNvGrpSpPr>
              <a:grpSpLocks/>
            </p:cNvGrpSpPr>
            <p:nvPr/>
          </p:nvGrpSpPr>
          <p:grpSpPr bwMode="auto">
            <a:xfrm>
              <a:off x="4704" y="1242"/>
              <a:ext cx="439" cy="131"/>
              <a:chOff x="3936" y="2016"/>
              <a:chExt cx="973" cy="289"/>
            </a:xfrm>
          </p:grpSpPr>
          <p:sp>
            <p:nvSpPr>
              <p:cNvPr id="42026" name="Arc 57"/>
              <p:cNvSpPr>
                <a:spLocks/>
              </p:cNvSpPr>
              <p:nvPr/>
            </p:nvSpPr>
            <p:spPr bwMode="auto">
              <a:xfrm>
                <a:off x="3936" y="2016"/>
                <a:ext cx="973" cy="145"/>
              </a:xfrm>
              <a:custGeom>
                <a:avLst/>
                <a:gdLst>
                  <a:gd name="T0" fmla="*/ 0 w 43191"/>
                  <a:gd name="T1" fmla="*/ 0 h 21600"/>
                  <a:gd name="T2" fmla="*/ 0 w 43191"/>
                  <a:gd name="T3" fmla="*/ 0 h 21600"/>
                  <a:gd name="T4" fmla="*/ 0 w 43191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1" h="21600" fill="none" extrusionOk="0">
                    <a:moveTo>
                      <a:pt x="0" y="20974"/>
                    </a:moveTo>
                    <a:cubicBezTo>
                      <a:pt x="338" y="9293"/>
                      <a:pt x="9905" y="-1"/>
                      <a:pt x="21591" y="0"/>
                    </a:cubicBezTo>
                    <a:cubicBezTo>
                      <a:pt x="33520" y="0"/>
                      <a:pt x="43191" y="9670"/>
                      <a:pt x="43191" y="21600"/>
                    </a:cubicBezTo>
                  </a:path>
                  <a:path w="43191" h="21600" stroke="0" extrusionOk="0">
                    <a:moveTo>
                      <a:pt x="0" y="20974"/>
                    </a:moveTo>
                    <a:cubicBezTo>
                      <a:pt x="338" y="9293"/>
                      <a:pt x="9905" y="-1"/>
                      <a:pt x="21591" y="0"/>
                    </a:cubicBezTo>
                    <a:cubicBezTo>
                      <a:pt x="33520" y="0"/>
                      <a:pt x="43191" y="9670"/>
                      <a:pt x="43191" y="21600"/>
                    </a:cubicBezTo>
                    <a:lnTo>
                      <a:pt x="21591" y="21600"/>
                    </a:lnTo>
                    <a:lnTo>
                      <a:pt x="0" y="20974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14005A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27" name="Arc 58"/>
              <p:cNvSpPr>
                <a:spLocks/>
              </p:cNvSpPr>
              <p:nvPr/>
            </p:nvSpPr>
            <p:spPr bwMode="auto">
              <a:xfrm rot="10800000">
                <a:off x="3936" y="2160"/>
                <a:ext cx="973" cy="145"/>
              </a:xfrm>
              <a:custGeom>
                <a:avLst/>
                <a:gdLst>
                  <a:gd name="T0" fmla="*/ 0 w 43191"/>
                  <a:gd name="T1" fmla="*/ 0 h 21600"/>
                  <a:gd name="T2" fmla="*/ 0 w 43191"/>
                  <a:gd name="T3" fmla="*/ 0 h 21600"/>
                  <a:gd name="T4" fmla="*/ 0 w 43191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1" h="21600" fill="none" extrusionOk="0">
                    <a:moveTo>
                      <a:pt x="0" y="20974"/>
                    </a:moveTo>
                    <a:cubicBezTo>
                      <a:pt x="338" y="9293"/>
                      <a:pt x="9905" y="-1"/>
                      <a:pt x="21591" y="0"/>
                    </a:cubicBezTo>
                    <a:cubicBezTo>
                      <a:pt x="33520" y="0"/>
                      <a:pt x="43191" y="9670"/>
                      <a:pt x="43191" y="21600"/>
                    </a:cubicBezTo>
                  </a:path>
                  <a:path w="43191" h="21600" stroke="0" extrusionOk="0">
                    <a:moveTo>
                      <a:pt x="0" y="20974"/>
                    </a:moveTo>
                    <a:cubicBezTo>
                      <a:pt x="338" y="9293"/>
                      <a:pt x="9905" y="-1"/>
                      <a:pt x="21591" y="0"/>
                    </a:cubicBezTo>
                    <a:cubicBezTo>
                      <a:pt x="33520" y="0"/>
                      <a:pt x="43191" y="9670"/>
                      <a:pt x="43191" y="21600"/>
                    </a:cubicBezTo>
                    <a:lnTo>
                      <a:pt x="21591" y="21600"/>
                    </a:lnTo>
                    <a:lnTo>
                      <a:pt x="0" y="20974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14005A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2024" name="Line 59"/>
            <p:cNvSpPr>
              <a:spLocks noChangeShapeType="1"/>
            </p:cNvSpPr>
            <p:nvPr/>
          </p:nvSpPr>
          <p:spPr bwMode="auto">
            <a:xfrm>
              <a:off x="4920" y="1303"/>
              <a:ext cx="4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025" name="Object 60"/>
            <p:cNvGraphicFramePr>
              <a:graphicFrameLocks noChangeAspect="1"/>
            </p:cNvGraphicFramePr>
            <p:nvPr/>
          </p:nvGraphicFramePr>
          <p:xfrm>
            <a:off x="4969" y="1152"/>
            <a:ext cx="114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65" name="Equation" r:id="rId41" imgW="133302" imgH="162020" progId="Equation.3">
                    <p:embed/>
                  </p:oleObj>
                </mc:Choice>
                <mc:Fallback>
                  <p:oleObj name="Equation" r:id="rId41" imgW="133302" imgH="1620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9" y="1152"/>
                          <a:ext cx="114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14005A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" name="Text Box 2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132234" y="3647474"/>
            <a:ext cx="3451531" cy="461858"/>
          </a:xfrm>
          <a:prstGeom prst="rect">
            <a:avLst/>
          </a:prstGeom>
          <a:blipFill rotWithShape="1">
            <a:blip r:embed="rId43"/>
            <a:stretch>
              <a:fillRect l="-2827" t="-14474" b="-30263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63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415953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utoUpdateAnimBg="0"/>
      <p:bldP spid="44040" grpId="0" autoUpdateAnimBg="0"/>
      <p:bldP spid="44041" grpId="0" autoUpdateAnimBg="0"/>
      <p:bldP spid="44042" grpId="0" autoUpdateAnimBg="0"/>
      <p:bldP spid="44064" grpId="0" autoUpdateAnimBg="0"/>
      <p:bldP spid="44065" grpId="0" animBg="1"/>
      <p:bldP spid="44070" grpId="0" autoUpdateAnimBg="0"/>
      <p:bldP spid="44076" grpId="0" autoUpdateAnimBg="0"/>
      <p:bldP spid="44078" grpId="0" animBg="1"/>
      <p:bldP spid="44081" grpId="0" autoUpdateAnimBg="0"/>
      <p:bldP spid="63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9738" y="222250"/>
            <a:ext cx="1971675" cy="685800"/>
          </a:xfr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内容小结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533400" y="1020763"/>
            <a:ext cx="373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1. </a:t>
            </a:r>
            <a:r>
              <a:rPr kumimoji="1" lang="zh-CN" altLang="en-US" b="1">
                <a:latin typeface="+mn-lt"/>
                <a:ea typeface="+mn-ea"/>
              </a:rPr>
              <a:t>隐函数求导法则</a:t>
            </a:r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 flipV="1">
            <a:off x="3582988" y="1325563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4343400" y="1020763"/>
            <a:ext cx="449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直接对方程两边求导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533400" y="1712913"/>
            <a:ext cx="327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2. </a:t>
            </a:r>
            <a:r>
              <a:rPr kumimoji="1" lang="zh-CN" altLang="en-US" b="1">
                <a:latin typeface="+mn-lt"/>
                <a:ea typeface="+mn-ea"/>
              </a:rPr>
              <a:t>对数求导法</a:t>
            </a:r>
            <a:r>
              <a:rPr kumimoji="1" lang="en-US" altLang="zh-CN" b="1">
                <a:latin typeface="+mn-lt"/>
                <a:ea typeface="+mn-ea"/>
              </a:rPr>
              <a:t>: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3200400" y="1712913"/>
            <a:ext cx="5791200" cy="9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适用于幂指函数及某些用连乘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  <a:p>
            <a:pPr eaLnBrk="1" fontAlgn="base" hangingPunct="1"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连除表示的函数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533400" y="2871788"/>
            <a:ext cx="350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3. </a:t>
            </a:r>
            <a:r>
              <a:rPr kumimoji="1" lang="zh-CN" altLang="en-US" b="1">
                <a:latin typeface="+mn-lt"/>
                <a:ea typeface="+mn-ea"/>
              </a:rPr>
              <a:t>参数方程求导法</a:t>
            </a:r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3581400" y="31242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4572000" y="282575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极坐标方程求导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533400" y="4205288"/>
            <a:ext cx="373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4. </a:t>
            </a:r>
            <a:r>
              <a:rPr kumimoji="1" lang="zh-CN" altLang="en-US" b="1">
                <a:latin typeface="+mn-lt"/>
                <a:ea typeface="+mn-ea"/>
              </a:rPr>
              <a:t>相关变化率问题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1676400" y="4738688"/>
            <a:ext cx="609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列出依赖于</a:t>
            </a:r>
            <a:r>
              <a:rPr kumimoji="1" lang="zh-CN" altLang="en-US" b="1" i="1">
                <a:latin typeface="+mn-lt"/>
                <a:ea typeface="+mn-ea"/>
              </a:rPr>
              <a:t> </a:t>
            </a:r>
            <a:r>
              <a:rPr kumimoji="1" lang="en-US" altLang="zh-CN" b="1" i="1">
                <a:latin typeface="+mn-lt"/>
                <a:ea typeface="+mn-ea"/>
              </a:rPr>
              <a:t>t </a:t>
            </a:r>
            <a:r>
              <a:rPr kumimoji="1" lang="zh-CN" altLang="en-US" b="1">
                <a:latin typeface="+mn-lt"/>
                <a:ea typeface="+mn-ea"/>
              </a:rPr>
              <a:t>的相关变量关系式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3276600" y="5334000"/>
            <a:ext cx="1371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chemeClr val="accent2"/>
                </a:solidFill>
                <a:latin typeface="+mn-lt"/>
                <a:ea typeface="+mn-ea"/>
              </a:rPr>
              <a:t>对 </a:t>
            </a:r>
            <a:r>
              <a:rPr kumimoji="1" lang="en-US" altLang="zh-CN" sz="2400" b="1" i="1">
                <a:solidFill>
                  <a:schemeClr val="accent2"/>
                </a:solidFill>
                <a:latin typeface="+mn-lt"/>
                <a:ea typeface="+mn-ea"/>
              </a:rPr>
              <a:t>t </a:t>
            </a:r>
            <a:r>
              <a:rPr kumimoji="1" lang="zh-CN" altLang="en-US" sz="2400" b="1">
                <a:solidFill>
                  <a:schemeClr val="accent2"/>
                </a:solidFill>
                <a:latin typeface="+mn-lt"/>
                <a:ea typeface="+mn-ea"/>
              </a:rPr>
              <a:t>求导</a:t>
            </a:r>
            <a:endParaRPr kumimoji="1" lang="zh-CN" altLang="en-US" sz="2400" b="1" i="1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3200400" y="5257800"/>
            <a:ext cx="0" cy="61595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1600200" y="5873750"/>
            <a:ext cx="510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相关变化率之间的关系式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3657600" y="266700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2400" b="1">
                <a:solidFill>
                  <a:schemeClr val="accent2"/>
                </a:solidFill>
                <a:latin typeface="+mn-lt"/>
                <a:ea typeface="+mn-ea"/>
              </a:rPr>
              <a:t>转化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914400" y="3429000"/>
            <a:ext cx="815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求高阶导数时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  <a:r>
              <a:rPr kumimoji="1" lang="zh-CN" altLang="en-US" b="1">
                <a:latin typeface="+mn-lt"/>
                <a:ea typeface="+mn-ea"/>
              </a:rPr>
              <a:t>从低到高每次都用参数方程求导公式</a:t>
            </a:r>
          </a:p>
        </p:txBody>
      </p:sp>
      <p:sp>
        <p:nvSpPr>
          <p:cNvPr id="19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33426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utoUpdateAnimBg="0"/>
      <p:bldP spid="36868" grpId="0" animBg="1"/>
      <p:bldP spid="36869" grpId="0" autoUpdateAnimBg="0"/>
      <p:bldP spid="36870" grpId="0" autoUpdateAnimBg="0"/>
      <p:bldP spid="36871" grpId="0" autoUpdateAnimBg="0"/>
      <p:bldP spid="36872" grpId="0" autoUpdateAnimBg="0"/>
      <p:bldP spid="36873" grpId="0" animBg="1"/>
      <p:bldP spid="36874" grpId="0" autoUpdateAnimBg="0"/>
      <p:bldP spid="36875" grpId="0" autoUpdateAnimBg="0"/>
      <p:bldP spid="36876" grpId="0" autoUpdateAnimBg="0"/>
      <p:bldP spid="36877" grpId="0" autoUpdateAnimBg="0"/>
      <p:bldP spid="36878" grpId="0" animBg="1"/>
      <p:bldP spid="36879" grpId="0" autoUpdateAnimBg="0"/>
      <p:bldP spid="36880" grpId="0" build="p" autoUpdateAnimBg="0" advAuto="0"/>
      <p:bldP spid="36881" grpId="0" autoUpdateAnimBg="0"/>
      <p:bldP spid="19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2362200" cy="685800"/>
          </a:xfr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思考与练习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09600" y="1050925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rgbClr val="C00000"/>
                </a:solidFill>
                <a:latin typeface="+mn-lt"/>
                <a:ea typeface="+mn-ea"/>
              </a:rPr>
              <a:t>1. </a:t>
            </a:r>
            <a:r>
              <a:rPr kumimoji="1" lang="zh-CN" altLang="en-US" b="1" dirty="0">
                <a:latin typeface="+mn-lt"/>
                <a:ea typeface="+mn-ea"/>
              </a:rPr>
              <a:t>求螺线</a:t>
            </a: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496925"/>
              </p:ext>
            </p:extLst>
          </p:nvPr>
        </p:nvGraphicFramePr>
        <p:xfrm>
          <a:off x="2197100" y="1200150"/>
          <a:ext cx="774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0" name="Equation" r:id="rId5" imgW="714518" imgH="257175" progId="Equation.3">
                  <p:embed/>
                </p:oleObj>
              </mc:Choice>
              <mc:Fallback>
                <p:oleObj name="Equation" r:id="rId5" imgW="714518" imgH="2571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1200150"/>
                        <a:ext cx="774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2895600" y="1052513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在对应于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5257800" y="1054100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的点处的切线方程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609600" y="1889125"/>
            <a:ext cx="342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chemeClr val="tx2"/>
                </a:solidFill>
                <a:latin typeface="+mn-lt"/>
                <a:ea typeface="+mn-ea"/>
              </a:rPr>
              <a:t>解</a:t>
            </a:r>
            <a:r>
              <a:rPr kumimoji="1" lang="en-US" altLang="zh-CN" b="1" dirty="0">
                <a:solidFill>
                  <a:schemeClr val="tx2"/>
                </a:solidFill>
                <a:latin typeface="+mn-lt"/>
                <a:ea typeface="+mn-ea"/>
              </a:rPr>
              <a:t>:</a:t>
            </a:r>
            <a:r>
              <a:rPr kumimoji="1" lang="en-US" altLang="zh-CN" b="1" dirty="0">
                <a:latin typeface="+mn-lt"/>
                <a:ea typeface="+mn-ea"/>
              </a:rPr>
              <a:t>  </a:t>
            </a:r>
            <a:r>
              <a:rPr kumimoji="1" lang="zh-CN" altLang="en-US" b="1" dirty="0">
                <a:latin typeface="+mn-lt"/>
                <a:ea typeface="+mn-ea"/>
              </a:rPr>
              <a:t>化为参数方程</a:t>
            </a:r>
          </a:p>
        </p:txBody>
      </p:sp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3670300" y="1638300"/>
          <a:ext cx="1549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1" name="Equation" r:id="rId7" imgW="1495473" imgH="819102" progId="Equation.3">
                  <p:embed/>
                </p:oleObj>
              </mc:Choice>
              <mc:Fallback>
                <p:oleObj name="Equation" r:id="rId7" imgW="1495473" imgH="819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1638300"/>
                        <a:ext cx="15494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5257800" y="1676400"/>
          <a:ext cx="1308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2" name="Equation" r:id="rId9" imgW="1247727" imgH="257175" progId="Equation.3">
                  <p:embed/>
                </p:oleObj>
              </mc:Choice>
              <mc:Fallback>
                <p:oleObj name="Equation" r:id="rId9" imgW="1247727" imgH="2571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676400"/>
                        <a:ext cx="1308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4"/>
          <p:cNvGraphicFramePr>
            <a:graphicFrameLocks noChangeAspect="1"/>
          </p:cNvGraphicFramePr>
          <p:nvPr/>
        </p:nvGraphicFramePr>
        <p:xfrm>
          <a:off x="5257800" y="2108200"/>
          <a:ext cx="1257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3" name="Equation" r:id="rId11" imgW="1200150" imgH="276034" progId="Equation.3">
                  <p:embed/>
                </p:oleObj>
              </mc:Choice>
              <mc:Fallback>
                <p:oleObj name="Equation" r:id="rId11" imgW="1200150" imgH="2760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108200"/>
                        <a:ext cx="1257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4457700" y="1028700"/>
          <a:ext cx="800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4" name="Equation" r:id="rId13" imgW="742807" imgH="514350" progId="Equation.3">
                  <p:embed/>
                </p:oleObj>
              </mc:Choice>
              <mc:Fallback>
                <p:oleObj name="Equation" r:id="rId13" imgW="742807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1028700"/>
                        <a:ext cx="800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93" name="阿基米德螺线.avi">
            <a:hlinkClick r:id="" action="ppaction://media"/>
          </p:cNvPr>
          <p:cNvPicPr>
            <a:picLocks noRot="1" noChangeAspect="1" noChangeArrowheads="1"/>
          </p:cNvPicPr>
          <p:nvPr>
            <a:videoFile r:link="rId2"/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25" y="1809750"/>
            <a:ext cx="1971675" cy="1695450"/>
          </a:xfrm>
          <a:prstGeom prst="rect">
            <a:avLst/>
          </a:prstGeom>
          <a:noFill/>
          <a:ln w="38100" cmpd="dbl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04" name="AutoShape 72"/>
          <p:cNvSpPr>
            <a:spLocks/>
          </p:cNvSpPr>
          <p:nvPr/>
        </p:nvSpPr>
        <p:spPr bwMode="auto">
          <a:xfrm>
            <a:off x="3505200" y="17526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520" name="Group 88"/>
          <p:cNvGrpSpPr>
            <a:grpSpLocks/>
          </p:cNvGrpSpPr>
          <p:nvPr/>
        </p:nvGrpSpPr>
        <p:grpSpPr bwMode="auto">
          <a:xfrm>
            <a:off x="6297613" y="4267200"/>
            <a:ext cx="2541587" cy="1943100"/>
            <a:chOff x="3840" y="2568"/>
            <a:chExt cx="1601" cy="1224"/>
          </a:xfrm>
        </p:grpSpPr>
        <p:graphicFrame>
          <p:nvGraphicFramePr>
            <p:cNvPr id="44055" name="Object 87"/>
            <p:cNvGraphicFramePr>
              <a:graphicFrameLocks noChangeAspect="1"/>
            </p:cNvGraphicFramePr>
            <p:nvPr/>
          </p:nvGraphicFramePr>
          <p:xfrm>
            <a:off x="3840" y="2568"/>
            <a:ext cx="1601" cy="1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5" name="位图图像" r:id="rId16" imgW="1657581" imgH="1267002" progId="Paint.Picture">
                    <p:embed/>
                  </p:oleObj>
                </mc:Choice>
                <mc:Fallback>
                  <p:oleObj name="位图图像" r:id="rId16" imgW="1657581" imgH="1267002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568"/>
                          <a:ext cx="1601" cy="1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6" name="Object 82"/>
            <p:cNvGraphicFramePr>
              <a:graphicFrameLocks noChangeAspect="1"/>
            </p:cNvGraphicFramePr>
            <p:nvPr/>
          </p:nvGraphicFramePr>
          <p:xfrm>
            <a:off x="5003" y="2872"/>
            <a:ext cx="28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6" name="Equation" r:id="rId18" imgW="399907" imgH="257175" progId="Equation.3">
                    <p:embed/>
                  </p:oleObj>
                </mc:Choice>
                <mc:Fallback>
                  <p:oleObj name="Equation" r:id="rId18" imgW="399907" imgH="2571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3" y="2872"/>
                          <a:ext cx="28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7" name="Object 83"/>
            <p:cNvGraphicFramePr>
              <a:graphicFrameLocks noChangeAspect="1"/>
            </p:cNvGraphicFramePr>
            <p:nvPr/>
          </p:nvGraphicFramePr>
          <p:xfrm>
            <a:off x="4336" y="2692"/>
            <a:ext cx="25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7" name="Equation" r:id="rId20" imgW="352330" imgH="247745" progId="Equation.3">
                    <p:embed/>
                  </p:oleObj>
                </mc:Choice>
                <mc:Fallback>
                  <p:oleObj name="Equation" r:id="rId20" imgW="352330" imgH="24774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6" y="2692"/>
                          <a:ext cx="25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8" name="Object 84"/>
            <p:cNvGraphicFramePr>
              <a:graphicFrameLocks noChangeAspect="1"/>
            </p:cNvGraphicFramePr>
            <p:nvPr/>
          </p:nvGraphicFramePr>
          <p:xfrm>
            <a:off x="5280" y="311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8" name="Equation" r:id="rId22" imgW="171450" imgH="180880" progId="Equation.3">
                    <p:embed/>
                  </p:oleObj>
                </mc:Choice>
                <mc:Fallback>
                  <p:oleObj name="Equation" r:id="rId22" imgW="171450" imgH="1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311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9" name="Object 85"/>
            <p:cNvGraphicFramePr>
              <a:graphicFrameLocks noChangeAspect="1"/>
            </p:cNvGraphicFramePr>
            <p:nvPr/>
          </p:nvGraphicFramePr>
          <p:xfrm>
            <a:off x="4224" y="3094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9" name="Equation" r:id="rId24" imgW="247745" imgH="257175" progId="Equation.3">
                    <p:embed/>
                  </p:oleObj>
                </mc:Choice>
                <mc:Fallback>
                  <p:oleObj name="Equation" r:id="rId24" imgW="247745" imgH="2571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094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521" name="Text Box 89"/>
          <p:cNvSpPr txBox="1">
            <a:spLocks noChangeArrowheads="1"/>
          </p:cNvSpPr>
          <p:nvPr/>
        </p:nvSpPr>
        <p:spPr bwMode="auto">
          <a:xfrm>
            <a:off x="6877050" y="3505200"/>
            <a:ext cx="1962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2000" b="1">
                <a:solidFill>
                  <a:srgbClr val="006600"/>
                </a:solidFill>
              </a:rPr>
              <a:t>点击图中任意处</a:t>
            </a:r>
          </a:p>
          <a:p>
            <a:pPr fontAlgn="base">
              <a:lnSpc>
                <a:spcPct val="100000"/>
              </a:lnSpc>
            </a:pPr>
            <a:r>
              <a:rPr kumimoji="1" lang="zh-CN" altLang="en-US" sz="2000" b="1">
                <a:solidFill>
                  <a:srgbClr val="006600"/>
                </a:solidFill>
              </a:rPr>
              <a:t>动画播放</a:t>
            </a:r>
            <a:r>
              <a:rPr kumimoji="1" lang="en-US" altLang="zh-CN" sz="2000" b="1">
                <a:solidFill>
                  <a:srgbClr val="006600"/>
                </a:solidFill>
              </a:rPr>
              <a:t>\</a:t>
            </a:r>
            <a:r>
              <a:rPr kumimoji="1" lang="zh-CN" altLang="en-US" sz="2000" b="1">
                <a:solidFill>
                  <a:srgbClr val="006600"/>
                </a:solidFill>
              </a:rPr>
              <a:t>暂停</a:t>
            </a:r>
            <a:endParaRPr kumimoji="1" lang="zh-CN" altLang="en-US" sz="2000" b="1">
              <a:solidFill>
                <a:srgbClr val="006600"/>
              </a:solidFill>
              <a:latin typeface="楷体_GB2312" pitchFamily="49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579563" y="2947651"/>
            <a:ext cx="2154436" cy="430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>
            <a:sp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阿基米德螺线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306513" y="3467100"/>
            <a:ext cx="4572000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/>
              <a:t>亦称“等速螺线”。当一动点沿动射线以等速率运动的同时，该射线又以等角速度绕原点旋转，该动点的轨迹称为“阿基米德螺线”。最早由阿基米德在著作</a:t>
            </a:r>
            <a:r>
              <a:rPr lang="en-US" altLang="zh-CN" sz="2000" b="1"/>
              <a:t>《</a:t>
            </a:r>
            <a:r>
              <a:rPr lang="zh-CN" altLang="en-US" sz="2000" b="1"/>
              <a:t>论螺线</a:t>
            </a:r>
            <a:r>
              <a:rPr lang="en-US" altLang="zh-CN" sz="2000" b="1"/>
              <a:t>》</a:t>
            </a:r>
            <a:r>
              <a:rPr lang="zh-CN" altLang="en-US" sz="2000" b="1"/>
              <a:t>中给出了定义。</a:t>
            </a:r>
          </a:p>
        </p:txBody>
      </p:sp>
      <p:pic>
        <p:nvPicPr>
          <p:cNvPr id="43048" name="Picture 40" descr="http://e.hiphotos.baidu.com/baike/c0%3Dbaike80%2C5%2C5%2C80%2C26%3Bt%3Dgif/sign=ffbbdf728d1001e95a311c5dd9671089/eac4b74543a98226938bbdbc8a82b9014b90ebe7.jp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3325"/>
            <a:ext cx="12858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59" name="Picture 51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4206875"/>
            <a:ext cx="298767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4310063" y="5649913"/>
            <a:ext cx="1846262" cy="406400"/>
          </a:xfrm>
          <a:prstGeom prst="rect">
            <a:avLst/>
          </a:prstGeom>
          <a:solidFill>
            <a:srgbClr val="92D050"/>
          </a:solidFill>
          <a:ln w="9525" algn="ctr">
            <a:solidFill>
              <a:srgbClr val="0066CC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2400">
                <a:latin typeface="黑体" pitchFamily="2" charset="-122"/>
                <a:ea typeface="黑体" pitchFamily="2" charset="-122"/>
              </a:rPr>
              <a:t>阿基米德螺旋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76200" y="5329238"/>
            <a:ext cx="4572000" cy="110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000" b="1">
                <a:latin typeface="黑体" pitchFamily="2" charset="-122"/>
                <a:ea typeface="黑体" pitchFamily="2" charset="-122"/>
              </a:rPr>
              <a:t>为解决用尼罗河水灌溉土地的难题</a:t>
            </a:r>
            <a:endParaRPr lang="en-US" altLang="zh-CN" sz="2000" b="1"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b="1">
                <a:latin typeface="黑体" pitchFamily="2" charset="-122"/>
                <a:ea typeface="黑体" pitchFamily="2" charset="-122"/>
              </a:rPr>
              <a:t>发明了圆筒状的螺旋扬水器，这种</a:t>
            </a:r>
            <a:endParaRPr lang="en-US" altLang="zh-CN" sz="2000" b="1"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b="1">
                <a:latin typeface="黑体" pitchFamily="2" charset="-122"/>
                <a:ea typeface="黑体" pitchFamily="2" charset="-122"/>
              </a:rPr>
              <a:t>螺线的每条臂的距离永远相等。</a:t>
            </a:r>
          </a:p>
        </p:txBody>
      </p:sp>
      <p:sp>
        <p:nvSpPr>
          <p:cNvPr id="28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72084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6600" fill="hold"/>
                                        <p:tgtEl>
                                          <p:spTgt spid="1849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96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1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4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2" fill="hold" display="0">
                  <p:stCondLst>
                    <p:cond delay="indefinite"/>
                  </p:stCondLst>
                </p:cTn>
                <p:tgtEl>
                  <p:spTgt spid="18493"/>
                </p:tgtEl>
              </p:cMediaNode>
            </p:video>
            <p:seq concurrent="1" nextAc="seek">
              <p:cTn id="103" restart="whenNotActive" fill="hold" evtFilter="cancelBubble" nodeType="interactiveSeq">
                <p:stCondLst>
                  <p:cond evt="onClick" delay="0">
                    <p:tgtEl>
                      <p:spTgt spid="184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" fill="hold" nodeType="clickPar">
                      <p:stCondLst>
                        <p:cond delay="0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07" dur="1" fill="hold"/>
                                        <p:tgtEl>
                                          <p:spTgt spid="1849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493"/>
                  </p:tgtEl>
                </p:cond>
              </p:nextCondLst>
            </p:seq>
          </p:childTnLst>
        </p:cTn>
      </p:par>
    </p:tnLst>
    <p:bldLst>
      <p:bldP spid="18437" grpId="0" autoUpdateAnimBg="0"/>
      <p:bldP spid="18439" grpId="0" autoUpdateAnimBg="0"/>
      <p:bldP spid="18442" grpId="0" autoUpdateAnimBg="0"/>
      <p:bldP spid="18443" grpId="0" autoUpdateAnimBg="0"/>
      <p:bldP spid="18504" grpId="0" animBg="1" autoUpdateAnimBg="0"/>
      <p:bldP spid="18521" grpId="0" build="p" autoUpdateAnimBg="0" advAuto="0"/>
      <p:bldP spid="2" grpId="0" animBg="1" autoUpdateAnimBg="0"/>
      <p:bldP spid="3" grpId="0"/>
      <p:bldP spid="44" grpId="0" animBg="1" autoUpdateAnimBg="0"/>
      <p:bldP spid="5" grpId="0"/>
      <p:bldP spid="28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2362200" cy="685800"/>
          </a:xfr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思考与练习</a:t>
            </a:r>
          </a:p>
        </p:txBody>
      </p:sp>
      <p:sp>
        <p:nvSpPr>
          <p:cNvPr id="45059" name="Text Box 5"/>
          <p:cNvSpPr txBox="1">
            <a:spLocks noChangeArrowheads="1"/>
          </p:cNvSpPr>
          <p:nvPr/>
        </p:nvSpPr>
        <p:spPr bwMode="auto">
          <a:xfrm>
            <a:off x="609600" y="1050925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A50021"/>
                </a:solidFill>
                <a:latin typeface="+mn-lt"/>
                <a:ea typeface="+mn-ea"/>
              </a:rPr>
              <a:t>1.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求螺线</a:t>
            </a:r>
          </a:p>
        </p:txBody>
      </p:sp>
      <p:graphicFrame>
        <p:nvGraphicFramePr>
          <p:cNvPr id="45060" name="Object 6"/>
          <p:cNvGraphicFramePr>
            <a:graphicFrameLocks noChangeAspect="1"/>
          </p:cNvGraphicFramePr>
          <p:nvPr/>
        </p:nvGraphicFramePr>
        <p:xfrm>
          <a:off x="2197100" y="1200150"/>
          <a:ext cx="774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6" name="Equation" r:id="rId5" imgW="714518" imgH="257175" progId="Equation.3">
                  <p:embed/>
                </p:oleObj>
              </mc:Choice>
              <mc:Fallback>
                <p:oleObj name="Equation" r:id="rId5" imgW="714518" imgH="2571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1200150"/>
                        <a:ext cx="774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Text Box 7"/>
          <p:cNvSpPr txBox="1">
            <a:spLocks noChangeArrowheads="1"/>
          </p:cNvSpPr>
          <p:nvPr/>
        </p:nvSpPr>
        <p:spPr bwMode="auto">
          <a:xfrm>
            <a:off x="2895600" y="1052513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在对应于</a:t>
            </a:r>
          </a:p>
        </p:txBody>
      </p:sp>
      <p:sp>
        <p:nvSpPr>
          <p:cNvPr id="45062" name="Text Box 10"/>
          <p:cNvSpPr txBox="1">
            <a:spLocks noChangeArrowheads="1"/>
          </p:cNvSpPr>
          <p:nvPr/>
        </p:nvSpPr>
        <p:spPr bwMode="auto">
          <a:xfrm>
            <a:off x="5257800" y="1054100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的点处的切线方程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.</a:t>
            </a:r>
          </a:p>
        </p:txBody>
      </p:sp>
      <p:sp>
        <p:nvSpPr>
          <p:cNvPr id="45063" name="Text Box 11"/>
          <p:cNvSpPr txBox="1">
            <a:spLocks noChangeArrowheads="1"/>
          </p:cNvSpPr>
          <p:nvPr/>
        </p:nvSpPr>
        <p:spPr bwMode="auto">
          <a:xfrm>
            <a:off x="609600" y="1889125"/>
            <a:ext cx="342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A50021"/>
                </a:solidFill>
                <a:latin typeface="+mn-lt"/>
                <a:ea typeface="+mn-ea"/>
              </a:rPr>
              <a:t>解</a:t>
            </a:r>
            <a:r>
              <a:rPr kumimoji="1" lang="en-US" altLang="zh-CN" b="1">
                <a:solidFill>
                  <a:srgbClr val="A50021"/>
                </a:solidFill>
                <a:latin typeface="+mn-lt"/>
                <a:ea typeface="+mn-ea"/>
              </a:rPr>
              <a:t>: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  </a:t>
            </a: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化为参数方程</a:t>
            </a:r>
          </a:p>
        </p:txBody>
      </p:sp>
      <p:graphicFrame>
        <p:nvGraphicFramePr>
          <p:cNvPr id="45064" name="Object 12"/>
          <p:cNvGraphicFramePr>
            <a:graphicFrameLocks noChangeAspect="1"/>
          </p:cNvGraphicFramePr>
          <p:nvPr/>
        </p:nvGraphicFramePr>
        <p:xfrm>
          <a:off x="3670300" y="1638300"/>
          <a:ext cx="1549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7" name="Equation" r:id="rId7" imgW="1495473" imgH="819102" progId="Equation.3">
                  <p:embed/>
                </p:oleObj>
              </mc:Choice>
              <mc:Fallback>
                <p:oleObj name="Equation" r:id="rId7" imgW="1495473" imgH="819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1638300"/>
                        <a:ext cx="15494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13"/>
          <p:cNvGraphicFramePr>
            <a:graphicFrameLocks noChangeAspect="1"/>
          </p:cNvGraphicFramePr>
          <p:nvPr/>
        </p:nvGraphicFramePr>
        <p:xfrm>
          <a:off x="5257800" y="1676400"/>
          <a:ext cx="1308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8" name="Equation" r:id="rId9" imgW="1247727" imgH="257175" progId="Equation.3">
                  <p:embed/>
                </p:oleObj>
              </mc:Choice>
              <mc:Fallback>
                <p:oleObj name="Equation" r:id="rId9" imgW="1247727" imgH="2571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676400"/>
                        <a:ext cx="1308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6" name="Object 14"/>
          <p:cNvGraphicFramePr>
            <a:graphicFrameLocks noChangeAspect="1"/>
          </p:cNvGraphicFramePr>
          <p:nvPr/>
        </p:nvGraphicFramePr>
        <p:xfrm>
          <a:off x="5257800" y="2108200"/>
          <a:ext cx="1257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9" name="Equation" r:id="rId11" imgW="1200150" imgH="276034" progId="Equation.3">
                  <p:embed/>
                </p:oleObj>
              </mc:Choice>
              <mc:Fallback>
                <p:oleObj name="Equation" r:id="rId11" imgW="1200150" imgH="2760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108200"/>
                        <a:ext cx="1257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1698625" y="2668588"/>
          <a:ext cx="723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0" name="Equation" r:id="rId13" imgW="666940" imgH="866680" progId="Equation.3">
                  <p:embed/>
                </p:oleObj>
              </mc:Choice>
              <mc:Fallback>
                <p:oleObj name="Equation" r:id="rId13" imgW="666940" imgH="8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2668588"/>
                        <a:ext cx="723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Line 16"/>
          <p:cNvSpPr>
            <a:spLocks noChangeShapeType="1"/>
          </p:cNvSpPr>
          <p:nvPr/>
        </p:nvSpPr>
        <p:spPr bwMode="auto">
          <a:xfrm flipH="1">
            <a:off x="2754313" y="2667000"/>
            <a:ext cx="5334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449" name="Object 17"/>
          <p:cNvGraphicFramePr>
            <a:graphicFrameLocks noChangeAspect="1"/>
          </p:cNvGraphicFramePr>
          <p:nvPr/>
        </p:nvGraphicFramePr>
        <p:xfrm>
          <a:off x="2514600" y="2555875"/>
          <a:ext cx="4699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1" name="Equation" r:id="rId15" imgW="438055" imgH="790384" progId="Equation.3">
                  <p:embed/>
                </p:oleObj>
              </mc:Choice>
              <mc:Fallback>
                <p:oleObj name="Equation" r:id="rId15" imgW="438055" imgH="7903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555875"/>
                        <a:ext cx="4699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0" name="Object 18"/>
          <p:cNvGraphicFramePr>
            <a:graphicFrameLocks noChangeAspect="1"/>
          </p:cNvGraphicFramePr>
          <p:nvPr/>
        </p:nvGraphicFramePr>
        <p:xfrm>
          <a:off x="3124200" y="2924175"/>
          <a:ext cx="4699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2" name="Equation" r:id="rId17" imgW="438055" imgH="866680" progId="Equation.3">
                  <p:embed/>
                </p:oleObj>
              </mc:Choice>
              <mc:Fallback>
                <p:oleObj name="Equation" r:id="rId17" imgW="438055" imgH="8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924175"/>
                        <a:ext cx="4699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1" name="Object 19"/>
          <p:cNvGraphicFramePr>
            <a:graphicFrameLocks noChangeAspect="1"/>
          </p:cNvGraphicFramePr>
          <p:nvPr/>
        </p:nvGraphicFramePr>
        <p:xfrm>
          <a:off x="3657600" y="2671763"/>
          <a:ext cx="2362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3" name="Equation" r:id="rId19" imgW="2305145" imgH="866680" progId="Equation.3">
                  <p:embed/>
                </p:oleObj>
              </mc:Choice>
              <mc:Fallback>
                <p:oleObj name="Equation" r:id="rId19" imgW="2305145" imgH="8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671763"/>
                        <a:ext cx="2362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2" name="Object 20"/>
          <p:cNvGraphicFramePr>
            <a:graphicFrameLocks noChangeAspect="1"/>
          </p:cNvGraphicFramePr>
          <p:nvPr/>
        </p:nvGraphicFramePr>
        <p:xfrm>
          <a:off x="3962400" y="3200400"/>
          <a:ext cx="2044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4" name="Equation" r:id="rId21" imgW="1990534" imgH="276034" progId="Equation.3">
                  <p:embed/>
                </p:oleObj>
              </mc:Choice>
              <mc:Fallback>
                <p:oleObj name="Equation" r:id="rId21" imgW="1990534" imgH="2760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200400"/>
                        <a:ext cx="2044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304800" y="38862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当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1524000" y="38862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时对应点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1489075" y="46482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斜率</a:t>
            </a:r>
          </a:p>
        </p:txBody>
      </p:sp>
      <p:graphicFrame>
        <p:nvGraphicFramePr>
          <p:cNvPr id="18458" name="Object 26"/>
          <p:cNvGraphicFramePr>
            <a:graphicFrameLocks noChangeAspect="1"/>
          </p:cNvGraphicFramePr>
          <p:nvPr/>
        </p:nvGraphicFramePr>
        <p:xfrm>
          <a:off x="2441575" y="4511675"/>
          <a:ext cx="1066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5" name="Equation" r:id="rId23" imgW="1009840" imgH="790384" progId="Equation.3">
                  <p:embed/>
                </p:oleObj>
              </mc:Choice>
              <mc:Fallback>
                <p:oleObj name="Equation" r:id="rId23" imgW="1009840" imgH="7903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4511675"/>
                        <a:ext cx="1066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0" name="Line 28"/>
          <p:cNvSpPr>
            <a:spLocks noChangeShapeType="1"/>
          </p:cNvSpPr>
          <p:nvPr/>
        </p:nvSpPr>
        <p:spPr bwMode="auto">
          <a:xfrm>
            <a:off x="3546475" y="4572000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461" name="Object 29"/>
          <p:cNvGraphicFramePr>
            <a:graphicFrameLocks noChangeAspect="1"/>
          </p:cNvGraphicFramePr>
          <p:nvPr/>
        </p:nvGraphicFramePr>
        <p:xfrm>
          <a:off x="3660775" y="5005388"/>
          <a:ext cx="75882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6" name="Equation" r:id="rId25" imgW="742807" imgH="514350" progId="Equation.3">
                  <p:embed/>
                </p:oleObj>
              </mc:Choice>
              <mc:Fallback>
                <p:oleObj name="Equation" r:id="rId25" imgW="742807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775" y="5005388"/>
                        <a:ext cx="75882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3" name="Object 31"/>
          <p:cNvGraphicFramePr>
            <a:graphicFrameLocks noChangeAspect="1"/>
          </p:cNvGraphicFramePr>
          <p:nvPr/>
        </p:nvGraphicFramePr>
        <p:xfrm>
          <a:off x="4521200" y="4495800"/>
          <a:ext cx="800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7" name="Equation" r:id="rId27" imgW="742807" imgH="790384" progId="Equation.3">
                  <p:embed/>
                </p:oleObj>
              </mc:Choice>
              <mc:Fallback>
                <p:oleObj name="Equation" r:id="rId27" imgW="742807" imgH="7903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4495800"/>
                        <a:ext cx="800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4" name="Object 32"/>
          <p:cNvGraphicFramePr>
            <a:graphicFrameLocks noChangeAspect="1"/>
          </p:cNvGraphicFramePr>
          <p:nvPr/>
        </p:nvGraphicFramePr>
        <p:xfrm>
          <a:off x="774700" y="3898900"/>
          <a:ext cx="800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8" name="Equation" r:id="rId29" imgW="742807" imgH="514350" progId="Equation.3">
                  <p:embed/>
                </p:oleObj>
              </mc:Choice>
              <mc:Fallback>
                <p:oleObj name="Equation" r:id="rId29" imgW="742807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3898900"/>
                        <a:ext cx="800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6" name="Object 24"/>
          <p:cNvGraphicFramePr>
            <a:graphicFrameLocks noChangeAspect="1"/>
          </p:cNvGraphicFramePr>
          <p:nvPr/>
        </p:nvGraphicFramePr>
        <p:xfrm>
          <a:off x="3149600" y="3895725"/>
          <a:ext cx="1358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9" name="Equation" r:id="rId31" imgW="1304734" imgH="504920" progId="Equation.DSMT4">
                  <p:embed/>
                </p:oleObj>
              </mc:Choice>
              <mc:Fallback>
                <p:oleObj name="Equation" r:id="rId31" imgW="1304734" imgH="504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3895725"/>
                        <a:ext cx="1358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9" name="Text Box 37"/>
          <p:cNvSpPr txBox="1">
            <a:spLocks noChangeArrowheads="1"/>
          </p:cNvSpPr>
          <p:nvPr/>
        </p:nvSpPr>
        <p:spPr bwMode="auto">
          <a:xfrm>
            <a:off x="381000" y="5715000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∴ </a:t>
            </a: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切线方程为</a:t>
            </a:r>
          </a:p>
        </p:txBody>
      </p:sp>
      <p:graphicFrame>
        <p:nvGraphicFramePr>
          <p:cNvPr id="18470" name="Object 38"/>
          <p:cNvGraphicFramePr>
            <a:graphicFrameLocks noChangeAspect="1"/>
          </p:cNvGraphicFramePr>
          <p:nvPr/>
        </p:nvGraphicFramePr>
        <p:xfrm>
          <a:off x="2800350" y="5578475"/>
          <a:ext cx="1892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0" name="Equation" r:id="rId33" imgW="1838373" imgH="790384" progId="Equation.3">
                  <p:embed/>
                </p:oleObj>
              </mc:Choice>
              <mc:Fallback>
                <p:oleObj name="Equation" r:id="rId33" imgW="1838373" imgH="7903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5578475"/>
                        <a:ext cx="1892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4" name="Object 8"/>
          <p:cNvGraphicFramePr>
            <a:graphicFrameLocks noChangeAspect="1"/>
          </p:cNvGraphicFramePr>
          <p:nvPr/>
        </p:nvGraphicFramePr>
        <p:xfrm>
          <a:off x="4457700" y="1028700"/>
          <a:ext cx="800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1" name="Equation" r:id="rId35" imgW="742807" imgH="514350" progId="Equation.3">
                  <p:embed/>
                </p:oleObj>
              </mc:Choice>
              <mc:Fallback>
                <p:oleObj name="Equation" r:id="rId35" imgW="742807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1028700"/>
                        <a:ext cx="800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93" name="阿基米德螺线.avi">
            <a:hlinkClick r:id="" action="ppaction://media"/>
          </p:cNvPr>
          <p:cNvPicPr>
            <a:picLocks noRot="1" noChangeAspect="1" noChangeArrowheads="1"/>
          </p:cNvPicPr>
          <p:nvPr>
            <a:videoFile r:link="rId2"/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25" y="1809750"/>
            <a:ext cx="1971675" cy="1695450"/>
          </a:xfrm>
          <a:prstGeom prst="rect">
            <a:avLst/>
          </a:prstGeom>
          <a:noFill/>
          <a:ln w="38100" cmpd="dbl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86" name="AutoShape 72"/>
          <p:cNvSpPr>
            <a:spLocks/>
          </p:cNvSpPr>
          <p:nvPr/>
        </p:nvSpPr>
        <p:spPr bwMode="auto">
          <a:xfrm>
            <a:off x="3505200" y="17526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45087" name="Group 88"/>
          <p:cNvGrpSpPr>
            <a:grpSpLocks/>
          </p:cNvGrpSpPr>
          <p:nvPr/>
        </p:nvGrpSpPr>
        <p:grpSpPr bwMode="auto">
          <a:xfrm>
            <a:off x="6297613" y="4267200"/>
            <a:ext cx="2541587" cy="1943100"/>
            <a:chOff x="3840" y="2568"/>
            <a:chExt cx="1601" cy="1224"/>
          </a:xfrm>
        </p:grpSpPr>
        <p:graphicFrame>
          <p:nvGraphicFramePr>
            <p:cNvPr id="45091" name="Object 87"/>
            <p:cNvGraphicFramePr>
              <a:graphicFrameLocks noChangeAspect="1"/>
            </p:cNvGraphicFramePr>
            <p:nvPr/>
          </p:nvGraphicFramePr>
          <p:xfrm>
            <a:off x="3840" y="2568"/>
            <a:ext cx="1601" cy="1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22" name="位图图像" r:id="rId38" imgW="1657581" imgH="1267002" progId="Paint.Picture">
                    <p:embed/>
                  </p:oleObj>
                </mc:Choice>
                <mc:Fallback>
                  <p:oleObj name="位图图像" r:id="rId38" imgW="1657581" imgH="1267002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568"/>
                          <a:ext cx="1601" cy="1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92" name="Object 82"/>
            <p:cNvGraphicFramePr>
              <a:graphicFrameLocks noChangeAspect="1"/>
            </p:cNvGraphicFramePr>
            <p:nvPr/>
          </p:nvGraphicFramePr>
          <p:xfrm>
            <a:off x="5003" y="2872"/>
            <a:ext cx="28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23" name="Equation" r:id="rId40" imgW="399907" imgH="257175" progId="Equation.3">
                    <p:embed/>
                  </p:oleObj>
                </mc:Choice>
                <mc:Fallback>
                  <p:oleObj name="Equation" r:id="rId40" imgW="399907" imgH="2571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3" y="2872"/>
                          <a:ext cx="28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93" name="Object 83"/>
            <p:cNvGraphicFramePr>
              <a:graphicFrameLocks noChangeAspect="1"/>
            </p:cNvGraphicFramePr>
            <p:nvPr/>
          </p:nvGraphicFramePr>
          <p:xfrm>
            <a:off x="4336" y="2692"/>
            <a:ext cx="25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24" name="Equation" r:id="rId42" imgW="352330" imgH="247745" progId="Equation.3">
                    <p:embed/>
                  </p:oleObj>
                </mc:Choice>
                <mc:Fallback>
                  <p:oleObj name="Equation" r:id="rId42" imgW="352330" imgH="24774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6" y="2692"/>
                          <a:ext cx="25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94" name="Object 84"/>
            <p:cNvGraphicFramePr>
              <a:graphicFrameLocks noChangeAspect="1"/>
            </p:cNvGraphicFramePr>
            <p:nvPr/>
          </p:nvGraphicFramePr>
          <p:xfrm>
            <a:off x="5280" y="311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25" name="Equation" r:id="rId44" imgW="171450" imgH="180880" progId="Equation.3">
                    <p:embed/>
                  </p:oleObj>
                </mc:Choice>
                <mc:Fallback>
                  <p:oleObj name="Equation" r:id="rId44" imgW="171450" imgH="1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311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95" name="Object 85"/>
            <p:cNvGraphicFramePr>
              <a:graphicFrameLocks noChangeAspect="1"/>
            </p:cNvGraphicFramePr>
            <p:nvPr/>
          </p:nvGraphicFramePr>
          <p:xfrm>
            <a:off x="4224" y="3094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26" name="Equation" r:id="rId46" imgW="247745" imgH="257175" progId="Equation.3">
                    <p:embed/>
                  </p:oleObj>
                </mc:Choice>
                <mc:Fallback>
                  <p:oleObj name="Equation" r:id="rId46" imgW="247745" imgH="2571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094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521" name="Text Box 89"/>
          <p:cNvSpPr txBox="1">
            <a:spLocks noChangeArrowheads="1"/>
          </p:cNvSpPr>
          <p:nvPr/>
        </p:nvSpPr>
        <p:spPr bwMode="auto">
          <a:xfrm>
            <a:off x="6877050" y="3505200"/>
            <a:ext cx="1962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2000" b="1">
                <a:solidFill>
                  <a:srgbClr val="006600"/>
                </a:solidFill>
              </a:rPr>
              <a:t>点击图中任意处</a:t>
            </a:r>
          </a:p>
          <a:p>
            <a:pPr fontAlgn="base">
              <a:lnSpc>
                <a:spcPct val="100000"/>
              </a:lnSpc>
            </a:pPr>
            <a:r>
              <a:rPr kumimoji="1" lang="zh-CN" altLang="en-US" sz="2000" b="1">
                <a:solidFill>
                  <a:srgbClr val="006600"/>
                </a:solidFill>
              </a:rPr>
              <a:t>动画播放</a:t>
            </a:r>
            <a:r>
              <a:rPr kumimoji="1" lang="en-US" altLang="zh-CN" sz="2000" b="1">
                <a:solidFill>
                  <a:srgbClr val="006600"/>
                </a:solidFill>
              </a:rPr>
              <a:t>\</a:t>
            </a:r>
            <a:r>
              <a:rPr kumimoji="1" lang="zh-CN" altLang="en-US" sz="2000" b="1">
                <a:solidFill>
                  <a:srgbClr val="006600"/>
                </a:solidFill>
              </a:rPr>
              <a:t>暂停</a:t>
            </a:r>
            <a:endParaRPr kumimoji="1" lang="zh-CN" altLang="en-US" sz="2000" b="1">
              <a:solidFill>
                <a:srgbClr val="006600"/>
              </a:solidFill>
              <a:latin typeface="楷体_GB2312" pitchFamily="49" charset="-122"/>
            </a:endParaRPr>
          </a:p>
        </p:txBody>
      </p:sp>
      <p:sp>
        <p:nvSpPr>
          <p:cNvPr id="45090" name="矩形 1"/>
          <p:cNvSpPr>
            <a:spLocks noChangeArrowheads="1"/>
          </p:cNvSpPr>
          <p:nvPr/>
        </p:nvSpPr>
        <p:spPr bwMode="auto">
          <a:xfrm>
            <a:off x="6227763" y="598151"/>
            <a:ext cx="2154436" cy="430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阿基米德螺线</a:t>
            </a:r>
          </a:p>
        </p:txBody>
      </p:sp>
      <p:sp>
        <p:nvSpPr>
          <p:cNvPr id="40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48356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00" fill="hold"/>
                                        <p:tgtEl>
                                          <p:spTgt spid="1849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66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71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9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8493"/>
                </p:tgtEl>
              </p:cMediaNode>
            </p:video>
          </p:childTnLst>
        </p:cTn>
      </p:par>
    </p:tnLst>
    <p:bldLst>
      <p:bldP spid="18448" grpId="0" animBg="1"/>
      <p:bldP spid="18453" grpId="0" autoUpdateAnimBg="0"/>
      <p:bldP spid="18455" grpId="0" autoUpdateAnimBg="0"/>
      <p:bldP spid="18457" grpId="0" autoUpdateAnimBg="0"/>
      <p:bldP spid="18460" grpId="0" animBg="1"/>
      <p:bldP spid="18469" grpId="0" autoUpdateAnimBg="0"/>
      <p:bldP spid="18521" grpId="0" build="p" autoUpdateAnimBg="0" advAuto="0"/>
      <p:bldP spid="40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2022" y="457200"/>
            <a:ext cx="1219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smtClean="0">
                <a:latin typeface="+mn-lt"/>
                <a:ea typeface="+mn-ea"/>
              </a:rPr>
              <a:t>2. </a:t>
            </a:r>
            <a:r>
              <a:rPr lang="zh-CN" altLang="en-US" sz="2800" b="1" smtClean="0">
                <a:solidFill>
                  <a:schemeClr val="tx1"/>
                </a:solidFill>
                <a:latin typeface="+mn-lt"/>
                <a:ea typeface="+mn-ea"/>
              </a:rPr>
              <a:t>设</a:t>
            </a:r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357063"/>
              </p:ext>
            </p:extLst>
          </p:nvPr>
        </p:nvGraphicFramePr>
        <p:xfrm>
          <a:off x="1841822" y="544513"/>
          <a:ext cx="1282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6" name="Equation" r:id="rId3" imgW="1228868" imgH="352330" progId="Equation.3">
                  <p:embed/>
                </p:oleObj>
              </mc:Choice>
              <mc:Fallback>
                <p:oleObj name="Equation" r:id="rId3" imgW="1228868" imgH="3523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822" y="544513"/>
                        <a:ext cx="1282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080072" y="474663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由方程</a:t>
            </a:r>
          </a:p>
        </p:txBody>
      </p:sp>
      <p:graphicFrame>
        <p:nvGraphicFramePr>
          <p:cNvPr id="471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42831"/>
              </p:ext>
            </p:extLst>
          </p:nvPr>
        </p:nvGraphicFramePr>
        <p:xfrm>
          <a:off x="4369122" y="461963"/>
          <a:ext cx="163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7" name="Equation" r:id="rId5" imgW="1581198" imgH="466773" progId="Equation.3">
                  <p:embed/>
                </p:oleObj>
              </mc:Choice>
              <mc:Fallback>
                <p:oleObj name="Equation" r:id="rId5" imgW="1581198" imgH="4667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9122" y="461963"/>
                        <a:ext cx="163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6001072" y="474663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确定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</a:p>
        </p:txBody>
      </p:sp>
      <p:graphicFrame>
        <p:nvGraphicFramePr>
          <p:cNvPr id="471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901248"/>
              </p:ext>
            </p:extLst>
          </p:nvPr>
        </p:nvGraphicFramePr>
        <p:xfrm>
          <a:off x="7520310" y="544513"/>
          <a:ext cx="889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8" name="Equation" r:id="rId7" imgW="828532" imgH="361759" progId="Equation.3">
                  <p:embed/>
                </p:oleObj>
              </mc:Choice>
              <mc:Fallback>
                <p:oleObj name="Equation" r:id="rId7" imgW="828532" imgH="3617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0310" y="544513"/>
                        <a:ext cx="889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902022" y="1647825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解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1543372" y="1647825"/>
            <a:ext cx="3162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方程两边对 </a:t>
            </a:r>
            <a:r>
              <a:rPr kumimoji="1" lang="en-US" altLang="zh-CN" b="1" i="1">
                <a:latin typeface="+mn-lt"/>
                <a:ea typeface="+mn-ea"/>
              </a:rPr>
              <a:t>x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求导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4629472" y="163195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得</a:t>
            </a:r>
          </a:p>
        </p:txBody>
      </p:sp>
      <p:graphicFrame>
        <p:nvGraphicFramePr>
          <p:cNvPr id="399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23152"/>
              </p:ext>
            </p:extLst>
          </p:nvPr>
        </p:nvGraphicFramePr>
        <p:xfrm>
          <a:off x="2559372" y="2214563"/>
          <a:ext cx="2692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9" name="Equation" r:id="rId9" imgW="2638616" imgH="466773" progId="Equation.3">
                  <p:embed/>
                </p:oleObj>
              </mc:Choice>
              <mc:Fallback>
                <p:oleObj name="Equation" r:id="rId9" imgW="2638616" imgH="4667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372" y="2214563"/>
                        <a:ext cx="2692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541660" y="27432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再求导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得</a:t>
            </a:r>
          </a:p>
        </p:txBody>
      </p:sp>
      <p:graphicFrame>
        <p:nvGraphicFramePr>
          <p:cNvPr id="3995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248365"/>
              </p:ext>
            </p:extLst>
          </p:nvPr>
        </p:nvGraphicFramePr>
        <p:xfrm>
          <a:off x="2070422" y="3270250"/>
          <a:ext cx="1231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0" name="Equation" r:id="rId11" imgW="1171432" imgH="466773" progId="Equation.3">
                  <p:embed/>
                </p:oleObj>
              </mc:Choice>
              <mc:Fallback>
                <p:oleObj name="Equation" r:id="rId11" imgW="1171432" imgH="4667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422" y="3270250"/>
                        <a:ext cx="1231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209101"/>
              </p:ext>
            </p:extLst>
          </p:nvPr>
        </p:nvGraphicFramePr>
        <p:xfrm>
          <a:off x="3321372" y="3263900"/>
          <a:ext cx="1765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1" name="Equation" r:id="rId13" imgW="1705070" imgH="466773" progId="Equation.3">
                  <p:embed/>
                </p:oleObj>
              </mc:Choice>
              <mc:Fallback>
                <p:oleObj name="Equation" r:id="rId13" imgW="1705070" imgH="4667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372" y="3263900"/>
                        <a:ext cx="1765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835951"/>
              </p:ext>
            </p:extLst>
          </p:nvPr>
        </p:nvGraphicFramePr>
        <p:xfrm>
          <a:off x="5105722" y="3346450"/>
          <a:ext cx="1066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2" name="Equation" r:id="rId15" imgW="1009840" imgH="361759" progId="Equation.3">
                  <p:embed/>
                </p:oleObj>
              </mc:Choice>
              <mc:Fallback>
                <p:oleObj name="Equation" r:id="rId15" imgW="1009840" imgH="3617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722" y="3346450"/>
                        <a:ext cx="1066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4" name="Text Box 18"/>
          <p:cNvSpPr txBox="1">
            <a:spLocks noChangeArrowheads="1"/>
          </p:cNvSpPr>
          <p:nvPr/>
        </p:nvSpPr>
        <p:spPr bwMode="auto">
          <a:xfrm>
            <a:off x="6486790" y="3256618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+mn-ea"/>
              </a:rPr>
              <a:t>②</a:t>
            </a:r>
          </a:p>
        </p:txBody>
      </p: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541660" y="38862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当</a:t>
            </a:r>
          </a:p>
        </p:txBody>
      </p:sp>
      <p:graphicFrame>
        <p:nvGraphicFramePr>
          <p:cNvPr id="3995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801926"/>
              </p:ext>
            </p:extLst>
          </p:nvPr>
        </p:nvGraphicFramePr>
        <p:xfrm>
          <a:off x="1048072" y="4024313"/>
          <a:ext cx="749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3" name="Equation" r:id="rId17" imgW="695230" imgH="257175" progId="Equation.3">
                  <p:embed/>
                </p:oleObj>
              </mc:Choice>
              <mc:Fallback>
                <p:oleObj name="Equation" r:id="rId17" imgW="695230" imgH="2571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8072" y="4024313"/>
                        <a:ext cx="749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1810072" y="3910013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时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3995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96552"/>
              </p:ext>
            </p:extLst>
          </p:nvPr>
        </p:nvGraphicFramePr>
        <p:xfrm>
          <a:off x="2457772" y="4024313"/>
          <a:ext cx="82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4" name="Equation" r:id="rId19" imgW="771525" imgH="333470" progId="Equation.3">
                  <p:embed/>
                </p:oleObj>
              </mc:Choice>
              <mc:Fallback>
                <p:oleObj name="Equation" r:id="rId19" imgW="771525" imgH="3334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772" y="4024313"/>
                        <a:ext cx="825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9" name="Text Box 23"/>
          <p:cNvSpPr txBox="1">
            <a:spLocks noChangeArrowheads="1"/>
          </p:cNvSpPr>
          <p:nvPr/>
        </p:nvSpPr>
        <p:spPr bwMode="auto">
          <a:xfrm>
            <a:off x="3295972" y="3903663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故由</a:t>
            </a:r>
            <a:r>
              <a:rPr kumimoji="1"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+mn-ea"/>
              </a:rPr>
              <a:t> ① </a:t>
            </a:r>
            <a:r>
              <a:rPr kumimoji="1" lang="zh-CN" altLang="en-US" b="1" dirty="0">
                <a:latin typeface="+mn-lt"/>
                <a:ea typeface="+mn-ea"/>
              </a:rPr>
              <a:t>得</a:t>
            </a:r>
          </a:p>
        </p:txBody>
      </p:sp>
      <p:graphicFrame>
        <p:nvGraphicFramePr>
          <p:cNvPr id="3996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974788"/>
              </p:ext>
            </p:extLst>
          </p:nvPr>
        </p:nvGraphicFramePr>
        <p:xfrm>
          <a:off x="3054672" y="4495800"/>
          <a:ext cx="1574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5" name="Equation" r:id="rId21" imgW="1514332" imgH="790384" progId="Equation.3">
                  <p:embed/>
                </p:oleObj>
              </mc:Choice>
              <mc:Fallback>
                <p:oleObj name="Equation" r:id="rId21" imgW="1514332" imgH="7903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672" y="4495800"/>
                        <a:ext cx="1574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1" name="Text Box 25"/>
          <p:cNvSpPr txBox="1">
            <a:spLocks noChangeArrowheads="1"/>
          </p:cNvSpPr>
          <p:nvPr/>
        </p:nvSpPr>
        <p:spPr bwMode="auto">
          <a:xfrm>
            <a:off x="541660" y="5500688"/>
            <a:ext cx="2384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再代入</a:t>
            </a:r>
            <a:r>
              <a:rPr kumimoji="1"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+mn-ea"/>
              </a:rPr>
              <a:t> ② </a:t>
            </a:r>
            <a:r>
              <a:rPr kumimoji="1" lang="zh-CN" altLang="en-US" b="1" dirty="0">
                <a:latin typeface="+mn-lt"/>
                <a:ea typeface="+mn-ea"/>
              </a:rPr>
              <a:t>得</a:t>
            </a:r>
          </a:p>
        </p:txBody>
      </p:sp>
      <p:graphicFrame>
        <p:nvGraphicFramePr>
          <p:cNvPr id="3996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485225"/>
              </p:ext>
            </p:extLst>
          </p:nvPr>
        </p:nvGraphicFramePr>
        <p:xfrm>
          <a:off x="2991172" y="5308600"/>
          <a:ext cx="1574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6" name="Equation" r:id="rId23" imgW="1514332" imgH="847820" progId="Equation.3">
                  <p:embed/>
                </p:oleObj>
              </mc:Choice>
              <mc:Fallback>
                <p:oleObj name="Equation" r:id="rId23" imgW="1514332" imgH="8478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1172" y="5308600"/>
                        <a:ext cx="15748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9" name="Text Box 27"/>
          <p:cNvSpPr txBox="1">
            <a:spLocks noChangeArrowheads="1"/>
          </p:cNvSpPr>
          <p:nvPr/>
        </p:nvSpPr>
        <p:spPr bwMode="auto">
          <a:xfrm>
            <a:off x="6866260" y="48895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求</a:t>
            </a:r>
          </a:p>
        </p:txBody>
      </p:sp>
      <p:graphicFrame>
        <p:nvGraphicFramePr>
          <p:cNvPr id="4713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612275"/>
              </p:ext>
            </p:extLst>
          </p:nvPr>
        </p:nvGraphicFramePr>
        <p:xfrm>
          <a:off x="565472" y="1122363"/>
          <a:ext cx="914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7" name="Equation" r:id="rId25" imgW="857250" imgH="361759" progId="Equation.3">
                  <p:embed/>
                </p:oleObj>
              </mc:Choice>
              <mc:Fallback>
                <p:oleObj name="Equation" r:id="rId25" imgW="857250" imgH="3617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472" y="1122363"/>
                        <a:ext cx="914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2" name="Text Box 36"/>
          <p:cNvSpPr txBox="1">
            <a:spLocks noChangeArrowheads="1"/>
          </p:cNvSpPr>
          <p:nvPr/>
        </p:nvSpPr>
        <p:spPr bwMode="auto">
          <a:xfrm>
            <a:off x="6470915" y="2219980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+mn-ea"/>
              </a:rPr>
              <a:t>①</a:t>
            </a:r>
          </a:p>
        </p:txBody>
      </p:sp>
      <p:sp>
        <p:nvSpPr>
          <p:cNvPr id="29" name="AutoShape 19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4350" y="6605588"/>
            <a:ext cx="1306513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203339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4" grpId="0" autoUpdateAnimBg="0"/>
      <p:bldP spid="39945" grpId="0" autoUpdateAnimBg="0"/>
      <p:bldP spid="39947" grpId="0" autoUpdateAnimBg="0"/>
      <p:bldP spid="39950" grpId="0" autoUpdateAnimBg="0"/>
      <p:bldP spid="39954" grpId="0" autoUpdateAnimBg="0"/>
      <p:bldP spid="39955" grpId="0" autoUpdateAnimBg="0"/>
      <p:bldP spid="39957" grpId="0" autoUpdateAnimBg="0"/>
      <p:bldP spid="39959" grpId="0" autoUpdateAnimBg="0"/>
      <p:bldP spid="39961" grpId="0" autoUpdateAnimBg="0"/>
      <p:bldP spid="39972" grpId="0" build="p" autoUpdateAnimBg="0" advAuto="0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88477"/>
              </p:ext>
            </p:extLst>
          </p:nvPr>
        </p:nvGraphicFramePr>
        <p:xfrm>
          <a:off x="5797550" y="2641600"/>
          <a:ext cx="1511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Equation" r:id="rId3" imgW="1457325" imgH="438055" progId="Equation.3">
                  <p:embed/>
                </p:oleObj>
              </mc:Choice>
              <mc:Fallback>
                <p:oleObj name="Equation" r:id="rId3" imgW="1457325" imgH="4380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7550" y="2641600"/>
                        <a:ext cx="1511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04800"/>
            <a:ext cx="3657600" cy="64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 smtClean="0">
                <a:latin typeface="+mn-lt"/>
                <a:ea typeface="+mn-ea"/>
              </a:rPr>
              <a:t>一、隐函数的导数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611188" y="99060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若由方程</a:t>
            </a:r>
          </a:p>
        </p:txBody>
      </p:sp>
      <p:graphicFrame>
        <p:nvGraphicFramePr>
          <p:cNvPr id="378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915004"/>
              </p:ext>
            </p:extLst>
          </p:nvPr>
        </p:nvGraphicFramePr>
        <p:xfrm>
          <a:off x="2159000" y="1117600"/>
          <a:ext cx="165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Equation" r:id="rId5" imgW="1590627" imgH="352330" progId="Equation.3">
                  <p:embed/>
                </p:oleObj>
              </mc:Choice>
              <mc:Fallback>
                <p:oleObj name="Equation" r:id="rId5" imgW="1590627" imgH="3523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1117600"/>
                        <a:ext cx="1651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3810000" y="1020763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可确定 </a:t>
            </a:r>
            <a:r>
              <a:rPr kumimoji="1" lang="en-US" altLang="zh-CN" b="1" i="1">
                <a:latin typeface="+mn-lt"/>
                <a:ea typeface="+mn-ea"/>
              </a:rPr>
              <a:t>y </a:t>
            </a:r>
            <a:r>
              <a:rPr kumimoji="1" lang="zh-CN" altLang="zh-CN" b="1">
                <a:latin typeface="+mn-lt"/>
                <a:ea typeface="+mn-ea"/>
              </a:rPr>
              <a:t>是</a:t>
            </a:r>
            <a:r>
              <a:rPr kumimoji="1" lang="zh-CN" altLang="en-US" b="1">
                <a:latin typeface="+mn-lt"/>
                <a:ea typeface="+mn-ea"/>
              </a:rPr>
              <a:t> </a:t>
            </a:r>
            <a:r>
              <a:rPr kumimoji="1" lang="en-US" altLang="zh-CN" b="1" i="1">
                <a:latin typeface="+mn-lt"/>
                <a:ea typeface="+mn-ea"/>
              </a:rPr>
              <a:t>x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zh-CN" b="1">
                <a:latin typeface="+mn-lt"/>
                <a:ea typeface="+mn-ea"/>
              </a:rPr>
              <a:t>的函数,</a:t>
            </a:r>
            <a:endParaRPr kumimoji="1" lang="en-US" altLang="zh-CN" b="1">
              <a:latin typeface="+mn-lt"/>
              <a:ea typeface="+mn-ea"/>
            </a:endParaRP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611188" y="2024063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由</a:t>
            </a:r>
          </a:p>
        </p:txBody>
      </p:sp>
      <p:graphicFrame>
        <p:nvGraphicFramePr>
          <p:cNvPr id="378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264309"/>
              </p:ext>
            </p:extLst>
          </p:nvPr>
        </p:nvGraphicFramePr>
        <p:xfrm>
          <a:off x="1066800" y="2149475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Equation" r:id="rId7" imgW="1267016" imgH="352330" progId="Equation.3">
                  <p:embed/>
                </p:oleObj>
              </mc:Choice>
              <mc:Fallback>
                <p:oleObj name="Equation" r:id="rId7" imgW="1267016" imgH="3523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149475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2362200" y="2071688"/>
            <a:ext cx="434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zh-CN" b="1" dirty="0">
                <a:latin typeface="+mn-lt"/>
                <a:ea typeface="+mn-ea"/>
              </a:rPr>
              <a:t>表示的函数, 称为</a:t>
            </a:r>
            <a:r>
              <a:rPr kumimoji="1" lang="zh-CN" altLang="zh-CN" b="1" dirty="0">
                <a:solidFill>
                  <a:srgbClr val="0000FF"/>
                </a:solidFill>
                <a:latin typeface="+mn-lt"/>
                <a:ea typeface="+mn-ea"/>
              </a:rPr>
              <a:t>显函数</a:t>
            </a:r>
            <a:r>
              <a:rPr kumimoji="1" lang="zh-CN" altLang="zh-CN" b="1" dirty="0">
                <a:latin typeface="+mn-lt"/>
                <a:ea typeface="+mn-ea"/>
              </a:rPr>
              <a:t>.</a:t>
            </a:r>
            <a:endParaRPr kumimoji="1" lang="en-US" altLang="zh-CN" b="1" dirty="0">
              <a:latin typeface="+mn-lt"/>
              <a:ea typeface="+mn-ea"/>
            </a:endParaRP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552450" y="267335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例如</a:t>
            </a:r>
            <a:r>
              <a:rPr kumimoji="1"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379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941822"/>
              </p:ext>
            </p:extLst>
          </p:nvPr>
        </p:nvGraphicFramePr>
        <p:xfrm>
          <a:off x="1593850" y="2673350"/>
          <a:ext cx="1943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Equation" r:id="rId9" imgW="1885950" imgH="447484" progId="Equation.3">
                  <p:embed/>
                </p:oleObj>
              </mc:Choice>
              <mc:Fallback>
                <p:oleObj name="Equation" r:id="rId9" imgW="1885950" imgH="4474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2673350"/>
                        <a:ext cx="1943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3517900" y="2644775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可确定显函数</a:t>
            </a:r>
          </a:p>
        </p:txBody>
      </p:sp>
      <p:graphicFrame>
        <p:nvGraphicFramePr>
          <p:cNvPr id="3790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83544"/>
              </p:ext>
            </p:extLst>
          </p:nvPr>
        </p:nvGraphicFramePr>
        <p:xfrm>
          <a:off x="1536700" y="3225800"/>
          <a:ext cx="3111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Equation" r:id="rId11" imgW="3057382" imgH="447484" progId="Equation.3">
                  <p:embed/>
                </p:oleObj>
              </mc:Choice>
              <mc:Fallback>
                <p:oleObj name="Equation" r:id="rId11" imgW="3057382" imgH="4474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3225800"/>
                        <a:ext cx="3111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4648200" y="3200400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可确定 </a:t>
            </a:r>
            <a:r>
              <a:rPr kumimoji="1" lang="en-US" altLang="zh-CN" b="1" i="1">
                <a:latin typeface="+mn-lt"/>
                <a:ea typeface="+mn-ea"/>
              </a:rPr>
              <a:t>y </a:t>
            </a:r>
            <a:r>
              <a:rPr kumimoji="1" lang="zh-CN" altLang="zh-CN" b="1">
                <a:latin typeface="+mn-lt"/>
                <a:ea typeface="+mn-ea"/>
              </a:rPr>
              <a:t>是 </a:t>
            </a:r>
            <a:r>
              <a:rPr kumimoji="1" lang="en-US" altLang="zh-CN" b="1" i="1">
                <a:latin typeface="+mn-lt"/>
                <a:ea typeface="+mn-ea"/>
              </a:rPr>
              <a:t>x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zh-CN" b="1">
                <a:latin typeface="+mn-lt"/>
                <a:ea typeface="+mn-ea"/>
              </a:rPr>
              <a:t>的函数,</a:t>
            </a:r>
            <a:endParaRPr kumimoji="1" lang="en-US" altLang="zh-CN" b="1">
              <a:latin typeface="+mn-lt"/>
              <a:ea typeface="+mn-ea"/>
            </a:endParaRP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4648200" y="3733800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但此隐函数不能显化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179388" y="1524000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函数为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隐函数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7164388" y="998538"/>
            <a:ext cx="125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则称此</a:t>
            </a:r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577850" y="421005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隐函数求导方法</a:t>
            </a:r>
            <a:r>
              <a:rPr kumimoji="1" lang="en-US" altLang="zh-CN" b="1" dirty="0">
                <a:solidFill>
                  <a:srgbClr val="C00000"/>
                </a:solidFill>
                <a:latin typeface="+mn-lt"/>
                <a:ea typeface="+mn-ea"/>
              </a:rPr>
              <a:t>: </a:t>
            </a:r>
          </a:p>
        </p:txBody>
      </p:sp>
      <p:graphicFrame>
        <p:nvGraphicFramePr>
          <p:cNvPr id="3790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262984"/>
              </p:ext>
            </p:extLst>
          </p:nvPr>
        </p:nvGraphicFramePr>
        <p:xfrm>
          <a:off x="3473450" y="4305300"/>
          <a:ext cx="165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Equation" r:id="rId13" imgW="1590627" imgH="352330" progId="Equation.3">
                  <p:embed/>
                </p:oleObj>
              </mc:Choice>
              <mc:Fallback>
                <p:oleObj name="Equation" r:id="rId13" imgW="1590627" imgH="3523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450" y="4305300"/>
                        <a:ext cx="1651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517403"/>
              </p:ext>
            </p:extLst>
          </p:nvPr>
        </p:nvGraphicFramePr>
        <p:xfrm>
          <a:off x="3189288" y="5419725"/>
          <a:ext cx="2146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Equation" r:id="rId15" imgW="2086118" imgH="866680" progId="Equation.3">
                  <p:embed/>
                </p:oleObj>
              </mc:Choice>
              <mc:Fallback>
                <p:oleObj name="Equation" r:id="rId15" imgW="2086118" imgH="8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288" y="5419725"/>
                        <a:ext cx="2146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1" name="AutoShape 23"/>
          <p:cNvSpPr>
            <a:spLocks noChangeArrowheads="1"/>
          </p:cNvSpPr>
          <p:nvPr/>
        </p:nvSpPr>
        <p:spPr bwMode="auto">
          <a:xfrm>
            <a:off x="4097338" y="4876800"/>
            <a:ext cx="179387" cy="684213"/>
          </a:xfrm>
          <a:prstGeom prst="downArrow">
            <a:avLst>
              <a:gd name="adj1" fmla="val 50000"/>
              <a:gd name="adj2" fmla="val 95354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eaVert" wrap="none" anchor="ctr"/>
          <a:lstStyle/>
          <a:p>
            <a:endParaRPr lang="zh-CN" altLang="en-US" sz="2800" b="1"/>
          </a:p>
        </p:txBody>
      </p:sp>
      <p:sp>
        <p:nvSpPr>
          <p:cNvPr id="37912" name="Text Box 24"/>
          <p:cNvSpPr txBox="1">
            <a:spLocks noChangeArrowheads="1"/>
          </p:cNvSpPr>
          <p:nvPr/>
        </p:nvSpPr>
        <p:spPr bwMode="auto">
          <a:xfrm>
            <a:off x="4267200" y="4906963"/>
            <a:ext cx="4724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+mn-lt"/>
                <a:ea typeface="+mn-ea"/>
              </a:rPr>
              <a:t>两边对</a:t>
            </a:r>
            <a:r>
              <a:rPr kumimoji="1" lang="zh-CN" altLang="en-US" sz="2400" b="1" i="1" dirty="0">
                <a:latin typeface="+mn-lt"/>
                <a:ea typeface="+mn-ea"/>
              </a:rPr>
              <a:t> </a:t>
            </a:r>
            <a:r>
              <a:rPr kumimoji="1" lang="en-US" altLang="zh-CN" sz="2400" b="1" i="1" dirty="0">
                <a:latin typeface="+mn-lt"/>
                <a:ea typeface="+mn-ea"/>
              </a:rPr>
              <a:t>x</a:t>
            </a:r>
            <a:r>
              <a:rPr kumimoji="1" lang="en-US" altLang="zh-CN" sz="2400" b="1" dirty="0">
                <a:latin typeface="+mn-lt"/>
                <a:ea typeface="+mn-ea"/>
              </a:rPr>
              <a:t> </a:t>
            </a:r>
            <a:r>
              <a:rPr kumimoji="1" lang="zh-CN" altLang="en-US" sz="2400" b="1" dirty="0">
                <a:latin typeface="+mn-lt"/>
                <a:ea typeface="+mn-ea"/>
              </a:rPr>
              <a:t>求导</a:t>
            </a:r>
            <a:r>
              <a:rPr kumimoji="1" lang="en-US" altLang="zh-CN" sz="2400" b="1" dirty="0">
                <a:latin typeface="+mn-lt"/>
                <a:ea typeface="+mn-ea"/>
              </a:rPr>
              <a:t>( </a:t>
            </a:r>
            <a:r>
              <a:rPr kumimoji="1" lang="zh-CN" altLang="en-US" sz="2400" b="1" dirty="0">
                <a:latin typeface="+mn-lt"/>
                <a:ea typeface="+mn-ea"/>
              </a:rPr>
              <a:t>注意 </a:t>
            </a:r>
            <a:r>
              <a:rPr kumimoji="1" lang="en-US" altLang="zh-CN" sz="2400" b="1" i="1" dirty="0">
                <a:latin typeface="+mn-lt"/>
                <a:ea typeface="+mn-ea"/>
              </a:rPr>
              <a:t>y </a:t>
            </a:r>
            <a:r>
              <a:rPr kumimoji="1" lang="en-US" altLang="zh-CN" sz="2400" b="1" dirty="0">
                <a:latin typeface="+mn-lt"/>
                <a:ea typeface="+mn-ea"/>
              </a:rPr>
              <a:t>= </a:t>
            </a:r>
            <a:r>
              <a:rPr kumimoji="1" lang="en-US" altLang="zh-CN" sz="2400" b="1" i="1" dirty="0">
                <a:latin typeface="+mn-lt"/>
                <a:ea typeface="+mn-ea"/>
              </a:rPr>
              <a:t>y</a:t>
            </a:r>
            <a:r>
              <a:rPr kumimoji="1" lang="en-US" altLang="zh-CN" sz="2400" b="1" dirty="0">
                <a:latin typeface="+mn-lt"/>
                <a:ea typeface="+mn-ea"/>
              </a:rPr>
              <a:t>(</a:t>
            </a:r>
            <a:r>
              <a:rPr kumimoji="1" lang="en-US" altLang="zh-CN" sz="2400" b="1" i="1" dirty="0">
                <a:latin typeface="+mn-lt"/>
                <a:ea typeface="+mn-ea"/>
              </a:rPr>
              <a:t>x</a:t>
            </a:r>
            <a:r>
              <a:rPr kumimoji="1" lang="en-US" altLang="zh-CN" sz="2400" b="1" dirty="0">
                <a:latin typeface="+mn-lt"/>
                <a:ea typeface="+mn-ea"/>
              </a:rPr>
              <a:t>) )</a:t>
            </a:r>
          </a:p>
        </p:txBody>
      </p:sp>
      <p:grpSp>
        <p:nvGrpSpPr>
          <p:cNvPr id="37913" name="Group 25"/>
          <p:cNvGrpSpPr>
            <a:grpSpLocks/>
          </p:cNvGrpSpPr>
          <p:nvPr/>
        </p:nvGrpSpPr>
        <p:grpSpPr bwMode="auto">
          <a:xfrm>
            <a:off x="5392738" y="5559425"/>
            <a:ext cx="3171825" cy="536575"/>
            <a:chOff x="3696" y="3449"/>
            <a:chExt cx="1998" cy="338"/>
          </a:xfrm>
        </p:grpSpPr>
        <p:sp>
          <p:nvSpPr>
            <p:cNvPr id="21529" name="Text Box 26"/>
            <p:cNvSpPr txBox="1">
              <a:spLocks noChangeArrowheads="1"/>
            </p:cNvSpPr>
            <p:nvPr/>
          </p:nvSpPr>
          <p:spPr bwMode="auto">
            <a:xfrm>
              <a:off x="3696" y="3449"/>
              <a:ext cx="19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b="1">
                  <a:latin typeface="+mn-lt"/>
                  <a:ea typeface="+mn-ea"/>
                </a:rPr>
                <a:t>(</a:t>
              </a:r>
              <a:r>
                <a:rPr kumimoji="1" lang="zh-CN" altLang="en-US" b="1">
                  <a:latin typeface="+mn-lt"/>
                  <a:ea typeface="+mn-ea"/>
                </a:rPr>
                <a:t>含导数    的方程</a:t>
              </a:r>
              <a:r>
                <a:rPr kumimoji="1" lang="en-US" altLang="zh-CN" b="1">
                  <a:latin typeface="+mn-lt"/>
                  <a:ea typeface="+mn-ea"/>
                </a:rPr>
                <a:t>)</a:t>
              </a:r>
            </a:p>
          </p:txBody>
        </p:sp>
        <p:graphicFrame>
          <p:nvGraphicFramePr>
            <p:cNvPr id="21530" name="Object 27"/>
            <p:cNvGraphicFramePr>
              <a:graphicFrameLocks noChangeAspect="1"/>
            </p:cNvGraphicFramePr>
            <p:nvPr/>
          </p:nvGraphicFramePr>
          <p:xfrm>
            <a:off x="4471" y="3456"/>
            <a:ext cx="329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" name="公式" r:id="rId17" imgW="104584" imgH="142732" progId="Equation.3">
                    <p:embed/>
                  </p:oleObj>
                </mc:Choice>
                <mc:Fallback>
                  <p:oleObj name="公式" r:id="rId17" imgW="104584" imgH="14273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1" y="3456"/>
                          <a:ext cx="329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314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7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autoUpdateAnimBg="0"/>
      <p:bldP spid="37895" grpId="0" autoUpdateAnimBg="0"/>
      <p:bldP spid="37896" grpId="0" autoUpdateAnimBg="0"/>
      <p:bldP spid="37898" grpId="0" autoUpdateAnimBg="0"/>
      <p:bldP spid="37899" grpId="0" autoUpdateAnimBg="0"/>
      <p:bldP spid="37901" grpId="0" autoUpdateAnimBg="0"/>
      <p:bldP spid="37903" grpId="0" autoUpdateAnimBg="0"/>
      <p:bldP spid="37904" grpId="0" autoUpdateAnimBg="0"/>
      <p:bldP spid="37905" grpId="0" autoUpdateAnimBg="0"/>
      <p:bldP spid="37906" grpId="0" build="p" autoUpdateAnimBg="0"/>
      <p:bldP spid="37907" grpId="0" autoUpdateAnimBg="0"/>
      <p:bldP spid="37911" grpId="0" animBg="1"/>
      <p:bldP spid="37912" grpId="0" build="p" autoUpdateAnimBg="0"/>
      <p:bldP spid="27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06450" y="404813"/>
            <a:ext cx="2743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1.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求由方程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247808"/>
              </p:ext>
            </p:extLst>
          </p:nvPr>
        </p:nvGraphicFramePr>
        <p:xfrm>
          <a:off x="3060700" y="377825"/>
          <a:ext cx="3111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Equation" r:id="rId3" imgW="3057382" imgH="447484" progId="Equation.3">
                  <p:embed/>
                </p:oleObj>
              </mc:Choice>
              <mc:Fallback>
                <p:oleObj name="Equation" r:id="rId3" imgW="3057382" imgH="4474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377825"/>
                        <a:ext cx="3111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531700"/>
              </p:ext>
            </p:extLst>
          </p:nvPr>
        </p:nvGraphicFramePr>
        <p:xfrm>
          <a:off x="365125" y="1193800"/>
          <a:ext cx="1282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Equation" r:id="rId5" imgW="1228868" imgH="352330" progId="Equation.3">
                  <p:embed/>
                </p:oleObj>
              </mc:Choice>
              <mc:Fallback>
                <p:oleObj name="Equation" r:id="rId5" imgW="1228868" imgH="3523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193800"/>
                        <a:ext cx="1282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676400" y="1127125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 </a:t>
            </a:r>
            <a:r>
              <a:rPr kumimoji="1" lang="en-US" altLang="zh-CN" b="1" i="1">
                <a:latin typeface="+mn-lt"/>
                <a:ea typeface="+mn-ea"/>
              </a:rPr>
              <a:t>x </a:t>
            </a:r>
            <a:r>
              <a:rPr kumimoji="1" lang="en-US" altLang="zh-CN" b="1">
                <a:latin typeface="+mn-lt"/>
                <a:ea typeface="+mn-ea"/>
              </a:rPr>
              <a:t>= 0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处的导数</a:t>
            </a:r>
          </a:p>
        </p:txBody>
      </p:sp>
      <p:graphicFrame>
        <p:nvGraphicFramePr>
          <p:cNvPr id="30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211820"/>
              </p:ext>
            </p:extLst>
          </p:nvPr>
        </p:nvGraphicFramePr>
        <p:xfrm>
          <a:off x="4533900" y="977900"/>
          <a:ext cx="1397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Equation" r:id="rId7" imgW="1342882" imgH="866680" progId="Equation.3">
                  <p:embed/>
                </p:oleObj>
              </mc:Choice>
              <mc:Fallback>
                <p:oleObj name="Equation" r:id="rId7" imgW="1342882" imgH="8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977900"/>
                        <a:ext cx="1397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806450" y="1905000"/>
            <a:ext cx="75819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chemeClr val="tx2"/>
                </a:solidFill>
                <a:latin typeface="+mn-lt"/>
                <a:ea typeface="+mn-ea"/>
              </a:rPr>
              <a:t>解</a:t>
            </a:r>
            <a:r>
              <a:rPr kumimoji="1" lang="en-US" altLang="zh-CN" b="1" dirty="0">
                <a:solidFill>
                  <a:schemeClr val="tx2"/>
                </a:solidFill>
                <a:latin typeface="+mn-lt"/>
                <a:ea typeface="+mn-ea"/>
              </a:rPr>
              <a:t>: </a:t>
            </a:r>
            <a:r>
              <a:rPr kumimoji="1" lang="en-US" altLang="zh-CN" b="1" dirty="0">
                <a:latin typeface="+mn-lt"/>
                <a:ea typeface="+mn-ea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方程两边对</a:t>
            </a:r>
            <a:r>
              <a:rPr kumimoji="1" lang="zh-CN" altLang="en-US" b="1" i="1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kumimoji="1" lang="en-US" altLang="zh-CN" b="1" i="1" dirty="0">
                <a:solidFill>
                  <a:schemeClr val="tx2"/>
                </a:solidFill>
                <a:latin typeface="+mn-lt"/>
                <a:ea typeface="+mn-ea"/>
              </a:rPr>
              <a:t>x</a:t>
            </a:r>
            <a:r>
              <a:rPr kumimoji="1" lang="en-US" altLang="zh-CN" b="1" dirty="0">
                <a:latin typeface="+mn-lt"/>
                <a:ea typeface="+mn-ea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求导</a:t>
            </a:r>
            <a:r>
              <a:rPr kumimoji="1" lang="en-US" altLang="zh-CN" b="1" dirty="0">
                <a:solidFill>
                  <a:srgbClr val="C00000"/>
                </a:solidFill>
                <a:latin typeface="+mn-lt"/>
                <a:ea typeface="+mn-ea"/>
              </a:rPr>
              <a:t>( </a:t>
            </a: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注意 </a:t>
            </a:r>
            <a:r>
              <a:rPr kumimoji="1" lang="en-US" altLang="zh-CN" b="1" i="1" dirty="0">
                <a:solidFill>
                  <a:srgbClr val="C00000"/>
                </a:solidFill>
                <a:latin typeface="+mn-lt"/>
                <a:ea typeface="+mn-ea"/>
              </a:rPr>
              <a:t>y </a:t>
            </a:r>
            <a:r>
              <a:rPr kumimoji="1" lang="en-US" altLang="zh-CN" b="1" dirty="0">
                <a:solidFill>
                  <a:srgbClr val="C00000"/>
                </a:solidFill>
                <a:latin typeface="+mn-lt"/>
                <a:ea typeface="+mn-ea"/>
              </a:rPr>
              <a:t>= </a:t>
            </a:r>
            <a:r>
              <a:rPr kumimoji="1" lang="en-US" altLang="zh-CN" b="1" i="1" dirty="0">
                <a:solidFill>
                  <a:srgbClr val="C00000"/>
                </a:solidFill>
                <a:latin typeface="+mn-lt"/>
                <a:ea typeface="+mn-ea"/>
              </a:rPr>
              <a:t>y</a:t>
            </a:r>
            <a:r>
              <a:rPr kumimoji="1" lang="en-US" altLang="zh-CN" b="1" dirty="0">
                <a:solidFill>
                  <a:srgbClr val="C00000"/>
                </a:solidFill>
                <a:latin typeface="+mn-lt"/>
                <a:ea typeface="+mn-ea"/>
              </a:rPr>
              <a:t>(</a:t>
            </a:r>
            <a:r>
              <a:rPr kumimoji="1" lang="en-US" altLang="zh-CN" b="1" i="1" dirty="0">
                <a:solidFill>
                  <a:srgbClr val="C00000"/>
                </a:solidFill>
                <a:latin typeface="+mn-lt"/>
                <a:ea typeface="+mn-ea"/>
              </a:rPr>
              <a:t>x</a:t>
            </a:r>
            <a:r>
              <a:rPr kumimoji="1" lang="en-US" altLang="zh-CN" b="1" dirty="0">
                <a:solidFill>
                  <a:srgbClr val="C00000"/>
                </a:solidFill>
                <a:latin typeface="+mn-lt"/>
                <a:ea typeface="+mn-ea"/>
              </a:rPr>
              <a:t>) )</a:t>
            </a:r>
          </a:p>
        </p:txBody>
      </p:sp>
      <p:graphicFrame>
        <p:nvGraphicFramePr>
          <p:cNvPr id="30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927928"/>
              </p:ext>
            </p:extLst>
          </p:nvPr>
        </p:nvGraphicFramePr>
        <p:xfrm>
          <a:off x="2051050" y="2425700"/>
          <a:ext cx="3606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Equation" r:id="rId9" imgW="3552873" imgH="866680" progId="Equation.3">
                  <p:embed/>
                </p:oleObj>
              </mc:Choice>
              <mc:Fallback>
                <p:oleObj name="Equation" r:id="rId9" imgW="3552873" imgH="8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425700"/>
                        <a:ext cx="3606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806450" y="3516313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得</a:t>
            </a:r>
          </a:p>
        </p:txBody>
      </p:sp>
      <p:graphicFrame>
        <p:nvGraphicFramePr>
          <p:cNvPr id="30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447192"/>
              </p:ext>
            </p:extLst>
          </p:nvPr>
        </p:nvGraphicFramePr>
        <p:xfrm>
          <a:off x="2038350" y="3352800"/>
          <a:ext cx="1130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Equation" r:id="rId11" imgW="1076277" imgH="790384" progId="Equation.3">
                  <p:embed/>
                </p:oleObj>
              </mc:Choice>
              <mc:Fallback>
                <p:oleObj name="Equation" r:id="rId11" imgW="1076277" imgH="7903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3352800"/>
                        <a:ext cx="1130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54565"/>
              </p:ext>
            </p:extLst>
          </p:nvPr>
        </p:nvGraphicFramePr>
        <p:xfrm>
          <a:off x="3238500" y="3352800"/>
          <a:ext cx="1003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Equation" r:id="rId13" imgW="942975" imgH="790384" progId="Equation.3">
                  <p:embed/>
                </p:oleObj>
              </mc:Choice>
              <mc:Fallback>
                <p:oleObj name="Equation" r:id="rId13" imgW="942975" imgH="7903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3352800"/>
                        <a:ext cx="1003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668448"/>
              </p:ext>
            </p:extLst>
          </p:nvPr>
        </p:nvGraphicFramePr>
        <p:xfrm>
          <a:off x="4343400" y="3598863"/>
          <a:ext cx="419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Equation" r:id="rId15" imgW="361759" imgH="247745" progId="Equation.3">
                  <p:embed/>
                </p:oleObj>
              </mc:Choice>
              <mc:Fallback>
                <p:oleObj name="Equation" r:id="rId15" imgW="361759" imgH="24774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598863"/>
                        <a:ext cx="419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763236"/>
              </p:ext>
            </p:extLst>
          </p:nvPr>
        </p:nvGraphicFramePr>
        <p:xfrm>
          <a:off x="4800600" y="3489325"/>
          <a:ext cx="99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Equation" r:id="rId17" imgW="933545" imgH="371618" progId="Equation.3">
                  <p:embed/>
                </p:oleObj>
              </mc:Choice>
              <mc:Fallback>
                <p:oleObj name="Equation" r:id="rId17" imgW="933545" imgH="3716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489325"/>
                        <a:ext cx="990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623607"/>
              </p:ext>
            </p:extLst>
          </p:nvPr>
        </p:nvGraphicFramePr>
        <p:xfrm>
          <a:off x="5829300" y="35814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Equation" r:id="rId19" imgW="438055" imgH="257175" progId="Equation.3">
                  <p:embed/>
                </p:oleObj>
              </mc:Choice>
              <mc:Fallback>
                <p:oleObj name="Equation" r:id="rId19" imgW="438055" imgH="2571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358140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908630"/>
              </p:ext>
            </p:extLst>
          </p:nvPr>
        </p:nvGraphicFramePr>
        <p:xfrm>
          <a:off x="2146300" y="4286250"/>
          <a:ext cx="2578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Equation" r:id="rId21" imgW="2524173" imgH="999982" progId="Equation.3">
                  <p:embed/>
                </p:oleObj>
              </mc:Choice>
              <mc:Fallback>
                <p:oleObj name="Equation" r:id="rId21" imgW="2524173" imgH="9999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4286250"/>
                        <a:ext cx="25781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539750" y="5562600"/>
            <a:ext cx="57261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因 </a:t>
            </a:r>
            <a:r>
              <a:rPr kumimoji="1" lang="en-US" altLang="zh-CN" b="1" i="1">
                <a:latin typeface="+mn-lt"/>
                <a:ea typeface="+mn-ea"/>
              </a:rPr>
              <a:t>x</a:t>
            </a:r>
            <a:r>
              <a:rPr kumimoji="1" lang="en-US" altLang="zh-CN" b="1">
                <a:latin typeface="+mn-lt"/>
                <a:ea typeface="+mn-ea"/>
              </a:rPr>
              <a:t> = 0 </a:t>
            </a:r>
            <a:r>
              <a:rPr kumimoji="1" lang="zh-CN" altLang="en-US" b="1">
                <a:latin typeface="+mn-lt"/>
                <a:ea typeface="+mn-ea"/>
              </a:rPr>
              <a:t>时由方程得 </a:t>
            </a:r>
            <a:r>
              <a:rPr kumimoji="1" lang="en-US" altLang="zh-CN" b="1" i="1">
                <a:latin typeface="+mn-lt"/>
                <a:ea typeface="+mn-ea"/>
              </a:rPr>
              <a:t>y</a:t>
            </a:r>
            <a:r>
              <a:rPr kumimoji="1" lang="en-US" altLang="zh-CN" b="1">
                <a:latin typeface="+mn-lt"/>
                <a:ea typeface="+mn-ea"/>
              </a:rPr>
              <a:t> = 0,  </a:t>
            </a:r>
            <a:r>
              <a:rPr kumimoji="1" lang="zh-CN" altLang="en-US" b="1">
                <a:latin typeface="+mn-lt"/>
                <a:ea typeface="+mn-ea"/>
              </a:rPr>
              <a:t>故</a:t>
            </a:r>
          </a:p>
        </p:txBody>
      </p:sp>
      <p:graphicFrame>
        <p:nvGraphicFramePr>
          <p:cNvPr id="309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402800"/>
              </p:ext>
            </p:extLst>
          </p:nvPr>
        </p:nvGraphicFramePr>
        <p:xfrm>
          <a:off x="5106988" y="5403850"/>
          <a:ext cx="1841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Equation" r:id="rId23" imgW="1781366" imgH="866680" progId="Equation.3">
                  <p:embed/>
                </p:oleObj>
              </mc:Choice>
              <mc:Fallback>
                <p:oleObj name="Equation" r:id="rId23" imgW="1781366" imgH="8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6988" y="5403850"/>
                        <a:ext cx="1841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182671"/>
              </p:ext>
            </p:extLst>
          </p:nvPr>
        </p:nvGraphicFramePr>
        <p:xfrm>
          <a:off x="5715000" y="269875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Equation" r:id="rId25" imgW="162020" imgH="257175" progId="Equation.3">
                  <p:embed/>
                </p:oleObj>
              </mc:Choice>
              <mc:Fallback>
                <p:oleObj name="Equation" r:id="rId25" imgW="162020" imgH="2571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98750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7" name="Text Box 21"/>
          <p:cNvSpPr txBox="1">
            <a:spLocks noChangeArrowheads="1"/>
          </p:cNvSpPr>
          <p:nvPr/>
        </p:nvSpPr>
        <p:spPr bwMode="auto">
          <a:xfrm>
            <a:off x="6172200" y="330200"/>
            <a:ext cx="231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确定的隐函数</a:t>
            </a:r>
          </a:p>
        </p:txBody>
      </p:sp>
      <p:sp>
        <p:nvSpPr>
          <p:cNvPr id="21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92799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autoUpdateAnimBg="0"/>
      <p:bldP spid="3081" grpId="0" autoUpdateAnimBg="0"/>
      <p:bldP spid="3083" grpId="0" autoUpdateAnimBg="0"/>
      <p:bldP spid="3090" grpId="0" autoUpdateAnimBg="0"/>
      <p:bldP spid="21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9" name="椭圆 5"/>
          <p:cNvSpPr>
            <a:spLocks noChangeArrowheads="1"/>
          </p:cNvSpPr>
          <p:nvPr/>
        </p:nvSpPr>
        <p:spPr bwMode="auto">
          <a:xfrm>
            <a:off x="7235825" y="1557338"/>
            <a:ext cx="1152525" cy="635000"/>
          </a:xfrm>
          <a:prstGeom prst="ellipse">
            <a:avLst/>
          </a:prstGeom>
          <a:ln>
            <a:solidFill>
              <a:srgbClr val="0000FF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0388" y="457200"/>
            <a:ext cx="2286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2.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求椭圆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789526"/>
              </p:ext>
            </p:extLst>
          </p:nvPr>
        </p:nvGraphicFramePr>
        <p:xfrm>
          <a:off x="2495550" y="257175"/>
          <a:ext cx="1689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6" name="Equation" r:id="rId3" imgW="1628775" imgH="885968" progId="Equation.3">
                  <p:embed/>
                </p:oleObj>
              </mc:Choice>
              <mc:Fallback>
                <p:oleObj name="Equation" r:id="rId3" imgW="1628775" imgH="8859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257175"/>
                        <a:ext cx="16891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191000" y="419100"/>
            <a:ext cx="1447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在点</a:t>
            </a:r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967065"/>
              </p:ext>
            </p:extLst>
          </p:nvPr>
        </p:nvGraphicFramePr>
        <p:xfrm>
          <a:off x="5046663" y="469900"/>
          <a:ext cx="1460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7" name="Equation" r:id="rId5" imgW="1400318" imgH="466773" progId="Equation.3">
                  <p:embed/>
                </p:oleObj>
              </mc:Choice>
              <mc:Fallback>
                <p:oleObj name="Equation" r:id="rId5" imgW="1400318" imgH="4667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663" y="469900"/>
                        <a:ext cx="1460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6457950" y="438150"/>
            <a:ext cx="2457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处的切线方程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533400" y="1309688"/>
            <a:ext cx="457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解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 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椭圆方程两边对</a:t>
            </a:r>
            <a:r>
              <a:rPr kumimoji="1" lang="zh-CN" altLang="en-US" b="1" i="1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kumimoji="1" lang="en-US" altLang="zh-CN" b="1" i="1">
                <a:solidFill>
                  <a:schemeClr val="tx2"/>
                </a:solidFill>
                <a:latin typeface="+mn-lt"/>
                <a:ea typeface="+mn-ea"/>
              </a:rPr>
              <a:t>x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求导</a:t>
            </a:r>
          </a:p>
        </p:txBody>
      </p:sp>
      <p:graphicFrame>
        <p:nvGraphicFramePr>
          <p:cNvPr id="1434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410262"/>
              </p:ext>
            </p:extLst>
          </p:nvPr>
        </p:nvGraphicFramePr>
        <p:xfrm>
          <a:off x="2185988" y="1905000"/>
          <a:ext cx="254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8" name="Equation" r:id="rId7" imgW="200168" imgH="790384" progId="Equation.3">
                  <p:embed/>
                </p:oleObj>
              </mc:Choice>
              <mc:Fallback>
                <p:oleObj name="Equation" r:id="rId7" imgW="200168" imgH="7903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1905000"/>
                        <a:ext cx="254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292091"/>
              </p:ext>
            </p:extLst>
          </p:nvPr>
        </p:nvGraphicFramePr>
        <p:xfrm>
          <a:off x="2514600" y="1905000"/>
          <a:ext cx="1257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9" name="Equation" r:id="rId9" imgW="1200150" imgH="790384" progId="Equation.3">
                  <p:embed/>
                </p:oleObj>
              </mc:Choice>
              <mc:Fallback>
                <p:oleObj name="Equation" r:id="rId9" imgW="1200150" imgH="7903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905000"/>
                        <a:ext cx="1257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311200"/>
              </p:ext>
            </p:extLst>
          </p:nvPr>
        </p:nvGraphicFramePr>
        <p:xfrm>
          <a:off x="3795713" y="21971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" name="Equation" r:id="rId11" imgW="438055" imgH="257175" progId="Equation.3">
                  <p:embed/>
                </p:oleObj>
              </mc:Choice>
              <mc:Fallback>
                <p:oleObj name="Equation" r:id="rId11" imgW="438055" imgH="2571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5713" y="219710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394343"/>
              </p:ext>
            </p:extLst>
          </p:nvPr>
        </p:nvGraphicFramePr>
        <p:xfrm>
          <a:off x="1295400" y="3128963"/>
          <a:ext cx="736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1" name="Equation" r:id="rId13" imgW="676370" imgH="361759" progId="Equation.3">
                  <p:embed/>
                </p:oleObj>
              </mc:Choice>
              <mc:Fallback>
                <p:oleObj name="Equation" r:id="rId13" imgW="676370" imgH="3617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128963"/>
                        <a:ext cx="736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922448"/>
              </p:ext>
            </p:extLst>
          </p:nvPr>
        </p:nvGraphicFramePr>
        <p:xfrm>
          <a:off x="2130425" y="3233738"/>
          <a:ext cx="86677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2" name="Equation" r:id="rId15" imgW="733377" imgH="657082" progId="Equation.3">
                  <p:embed/>
                </p:oleObj>
              </mc:Choice>
              <mc:Fallback>
                <p:oleObj name="Equation" r:id="rId15" imgW="733377" imgH="6570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5" y="3233738"/>
                        <a:ext cx="866775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24510"/>
              </p:ext>
            </p:extLst>
          </p:nvPr>
        </p:nvGraphicFramePr>
        <p:xfrm>
          <a:off x="3098800" y="2882900"/>
          <a:ext cx="1206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3" name="Equation" r:id="rId17" imgW="1152573" imgH="866680" progId="Equation.3">
                  <p:embed/>
                </p:oleObj>
              </mc:Choice>
              <mc:Fallback>
                <p:oleObj name="Equation" r:id="rId17" imgW="1152573" imgH="8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2882900"/>
                        <a:ext cx="1206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440535"/>
              </p:ext>
            </p:extLst>
          </p:nvPr>
        </p:nvGraphicFramePr>
        <p:xfrm>
          <a:off x="4470400" y="3222625"/>
          <a:ext cx="86677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4" name="Equation" r:id="rId19" imgW="733377" imgH="657082" progId="Equation.3">
                  <p:embed/>
                </p:oleObj>
              </mc:Choice>
              <mc:Fallback>
                <p:oleObj name="Equation" r:id="rId19" imgW="733377" imgH="6570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222625"/>
                        <a:ext cx="866775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692783"/>
              </p:ext>
            </p:extLst>
          </p:nvPr>
        </p:nvGraphicFramePr>
        <p:xfrm>
          <a:off x="5384800" y="2819400"/>
          <a:ext cx="1028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5" name="Equation" r:id="rId21" imgW="971693" imgH="828532" progId="Equation.3">
                  <p:embed/>
                </p:oleObj>
              </mc:Choice>
              <mc:Fallback>
                <p:oleObj name="Equation" r:id="rId21" imgW="971693" imgH="82853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00" y="2819400"/>
                        <a:ext cx="1028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404813" y="4359275"/>
            <a:ext cx="2895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故切线方程为</a:t>
            </a:r>
          </a:p>
        </p:txBody>
      </p:sp>
      <p:graphicFrame>
        <p:nvGraphicFramePr>
          <p:cNvPr id="1436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095689"/>
              </p:ext>
            </p:extLst>
          </p:nvPr>
        </p:nvGraphicFramePr>
        <p:xfrm>
          <a:off x="2916238" y="4248150"/>
          <a:ext cx="1206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6" name="Equation" r:id="rId23" imgW="1152573" imgH="771525" progId="Equation.3">
                  <p:embed/>
                </p:oleObj>
              </mc:Choice>
              <mc:Fallback>
                <p:oleObj name="Equation" r:id="rId23" imgW="1152573" imgH="7715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248150"/>
                        <a:ext cx="1206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256840"/>
              </p:ext>
            </p:extLst>
          </p:nvPr>
        </p:nvGraphicFramePr>
        <p:xfrm>
          <a:off x="4205288" y="4229100"/>
          <a:ext cx="9779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7" name="Equation" r:id="rId25" imgW="924116" imgH="809673" progId="Equation.3">
                  <p:embed/>
                </p:oleObj>
              </mc:Choice>
              <mc:Fallback>
                <p:oleObj name="Equation" r:id="rId25" imgW="924116" imgH="8096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5288" y="4229100"/>
                        <a:ext cx="9779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949214"/>
              </p:ext>
            </p:extLst>
          </p:nvPr>
        </p:nvGraphicFramePr>
        <p:xfrm>
          <a:off x="5257800" y="4483100"/>
          <a:ext cx="990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8" name="Equation" r:id="rId27" imgW="933545" imgH="352330" progId="Equation.3">
                  <p:embed/>
                </p:oleObj>
              </mc:Choice>
              <mc:Fallback>
                <p:oleObj name="Equation" r:id="rId27" imgW="933545" imgH="3523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483100"/>
                        <a:ext cx="990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838200" y="5334000"/>
            <a:ext cx="68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即</a:t>
            </a:r>
          </a:p>
        </p:txBody>
      </p:sp>
      <p:graphicFrame>
        <p:nvGraphicFramePr>
          <p:cNvPr id="1436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842021"/>
              </p:ext>
            </p:extLst>
          </p:nvPr>
        </p:nvGraphicFramePr>
        <p:xfrm>
          <a:off x="2959100" y="5334000"/>
          <a:ext cx="2832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9" name="Equation" r:id="rId29" imgW="2771918" imgH="399907" progId="Equation.3">
                  <p:embed/>
                </p:oleObj>
              </mc:Choice>
              <mc:Fallback>
                <p:oleObj name="Equation" r:id="rId29" imgW="2771918" imgH="3999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5334000"/>
                        <a:ext cx="2832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0" name="Line 34"/>
          <p:cNvSpPr>
            <a:spLocks noChangeShapeType="1"/>
          </p:cNvSpPr>
          <p:nvPr/>
        </p:nvSpPr>
        <p:spPr bwMode="auto">
          <a:xfrm>
            <a:off x="2082800" y="2954338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14371" name="Line 35"/>
          <p:cNvSpPr>
            <a:spLocks noChangeShapeType="1"/>
          </p:cNvSpPr>
          <p:nvPr/>
        </p:nvSpPr>
        <p:spPr bwMode="auto">
          <a:xfrm>
            <a:off x="4394200" y="2954338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cxnSp>
        <p:nvCxnSpPr>
          <p:cNvPr id="23577" name="直接箭头连接符 2"/>
          <p:cNvCxnSpPr>
            <a:cxnSpLocks noChangeShapeType="1"/>
          </p:cNvCxnSpPr>
          <p:nvPr/>
        </p:nvCxnSpPr>
        <p:spPr bwMode="auto">
          <a:xfrm>
            <a:off x="6767513" y="1857375"/>
            <a:ext cx="20891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78" name="直接箭头连接符 4"/>
          <p:cNvCxnSpPr>
            <a:cxnSpLocks noChangeShapeType="1"/>
          </p:cNvCxnSpPr>
          <p:nvPr/>
        </p:nvCxnSpPr>
        <p:spPr bwMode="auto">
          <a:xfrm flipV="1">
            <a:off x="7812088" y="1125538"/>
            <a:ext cx="0" cy="16557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80" name="直接连接符 7"/>
          <p:cNvCxnSpPr>
            <a:cxnSpLocks noChangeShapeType="1"/>
          </p:cNvCxnSpPr>
          <p:nvPr/>
        </p:nvCxnSpPr>
        <p:spPr bwMode="auto">
          <a:xfrm>
            <a:off x="8101013" y="1598613"/>
            <a:ext cx="0" cy="258762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81" name="直接连接符 9"/>
          <p:cNvCxnSpPr>
            <a:cxnSpLocks noChangeShapeType="1"/>
          </p:cNvCxnSpPr>
          <p:nvPr/>
        </p:nvCxnSpPr>
        <p:spPr bwMode="auto">
          <a:xfrm>
            <a:off x="7489032" y="1389857"/>
            <a:ext cx="1223962" cy="417512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16072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5" grpId="0" autoUpdateAnimBg="0"/>
      <p:bldP spid="14363" grpId="0" autoUpdateAnimBg="0"/>
      <p:bldP spid="14368" grpId="0" autoUpdateAnimBg="0"/>
      <p:bldP spid="14370" grpId="0" animBg="1"/>
      <p:bldP spid="14371" grpId="0" animBg="1"/>
      <p:bldP spid="30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568325"/>
            <a:ext cx="16764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3. 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求</a:t>
            </a:r>
            <a:endParaRPr lang="zh-CN" altLang="en-US" sz="2800" dirty="0" smtClean="0">
              <a:latin typeface="+mn-lt"/>
              <a:ea typeface="+mn-ea"/>
            </a:endParaRP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57371"/>
              </p:ext>
            </p:extLst>
          </p:nvPr>
        </p:nvGraphicFramePr>
        <p:xfrm>
          <a:off x="1790700" y="568325"/>
          <a:ext cx="2400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Equation" r:id="rId3" imgW="2343293" imgH="447484" progId="Equation.3">
                  <p:embed/>
                </p:oleObj>
              </mc:Choice>
              <mc:Fallback>
                <p:oleObj name="Equation" r:id="rId3" imgW="2343293" imgH="4474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568325"/>
                        <a:ext cx="2400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4267200" y="563563"/>
            <a:ext cx="1817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latin typeface="+mn-lt"/>
                <a:ea typeface="+mn-ea"/>
              </a:rPr>
              <a:t>的导数</a:t>
            </a:r>
            <a:r>
              <a:rPr kumimoji="1" lang="en-US" altLang="zh-CN">
                <a:latin typeface="+mn-lt"/>
                <a:ea typeface="+mn-ea"/>
              </a:rPr>
              <a:t>. 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539750" y="1309688"/>
            <a:ext cx="561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解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  </a:t>
            </a:r>
            <a:r>
              <a:rPr kumimoji="1" lang="zh-CN" altLang="en-US">
                <a:latin typeface="+mn-lt"/>
                <a:ea typeface="+mn-ea"/>
              </a:rPr>
              <a:t>两边取对数</a:t>
            </a:r>
            <a:r>
              <a:rPr kumimoji="1" lang="en-US" altLang="zh-CN">
                <a:latin typeface="+mn-lt"/>
                <a:ea typeface="+mn-ea"/>
              </a:rPr>
              <a:t>, </a:t>
            </a:r>
            <a:r>
              <a:rPr kumimoji="1" lang="zh-CN" altLang="en-US">
                <a:latin typeface="+mn-lt"/>
                <a:ea typeface="+mn-ea"/>
              </a:rPr>
              <a:t>化为</a:t>
            </a:r>
            <a:r>
              <a:rPr kumimoji="1" lang="zh-CN" altLang="en-US" b="1">
                <a:solidFill>
                  <a:srgbClr val="FF0000"/>
                </a:solidFill>
                <a:latin typeface="+mn-lt"/>
                <a:ea typeface="+mn-ea"/>
              </a:rPr>
              <a:t>隐式</a:t>
            </a:r>
          </a:p>
        </p:txBody>
      </p:sp>
      <p:graphicFrame>
        <p:nvGraphicFramePr>
          <p:cNvPr id="153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860237"/>
              </p:ext>
            </p:extLst>
          </p:nvPr>
        </p:nvGraphicFramePr>
        <p:xfrm>
          <a:off x="1858963" y="2079625"/>
          <a:ext cx="233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Equation" r:id="rId5" imgW="2276427" imgH="352330" progId="Equation.3">
                  <p:embed/>
                </p:oleObj>
              </mc:Choice>
              <mc:Fallback>
                <p:oleObj name="Equation" r:id="rId5" imgW="2276427" imgH="3523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63" y="2079625"/>
                        <a:ext cx="2336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2555875" y="2743200"/>
            <a:ext cx="2743200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400">
                <a:solidFill>
                  <a:schemeClr val="accent2"/>
                </a:solidFill>
                <a:latin typeface="+mn-lt"/>
                <a:ea typeface="+mn-ea"/>
              </a:rPr>
              <a:t>两边对 </a:t>
            </a:r>
            <a:r>
              <a:rPr kumimoji="1" lang="en-US" altLang="zh-CN" sz="2400" i="1">
                <a:solidFill>
                  <a:schemeClr val="accent2"/>
                </a:solidFill>
                <a:latin typeface="+mn-lt"/>
                <a:ea typeface="+mn-ea"/>
              </a:rPr>
              <a:t>x</a:t>
            </a:r>
            <a:r>
              <a:rPr kumimoji="1" lang="en-US" altLang="zh-CN" sz="2400">
                <a:solidFill>
                  <a:schemeClr val="accent2"/>
                </a:solidFill>
                <a:latin typeface="+mn-lt"/>
                <a:ea typeface="+mn-ea"/>
              </a:rPr>
              <a:t> </a:t>
            </a:r>
            <a:r>
              <a:rPr kumimoji="1" lang="zh-CN" altLang="en-US" sz="2400">
                <a:solidFill>
                  <a:schemeClr val="accent2"/>
                </a:solidFill>
                <a:latin typeface="+mn-lt"/>
                <a:ea typeface="+mn-ea"/>
              </a:rPr>
              <a:t>求导</a:t>
            </a:r>
            <a:endParaRPr kumimoji="1" lang="en-US" altLang="zh-CN" sz="2400">
              <a:solidFill>
                <a:schemeClr val="accent2"/>
              </a:solidFill>
              <a:latin typeface="+mn-lt"/>
              <a:ea typeface="+mn-ea"/>
            </a:endParaRPr>
          </a:p>
          <a:p>
            <a:pPr eaLnBrk="1" fontAlgn="base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400">
                <a:solidFill>
                  <a:schemeClr val="tx2"/>
                </a:solidFill>
                <a:latin typeface="+mn-lt"/>
                <a:ea typeface="+mn-ea"/>
              </a:rPr>
              <a:t>( </a:t>
            </a:r>
            <a:r>
              <a:rPr kumimoji="1" lang="zh-CN" altLang="en-US" sz="2400">
                <a:solidFill>
                  <a:schemeClr val="tx2"/>
                </a:solidFill>
                <a:latin typeface="+mn-lt"/>
                <a:ea typeface="+mn-ea"/>
              </a:rPr>
              <a:t>注意 </a:t>
            </a:r>
            <a:r>
              <a:rPr kumimoji="1" lang="en-US" altLang="zh-CN" sz="2400" i="1">
                <a:solidFill>
                  <a:schemeClr val="tx2"/>
                </a:solidFill>
                <a:latin typeface="+mn-lt"/>
                <a:ea typeface="+mn-ea"/>
              </a:rPr>
              <a:t>y </a:t>
            </a:r>
            <a:r>
              <a:rPr kumimoji="1" lang="en-US" altLang="zh-CN" sz="2400">
                <a:solidFill>
                  <a:schemeClr val="tx2"/>
                </a:solidFill>
                <a:latin typeface="+mn-lt"/>
                <a:ea typeface="+mn-ea"/>
              </a:rPr>
              <a:t>= </a:t>
            </a:r>
            <a:r>
              <a:rPr kumimoji="1" lang="en-US" altLang="zh-CN" sz="2400" i="1">
                <a:solidFill>
                  <a:schemeClr val="tx2"/>
                </a:solidFill>
                <a:latin typeface="+mn-lt"/>
                <a:ea typeface="+mn-ea"/>
              </a:rPr>
              <a:t>y</a:t>
            </a:r>
            <a:r>
              <a:rPr kumimoji="1" lang="en-US" altLang="zh-CN" sz="2400">
                <a:solidFill>
                  <a:schemeClr val="tx2"/>
                </a:solidFill>
                <a:latin typeface="+mn-lt"/>
                <a:ea typeface="+mn-ea"/>
              </a:rPr>
              <a:t>(</a:t>
            </a:r>
            <a:r>
              <a:rPr kumimoji="1" lang="en-US" altLang="zh-CN" sz="2400" i="1">
                <a:solidFill>
                  <a:schemeClr val="tx2"/>
                </a:solidFill>
                <a:latin typeface="+mn-lt"/>
                <a:ea typeface="+mn-ea"/>
              </a:rPr>
              <a:t>x</a:t>
            </a:r>
            <a:r>
              <a:rPr kumimoji="1" lang="en-US" altLang="zh-CN" sz="2400">
                <a:solidFill>
                  <a:schemeClr val="tx2"/>
                </a:solidFill>
                <a:latin typeface="+mn-lt"/>
                <a:ea typeface="+mn-ea"/>
              </a:rPr>
              <a:t>) )</a:t>
            </a:r>
          </a:p>
        </p:txBody>
      </p:sp>
      <p:graphicFrame>
        <p:nvGraphicFramePr>
          <p:cNvPr id="153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848203"/>
              </p:ext>
            </p:extLst>
          </p:nvPr>
        </p:nvGraphicFramePr>
        <p:xfrm>
          <a:off x="1828800" y="3436938"/>
          <a:ext cx="609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Equation" r:id="rId7" imgW="552498" imgH="866680" progId="Equation.3">
                  <p:embed/>
                </p:oleObj>
              </mc:Choice>
              <mc:Fallback>
                <p:oleObj name="Equation" r:id="rId7" imgW="552498" imgH="8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436938"/>
                        <a:ext cx="609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463141"/>
              </p:ext>
            </p:extLst>
          </p:nvPr>
        </p:nvGraphicFramePr>
        <p:xfrm>
          <a:off x="2514600" y="3733800"/>
          <a:ext cx="1765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Equation" r:id="rId9" imgW="1705070" imgH="276034" progId="Equation.3">
                  <p:embed/>
                </p:oleObj>
              </mc:Choice>
              <mc:Fallback>
                <p:oleObj name="Equation" r:id="rId9" imgW="1705070" imgH="2760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733800"/>
                        <a:ext cx="1765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491741"/>
              </p:ext>
            </p:extLst>
          </p:nvPr>
        </p:nvGraphicFramePr>
        <p:xfrm>
          <a:off x="4419600" y="3495675"/>
          <a:ext cx="1003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Equation" r:id="rId11" imgW="942975" imgH="790384" progId="Equation.3">
                  <p:embed/>
                </p:oleObj>
              </mc:Choice>
              <mc:Fallback>
                <p:oleObj name="Equation" r:id="rId11" imgW="942975" imgH="7903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495675"/>
                        <a:ext cx="1003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208663"/>
              </p:ext>
            </p:extLst>
          </p:nvPr>
        </p:nvGraphicFramePr>
        <p:xfrm>
          <a:off x="930275" y="4419600"/>
          <a:ext cx="50895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Equation" r:id="rId13" imgW="5038916" imgH="790384" progId="Equation.3">
                  <p:embed/>
                </p:oleObj>
              </mc:Choice>
              <mc:Fallback>
                <p:oleObj name="Equation" r:id="rId13" imgW="5038916" imgH="7903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4419600"/>
                        <a:ext cx="50895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7" name="Line 37"/>
          <p:cNvSpPr>
            <a:spLocks noChangeShapeType="1"/>
          </p:cNvSpPr>
          <p:nvPr/>
        </p:nvSpPr>
        <p:spPr bwMode="auto">
          <a:xfrm>
            <a:off x="2438400" y="2667000"/>
            <a:ext cx="0" cy="838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Rectangle 43"/>
          <p:cNvSpPr>
            <a:spLocks noChangeArrowheads="1"/>
          </p:cNvSpPr>
          <p:nvPr/>
        </p:nvSpPr>
        <p:spPr bwMode="auto">
          <a:xfrm>
            <a:off x="5651500" y="2057400"/>
            <a:ext cx="2682875" cy="9144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3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对数求导法</a:t>
            </a:r>
          </a:p>
        </p:txBody>
      </p:sp>
      <p:sp>
        <p:nvSpPr>
          <p:cNvPr id="15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06133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9" grpId="0" autoUpdateAnimBg="0"/>
      <p:bldP spid="15371" grpId="0" autoUpdateAnimBg="0"/>
      <p:bldP spid="15397" grpId="0" animBg="1"/>
      <p:bldP spid="14" grpId="0" animBg="1"/>
      <p:bldP spid="15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539750" y="895350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 1) </a:t>
            </a:r>
            <a:r>
              <a:rPr kumimoji="1" lang="zh-CN" altLang="en-US" b="1">
                <a:latin typeface="+mn-lt"/>
                <a:ea typeface="+mn-ea"/>
              </a:rPr>
              <a:t>对幂指函数</a:t>
            </a:r>
          </a:p>
        </p:txBody>
      </p:sp>
      <p:graphicFrame>
        <p:nvGraphicFramePr>
          <p:cNvPr id="174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312509"/>
              </p:ext>
            </p:extLst>
          </p:nvPr>
        </p:nvGraphicFramePr>
        <p:xfrm>
          <a:off x="2957513" y="868363"/>
          <a:ext cx="4267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2" name="Equation" r:id="rId3" imgW="4209955" imgH="466773" progId="Equation.DSMT4">
                  <p:embed/>
                </p:oleObj>
              </mc:Choice>
              <mc:Fallback>
                <p:oleObj name="Equation" r:id="rId3" imgW="4209955" imgH="4667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513" y="868363"/>
                        <a:ext cx="4267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7212013" y="9144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可用</a:t>
            </a:r>
            <a:r>
              <a:rPr kumimoji="1" lang="zh-CN" altLang="en-US" b="1">
                <a:solidFill>
                  <a:srgbClr val="FF0000"/>
                </a:solidFill>
                <a:latin typeface="+mn-lt"/>
                <a:ea typeface="+mn-ea"/>
              </a:rPr>
              <a:t>对数</a:t>
            </a:r>
          </a:p>
        </p:txBody>
      </p:sp>
      <p:graphicFrame>
        <p:nvGraphicFramePr>
          <p:cNvPr id="1742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132780"/>
              </p:ext>
            </p:extLst>
          </p:nvPr>
        </p:nvGraphicFramePr>
        <p:xfrm>
          <a:off x="2230438" y="2057400"/>
          <a:ext cx="1689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3" name="Equation" r:id="rId5" imgW="1628775" imgH="352330" progId="Equation.3">
                  <p:embed/>
                </p:oleObj>
              </mc:Choice>
              <mc:Fallback>
                <p:oleObj name="Equation" r:id="rId5" imgW="1628775" imgH="3523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2057400"/>
                        <a:ext cx="1689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768871"/>
              </p:ext>
            </p:extLst>
          </p:nvPr>
        </p:nvGraphicFramePr>
        <p:xfrm>
          <a:off x="2230438" y="2578100"/>
          <a:ext cx="609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4" name="Equation" r:id="rId7" imgW="552498" imgH="866680" progId="Equation.3">
                  <p:embed/>
                </p:oleObj>
              </mc:Choice>
              <mc:Fallback>
                <p:oleObj name="Equation" r:id="rId7" imgW="552498" imgH="8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2578100"/>
                        <a:ext cx="609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768603"/>
              </p:ext>
            </p:extLst>
          </p:nvPr>
        </p:nvGraphicFramePr>
        <p:xfrm>
          <a:off x="2895600" y="2819400"/>
          <a:ext cx="1143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5" name="Equation" r:id="rId9" imgW="1085707" imgH="285893" progId="Equation.3">
                  <p:embed/>
                </p:oleObj>
              </mc:Choice>
              <mc:Fallback>
                <p:oleObj name="Equation" r:id="rId9" imgW="1085707" imgH="2858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819400"/>
                        <a:ext cx="1143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208037"/>
              </p:ext>
            </p:extLst>
          </p:nvPr>
        </p:nvGraphicFramePr>
        <p:xfrm>
          <a:off x="4114800" y="2590800"/>
          <a:ext cx="762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" name="Equation" r:id="rId11" imgW="704660" imgH="790384" progId="Equation.3">
                  <p:embed/>
                </p:oleObj>
              </mc:Choice>
              <mc:Fallback>
                <p:oleObj name="Equation" r:id="rId11" imgW="704660" imgH="7903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590800"/>
                        <a:ext cx="762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406465"/>
              </p:ext>
            </p:extLst>
          </p:nvPr>
        </p:nvGraphicFramePr>
        <p:xfrm>
          <a:off x="2230438" y="3568700"/>
          <a:ext cx="312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" name="Equation" r:id="rId13" imgW="3067240" imgH="790384" progId="Equation.3">
                  <p:embed/>
                </p:oleObj>
              </mc:Choice>
              <mc:Fallback>
                <p:oleObj name="Equation" r:id="rId13" imgW="3067240" imgH="7903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3568700"/>
                        <a:ext cx="3124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464668"/>
              </p:ext>
            </p:extLst>
          </p:nvPr>
        </p:nvGraphicFramePr>
        <p:xfrm>
          <a:off x="2230438" y="4572000"/>
          <a:ext cx="2082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" name="Equation" r:id="rId15" imgW="2028682" imgH="447484" progId="Equation.3">
                  <p:embed/>
                </p:oleObj>
              </mc:Choice>
              <mc:Fallback>
                <p:oleObj name="Equation" r:id="rId15" imgW="2028682" imgH="4474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4572000"/>
                        <a:ext cx="2082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2891"/>
              </p:ext>
            </p:extLst>
          </p:nvPr>
        </p:nvGraphicFramePr>
        <p:xfrm>
          <a:off x="4394200" y="4572000"/>
          <a:ext cx="1549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" name="Equation" r:id="rId17" imgW="1495473" imgH="447484" progId="Equation.3">
                  <p:embed/>
                </p:oleObj>
              </mc:Choice>
              <mc:Fallback>
                <p:oleObj name="Equation" r:id="rId17" imgW="1495473" imgH="4474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4572000"/>
                        <a:ext cx="1549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2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611560" y="312716"/>
            <a:ext cx="14478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solidFill>
                  <a:srgbClr val="0000FF"/>
                </a:solidFill>
                <a:latin typeface="+mn-lt"/>
                <a:ea typeface="+mn-ea"/>
              </a:rPr>
              <a:t>说明</a:t>
            </a:r>
            <a:r>
              <a:rPr lang="en-US" altLang="zh-CN" sz="2800" b="1" smtClean="0">
                <a:solidFill>
                  <a:srgbClr val="0000FF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17444" name="Line 36"/>
          <p:cNvSpPr>
            <a:spLocks noChangeShapeType="1"/>
          </p:cNvSpPr>
          <p:nvPr/>
        </p:nvSpPr>
        <p:spPr bwMode="auto">
          <a:xfrm>
            <a:off x="2895600" y="5029200"/>
            <a:ext cx="1368425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17445" name="Line 37"/>
          <p:cNvSpPr>
            <a:spLocks noChangeShapeType="1"/>
          </p:cNvSpPr>
          <p:nvPr/>
        </p:nvSpPr>
        <p:spPr bwMode="auto">
          <a:xfrm>
            <a:off x="4648200" y="5029200"/>
            <a:ext cx="1219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grpSp>
        <p:nvGrpSpPr>
          <p:cNvPr id="17454" name="Group 46"/>
          <p:cNvGrpSpPr>
            <a:grpSpLocks/>
          </p:cNvGrpSpPr>
          <p:nvPr/>
        </p:nvGrpSpPr>
        <p:grpSpPr bwMode="auto">
          <a:xfrm>
            <a:off x="1219200" y="5091113"/>
            <a:ext cx="3581400" cy="1081087"/>
            <a:chOff x="144" y="3252"/>
            <a:chExt cx="2518" cy="681"/>
          </a:xfrm>
        </p:grpSpPr>
        <p:sp>
          <p:nvSpPr>
            <p:cNvPr id="25622" name="Text Box 28"/>
            <p:cNvSpPr txBox="1">
              <a:spLocks noChangeArrowheads="1"/>
            </p:cNvSpPr>
            <p:nvPr/>
          </p:nvSpPr>
          <p:spPr bwMode="auto">
            <a:xfrm>
              <a:off x="144" y="3600"/>
              <a:ext cx="2518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按指数函数求导公式</a:t>
              </a:r>
            </a:p>
          </p:txBody>
        </p:sp>
        <p:sp>
          <p:nvSpPr>
            <p:cNvPr id="25623" name="Line 42"/>
            <p:cNvSpPr>
              <a:spLocks noChangeShapeType="1"/>
            </p:cNvSpPr>
            <p:nvPr/>
          </p:nvSpPr>
          <p:spPr bwMode="auto">
            <a:xfrm flipV="1">
              <a:off x="1116" y="3252"/>
              <a:ext cx="432" cy="3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</p:grpSp>
      <p:grpSp>
        <p:nvGrpSpPr>
          <p:cNvPr id="17455" name="Group 47"/>
          <p:cNvGrpSpPr>
            <a:grpSpLocks/>
          </p:cNvGrpSpPr>
          <p:nvPr/>
        </p:nvGrpSpPr>
        <p:grpSpPr bwMode="auto">
          <a:xfrm>
            <a:off x="5181600" y="5091113"/>
            <a:ext cx="3276600" cy="1081087"/>
            <a:chOff x="3120" y="3252"/>
            <a:chExt cx="2256" cy="681"/>
          </a:xfrm>
        </p:grpSpPr>
        <p:sp>
          <p:nvSpPr>
            <p:cNvPr id="25620" name="Text Box 30"/>
            <p:cNvSpPr txBox="1">
              <a:spLocks noChangeArrowheads="1"/>
            </p:cNvSpPr>
            <p:nvPr/>
          </p:nvSpPr>
          <p:spPr bwMode="auto">
            <a:xfrm>
              <a:off x="3168" y="3600"/>
              <a:ext cx="2208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按幂函数求导公式</a:t>
              </a:r>
            </a:p>
          </p:txBody>
        </p:sp>
        <p:sp>
          <p:nvSpPr>
            <p:cNvPr id="25621" name="Line 43"/>
            <p:cNvSpPr>
              <a:spLocks noChangeShapeType="1"/>
            </p:cNvSpPr>
            <p:nvPr/>
          </p:nvSpPr>
          <p:spPr bwMode="auto">
            <a:xfrm flipH="1" flipV="1">
              <a:off x="3120" y="3252"/>
              <a:ext cx="336" cy="3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</p:grpSp>
      <p:sp>
        <p:nvSpPr>
          <p:cNvPr id="17456" name="Text Box 48"/>
          <p:cNvSpPr txBox="1">
            <a:spLocks noChangeArrowheads="1"/>
          </p:cNvSpPr>
          <p:nvPr/>
        </p:nvSpPr>
        <p:spPr bwMode="auto">
          <a:xfrm>
            <a:off x="611560" y="4572000"/>
            <a:ext cx="1017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注意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17471" name="Text Box 63"/>
          <p:cNvSpPr txBox="1">
            <a:spLocks noChangeArrowheads="1"/>
          </p:cNvSpPr>
          <p:nvPr/>
        </p:nvSpPr>
        <p:spPr bwMode="auto">
          <a:xfrm>
            <a:off x="990600" y="144780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FF0000"/>
                </a:solidFill>
                <a:latin typeface="+mn-lt"/>
                <a:ea typeface="+mn-ea"/>
              </a:rPr>
              <a:t>求导法</a:t>
            </a:r>
            <a:r>
              <a:rPr kumimoji="1" lang="zh-CN" altLang="en-US" b="1">
                <a:latin typeface="+mn-lt"/>
                <a:ea typeface="+mn-ea"/>
              </a:rPr>
              <a:t>求导</a:t>
            </a:r>
            <a:r>
              <a:rPr kumimoji="1" lang="en-US" altLang="zh-CN" b="1">
                <a:latin typeface="+mn-lt"/>
                <a:ea typeface="+mn-ea"/>
              </a:rPr>
              <a:t>:</a:t>
            </a:r>
          </a:p>
        </p:txBody>
      </p:sp>
      <p:sp>
        <p:nvSpPr>
          <p:cNvPr id="2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29056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7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1" grpId="0" autoUpdateAnimBg="0"/>
      <p:bldP spid="17425" grpId="0" autoUpdateAnimBg="0"/>
      <p:bldP spid="17444" grpId="0" animBg="1"/>
      <p:bldP spid="17445" grpId="0" animBg="1"/>
      <p:bldP spid="17456" grpId="0" build="p" autoUpdateAnimBg="0"/>
      <p:bldP spid="17471" grpId="0" autoUpdateAnimBg="0"/>
      <p:bldP spid="24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88913"/>
            <a:ext cx="77057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smtClean="0">
                <a:solidFill>
                  <a:schemeClr val="tx1"/>
                </a:solidFill>
                <a:latin typeface="+mn-lt"/>
                <a:ea typeface="+mn-ea"/>
              </a:rPr>
              <a:t>2) </a:t>
            </a:r>
            <a:r>
              <a:rPr lang="zh-CN" altLang="en-US" sz="2800" b="1" smtClean="0">
                <a:solidFill>
                  <a:schemeClr val="tx1"/>
                </a:solidFill>
                <a:latin typeface="+mn-lt"/>
                <a:ea typeface="+mn-ea"/>
              </a:rPr>
              <a:t>有些显函数</a:t>
            </a:r>
            <a:r>
              <a:rPr lang="en-US" altLang="zh-CN" sz="2800" b="1" smtClean="0">
                <a:solidFill>
                  <a:schemeClr val="tx1"/>
                </a:solidFill>
                <a:latin typeface="+mn-lt"/>
                <a:ea typeface="+mn-ea"/>
              </a:rPr>
              <a:t>(</a:t>
            </a:r>
            <a:r>
              <a:rPr lang="zh-CN" altLang="en-US" sz="2800" b="1" smtClean="0">
                <a:solidFill>
                  <a:srgbClr val="C00000"/>
                </a:solidFill>
                <a:latin typeface="+mn-lt"/>
                <a:ea typeface="+mn-ea"/>
              </a:rPr>
              <a:t>如含多项乘积</a:t>
            </a:r>
            <a:r>
              <a:rPr lang="en-US" altLang="zh-CN" sz="2800" b="1" smtClean="0">
                <a:solidFill>
                  <a:schemeClr val="tx1"/>
                </a:solidFill>
                <a:latin typeface="+mn-lt"/>
                <a:ea typeface="+mn-ea"/>
              </a:rPr>
              <a:t>)</a:t>
            </a:r>
            <a:r>
              <a:rPr lang="zh-CN" altLang="en-US" sz="2800" b="1" smtClean="0">
                <a:solidFill>
                  <a:schemeClr val="tx1"/>
                </a:solidFill>
                <a:latin typeface="+mn-lt"/>
                <a:ea typeface="+mn-ea"/>
              </a:rPr>
              <a:t>用对数求导法求导很方便</a:t>
            </a:r>
            <a:r>
              <a:rPr lang="en-US" altLang="zh-CN" sz="2800" b="1" smtClean="0">
                <a:solidFill>
                  <a:schemeClr val="tx1"/>
                </a:solidFill>
                <a:latin typeface="+mn-lt"/>
                <a:ea typeface="+mn-ea"/>
              </a:rPr>
              <a:t>.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457200" y="1139825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例如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994343"/>
              </p:ext>
            </p:extLst>
          </p:nvPr>
        </p:nvGraphicFramePr>
        <p:xfrm>
          <a:off x="1616075" y="889000"/>
          <a:ext cx="61563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6" name="Equation" r:id="rId3" imgW="6105334" imgH="961834" progId="Equation.3">
                  <p:embed/>
                </p:oleObj>
              </mc:Choice>
              <mc:Fallback>
                <p:oleObj name="Equation" r:id="rId3" imgW="6105334" imgH="9618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889000"/>
                        <a:ext cx="61563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2286000" y="2057400"/>
            <a:ext cx="152400" cy="838200"/>
          </a:xfrm>
          <a:prstGeom prst="downArrow">
            <a:avLst>
              <a:gd name="adj1" fmla="val 50000"/>
              <a:gd name="adj2" fmla="val 137500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>
              <a:defRPr/>
            </a:pPr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2438400" y="2147888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chemeClr val="accent2"/>
                </a:solidFill>
                <a:latin typeface="+mn-lt"/>
                <a:ea typeface="+mn-ea"/>
              </a:rPr>
              <a:t>两边取对数</a:t>
            </a:r>
          </a:p>
        </p:txBody>
      </p:sp>
      <p:graphicFrame>
        <p:nvGraphicFramePr>
          <p:cNvPr id="41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487488"/>
              </p:ext>
            </p:extLst>
          </p:nvPr>
        </p:nvGraphicFramePr>
        <p:xfrm>
          <a:off x="1695450" y="2962275"/>
          <a:ext cx="87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7" name="Equation" r:id="rId5" imgW="819102" imgH="352330" progId="Equation.3">
                  <p:embed/>
                </p:oleObj>
              </mc:Choice>
              <mc:Fallback>
                <p:oleObj name="Equation" r:id="rId5" imgW="819102" imgH="3523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2962275"/>
                        <a:ext cx="876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AutoShape 8"/>
          <p:cNvSpPr>
            <a:spLocks noChangeArrowheads="1"/>
          </p:cNvSpPr>
          <p:nvPr/>
        </p:nvSpPr>
        <p:spPr bwMode="auto">
          <a:xfrm>
            <a:off x="2286000" y="3467100"/>
            <a:ext cx="152400" cy="838200"/>
          </a:xfrm>
          <a:prstGeom prst="downArrow">
            <a:avLst>
              <a:gd name="adj1" fmla="val 50000"/>
              <a:gd name="adj2" fmla="val 137500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>
              <a:defRPr/>
            </a:pPr>
            <a:endParaRPr lang="zh-CN" altLang="en-US" b="1"/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2514600" y="3633788"/>
            <a:ext cx="4289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chemeClr val="accent2"/>
                </a:solidFill>
                <a:latin typeface="+mn-lt"/>
                <a:ea typeface="+mn-ea"/>
              </a:rPr>
              <a:t>两边对</a:t>
            </a:r>
            <a:r>
              <a:rPr kumimoji="1" lang="zh-CN" altLang="en-US" sz="2400" b="1" i="1">
                <a:solidFill>
                  <a:schemeClr val="accent2"/>
                </a:solidFill>
                <a:latin typeface="+mn-lt"/>
                <a:ea typeface="+mn-ea"/>
              </a:rPr>
              <a:t> </a:t>
            </a:r>
            <a:r>
              <a:rPr kumimoji="1" lang="en-US" altLang="zh-CN" sz="2400" b="1" i="1">
                <a:solidFill>
                  <a:schemeClr val="accent2"/>
                </a:solidFill>
                <a:latin typeface="+mn-lt"/>
                <a:ea typeface="+mn-ea"/>
              </a:rPr>
              <a:t>x </a:t>
            </a:r>
            <a:r>
              <a:rPr kumimoji="1" lang="zh-CN" altLang="en-US" sz="2400" b="1">
                <a:solidFill>
                  <a:schemeClr val="accent2"/>
                </a:solidFill>
                <a:latin typeface="+mn-lt"/>
                <a:ea typeface="+mn-ea"/>
              </a:rPr>
              <a:t>求导</a:t>
            </a:r>
          </a:p>
        </p:txBody>
      </p:sp>
      <p:graphicFrame>
        <p:nvGraphicFramePr>
          <p:cNvPr id="41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911960"/>
              </p:ext>
            </p:extLst>
          </p:nvPr>
        </p:nvGraphicFramePr>
        <p:xfrm>
          <a:off x="1752600" y="4237038"/>
          <a:ext cx="647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8" name="Equation" r:id="rId7" imgW="590645" imgH="866680" progId="Equation.3">
                  <p:embed/>
                </p:oleObj>
              </mc:Choice>
              <mc:Fallback>
                <p:oleObj name="Equation" r:id="rId7" imgW="590645" imgH="8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237038"/>
                        <a:ext cx="647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494284"/>
              </p:ext>
            </p:extLst>
          </p:nvPr>
        </p:nvGraphicFramePr>
        <p:xfrm>
          <a:off x="2527300" y="4230688"/>
          <a:ext cx="596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9" name="Equation" r:id="rId9" imgW="543068" imgH="790384" progId="Equation.3">
                  <p:embed/>
                </p:oleObj>
              </mc:Choice>
              <mc:Fallback>
                <p:oleObj name="Equation" r:id="rId9" imgW="543068" imgH="7903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4230688"/>
                        <a:ext cx="596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592638"/>
              </p:ext>
            </p:extLst>
          </p:nvPr>
        </p:nvGraphicFramePr>
        <p:xfrm>
          <a:off x="3213100" y="4230688"/>
          <a:ext cx="520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0" name="Equation" r:id="rId11" imgW="466773" imgH="790384" progId="Equation.3">
                  <p:embed/>
                </p:oleObj>
              </mc:Choice>
              <mc:Fallback>
                <p:oleObj name="Equation" r:id="rId11" imgW="466773" imgH="7903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4230688"/>
                        <a:ext cx="520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966561"/>
              </p:ext>
            </p:extLst>
          </p:nvPr>
        </p:nvGraphicFramePr>
        <p:xfrm>
          <a:off x="3810000" y="4230688"/>
          <a:ext cx="520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1" name="Equation" r:id="rId13" imgW="466773" imgH="790384" progId="Equation.3">
                  <p:embed/>
                </p:oleObj>
              </mc:Choice>
              <mc:Fallback>
                <p:oleObj name="Equation" r:id="rId13" imgW="466773" imgH="7903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230688"/>
                        <a:ext cx="520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3332"/>
              </p:ext>
            </p:extLst>
          </p:nvPr>
        </p:nvGraphicFramePr>
        <p:xfrm>
          <a:off x="1743075" y="5218113"/>
          <a:ext cx="51911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2" name="Equation" r:id="rId15" imgW="5134070" imgH="961834" progId="Equation.3">
                  <p:embed/>
                </p:oleObj>
              </mc:Choice>
              <mc:Fallback>
                <p:oleObj name="Equation" r:id="rId15" imgW="5134070" imgH="9618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5218113"/>
                        <a:ext cx="51911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714246"/>
              </p:ext>
            </p:extLst>
          </p:nvPr>
        </p:nvGraphicFramePr>
        <p:xfrm>
          <a:off x="4876800" y="5334000"/>
          <a:ext cx="596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3" name="Equation" r:id="rId17" imgW="543068" imgH="790384" progId="Equation.3">
                  <p:embed/>
                </p:oleObj>
              </mc:Choice>
              <mc:Fallback>
                <p:oleObj name="Equation" r:id="rId17" imgW="543068" imgH="7903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334000"/>
                        <a:ext cx="596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928017"/>
              </p:ext>
            </p:extLst>
          </p:nvPr>
        </p:nvGraphicFramePr>
        <p:xfrm>
          <a:off x="5575300" y="5334000"/>
          <a:ext cx="520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4" name="Equation" r:id="rId19" imgW="466773" imgH="790384" progId="Equation.3">
                  <p:embed/>
                </p:oleObj>
              </mc:Choice>
              <mc:Fallback>
                <p:oleObj name="Equation" r:id="rId19" imgW="466773" imgH="7903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5334000"/>
                        <a:ext cx="520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691132"/>
              </p:ext>
            </p:extLst>
          </p:nvPr>
        </p:nvGraphicFramePr>
        <p:xfrm>
          <a:off x="6172200" y="5334000"/>
          <a:ext cx="520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5" name="Equation" r:id="rId21" imgW="466773" imgH="790384" progId="Equation.3">
                  <p:embed/>
                </p:oleObj>
              </mc:Choice>
              <mc:Fallback>
                <p:oleObj name="Equation" r:id="rId21" imgW="466773" imgH="7903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334000"/>
                        <a:ext cx="520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846337"/>
              </p:ext>
            </p:extLst>
          </p:nvPr>
        </p:nvGraphicFramePr>
        <p:xfrm>
          <a:off x="2628900" y="2730500"/>
          <a:ext cx="1104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6" name="Equation" r:id="rId23" imgW="1047560" imgH="790384" progId="Equation.3">
                  <p:embed/>
                </p:oleObj>
              </mc:Choice>
              <mc:Fallback>
                <p:oleObj name="Equation" r:id="rId23" imgW="1047560" imgH="7903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730500"/>
                        <a:ext cx="1104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05225"/>
              </p:ext>
            </p:extLst>
          </p:nvPr>
        </p:nvGraphicFramePr>
        <p:xfrm>
          <a:off x="3810000" y="2959100"/>
          <a:ext cx="2209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7" name="Equation" r:id="rId25" imgW="2152555" imgH="352330" progId="Equation.3">
                  <p:embed/>
                </p:oleObj>
              </mc:Choice>
              <mc:Fallback>
                <p:oleObj name="Equation" r:id="rId25" imgW="2152555" imgH="3523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959100"/>
                        <a:ext cx="2209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268228"/>
              </p:ext>
            </p:extLst>
          </p:nvPr>
        </p:nvGraphicFramePr>
        <p:xfrm>
          <a:off x="6007100" y="2959100"/>
          <a:ext cx="1930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8" name="Equation" r:id="rId27" imgW="1876520" imgH="352330" progId="Equation.3">
                  <p:embed/>
                </p:oleObj>
              </mc:Choice>
              <mc:Fallback>
                <p:oleObj name="Equation" r:id="rId27" imgW="1876520" imgH="3523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2959100"/>
                        <a:ext cx="1930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40416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  <p:bldP spid="4101" grpId="0" animBg="1"/>
      <p:bldP spid="4102" grpId="0" autoUpdateAnimBg="0"/>
      <p:bldP spid="4104" grpId="0" animBg="1"/>
      <p:bldP spid="4105" grpId="0" autoUpdateAnimBg="0"/>
      <p:bldP spid="22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11200"/>
            <a:ext cx="1219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b="1" smtClean="0">
                <a:latin typeface="+mn-lt"/>
                <a:ea typeface="+mn-ea"/>
              </a:rPr>
              <a:t>又如</a:t>
            </a:r>
            <a:r>
              <a:rPr lang="en-US" altLang="zh-CN" sz="2800" b="1" smtClean="0">
                <a:latin typeface="+mn-lt"/>
                <a:ea typeface="+mn-ea"/>
              </a:rPr>
              <a:t>,</a:t>
            </a:r>
            <a:r>
              <a:rPr lang="en-US" altLang="zh-CN" sz="2800" b="1" smtClean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endParaRPr lang="en-US" altLang="zh-CN" sz="2800" b="1" smtClean="0">
              <a:latin typeface="+mn-lt"/>
              <a:ea typeface="+mn-ea"/>
            </a:endParaRP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206623"/>
              </p:ext>
            </p:extLst>
          </p:nvPr>
        </p:nvGraphicFramePr>
        <p:xfrm>
          <a:off x="1500188" y="476250"/>
          <a:ext cx="2806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" name="Equation" r:id="rId3" imgW="2752630" imgH="924116" progId="Equation.3">
                  <p:embed/>
                </p:oleObj>
              </mc:Choice>
              <mc:Fallback>
                <p:oleObj name="Equation" r:id="rId3" imgW="2752630" imgH="9241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476250"/>
                        <a:ext cx="2806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632408"/>
              </p:ext>
            </p:extLst>
          </p:nvPr>
        </p:nvGraphicFramePr>
        <p:xfrm>
          <a:off x="6254750" y="1470025"/>
          <a:ext cx="1955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9" name="Equation" r:id="rId5" imgW="1895380" imgH="790384" progId="Equation.3">
                  <p:embed/>
                </p:oleObj>
              </mc:Choice>
              <mc:Fallback>
                <p:oleObj name="Equation" r:id="rId5" imgW="1895380" imgH="7903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0" y="1470025"/>
                        <a:ext cx="1955800" cy="850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AutoShape 8"/>
          <p:cNvSpPr>
            <a:spLocks noChangeArrowheads="1"/>
          </p:cNvSpPr>
          <p:nvPr/>
        </p:nvSpPr>
        <p:spPr bwMode="auto">
          <a:xfrm>
            <a:off x="2819400" y="1666875"/>
            <a:ext cx="179388" cy="762000"/>
          </a:xfrm>
          <a:prstGeom prst="downArrow">
            <a:avLst>
              <a:gd name="adj1" fmla="val 50000"/>
              <a:gd name="adj2" fmla="val 106194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>
              <a:defRPr/>
            </a:pPr>
            <a:endParaRPr lang="zh-CN" altLang="en-US" b="1"/>
          </a:p>
        </p:txBody>
      </p:sp>
      <p:graphicFrame>
        <p:nvGraphicFramePr>
          <p:cNvPr id="51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393819"/>
              </p:ext>
            </p:extLst>
          </p:nvPr>
        </p:nvGraphicFramePr>
        <p:xfrm>
          <a:off x="1184275" y="2376488"/>
          <a:ext cx="1371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0" name="Equation" r:id="rId7" imgW="1314593" imgH="790384" progId="Equation.3">
                  <p:embed/>
                </p:oleObj>
              </mc:Choice>
              <mc:Fallback>
                <p:oleObj name="Equation" r:id="rId7" imgW="1314593" imgH="7903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2376488"/>
                        <a:ext cx="1371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3048000" y="3236913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chemeClr val="accent2"/>
                </a:solidFill>
                <a:latin typeface="+mn-lt"/>
                <a:ea typeface="+mn-ea"/>
              </a:rPr>
              <a:t>对 </a:t>
            </a:r>
            <a:r>
              <a:rPr kumimoji="1" lang="en-US" altLang="zh-CN" sz="2400" b="1" i="1">
                <a:solidFill>
                  <a:schemeClr val="accent2"/>
                </a:solidFill>
                <a:latin typeface="+mn-lt"/>
                <a:ea typeface="+mn-ea"/>
              </a:rPr>
              <a:t>x</a:t>
            </a:r>
            <a:r>
              <a:rPr kumimoji="1" lang="en-US" altLang="zh-CN" sz="2400" b="1">
                <a:solidFill>
                  <a:schemeClr val="accent2"/>
                </a:solidFill>
                <a:latin typeface="+mn-lt"/>
                <a:ea typeface="+mn-ea"/>
              </a:rPr>
              <a:t> </a:t>
            </a:r>
            <a:r>
              <a:rPr kumimoji="1" lang="zh-CN" altLang="en-US" sz="2400" b="1">
                <a:solidFill>
                  <a:schemeClr val="accent2"/>
                </a:solidFill>
                <a:latin typeface="+mn-lt"/>
                <a:ea typeface="+mn-ea"/>
              </a:rPr>
              <a:t>求导</a:t>
            </a:r>
          </a:p>
        </p:txBody>
      </p:sp>
      <p:sp>
        <p:nvSpPr>
          <p:cNvPr id="5132" name="AutoShape 12"/>
          <p:cNvSpPr>
            <a:spLocks noChangeArrowheads="1"/>
          </p:cNvSpPr>
          <p:nvPr/>
        </p:nvSpPr>
        <p:spPr bwMode="auto">
          <a:xfrm>
            <a:off x="2819400" y="3144838"/>
            <a:ext cx="179388" cy="763587"/>
          </a:xfrm>
          <a:prstGeom prst="downArrow">
            <a:avLst>
              <a:gd name="adj1" fmla="val 50000"/>
              <a:gd name="adj2" fmla="val 106416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>
              <a:defRPr/>
            </a:pPr>
            <a:endParaRPr lang="zh-CN" altLang="en-US" b="1"/>
          </a:p>
        </p:txBody>
      </p:sp>
      <p:graphicFrame>
        <p:nvGraphicFramePr>
          <p:cNvPr id="513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907639"/>
              </p:ext>
            </p:extLst>
          </p:nvPr>
        </p:nvGraphicFramePr>
        <p:xfrm>
          <a:off x="1422400" y="4000500"/>
          <a:ext cx="1143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1" name="Equation" r:id="rId9" imgW="1085707" imgH="866680" progId="Equation.3">
                  <p:embed/>
                </p:oleObj>
              </mc:Choice>
              <mc:Fallback>
                <p:oleObj name="Equation" r:id="rId9" imgW="1085707" imgH="8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4000500"/>
                        <a:ext cx="1143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540395"/>
              </p:ext>
            </p:extLst>
          </p:nvPr>
        </p:nvGraphicFramePr>
        <p:xfrm>
          <a:off x="1206500" y="5126038"/>
          <a:ext cx="3136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2" name="Equation" r:id="rId11" imgW="3076670" imgH="924116" progId="Equation.3">
                  <p:embed/>
                </p:oleObj>
              </mc:Choice>
              <mc:Fallback>
                <p:oleObj name="Equation" r:id="rId11" imgW="3076670" imgH="9241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5126038"/>
                        <a:ext cx="3136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728908"/>
              </p:ext>
            </p:extLst>
          </p:nvPr>
        </p:nvGraphicFramePr>
        <p:xfrm>
          <a:off x="4483100" y="5191125"/>
          <a:ext cx="4279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3" name="Equation" r:id="rId13" imgW="4219384" imgH="790384" progId="Equation.3">
                  <p:embed/>
                </p:oleObj>
              </mc:Choice>
              <mc:Fallback>
                <p:oleObj name="Equation" r:id="rId13" imgW="4219384" imgH="7903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5191125"/>
                        <a:ext cx="4279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2971800" y="173672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chemeClr val="accent2"/>
                </a:solidFill>
                <a:latin typeface="+mn-lt"/>
                <a:ea typeface="+mn-ea"/>
              </a:rPr>
              <a:t>两边取对数</a:t>
            </a:r>
          </a:p>
        </p:txBody>
      </p:sp>
      <p:graphicFrame>
        <p:nvGraphicFramePr>
          <p:cNvPr id="514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117933"/>
              </p:ext>
            </p:extLst>
          </p:nvPr>
        </p:nvGraphicFramePr>
        <p:xfrm>
          <a:off x="2514600" y="2600325"/>
          <a:ext cx="2743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4" name="Equation" r:id="rId15" imgW="2686193" imgH="409765" progId="Equation.3">
                  <p:embed/>
                </p:oleObj>
              </mc:Choice>
              <mc:Fallback>
                <p:oleObj name="Equation" r:id="rId15" imgW="2686193" imgH="4097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600325"/>
                        <a:ext cx="2743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290859"/>
              </p:ext>
            </p:extLst>
          </p:nvPr>
        </p:nvGraphicFramePr>
        <p:xfrm>
          <a:off x="5397500" y="2600325"/>
          <a:ext cx="3213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5" name="Equation" r:id="rId17" imgW="3152966" imgH="409765" progId="Equation.3">
                  <p:embed/>
                </p:oleObj>
              </mc:Choice>
              <mc:Fallback>
                <p:oleObj name="Equation" r:id="rId17" imgW="3152966" imgH="4097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2600325"/>
                        <a:ext cx="3213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567538"/>
              </p:ext>
            </p:extLst>
          </p:nvPr>
        </p:nvGraphicFramePr>
        <p:xfrm>
          <a:off x="2565400" y="4008438"/>
          <a:ext cx="977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6" name="Equation" r:id="rId19" imgW="924116" imgH="790384" progId="Equation.3">
                  <p:embed/>
                </p:oleObj>
              </mc:Choice>
              <mc:Fallback>
                <p:oleObj name="Equation" r:id="rId19" imgW="924116" imgH="7903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4008438"/>
                        <a:ext cx="977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70560"/>
              </p:ext>
            </p:extLst>
          </p:nvPr>
        </p:nvGraphicFramePr>
        <p:xfrm>
          <a:off x="3632200" y="4008438"/>
          <a:ext cx="762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7" name="Equation" r:id="rId21" imgW="704660" imgH="790384" progId="Equation.3">
                  <p:embed/>
                </p:oleObj>
              </mc:Choice>
              <mc:Fallback>
                <p:oleObj name="Equation" r:id="rId21" imgW="704660" imgH="7903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4008438"/>
                        <a:ext cx="762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933629"/>
              </p:ext>
            </p:extLst>
          </p:nvPr>
        </p:nvGraphicFramePr>
        <p:xfrm>
          <a:off x="4470400" y="4008438"/>
          <a:ext cx="1016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8" name="Equation" r:id="rId23" imgW="961834" imgH="790384" progId="Equation.3">
                  <p:embed/>
                </p:oleObj>
              </mc:Choice>
              <mc:Fallback>
                <p:oleObj name="Equation" r:id="rId23" imgW="961834" imgH="7903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4008438"/>
                        <a:ext cx="1016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055099"/>
              </p:ext>
            </p:extLst>
          </p:nvPr>
        </p:nvGraphicFramePr>
        <p:xfrm>
          <a:off x="5537200" y="4008438"/>
          <a:ext cx="1244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9" name="Equation" r:id="rId25" imgW="1190720" imgH="790384" progId="Equation.3">
                  <p:embed/>
                </p:oleObj>
              </mc:Choice>
              <mc:Fallback>
                <p:oleObj name="Equation" r:id="rId25" imgW="1190720" imgH="7903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4008438"/>
                        <a:ext cx="1244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05648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animBg="1"/>
      <p:bldP spid="5131" grpId="0" autoUpdateAnimBg="0"/>
      <p:bldP spid="5132" grpId="0" animBg="1"/>
      <p:bldP spid="5137" grpId="0" autoUpdateAnimBg="0"/>
      <p:bldP spid="20" grpId="0" animBg="1" autoUpdateAnimBg="0"/>
    </p:bldLst>
  </p:timing>
</p:sld>
</file>

<file path=ppt/theme/theme1.xml><?xml version="1.0" encoding="utf-8"?>
<a:theme xmlns:a="http://schemas.openxmlformats.org/drawingml/2006/main" name="高数A模板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高数课件字体">
      <a:majorFont>
        <a:latin typeface="Times New Roman"/>
        <a:ea typeface="华文中宋"/>
        <a:cs typeface=""/>
      </a:majorFont>
      <a:minorFont>
        <a:latin typeface="Times New Roman"/>
        <a:ea typeface="华文中宋"/>
        <a:cs typeface="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高数A模板</Template>
  <TotalTime>48</TotalTime>
  <Words>1252</Words>
  <Application>Microsoft Office PowerPoint</Application>
  <PresentationFormat>全屏显示(4:3)</PresentationFormat>
  <Paragraphs>257</Paragraphs>
  <Slides>25</Slides>
  <Notes>2</Notes>
  <HiddenSlides>0</HiddenSlides>
  <MMClips>2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高数A模板</vt:lpstr>
      <vt:lpstr>Equation</vt:lpstr>
      <vt:lpstr>公式</vt:lpstr>
      <vt:lpstr>位图图像</vt:lpstr>
      <vt:lpstr>PowerPoint 演示文稿</vt:lpstr>
      <vt:lpstr>第四节</vt:lpstr>
      <vt:lpstr>一、隐函数的导数</vt:lpstr>
      <vt:lpstr>例1. 求由方程</vt:lpstr>
      <vt:lpstr>例2. 求椭圆</vt:lpstr>
      <vt:lpstr>例3. 求</vt:lpstr>
      <vt:lpstr>说明:</vt:lpstr>
      <vt:lpstr>2) 有些显函数(如含多项乘积)用对数求导法求导很方便.</vt:lpstr>
      <vt:lpstr>又如, </vt:lpstr>
      <vt:lpstr>二、由参数方程确定的函数的导数</vt:lpstr>
      <vt:lpstr>PowerPoint 演示文稿</vt:lpstr>
      <vt:lpstr>PowerPoint 演示文稿</vt:lpstr>
      <vt:lpstr>PowerPoint 演示文稿</vt:lpstr>
      <vt:lpstr>例5. 设</vt:lpstr>
      <vt:lpstr>例6. 抛射体运动轨迹的参数方程为</vt:lpstr>
      <vt:lpstr>抛射体轨迹的参数方程</vt:lpstr>
      <vt:lpstr>例7.  设由方程</vt:lpstr>
      <vt:lpstr>PowerPoint 演示文稿</vt:lpstr>
      <vt:lpstr> 三、相关变化率</vt:lpstr>
      <vt:lpstr>例8. 一气球从离开观察员500 m 处离地面铅直上升,</vt:lpstr>
      <vt:lpstr>例9.  有一底半径为 R cm, 高为 h cm 的圆锥容器,</vt:lpstr>
      <vt:lpstr>内容小结</vt:lpstr>
      <vt:lpstr>思考与练习</vt:lpstr>
      <vt:lpstr>思考与练习</vt:lpstr>
      <vt:lpstr>2. 设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drrtu</dc:creator>
  <cp:lastModifiedBy>微软用户</cp:lastModifiedBy>
  <cp:revision>12</cp:revision>
  <dcterms:created xsi:type="dcterms:W3CDTF">2015-10-29T06:32:18Z</dcterms:created>
  <dcterms:modified xsi:type="dcterms:W3CDTF">2015-10-31T00:50:19Z</dcterms:modified>
</cp:coreProperties>
</file>