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712" y="-18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e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e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emf"/><Relationship Id="rId4" Type="http://schemas.openxmlformats.org/officeDocument/2006/relationships/image" Target="../media/image4.wmf"/><Relationship Id="rId9" Type="http://schemas.openxmlformats.org/officeDocument/2006/relationships/image" Target="../media/image9.e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42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Relationship Id="rId14" Type="http://schemas.openxmlformats.org/officeDocument/2006/relationships/image" Target="../media/image14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image" Target="../media/image174.emf"/><Relationship Id="rId18" Type="http://schemas.openxmlformats.org/officeDocument/2006/relationships/image" Target="../media/image179.emf"/><Relationship Id="rId3" Type="http://schemas.openxmlformats.org/officeDocument/2006/relationships/image" Target="../media/image164.emf"/><Relationship Id="rId7" Type="http://schemas.openxmlformats.org/officeDocument/2006/relationships/image" Target="../media/image168.emf"/><Relationship Id="rId12" Type="http://schemas.openxmlformats.org/officeDocument/2006/relationships/image" Target="../media/image173.emf"/><Relationship Id="rId17" Type="http://schemas.openxmlformats.org/officeDocument/2006/relationships/image" Target="../media/image178.emf"/><Relationship Id="rId2" Type="http://schemas.openxmlformats.org/officeDocument/2006/relationships/image" Target="../media/image163.emf"/><Relationship Id="rId16" Type="http://schemas.openxmlformats.org/officeDocument/2006/relationships/image" Target="../media/image177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11" Type="http://schemas.openxmlformats.org/officeDocument/2006/relationships/image" Target="../media/image172.emf"/><Relationship Id="rId5" Type="http://schemas.openxmlformats.org/officeDocument/2006/relationships/image" Target="../media/image166.emf"/><Relationship Id="rId15" Type="http://schemas.openxmlformats.org/officeDocument/2006/relationships/image" Target="../media/image176.emf"/><Relationship Id="rId10" Type="http://schemas.openxmlformats.org/officeDocument/2006/relationships/image" Target="../media/image171.emf"/><Relationship Id="rId19" Type="http://schemas.openxmlformats.org/officeDocument/2006/relationships/image" Target="../media/image180.emf"/><Relationship Id="rId4" Type="http://schemas.openxmlformats.org/officeDocument/2006/relationships/image" Target="../media/image165.emf"/><Relationship Id="rId9" Type="http://schemas.openxmlformats.org/officeDocument/2006/relationships/image" Target="../media/image170.emf"/><Relationship Id="rId14" Type="http://schemas.openxmlformats.org/officeDocument/2006/relationships/image" Target="../media/image175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3" Type="http://schemas.openxmlformats.org/officeDocument/2006/relationships/image" Target="../media/image183.emf"/><Relationship Id="rId7" Type="http://schemas.openxmlformats.org/officeDocument/2006/relationships/image" Target="../media/image187.emf"/><Relationship Id="rId12" Type="http://schemas.openxmlformats.org/officeDocument/2006/relationships/image" Target="../media/image192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11" Type="http://schemas.openxmlformats.org/officeDocument/2006/relationships/image" Target="../media/image191.emf"/><Relationship Id="rId5" Type="http://schemas.openxmlformats.org/officeDocument/2006/relationships/image" Target="../media/image185.emf"/><Relationship Id="rId10" Type="http://schemas.openxmlformats.org/officeDocument/2006/relationships/image" Target="../media/image190.emf"/><Relationship Id="rId4" Type="http://schemas.openxmlformats.org/officeDocument/2006/relationships/image" Target="../media/image184.emf"/><Relationship Id="rId9" Type="http://schemas.openxmlformats.org/officeDocument/2006/relationships/image" Target="../media/image189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image" Target="../media/image205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12" Type="http://schemas.openxmlformats.org/officeDocument/2006/relationships/image" Target="../media/image204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11" Type="http://schemas.openxmlformats.org/officeDocument/2006/relationships/image" Target="../media/image203.emf"/><Relationship Id="rId5" Type="http://schemas.openxmlformats.org/officeDocument/2006/relationships/image" Target="../media/image197.emf"/><Relationship Id="rId10" Type="http://schemas.openxmlformats.org/officeDocument/2006/relationships/image" Target="../media/image202.emf"/><Relationship Id="rId4" Type="http://schemas.openxmlformats.org/officeDocument/2006/relationships/image" Target="../media/image196.emf"/><Relationship Id="rId9" Type="http://schemas.openxmlformats.org/officeDocument/2006/relationships/image" Target="../media/image201.emf"/><Relationship Id="rId14" Type="http://schemas.openxmlformats.org/officeDocument/2006/relationships/image" Target="../media/image20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25.w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12" Type="http://schemas.openxmlformats.org/officeDocument/2006/relationships/image" Target="../media/image224.wmf"/><Relationship Id="rId17" Type="http://schemas.openxmlformats.org/officeDocument/2006/relationships/image" Target="../media/image229.wmf"/><Relationship Id="rId2" Type="http://schemas.openxmlformats.org/officeDocument/2006/relationships/image" Target="../media/image215.emf"/><Relationship Id="rId16" Type="http://schemas.openxmlformats.org/officeDocument/2006/relationships/image" Target="../media/image228.w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23.emf"/><Relationship Id="rId5" Type="http://schemas.openxmlformats.org/officeDocument/2006/relationships/image" Target="../media/image218.emf"/><Relationship Id="rId15" Type="http://schemas.openxmlformats.org/officeDocument/2006/relationships/image" Target="../media/image227.wmf"/><Relationship Id="rId10" Type="http://schemas.openxmlformats.org/officeDocument/2006/relationships/image" Target="../media/image222.wmf"/><Relationship Id="rId4" Type="http://schemas.openxmlformats.org/officeDocument/2006/relationships/image" Target="../media/image217.emf"/><Relationship Id="rId9" Type="http://schemas.openxmlformats.org/officeDocument/2006/relationships/image" Target="../media/image126.wmf"/><Relationship Id="rId14" Type="http://schemas.openxmlformats.org/officeDocument/2006/relationships/image" Target="../media/image22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13" Type="http://schemas.openxmlformats.org/officeDocument/2006/relationships/image" Target="../media/image242.wmf"/><Relationship Id="rId3" Type="http://schemas.openxmlformats.org/officeDocument/2006/relationships/image" Target="../media/image232.emf"/><Relationship Id="rId7" Type="http://schemas.openxmlformats.org/officeDocument/2006/relationships/image" Target="../media/image236.wmf"/><Relationship Id="rId12" Type="http://schemas.openxmlformats.org/officeDocument/2006/relationships/image" Target="../media/image241.w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Relationship Id="rId6" Type="http://schemas.openxmlformats.org/officeDocument/2006/relationships/image" Target="../media/image235.emf"/><Relationship Id="rId11" Type="http://schemas.openxmlformats.org/officeDocument/2006/relationships/image" Target="../media/image240.wmf"/><Relationship Id="rId5" Type="http://schemas.openxmlformats.org/officeDocument/2006/relationships/image" Target="../media/image234.emf"/><Relationship Id="rId15" Type="http://schemas.openxmlformats.org/officeDocument/2006/relationships/image" Target="../media/image244.emf"/><Relationship Id="rId10" Type="http://schemas.openxmlformats.org/officeDocument/2006/relationships/image" Target="../media/image239.wmf"/><Relationship Id="rId4" Type="http://schemas.openxmlformats.org/officeDocument/2006/relationships/image" Target="../media/image233.emf"/><Relationship Id="rId9" Type="http://schemas.openxmlformats.org/officeDocument/2006/relationships/image" Target="../media/image238.wmf"/><Relationship Id="rId14" Type="http://schemas.openxmlformats.org/officeDocument/2006/relationships/image" Target="../media/image24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image" Target="../media/image256.wmf"/><Relationship Id="rId3" Type="http://schemas.openxmlformats.org/officeDocument/2006/relationships/image" Target="../media/image246.emf"/><Relationship Id="rId7" Type="http://schemas.openxmlformats.org/officeDocument/2006/relationships/image" Target="../media/image250.emf"/><Relationship Id="rId12" Type="http://schemas.openxmlformats.org/officeDocument/2006/relationships/image" Target="../media/image255.wmf"/><Relationship Id="rId17" Type="http://schemas.openxmlformats.org/officeDocument/2006/relationships/image" Target="../media/image260.emf"/><Relationship Id="rId2" Type="http://schemas.openxmlformats.org/officeDocument/2006/relationships/image" Target="../media/image126.wmf"/><Relationship Id="rId16" Type="http://schemas.openxmlformats.org/officeDocument/2006/relationships/image" Target="../media/image259.wmf"/><Relationship Id="rId1" Type="http://schemas.openxmlformats.org/officeDocument/2006/relationships/image" Target="../media/image245.wmf"/><Relationship Id="rId6" Type="http://schemas.openxmlformats.org/officeDocument/2006/relationships/image" Target="../media/image249.emf"/><Relationship Id="rId11" Type="http://schemas.openxmlformats.org/officeDocument/2006/relationships/image" Target="../media/image254.emf"/><Relationship Id="rId5" Type="http://schemas.openxmlformats.org/officeDocument/2006/relationships/image" Target="../media/image248.emf"/><Relationship Id="rId15" Type="http://schemas.openxmlformats.org/officeDocument/2006/relationships/image" Target="../media/image258.emf"/><Relationship Id="rId10" Type="http://schemas.openxmlformats.org/officeDocument/2006/relationships/image" Target="../media/image253.emf"/><Relationship Id="rId4" Type="http://schemas.openxmlformats.org/officeDocument/2006/relationships/image" Target="../media/image247.wmf"/><Relationship Id="rId9" Type="http://schemas.openxmlformats.org/officeDocument/2006/relationships/image" Target="../media/image252.emf"/><Relationship Id="rId14" Type="http://schemas.openxmlformats.org/officeDocument/2006/relationships/image" Target="../media/image25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emf"/><Relationship Id="rId3" Type="http://schemas.openxmlformats.org/officeDocument/2006/relationships/image" Target="../media/image30.wmf"/><Relationship Id="rId7" Type="http://schemas.openxmlformats.org/officeDocument/2006/relationships/image" Target="../media/image34.e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6" Type="http://schemas.openxmlformats.org/officeDocument/2006/relationships/image" Target="../media/image43.emf"/><Relationship Id="rId1" Type="http://schemas.openxmlformats.org/officeDocument/2006/relationships/image" Target="../media/image28.w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5" Type="http://schemas.openxmlformats.org/officeDocument/2006/relationships/image" Target="../media/image4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Relationship Id="rId14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80.emf"/><Relationship Id="rId18" Type="http://schemas.openxmlformats.org/officeDocument/2006/relationships/image" Target="../media/image8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17" Type="http://schemas.openxmlformats.org/officeDocument/2006/relationships/image" Target="../media/image84.emf"/><Relationship Id="rId2" Type="http://schemas.openxmlformats.org/officeDocument/2006/relationships/image" Target="../media/image69.emf"/><Relationship Id="rId16" Type="http://schemas.openxmlformats.org/officeDocument/2006/relationships/image" Target="../media/image83.emf"/><Relationship Id="rId20" Type="http://schemas.openxmlformats.org/officeDocument/2006/relationships/image" Target="../media/image87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5" Type="http://schemas.openxmlformats.org/officeDocument/2006/relationships/image" Target="../media/image82.emf"/><Relationship Id="rId10" Type="http://schemas.openxmlformats.org/officeDocument/2006/relationships/image" Target="../media/image77.emf"/><Relationship Id="rId19" Type="http://schemas.openxmlformats.org/officeDocument/2006/relationships/image" Target="../media/image86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Relationship Id="rId14" Type="http://schemas.openxmlformats.org/officeDocument/2006/relationships/image" Target="../media/image8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emf"/><Relationship Id="rId18" Type="http://schemas.openxmlformats.org/officeDocument/2006/relationships/image" Target="../media/image105.emf"/><Relationship Id="rId3" Type="http://schemas.openxmlformats.org/officeDocument/2006/relationships/image" Target="../media/image90.emf"/><Relationship Id="rId21" Type="http://schemas.openxmlformats.org/officeDocument/2006/relationships/image" Target="../media/image108.e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17" Type="http://schemas.openxmlformats.org/officeDocument/2006/relationships/image" Target="../media/image104.emf"/><Relationship Id="rId2" Type="http://schemas.openxmlformats.org/officeDocument/2006/relationships/image" Target="../media/image89.emf"/><Relationship Id="rId16" Type="http://schemas.openxmlformats.org/officeDocument/2006/relationships/image" Target="../media/image103.emf"/><Relationship Id="rId20" Type="http://schemas.openxmlformats.org/officeDocument/2006/relationships/image" Target="../media/image107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emf"/><Relationship Id="rId5" Type="http://schemas.openxmlformats.org/officeDocument/2006/relationships/image" Target="../media/image92.emf"/><Relationship Id="rId15" Type="http://schemas.openxmlformats.org/officeDocument/2006/relationships/image" Target="../media/image102.emf"/><Relationship Id="rId10" Type="http://schemas.openxmlformats.org/officeDocument/2006/relationships/image" Target="../media/image97.emf"/><Relationship Id="rId19" Type="http://schemas.openxmlformats.org/officeDocument/2006/relationships/image" Target="../media/image106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Relationship Id="rId14" Type="http://schemas.openxmlformats.org/officeDocument/2006/relationships/image" Target="../media/image10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921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589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137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9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4.wmf"/><Relationship Id="rId22" Type="http://schemas.openxmlformats.org/officeDocument/2006/relationships/image" Target="../media/image1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7.emf"/><Relationship Id="rId26" Type="http://schemas.openxmlformats.org/officeDocument/2006/relationships/image" Target="../media/image141.e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40.e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28" Type="http://schemas.openxmlformats.org/officeDocument/2006/relationships/image" Target="../media/image142.emf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5.emf"/><Relationship Id="rId22" Type="http://schemas.openxmlformats.org/officeDocument/2006/relationships/image" Target="../media/image139.emf"/><Relationship Id="rId27" Type="http://schemas.openxmlformats.org/officeDocument/2006/relationships/oleObject" Target="../embeddings/oleObject143.bin"/><Relationship Id="rId30" Type="http://schemas.openxmlformats.org/officeDocument/2006/relationships/image" Target="../media/image14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8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7.emf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20" Type="http://schemas.openxmlformats.org/officeDocument/2006/relationships/image" Target="../media/image15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61.w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6.wmf"/><Relationship Id="rId22" Type="http://schemas.openxmlformats.org/officeDocument/2006/relationships/image" Target="../media/image16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69.emf"/><Relationship Id="rId26" Type="http://schemas.openxmlformats.org/officeDocument/2006/relationships/image" Target="../media/image173.emf"/><Relationship Id="rId39" Type="http://schemas.openxmlformats.org/officeDocument/2006/relationships/oleObject" Target="../embeddings/oleObject181.bin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34" Type="http://schemas.openxmlformats.org/officeDocument/2006/relationships/image" Target="../media/image177.emf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170.bin"/><Relationship Id="rId25" Type="http://schemas.openxmlformats.org/officeDocument/2006/relationships/oleObject" Target="../embeddings/oleObject174.bin"/><Relationship Id="rId33" Type="http://schemas.openxmlformats.org/officeDocument/2006/relationships/oleObject" Target="../embeddings/oleObject178.bin"/><Relationship Id="rId38" Type="http://schemas.openxmlformats.org/officeDocument/2006/relationships/image" Target="../media/image17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8.emf"/><Relationship Id="rId20" Type="http://schemas.openxmlformats.org/officeDocument/2006/relationships/image" Target="../media/image170.emf"/><Relationship Id="rId29" Type="http://schemas.openxmlformats.org/officeDocument/2006/relationships/oleObject" Target="../embeddings/oleObject17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72.emf"/><Relationship Id="rId32" Type="http://schemas.openxmlformats.org/officeDocument/2006/relationships/image" Target="../media/image176.emf"/><Relationship Id="rId37" Type="http://schemas.openxmlformats.org/officeDocument/2006/relationships/oleObject" Target="../embeddings/oleObject180.bin"/><Relationship Id="rId40" Type="http://schemas.openxmlformats.org/officeDocument/2006/relationships/image" Target="../media/image180.emf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28" Type="http://schemas.openxmlformats.org/officeDocument/2006/relationships/image" Target="../media/image174.emf"/><Relationship Id="rId36" Type="http://schemas.openxmlformats.org/officeDocument/2006/relationships/image" Target="../media/image178.emf"/><Relationship Id="rId10" Type="http://schemas.openxmlformats.org/officeDocument/2006/relationships/image" Target="../media/image165.emf"/><Relationship Id="rId19" Type="http://schemas.openxmlformats.org/officeDocument/2006/relationships/oleObject" Target="../embeddings/oleObject171.bin"/><Relationship Id="rId31" Type="http://schemas.openxmlformats.org/officeDocument/2006/relationships/oleObject" Target="../embeddings/oleObject177.bin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7.emf"/><Relationship Id="rId22" Type="http://schemas.openxmlformats.org/officeDocument/2006/relationships/image" Target="../media/image171.emf"/><Relationship Id="rId27" Type="http://schemas.openxmlformats.org/officeDocument/2006/relationships/oleObject" Target="../embeddings/oleObject175.bin"/><Relationship Id="rId30" Type="http://schemas.openxmlformats.org/officeDocument/2006/relationships/image" Target="../media/image175.emf"/><Relationship Id="rId35" Type="http://schemas.openxmlformats.org/officeDocument/2006/relationships/oleObject" Target="../embeddings/oleObject17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88.emf"/><Relationship Id="rId26" Type="http://schemas.openxmlformats.org/officeDocument/2006/relationships/image" Target="../media/image192.emf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5.e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emf"/><Relationship Id="rId20" Type="http://schemas.openxmlformats.org/officeDocument/2006/relationships/image" Target="../media/image18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191.emf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10" Type="http://schemas.openxmlformats.org/officeDocument/2006/relationships/image" Target="../media/image184.e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6.emf"/><Relationship Id="rId22" Type="http://schemas.openxmlformats.org/officeDocument/2006/relationships/image" Target="../media/image19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0.emf"/><Relationship Id="rId26" Type="http://schemas.openxmlformats.org/officeDocument/2006/relationships/image" Target="../media/image204.e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7.e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9.emf"/><Relationship Id="rId20" Type="http://schemas.openxmlformats.org/officeDocument/2006/relationships/image" Target="../media/image201.emf"/><Relationship Id="rId29" Type="http://schemas.openxmlformats.org/officeDocument/2006/relationships/oleObject" Target="../embeddings/oleObject20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203.e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205.emf"/><Relationship Id="rId10" Type="http://schemas.openxmlformats.org/officeDocument/2006/relationships/image" Target="../media/image196.e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98.emf"/><Relationship Id="rId22" Type="http://schemas.openxmlformats.org/officeDocument/2006/relationships/image" Target="../media/image202.e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20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11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13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210.wmf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1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221.emf"/><Relationship Id="rId26" Type="http://schemas.openxmlformats.org/officeDocument/2006/relationships/image" Target="../media/image224.wmf"/><Relationship Id="rId3" Type="http://schemas.openxmlformats.org/officeDocument/2006/relationships/oleObject" Target="../embeddings/oleObject215.bin"/><Relationship Id="rId21" Type="http://schemas.openxmlformats.org/officeDocument/2006/relationships/oleObject" Target="../embeddings/oleObject224.bin"/><Relationship Id="rId34" Type="http://schemas.openxmlformats.org/officeDocument/2006/relationships/image" Target="../media/image228.wmf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222.bin"/><Relationship Id="rId25" Type="http://schemas.openxmlformats.org/officeDocument/2006/relationships/oleObject" Target="../embeddings/oleObject226.bin"/><Relationship Id="rId33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emf"/><Relationship Id="rId20" Type="http://schemas.openxmlformats.org/officeDocument/2006/relationships/image" Target="../media/image126.wmf"/><Relationship Id="rId29" Type="http://schemas.openxmlformats.org/officeDocument/2006/relationships/oleObject" Target="../embeddings/oleObject22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219.bin"/><Relationship Id="rId24" Type="http://schemas.openxmlformats.org/officeDocument/2006/relationships/image" Target="../media/image223.emf"/><Relationship Id="rId32" Type="http://schemas.openxmlformats.org/officeDocument/2006/relationships/image" Target="../media/image227.wmf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23" Type="http://schemas.openxmlformats.org/officeDocument/2006/relationships/oleObject" Target="../embeddings/oleObject225.bin"/><Relationship Id="rId28" Type="http://schemas.openxmlformats.org/officeDocument/2006/relationships/image" Target="../media/image225.wmf"/><Relationship Id="rId36" Type="http://schemas.openxmlformats.org/officeDocument/2006/relationships/image" Target="../media/image229.wmf"/><Relationship Id="rId10" Type="http://schemas.openxmlformats.org/officeDocument/2006/relationships/image" Target="../media/image217.emf"/><Relationship Id="rId19" Type="http://schemas.openxmlformats.org/officeDocument/2006/relationships/oleObject" Target="../embeddings/oleObject223.bin"/><Relationship Id="rId31" Type="http://schemas.openxmlformats.org/officeDocument/2006/relationships/oleObject" Target="../embeddings/oleObject229.bin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19.emf"/><Relationship Id="rId22" Type="http://schemas.openxmlformats.org/officeDocument/2006/relationships/image" Target="../media/image222.wmf"/><Relationship Id="rId27" Type="http://schemas.openxmlformats.org/officeDocument/2006/relationships/oleObject" Target="../embeddings/oleObject227.bin"/><Relationship Id="rId30" Type="http://schemas.openxmlformats.org/officeDocument/2006/relationships/image" Target="../media/image226.wmf"/><Relationship Id="rId35" Type="http://schemas.openxmlformats.org/officeDocument/2006/relationships/oleObject" Target="../embeddings/oleObject23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image" Target="../media/image19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46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oleObject" Target="../embeddings/oleObject20.bin"/><Relationship Id="rId45" Type="http://schemas.openxmlformats.org/officeDocument/2006/relationships/oleObject" Target="../embeddings/oleObject23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0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37.emf"/><Relationship Id="rId26" Type="http://schemas.openxmlformats.org/officeDocument/2006/relationships/image" Target="../media/image241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4.e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29" Type="http://schemas.openxmlformats.org/officeDocument/2006/relationships/oleObject" Target="../embeddings/oleObject24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1.e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40.wmf"/><Relationship Id="rId32" Type="http://schemas.openxmlformats.org/officeDocument/2006/relationships/image" Target="../media/image244.e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28" Type="http://schemas.openxmlformats.org/officeDocument/2006/relationships/image" Target="../media/image242.wmf"/><Relationship Id="rId10" Type="http://schemas.openxmlformats.org/officeDocument/2006/relationships/image" Target="../media/image233.emf"/><Relationship Id="rId19" Type="http://schemas.openxmlformats.org/officeDocument/2006/relationships/oleObject" Target="../embeddings/oleObject240.bin"/><Relationship Id="rId31" Type="http://schemas.openxmlformats.org/officeDocument/2006/relationships/oleObject" Target="../embeddings/oleObject246.bin"/><Relationship Id="rId4" Type="http://schemas.openxmlformats.org/officeDocument/2006/relationships/image" Target="../media/image230.e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5.emf"/><Relationship Id="rId22" Type="http://schemas.openxmlformats.org/officeDocument/2006/relationships/image" Target="../media/image239.wmf"/><Relationship Id="rId27" Type="http://schemas.openxmlformats.org/officeDocument/2006/relationships/oleObject" Target="../embeddings/oleObject244.bin"/><Relationship Id="rId30" Type="http://schemas.openxmlformats.org/officeDocument/2006/relationships/image" Target="../media/image24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51.emf"/><Relationship Id="rId26" Type="http://schemas.openxmlformats.org/officeDocument/2006/relationships/image" Target="../media/image255.w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34" Type="http://schemas.openxmlformats.org/officeDocument/2006/relationships/image" Target="../media/image259.wmf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48.e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33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emf"/><Relationship Id="rId20" Type="http://schemas.openxmlformats.org/officeDocument/2006/relationships/image" Target="../media/image252.emf"/><Relationship Id="rId29" Type="http://schemas.openxmlformats.org/officeDocument/2006/relationships/oleObject" Target="../embeddings/oleObject26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254.emf"/><Relationship Id="rId32" Type="http://schemas.openxmlformats.org/officeDocument/2006/relationships/image" Target="../media/image258.emf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28" Type="http://schemas.openxmlformats.org/officeDocument/2006/relationships/image" Target="../media/image256.wmf"/><Relationship Id="rId36" Type="http://schemas.openxmlformats.org/officeDocument/2006/relationships/image" Target="../media/image260.emf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55.bin"/><Relationship Id="rId31" Type="http://schemas.openxmlformats.org/officeDocument/2006/relationships/oleObject" Target="../embeddings/oleObject261.bin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49.emf"/><Relationship Id="rId22" Type="http://schemas.openxmlformats.org/officeDocument/2006/relationships/image" Target="../media/image253.emf"/><Relationship Id="rId27" Type="http://schemas.openxmlformats.org/officeDocument/2006/relationships/oleObject" Target="../embeddings/oleObject259.bin"/><Relationship Id="rId30" Type="http://schemas.openxmlformats.org/officeDocument/2006/relationships/image" Target="../media/image257.emf"/><Relationship Id="rId35" Type="http://schemas.openxmlformats.org/officeDocument/2006/relationships/oleObject" Target="../embeddings/oleObject26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2.e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" Type="http://schemas.openxmlformats.org/officeDocument/2006/relationships/image" Target="../media/image44.png"/><Relationship Id="rId21" Type="http://schemas.openxmlformats.org/officeDocument/2006/relationships/image" Target="../media/image36.emf"/><Relationship Id="rId34" Type="http://schemas.openxmlformats.org/officeDocument/2006/relationships/oleObject" Target="../embeddings/oleObject45.bin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33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29" Type="http://schemas.openxmlformats.org/officeDocument/2006/relationships/image" Target="../media/image40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1.emf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5" Type="http://schemas.openxmlformats.org/officeDocument/2006/relationships/image" Target="../media/image28.w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oleObject" Target="../embeddings/oleObject42.bin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5.wmf"/><Relationship Id="rId31" Type="http://schemas.openxmlformats.org/officeDocument/2006/relationships/image" Target="../media/image41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39.w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4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2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5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9" Type="http://schemas.openxmlformats.org/officeDocument/2006/relationships/oleObject" Target="../embeddings/oleObject87.bin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83.emf"/><Relationship Id="rId42" Type="http://schemas.openxmlformats.org/officeDocument/2006/relationships/image" Target="../media/image87.emf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38" Type="http://schemas.openxmlformats.org/officeDocument/2006/relationships/image" Target="../media/image8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oleObject" Target="../embeddings/oleObject82.bin"/><Relationship Id="rId41" Type="http://schemas.openxmlformats.org/officeDocument/2006/relationships/oleObject" Target="../embeddings/oleObject8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8.emf"/><Relationship Id="rId32" Type="http://schemas.openxmlformats.org/officeDocument/2006/relationships/image" Target="../media/image82.emf"/><Relationship Id="rId37" Type="http://schemas.openxmlformats.org/officeDocument/2006/relationships/oleObject" Target="../embeddings/oleObject86.bin"/><Relationship Id="rId40" Type="http://schemas.openxmlformats.org/officeDocument/2006/relationships/image" Target="../media/image86.e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0.emf"/><Relationship Id="rId36" Type="http://schemas.openxmlformats.org/officeDocument/2006/relationships/image" Target="../media/image84.emf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1.emf"/><Relationship Id="rId35" Type="http://schemas.openxmlformats.org/officeDocument/2006/relationships/oleObject" Target="../embeddings/oleObject8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9" Type="http://schemas.openxmlformats.org/officeDocument/2006/relationships/oleObject" Target="../embeddings/oleObject107.bin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103.emf"/><Relationship Id="rId42" Type="http://schemas.openxmlformats.org/officeDocument/2006/relationships/image" Target="../media/image107.emf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4.bin"/><Relationship Id="rId38" Type="http://schemas.openxmlformats.org/officeDocument/2006/relationships/image" Target="../media/image10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29" Type="http://schemas.openxmlformats.org/officeDocument/2006/relationships/oleObject" Target="../embeddings/oleObject102.bin"/><Relationship Id="rId41" Type="http://schemas.openxmlformats.org/officeDocument/2006/relationships/oleObject" Target="../embeddings/oleObject10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98.emf"/><Relationship Id="rId32" Type="http://schemas.openxmlformats.org/officeDocument/2006/relationships/image" Target="../media/image102.emf"/><Relationship Id="rId37" Type="http://schemas.openxmlformats.org/officeDocument/2006/relationships/oleObject" Target="../embeddings/oleObject106.bin"/><Relationship Id="rId40" Type="http://schemas.openxmlformats.org/officeDocument/2006/relationships/image" Target="../media/image106.e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00.emf"/><Relationship Id="rId36" Type="http://schemas.openxmlformats.org/officeDocument/2006/relationships/image" Target="../media/image104.emf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3.bin"/><Relationship Id="rId44" Type="http://schemas.openxmlformats.org/officeDocument/2006/relationships/image" Target="../media/image108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3.emf"/><Relationship Id="rId22" Type="http://schemas.openxmlformats.org/officeDocument/2006/relationships/image" Target="../media/image97.e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101.emf"/><Relationship Id="rId35" Type="http://schemas.openxmlformats.org/officeDocument/2006/relationships/oleObject" Target="../embeddings/oleObject105.bin"/><Relationship Id="rId43" Type="http://schemas.openxmlformats.org/officeDocument/2006/relationships/oleObject" Target="../embeddings/oleObject10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447800" y="228600"/>
            <a:ext cx="22098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习题课</a:t>
            </a:r>
          </a:p>
        </p:txBody>
      </p:sp>
      <p:sp>
        <p:nvSpPr>
          <p:cNvPr id="17411" name="Text Box 32"/>
          <p:cNvSpPr txBox="1">
            <a:spLocks noChangeArrowheads="1"/>
          </p:cNvSpPr>
          <p:nvPr/>
        </p:nvSpPr>
        <p:spPr bwMode="auto">
          <a:xfrm>
            <a:off x="2133600" y="2865438"/>
            <a:ext cx="571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>
                <a:latin typeface="楷体_GB2312" pitchFamily="49" charset="-122"/>
              </a:rPr>
              <a:t>一、导数和微分的概念及应用</a:t>
            </a:r>
          </a:p>
        </p:txBody>
      </p:sp>
      <p:sp>
        <p:nvSpPr>
          <p:cNvPr id="17412" name="Text Box 6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93925" y="3695700"/>
            <a:ext cx="467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>
                <a:latin typeface="楷体_GB2312" pitchFamily="49" charset="-122"/>
              </a:rPr>
              <a:t>二、导数和微分的求法  </a:t>
            </a:r>
          </a:p>
        </p:txBody>
      </p:sp>
      <p:sp>
        <p:nvSpPr>
          <p:cNvPr id="17413" name="Text Box 67"/>
          <p:cNvSpPr txBox="1">
            <a:spLocks noChangeArrowheads="1"/>
          </p:cNvSpPr>
          <p:nvPr/>
        </p:nvSpPr>
        <p:spPr bwMode="auto">
          <a:xfrm>
            <a:off x="2743200" y="1100138"/>
            <a:ext cx="403187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6000" dirty="0">
                <a:solidFill>
                  <a:schemeClr val="bg2">
                    <a:lumMod val="50000"/>
                  </a:schemeClr>
                </a:solidFill>
                <a:latin typeface="华文行楷" pitchFamily="2" charset="-122"/>
                <a:ea typeface="华文行楷" pitchFamily="2" charset="-122"/>
              </a:rPr>
              <a:t>导数与微分</a:t>
            </a:r>
          </a:p>
        </p:txBody>
      </p:sp>
      <p:sp>
        <p:nvSpPr>
          <p:cNvPr id="17414" name="Text Box 71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第二章 </a:t>
            </a:r>
          </a:p>
        </p:txBody>
      </p:sp>
      <p:sp>
        <p:nvSpPr>
          <p:cNvPr id="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7623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76238" y="47259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708400" y="44370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058863" y="333375"/>
          <a:ext cx="68659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3" imgW="4305300" imgH="279400" progId="Equation.DSMT4">
                  <p:embed/>
                </p:oleObj>
              </mc:Choice>
              <mc:Fallback>
                <p:oleObj name="Equation" r:id="rId3" imgW="4305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333375"/>
                        <a:ext cx="68659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0" y="5516563"/>
            <a:ext cx="7219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000000"/>
                </a:solidFill>
              </a:rPr>
              <a:t>所以　　　　　　　　　　　　　    充要条件为：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-92075" y="12684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sz="2400">
              <a:solidFill>
                <a:srgbClr val="000000"/>
              </a:solidFill>
            </a:endParaRPr>
          </a:p>
        </p:txBody>
      </p:sp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323850" y="1700213"/>
          <a:ext cx="490061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5" imgW="3073400" imgH="571500" progId="Equation.DSMT4">
                  <p:embed/>
                </p:oleObj>
              </mc:Choice>
              <mc:Fallback>
                <p:oleObj name="Equation" r:id="rId5" imgW="30734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00213"/>
                        <a:ext cx="4900613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468313" y="4797425"/>
          <a:ext cx="465137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7" imgW="291973" imgH="190417" progId="Equation.DSMT4">
                  <p:embed/>
                </p:oleObj>
              </mc:Choice>
              <mc:Fallback>
                <p:oleObj name="Equation" r:id="rId7" imgW="291973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97425"/>
                        <a:ext cx="465137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4500563" y="1001713"/>
            <a:ext cx="495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000000"/>
                </a:solidFill>
              </a:rPr>
              <a:t>可导的充要条件是</a:t>
            </a:r>
            <a:r>
              <a:rPr kumimoji="1" lang="en-US" altLang="zh-CN" sz="2400" b="1">
                <a:solidFill>
                  <a:srgbClr val="000000"/>
                </a:solidFill>
              </a:rPr>
              <a:t>(                        )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</a:p>
        </p:txBody>
      </p:sp>
      <p:graphicFrame>
        <p:nvGraphicFramePr>
          <p:cNvPr id="189450" name="Object 10"/>
          <p:cNvGraphicFramePr>
            <a:graphicFrameLocks noChangeAspect="1"/>
          </p:cNvGraphicFramePr>
          <p:nvPr/>
        </p:nvGraphicFramePr>
        <p:xfrm>
          <a:off x="655638" y="981075"/>
          <a:ext cx="39703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9" imgW="2489200" imgH="279400" progId="Equation.DSMT4">
                  <p:embed/>
                </p:oleObj>
              </mc:Choice>
              <mc:Fallback>
                <p:oleObj name="Equation" r:id="rId9" imgW="2489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981075"/>
                        <a:ext cx="39703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1" name="Object 11"/>
          <p:cNvGraphicFramePr>
            <a:graphicFrameLocks noChangeAspect="1"/>
          </p:cNvGraphicFramePr>
          <p:nvPr/>
        </p:nvGraphicFramePr>
        <p:xfrm>
          <a:off x="755650" y="2565400"/>
          <a:ext cx="78771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11" imgW="4940300" imgH="571500" progId="Equation.DSMT4">
                  <p:embed/>
                </p:oleObj>
              </mc:Choice>
              <mc:Fallback>
                <p:oleObj name="Equation" r:id="rId11" imgW="49403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787717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2" name="Object 12"/>
          <p:cNvGraphicFramePr>
            <a:graphicFrameLocks noChangeAspect="1"/>
          </p:cNvGraphicFramePr>
          <p:nvPr/>
        </p:nvGraphicFramePr>
        <p:xfrm>
          <a:off x="685800" y="3505200"/>
          <a:ext cx="63785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13" imgW="4000500" imgH="571500" progId="Equation.DSMT4">
                  <p:embed/>
                </p:oleObj>
              </mc:Choice>
              <mc:Fallback>
                <p:oleObj name="Equation" r:id="rId13" imgW="40005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637857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4" name="Line 14"/>
          <p:cNvSpPr>
            <a:spLocks noChangeShapeType="1"/>
          </p:cNvSpPr>
          <p:nvPr/>
        </p:nvSpPr>
        <p:spPr bwMode="auto">
          <a:xfrm>
            <a:off x="1042988" y="4429125"/>
            <a:ext cx="280828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9455" name="Object 15"/>
          <p:cNvGraphicFramePr>
            <a:graphicFrameLocks noChangeAspect="1"/>
          </p:cNvGraphicFramePr>
          <p:nvPr/>
        </p:nvGraphicFramePr>
        <p:xfrm>
          <a:off x="971550" y="4508500"/>
          <a:ext cx="56292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15" imgW="3530600" imgH="571500" progId="Equation.DSMT4">
                  <p:embed/>
                </p:oleObj>
              </mc:Choice>
              <mc:Fallback>
                <p:oleObj name="Equation" r:id="rId15" imgW="35306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8500"/>
                        <a:ext cx="562927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6" name="Object 16"/>
          <p:cNvGraphicFramePr>
            <a:graphicFrameLocks noChangeAspect="1"/>
          </p:cNvGraphicFramePr>
          <p:nvPr/>
        </p:nvGraphicFramePr>
        <p:xfrm>
          <a:off x="900113" y="5538788"/>
          <a:ext cx="40941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17" imgW="2705100" imgH="279400" progId="Equation.DSMT4">
                  <p:embed/>
                </p:oleObj>
              </mc:Choice>
              <mc:Fallback>
                <p:oleObj name="Equation" r:id="rId17" imgW="2705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38788"/>
                        <a:ext cx="40941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7" name="Object 17"/>
          <p:cNvGraphicFramePr>
            <a:graphicFrameLocks noChangeAspect="1"/>
          </p:cNvGraphicFramePr>
          <p:nvPr/>
        </p:nvGraphicFramePr>
        <p:xfrm>
          <a:off x="7448550" y="1039813"/>
          <a:ext cx="13160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19" imgW="825142" imgH="266584" progId="Equation.DSMT4">
                  <p:embed/>
                </p:oleObj>
              </mc:Choice>
              <mc:Fallback>
                <p:oleObj name="Equation" r:id="rId19" imgW="82514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1039813"/>
                        <a:ext cx="13160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8" name="Object 18"/>
          <p:cNvGraphicFramePr>
            <a:graphicFrameLocks noChangeAspect="1"/>
          </p:cNvGraphicFramePr>
          <p:nvPr/>
        </p:nvGraphicFramePr>
        <p:xfrm>
          <a:off x="5484813" y="1827213"/>
          <a:ext cx="36861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21" imgW="2667000" imgH="279400" progId="Equation.DSMT4">
                  <p:embed/>
                </p:oleObj>
              </mc:Choice>
              <mc:Fallback>
                <p:oleObj name="Equation" r:id="rId21" imgW="2667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1827213"/>
                        <a:ext cx="36861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9" name="Line 19"/>
          <p:cNvSpPr>
            <a:spLocks noChangeShapeType="1"/>
          </p:cNvSpPr>
          <p:nvPr/>
        </p:nvSpPr>
        <p:spPr bwMode="auto">
          <a:xfrm flipV="1">
            <a:off x="4500563" y="2205038"/>
            <a:ext cx="1511300" cy="3603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6084888" y="2205038"/>
            <a:ext cx="71437" cy="4318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644" name="Text Box 21"/>
          <p:cNvSpPr txBox="1">
            <a:spLocks noChangeArrowheads="1"/>
          </p:cNvSpPr>
          <p:nvPr/>
        </p:nvSpPr>
        <p:spPr bwMode="auto">
          <a:xfrm>
            <a:off x="171450" y="301625"/>
            <a:ext cx="112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A50021"/>
                </a:solidFill>
              </a:rPr>
              <a:t>例</a:t>
            </a:r>
            <a:r>
              <a:rPr kumimoji="1" lang="en-US" altLang="zh-CN" b="1">
                <a:solidFill>
                  <a:srgbClr val="A50021"/>
                </a:solidFill>
              </a:rPr>
              <a:t>5.</a:t>
            </a:r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092950" y="3789363"/>
            <a:ext cx="71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存在</a:t>
            </a:r>
          </a:p>
        </p:txBody>
      </p:sp>
      <p:sp>
        <p:nvSpPr>
          <p:cNvPr id="2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7884326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/>
      <p:bldP spid="189449" grpId="0"/>
      <p:bldP spid="189454" grpId="0" animBg="1"/>
      <p:bldP spid="189459" grpId="0" animBg="1"/>
      <p:bldP spid="189460" grpId="0" animBg="1"/>
      <p:bldP spid="189462" grpId="0"/>
      <p:bldP spid="2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187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A50021"/>
                </a:solidFill>
                <a:latin typeface="+mn-lt"/>
              </a:rPr>
              <a:t>例</a:t>
            </a:r>
            <a:r>
              <a:rPr kumimoji="1" lang="en-US" altLang="zh-CN" sz="2800" b="1" dirty="0">
                <a:solidFill>
                  <a:srgbClr val="A50021"/>
                </a:solidFill>
                <a:latin typeface="+mn-lt"/>
              </a:rPr>
              <a:t>6.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已知</a:t>
            </a:r>
            <a:endParaRPr kumimoji="1" lang="zh-CN" altLang="en-US" sz="2800" b="1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611188" y="2133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A50021"/>
                </a:solidFill>
                <a:latin typeface="+mn-lt"/>
              </a:rPr>
              <a:t>解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663575" y="128746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800" b="1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276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73187"/>
              </p:ext>
            </p:extLst>
          </p:nvPr>
        </p:nvGraphicFramePr>
        <p:xfrm>
          <a:off x="4211638" y="1484313"/>
          <a:ext cx="2128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3" imgW="2273300" imgH="431800" progId="Equation.DSMT4">
                  <p:embed/>
                </p:oleObj>
              </mc:Choice>
              <mc:Fallback>
                <p:oleObj name="Equation" r:id="rId3" imgW="2273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484313"/>
                        <a:ext cx="21288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1166813" y="207962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800" b="1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90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391972"/>
              </p:ext>
            </p:extLst>
          </p:nvPr>
        </p:nvGraphicFramePr>
        <p:xfrm>
          <a:off x="1187450" y="1989138"/>
          <a:ext cx="76676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5" imgW="7454900" imgH="901700" progId="Equation.DSMT4">
                  <p:embed/>
                </p:oleObj>
              </mc:Choice>
              <mc:Fallback>
                <p:oleObj name="Equation" r:id="rId5" imgW="74549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89138"/>
                        <a:ext cx="766762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950913" y="30876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800" b="1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904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773171"/>
              </p:ext>
            </p:extLst>
          </p:nvPr>
        </p:nvGraphicFramePr>
        <p:xfrm>
          <a:off x="587375" y="2997200"/>
          <a:ext cx="59182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7" imgW="5753100" imgH="901700" progId="Equation.DSMT4">
                  <p:embed/>
                </p:oleObj>
              </mc:Choice>
              <mc:Fallback>
                <p:oleObj name="Equation" r:id="rId7" imgW="57531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997200"/>
                        <a:ext cx="59182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88894"/>
              </p:ext>
            </p:extLst>
          </p:nvPr>
        </p:nvGraphicFramePr>
        <p:xfrm>
          <a:off x="2320925" y="4016375"/>
          <a:ext cx="38560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9" imgW="3746500" imgH="901700" progId="Equation.DSMT4">
                  <p:embed/>
                </p:oleObj>
              </mc:Choice>
              <mc:Fallback>
                <p:oleObj name="Equation" r:id="rId9" imgW="37465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4016375"/>
                        <a:ext cx="385603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981997"/>
              </p:ext>
            </p:extLst>
          </p:nvPr>
        </p:nvGraphicFramePr>
        <p:xfrm>
          <a:off x="6584950" y="327660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11" imgW="1409700" imgH="419100" progId="Equation.DSMT4">
                  <p:embed/>
                </p:oleObj>
              </mc:Choice>
              <mc:Fallback>
                <p:oleObj name="Equation" r:id="rId11" imgW="1409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327660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571902"/>
              </p:ext>
            </p:extLst>
          </p:nvPr>
        </p:nvGraphicFramePr>
        <p:xfrm>
          <a:off x="547688" y="4303713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3" imgW="1714500" imgH="431800" progId="Equation.DSMT4">
                  <p:embed/>
                </p:oleObj>
              </mc:Choice>
              <mc:Fallback>
                <p:oleObj name="Equation" r:id="rId13" imgW="1714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4303713"/>
                        <a:ext cx="171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19124"/>
              </p:ext>
            </p:extLst>
          </p:nvPr>
        </p:nvGraphicFramePr>
        <p:xfrm>
          <a:off x="4932363" y="1484313"/>
          <a:ext cx="132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5" imgW="1320227" imgH="418918" progId="Equation.DSMT4">
                  <p:embed/>
                </p:oleObj>
              </mc:Choice>
              <mc:Fallback>
                <p:oleObj name="Equation" r:id="rId15" imgW="1320227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84313"/>
                        <a:ext cx="132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99312"/>
              </p:ext>
            </p:extLst>
          </p:nvPr>
        </p:nvGraphicFramePr>
        <p:xfrm>
          <a:off x="4470400" y="3257550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17" imgW="203112" imgH="342751" progId="Equation.DSMT4">
                  <p:embed/>
                </p:oleObj>
              </mc:Choice>
              <mc:Fallback>
                <p:oleObj name="Equation" r:id="rId17" imgW="203112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57550"/>
                        <a:ext cx="203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6" name="Text Box 22"/>
          <p:cNvSpPr txBox="1">
            <a:spLocks noChangeArrowheads="1"/>
          </p:cNvSpPr>
          <p:nvPr/>
        </p:nvSpPr>
        <p:spPr bwMode="auto">
          <a:xfrm>
            <a:off x="2824163" y="806450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</a:rPr>
              <a:t>可导</a:t>
            </a:r>
            <a:r>
              <a:rPr kumimoji="1" lang="en-US" altLang="zh-CN" sz="2800" b="1">
                <a:solidFill>
                  <a:srgbClr val="000000"/>
                </a:solidFill>
                <a:latin typeface="+mn-lt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+mn-lt"/>
              </a:rPr>
              <a:t>设</a:t>
            </a:r>
          </a:p>
        </p:txBody>
      </p:sp>
      <p:sp>
        <p:nvSpPr>
          <p:cNvPr id="190487" name="Text Box 23"/>
          <p:cNvSpPr txBox="1">
            <a:spLocks noChangeArrowheads="1"/>
          </p:cNvSpPr>
          <p:nvPr/>
        </p:nvSpPr>
        <p:spPr bwMode="auto">
          <a:xfrm>
            <a:off x="1042988" y="1412875"/>
            <a:ext cx="32031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则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</a:rPr>
              <a:t>F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在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+mn-lt"/>
              </a:rPr>
              <a:t>x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</a:rPr>
              <a:t>=0</a:t>
            </a:r>
            <a:r>
              <a:rPr kumimoji="1" lang="zh-CN" altLang="en-US" sz="2800" b="1" dirty="0">
                <a:solidFill>
                  <a:srgbClr val="000000"/>
                </a:solidFill>
                <a:latin typeface="+mn-lt"/>
              </a:rPr>
              <a:t>处可导</a:t>
            </a:r>
          </a:p>
        </p:txBody>
      </p:sp>
      <p:sp>
        <p:nvSpPr>
          <p:cNvPr id="190488" name="Text Box 24"/>
          <p:cNvSpPr txBox="1">
            <a:spLocks noChangeArrowheads="1"/>
          </p:cNvSpPr>
          <p:nvPr/>
        </p:nvSpPr>
        <p:spPr bwMode="auto">
          <a:xfrm>
            <a:off x="6877050" y="1412875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latin typeface="+mn-lt"/>
              </a:rPr>
              <a:t>(95</a:t>
            </a:r>
            <a:r>
              <a:rPr kumimoji="1" lang="zh-CN" altLang="en-US" sz="2800" b="1" dirty="0">
                <a:solidFill>
                  <a:srgbClr val="A50021"/>
                </a:solidFill>
                <a:latin typeface="+mn-lt"/>
              </a:rPr>
              <a:t>年考研</a:t>
            </a:r>
            <a:r>
              <a:rPr kumimoji="1" lang="en-US" altLang="zh-CN" sz="2800" b="1" dirty="0">
                <a:solidFill>
                  <a:srgbClr val="A50021"/>
                </a:solidFill>
                <a:latin typeface="+mn-lt"/>
              </a:rPr>
              <a:t>)</a:t>
            </a:r>
            <a:endParaRPr kumimoji="1" lang="zh-CN" altLang="en-US" sz="2800" b="1" dirty="0">
              <a:solidFill>
                <a:srgbClr val="A50021"/>
              </a:solidFill>
              <a:latin typeface="+mn-lt"/>
            </a:endParaRPr>
          </a:p>
        </p:txBody>
      </p:sp>
      <p:graphicFrame>
        <p:nvGraphicFramePr>
          <p:cNvPr id="1904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828090"/>
              </p:ext>
            </p:extLst>
          </p:nvPr>
        </p:nvGraphicFramePr>
        <p:xfrm>
          <a:off x="611188" y="5013325"/>
          <a:ext cx="48085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9" imgW="4673600" imgH="431800" progId="Equation.DSMT4">
                  <p:embed/>
                </p:oleObj>
              </mc:Choice>
              <mc:Fallback>
                <p:oleObj name="Equation" r:id="rId19" imgW="4673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13325"/>
                        <a:ext cx="48085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32900"/>
              </p:ext>
            </p:extLst>
          </p:nvPr>
        </p:nvGraphicFramePr>
        <p:xfrm>
          <a:off x="2062163" y="814388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Equation" r:id="rId21" imgW="761760" imgH="419040" progId="Equation.DSMT4">
                  <p:embed/>
                </p:oleObj>
              </mc:Choice>
              <mc:Fallback>
                <p:oleObj name="Equation" r:id="rId21" imgW="761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814388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685397"/>
              </p:ext>
            </p:extLst>
          </p:nvPr>
        </p:nvGraphicFramePr>
        <p:xfrm>
          <a:off x="4181475" y="806450"/>
          <a:ext cx="341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Equation" r:id="rId23" imgW="3416040" imgH="520560" progId="Equation.DSMT4">
                  <p:embed/>
                </p:oleObj>
              </mc:Choice>
              <mc:Fallback>
                <p:oleObj name="Equation" r:id="rId23" imgW="34160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806450"/>
                        <a:ext cx="341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412200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autoUpdateAnimBg="0"/>
      <p:bldP spid="190488" grpId="0"/>
      <p:bldP spid="2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704850"/>
            <a:ext cx="9144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7.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77925" y="703263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603487"/>
              </p:ext>
            </p:extLst>
          </p:nvPr>
        </p:nvGraphicFramePr>
        <p:xfrm>
          <a:off x="1643063" y="7874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3" imgW="1181290" imgH="381048" progId="Equation.3">
                  <p:embed/>
                </p:oleObj>
              </mc:Choice>
              <mc:Fallback>
                <p:oleObj name="Equation" r:id="rId3" imgW="118129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78740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843213" y="69373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650303"/>
              </p:ext>
            </p:extLst>
          </p:nvPr>
        </p:nvGraphicFramePr>
        <p:xfrm>
          <a:off x="3319463" y="792163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5" imgW="723948" imgH="390477" progId="Equation.3">
                  <p:embed/>
                </p:oleObj>
              </mc:Choice>
              <mc:Fallback>
                <p:oleObj name="Equation" r:id="rId5" imgW="723948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792163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4079875" y="703263"/>
            <a:ext cx="14927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存在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06122"/>
              </p:ext>
            </p:extLst>
          </p:nvPr>
        </p:nvGraphicFramePr>
        <p:xfrm>
          <a:off x="5435600" y="482600"/>
          <a:ext cx="3162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7" imgW="3133677" imgH="1009840" progId="Equation.3">
                  <p:embed/>
                </p:oleObj>
              </mc:Choice>
              <mc:Fallback>
                <p:oleObj name="Equation" r:id="rId7" imgW="3133677" imgH="1009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2600"/>
                        <a:ext cx="3162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8313" y="1724025"/>
            <a:ext cx="774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052805"/>
              </p:ext>
            </p:extLst>
          </p:nvPr>
        </p:nvGraphicFramePr>
        <p:xfrm>
          <a:off x="2679700" y="2667000"/>
          <a:ext cx="3187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9" imgW="3162395" imgH="657082" progId="Equation.3">
                  <p:embed/>
                </p:oleObj>
              </mc:Choice>
              <mc:Fallback>
                <p:oleObj name="Equation" r:id="rId9" imgW="3162395" imgH="6570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667000"/>
                        <a:ext cx="3187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200150" y="1736725"/>
            <a:ext cx="12346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原式 </a:t>
            </a:r>
            <a:r>
              <a:rPr kumimoji="1" lang="en-US" altLang="zh-CN" b="1">
                <a:latin typeface="+mn-lt"/>
                <a:ea typeface="+mn-ea"/>
              </a:rPr>
              <a:t>=</a:t>
            </a:r>
          </a:p>
        </p:txBody>
      </p:sp>
      <p:graphicFrame>
        <p:nvGraphicFramePr>
          <p:cNvPr id="358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21381"/>
              </p:ext>
            </p:extLst>
          </p:nvPr>
        </p:nvGraphicFramePr>
        <p:xfrm>
          <a:off x="2451100" y="1524000"/>
          <a:ext cx="303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11" imgW="3009805" imgH="933545" progId="Equation.3">
                  <p:embed/>
                </p:oleObj>
              </mc:Choice>
              <mc:Fallback>
                <p:oleObj name="Equation" r:id="rId11" imgW="3009805" imgH="9335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524000"/>
                        <a:ext cx="3035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5861050" y="264795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003187"/>
              </p:ext>
            </p:extLst>
          </p:nvPr>
        </p:nvGraphicFramePr>
        <p:xfrm>
          <a:off x="6324600" y="274320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13" imgW="1181290" imgH="381048" progId="Equation.3">
                  <p:embed/>
                </p:oleObj>
              </mc:Choice>
              <mc:Fallback>
                <p:oleObj name="Equation" r:id="rId13" imgW="118129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74320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422650" y="3241675"/>
            <a:ext cx="3790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33CC"/>
                </a:solidFill>
                <a:latin typeface="+mn-lt"/>
                <a:ea typeface="+mn-ea"/>
              </a:rPr>
              <a:t>联想到凑导数的定义式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2438400" y="2590800"/>
            <a:ext cx="5334000" cy="1260475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923860"/>
              </p:ext>
            </p:extLst>
          </p:nvPr>
        </p:nvGraphicFramePr>
        <p:xfrm>
          <a:off x="685800" y="4038600"/>
          <a:ext cx="78692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5" imgW="7848552" imgH="990552" progId="Equation.3">
                  <p:embed/>
                </p:oleObj>
              </mc:Choice>
              <mc:Fallback>
                <p:oleObj name="Equation" r:id="rId15" imgW="7848552" imgH="9905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78692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8078"/>
              </p:ext>
            </p:extLst>
          </p:nvPr>
        </p:nvGraphicFramePr>
        <p:xfrm>
          <a:off x="2403475" y="45720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7" imgW="2333434" imgH="399907" progId="Equation.3">
                  <p:embed/>
                </p:oleObj>
              </mc:Choice>
              <mc:Fallback>
                <p:oleObj name="Equation" r:id="rId17" imgW="2333434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4572000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004487"/>
              </p:ext>
            </p:extLst>
          </p:nvPr>
        </p:nvGraphicFramePr>
        <p:xfrm>
          <a:off x="6248400" y="4094163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19" imgW="2333434" imgH="399907" progId="Equation.3">
                  <p:embed/>
                </p:oleObj>
              </mc:Choice>
              <mc:Fallback>
                <p:oleObj name="Equation" r:id="rId19" imgW="2333434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094163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933639"/>
              </p:ext>
            </p:extLst>
          </p:nvPr>
        </p:nvGraphicFramePr>
        <p:xfrm>
          <a:off x="5032375" y="4176713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21" imgW="895398" imgH="381048" progId="Equation.3">
                  <p:embed/>
                </p:oleObj>
              </mc:Choice>
              <mc:Fallback>
                <p:oleObj name="Equation" r:id="rId21" imgW="895398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4176713"/>
                        <a:ext cx="92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090310"/>
              </p:ext>
            </p:extLst>
          </p:nvPr>
        </p:nvGraphicFramePr>
        <p:xfrm>
          <a:off x="685800" y="5410200"/>
          <a:ext cx="102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23" imgW="999982" imgH="390477" progId="Equation.3">
                  <p:embed/>
                </p:oleObj>
              </mc:Choice>
              <mc:Fallback>
                <p:oleObj name="Equation" r:id="rId23" imgW="999982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102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457374"/>
              </p:ext>
            </p:extLst>
          </p:nvPr>
        </p:nvGraphicFramePr>
        <p:xfrm>
          <a:off x="1765300" y="5200650"/>
          <a:ext cx="105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25" imgW="1028700" imgH="819102" progId="Equation.3">
                  <p:embed/>
                </p:oleObj>
              </mc:Choice>
              <mc:Fallback>
                <p:oleObj name="Equation" r:id="rId25" imgW="1028700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200650"/>
                        <a:ext cx="105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607794"/>
              </p:ext>
            </p:extLst>
          </p:nvPr>
        </p:nvGraphicFramePr>
        <p:xfrm>
          <a:off x="2908300" y="5200650"/>
          <a:ext cx="128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27" imgW="1257157" imgH="819102" progId="Equation.3">
                  <p:embed/>
                </p:oleObj>
              </mc:Choice>
              <mc:Fallback>
                <p:oleObj name="Equation" r:id="rId27" imgW="1257157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5200650"/>
                        <a:ext cx="1282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2209800" y="2438400"/>
            <a:ext cx="0" cy="1600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pSp>
        <p:nvGrpSpPr>
          <p:cNvPr id="35886" name="Group 46"/>
          <p:cNvGrpSpPr>
            <a:grpSpLocks/>
          </p:cNvGrpSpPr>
          <p:nvPr/>
        </p:nvGrpSpPr>
        <p:grpSpPr bwMode="auto">
          <a:xfrm>
            <a:off x="6521450" y="1524000"/>
            <a:ext cx="1181100" cy="503238"/>
            <a:chOff x="4176" y="960"/>
            <a:chExt cx="744" cy="317"/>
          </a:xfrm>
        </p:grpSpPr>
        <p:graphicFrame>
          <p:nvGraphicFramePr>
            <p:cNvPr id="28700" name="Object 43"/>
            <p:cNvGraphicFramePr>
              <a:graphicFrameLocks noChangeAspect="1"/>
            </p:cNvGraphicFramePr>
            <p:nvPr/>
          </p:nvGraphicFramePr>
          <p:xfrm>
            <a:off x="4608" y="1133"/>
            <a:ext cx="3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9" name="Equation" r:id="rId29" imgW="466773" imgH="200168" progId="Equation.3">
                    <p:embed/>
                  </p:oleObj>
                </mc:Choice>
                <mc:Fallback>
                  <p:oleObj name="Equation" r:id="rId29" imgW="466773" imgH="2001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33"/>
                          <a:ext cx="312" cy="1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1" name="Freeform 44"/>
            <p:cNvSpPr>
              <a:spLocks/>
            </p:cNvSpPr>
            <p:nvPr/>
          </p:nvSpPr>
          <p:spPr bwMode="auto">
            <a:xfrm>
              <a:off x="4176" y="960"/>
              <a:ext cx="480" cy="144"/>
            </a:xfrm>
            <a:custGeom>
              <a:avLst/>
              <a:gdLst>
                <a:gd name="T0" fmla="*/ 0 w 624"/>
                <a:gd name="T1" fmla="*/ 0 h 144"/>
                <a:gd name="T2" fmla="*/ 262 w 624"/>
                <a:gd name="T3" fmla="*/ 0 h 144"/>
                <a:gd name="T4" fmla="*/ 284 w 624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144">
                  <a:moveTo>
                    <a:pt x="0" y="0"/>
                  </a:moveTo>
                  <a:lnTo>
                    <a:pt x="576" y="0"/>
                  </a:lnTo>
                  <a:lnTo>
                    <a:pt x="624" y="144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35885" name="Freeform 45"/>
          <p:cNvSpPr>
            <a:spLocks/>
          </p:cNvSpPr>
          <p:nvPr/>
        </p:nvSpPr>
        <p:spPr bwMode="auto">
          <a:xfrm flipH="1">
            <a:off x="7435850" y="1524000"/>
            <a:ext cx="685800" cy="228600"/>
          </a:xfrm>
          <a:custGeom>
            <a:avLst/>
            <a:gdLst>
              <a:gd name="T0" fmla="*/ 0 w 624"/>
              <a:gd name="T1" fmla="*/ 0 h 144"/>
              <a:gd name="T2" fmla="*/ 2147483647 w 624"/>
              <a:gd name="T3" fmla="*/ 0 h 144"/>
              <a:gd name="T4" fmla="*/ 2147483647 w 624"/>
              <a:gd name="T5" fmla="*/ 2147483647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44">
                <a:moveTo>
                  <a:pt x="0" y="0"/>
                </a:moveTo>
                <a:lnTo>
                  <a:pt x="576" y="0"/>
                </a:lnTo>
                <a:lnTo>
                  <a:pt x="624" y="144"/>
                </a:lnTo>
              </a:path>
            </a:pathLst>
          </a:custGeom>
          <a:noFill/>
          <a:ln w="19050" cmpd="sng">
            <a:solidFill>
              <a:schemeClr val="accent1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3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50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build="p" autoUpdateAnimBg="0"/>
      <p:bldP spid="35851" grpId="0" build="p" autoUpdateAnimBg="0" advAuto="0"/>
      <p:bldP spid="35853" grpId="0" build="p" autoUpdateAnimBg="0"/>
      <p:bldP spid="35855" grpId="0" build="p" autoUpdateAnimBg="0"/>
      <p:bldP spid="35856" grpId="0" animBg="1"/>
      <p:bldP spid="35864" grpId="0" animBg="1"/>
      <p:bldP spid="35885" grpId="0" animBg="1"/>
      <p:bldP spid="3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983377"/>
              </p:ext>
            </p:extLst>
          </p:nvPr>
        </p:nvGraphicFramePr>
        <p:xfrm>
          <a:off x="3348038" y="3141663"/>
          <a:ext cx="78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" imgW="762095" imgH="457343" progId="Equation.DSMT4">
                  <p:embed/>
                </p:oleObj>
              </mc:Choice>
              <mc:Fallback>
                <p:oleObj name="Equation" r:id="rId3" imgW="762095" imgH="45734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141663"/>
                        <a:ext cx="787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03520"/>
              </p:ext>
            </p:extLst>
          </p:nvPr>
        </p:nvGraphicFramePr>
        <p:xfrm>
          <a:off x="2411413" y="312420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5" imgW="276034" imgH="361759" progId="Equation.DSMT4">
                  <p:embed/>
                </p:oleObj>
              </mc:Choice>
              <mc:Fallback>
                <p:oleObj name="Equation" r:id="rId5" imgW="276034" imgH="3617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12420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800270"/>
              </p:ext>
            </p:extLst>
          </p:nvPr>
        </p:nvGraphicFramePr>
        <p:xfrm>
          <a:off x="3348038" y="3717925"/>
          <a:ext cx="78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7" imgW="762095" imgH="457343" progId="Equation.DSMT4">
                  <p:embed/>
                </p:oleObj>
              </mc:Choice>
              <mc:Fallback>
                <p:oleObj name="Equation" r:id="rId7" imgW="762095" imgH="45734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717925"/>
                        <a:ext cx="787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25326"/>
              </p:ext>
            </p:extLst>
          </p:nvPr>
        </p:nvGraphicFramePr>
        <p:xfrm>
          <a:off x="2339975" y="3627438"/>
          <a:ext cx="571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9" imgW="543068" imgH="533210" progId="Equation.DSMT4">
                  <p:embed/>
                </p:oleObj>
              </mc:Choice>
              <mc:Fallback>
                <p:oleObj name="Equation" r:id="rId9" imgW="543068" imgH="5332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627438"/>
                        <a:ext cx="571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8" name="AutoShape 6"/>
          <p:cNvSpPr>
            <a:spLocks/>
          </p:cNvSpPr>
          <p:nvPr/>
        </p:nvSpPr>
        <p:spPr bwMode="auto">
          <a:xfrm>
            <a:off x="1908175" y="3195638"/>
            <a:ext cx="215900" cy="952500"/>
          </a:xfrm>
          <a:prstGeom prst="leftBrace">
            <a:avLst>
              <a:gd name="adj1" fmla="val 36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endParaRPr kumimoji="1" lang="zh-CN" altLang="zh-CN" sz="2800" b="1">
              <a:solidFill>
                <a:srgbClr val="000000"/>
              </a:solidFill>
            </a:endParaRP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080995"/>
              </p:ext>
            </p:extLst>
          </p:nvPr>
        </p:nvGraphicFramePr>
        <p:xfrm>
          <a:off x="2039938" y="100013"/>
          <a:ext cx="3171825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11" imgW="2800207" imgH="695230" progId="Equation.DSMT4">
                  <p:embed/>
                </p:oleObj>
              </mc:Choice>
              <mc:Fallback>
                <p:oleObj name="Equation" r:id="rId11" imgW="2800207" imgH="6952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100013"/>
                        <a:ext cx="3171825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822825" y="244475"/>
            <a:ext cx="43211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　的不可导点的个数为？　</a:t>
            </a:r>
          </a:p>
        </p:txBody>
      </p:sp>
      <p:graphicFrame>
        <p:nvGraphicFramePr>
          <p:cNvPr id="177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949375"/>
              </p:ext>
            </p:extLst>
          </p:nvPr>
        </p:nvGraphicFramePr>
        <p:xfrm>
          <a:off x="228600" y="2209800"/>
          <a:ext cx="31210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13" imgW="2876502" imgH="618934" progId="Equation.DSMT4">
                  <p:embed/>
                </p:oleObj>
              </mc:Choice>
              <mc:Fallback>
                <p:oleObj name="Equation" r:id="rId13" imgW="2876502" imgH="6189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31210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1481138" y="3429000"/>
            <a:ext cx="3994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=</a:t>
            </a:r>
          </a:p>
        </p:txBody>
      </p:sp>
      <p:sp>
        <p:nvSpPr>
          <p:cNvPr id="177163" name="Line 11"/>
          <p:cNvSpPr>
            <a:spLocks noChangeShapeType="1"/>
          </p:cNvSpPr>
          <p:nvPr/>
        </p:nvSpPr>
        <p:spPr bwMode="auto">
          <a:xfrm>
            <a:off x="5795963" y="4635500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4" name="Line 12"/>
          <p:cNvSpPr>
            <a:spLocks noChangeShapeType="1"/>
          </p:cNvSpPr>
          <p:nvPr/>
        </p:nvSpPr>
        <p:spPr bwMode="auto">
          <a:xfrm flipV="1">
            <a:off x="7092950" y="27638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8583613" y="453390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7288213" y="2516188"/>
            <a:ext cx="341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6529388" y="3987800"/>
            <a:ext cx="1150937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71" name="Freeform 19"/>
          <p:cNvSpPr>
            <a:spLocks/>
          </p:cNvSpPr>
          <p:nvPr/>
        </p:nvSpPr>
        <p:spPr bwMode="auto">
          <a:xfrm>
            <a:off x="6097588" y="2895600"/>
            <a:ext cx="431800" cy="1081088"/>
          </a:xfrm>
          <a:custGeom>
            <a:avLst/>
            <a:gdLst>
              <a:gd name="T0" fmla="*/ 2147483647 w 272"/>
              <a:gd name="T1" fmla="*/ 2147483647 h 681"/>
              <a:gd name="T2" fmla="*/ 2147483647 w 272"/>
              <a:gd name="T3" fmla="*/ 2147483647 h 681"/>
              <a:gd name="T4" fmla="*/ 0 w 272"/>
              <a:gd name="T5" fmla="*/ 0 h 6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681">
                <a:moveTo>
                  <a:pt x="272" y="681"/>
                </a:moveTo>
                <a:cubicBezTo>
                  <a:pt x="226" y="647"/>
                  <a:pt x="181" y="613"/>
                  <a:pt x="136" y="499"/>
                </a:cubicBezTo>
                <a:cubicBezTo>
                  <a:pt x="91" y="385"/>
                  <a:pt x="23" y="83"/>
                  <a:pt x="0" y="0"/>
                </a:cubicBezTo>
              </a:path>
            </a:pathLst>
          </a:cu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71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71328"/>
              </p:ext>
            </p:extLst>
          </p:nvPr>
        </p:nvGraphicFramePr>
        <p:xfrm>
          <a:off x="3348038" y="2043113"/>
          <a:ext cx="31892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5" imgW="2943368" imgH="961834" progId="Equation.DSMT4">
                  <p:embed/>
                </p:oleObj>
              </mc:Choice>
              <mc:Fallback>
                <p:oleObj name="Equation" r:id="rId15" imgW="2943368" imgH="9618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043113"/>
                        <a:ext cx="318928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73" name="Line 21"/>
          <p:cNvSpPr>
            <a:spLocks noChangeShapeType="1"/>
          </p:cNvSpPr>
          <p:nvPr/>
        </p:nvSpPr>
        <p:spPr bwMode="auto">
          <a:xfrm flipH="1">
            <a:off x="2555875" y="2619375"/>
            <a:ext cx="1223963" cy="10795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762000" y="46482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两个不可导点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5972175" y="1047750"/>
            <a:ext cx="15023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A50021"/>
                </a:solidFill>
              </a:rPr>
              <a:t>(05</a:t>
            </a:r>
            <a:r>
              <a:rPr lang="zh-CN" altLang="en-US" sz="2800" b="1" dirty="0">
                <a:solidFill>
                  <a:srgbClr val="A50021"/>
                </a:solidFill>
              </a:rPr>
              <a:t>考研</a:t>
            </a:r>
            <a:r>
              <a:rPr lang="en-US" altLang="zh-CN" sz="2800" b="1" dirty="0">
                <a:solidFill>
                  <a:srgbClr val="A50021"/>
                </a:solidFill>
              </a:rPr>
              <a:t>)</a:t>
            </a:r>
          </a:p>
        </p:txBody>
      </p:sp>
      <p:sp>
        <p:nvSpPr>
          <p:cNvPr id="177176" name="Rectangle 24"/>
          <p:cNvSpPr>
            <a:spLocks noChangeArrowheads="1"/>
          </p:cNvSpPr>
          <p:nvPr/>
        </p:nvSpPr>
        <p:spPr bwMode="auto">
          <a:xfrm>
            <a:off x="1011238" y="1108075"/>
            <a:ext cx="46746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en-US" altLang="zh-CN" sz="2800" b="1" dirty="0">
                <a:solidFill>
                  <a:srgbClr val="A50021"/>
                </a:solidFill>
              </a:rPr>
              <a:t>A.</a:t>
            </a:r>
            <a:r>
              <a:rPr kumimoji="1" lang="zh-CN" altLang="en-US" sz="2800" b="1" dirty="0">
                <a:solidFill>
                  <a:srgbClr val="A50021"/>
                </a:solidFill>
              </a:rPr>
              <a:t>０</a:t>
            </a:r>
            <a:r>
              <a:rPr kumimoji="1" lang="en-US" altLang="zh-CN" sz="2800" b="1" dirty="0">
                <a:solidFill>
                  <a:srgbClr val="A50021"/>
                </a:solidFill>
              </a:rPr>
              <a:t>;    B.</a:t>
            </a:r>
            <a:r>
              <a:rPr kumimoji="1" lang="zh-CN" altLang="en-US" sz="2800" b="1" dirty="0">
                <a:solidFill>
                  <a:srgbClr val="A50021"/>
                </a:solidFill>
              </a:rPr>
              <a:t>１，  </a:t>
            </a:r>
            <a:r>
              <a:rPr kumimoji="1" lang="en-US" altLang="zh-CN" sz="2800" b="1" dirty="0">
                <a:solidFill>
                  <a:srgbClr val="A50021"/>
                </a:solidFill>
              </a:rPr>
              <a:t>C.</a:t>
            </a:r>
            <a:r>
              <a:rPr kumimoji="1" lang="zh-CN" altLang="en-US" sz="2800" b="1" dirty="0">
                <a:solidFill>
                  <a:srgbClr val="A50021"/>
                </a:solidFill>
              </a:rPr>
              <a:t>２</a:t>
            </a:r>
            <a:r>
              <a:rPr kumimoji="1" lang="en-US" altLang="zh-CN" sz="2800" b="1" dirty="0">
                <a:solidFill>
                  <a:srgbClr val="A50021"/>
                </a:solidFill>
              </a:rPr>
              <a:t>;     D.</a:t>
            </a:r>
            <a:r>
              <a:rPr kumimoji="1" lang="zh-CN" altLang="en-US" sz="2800" b="1" dirty="0">
                <a:solidFill>
                  <a:srgbClr val="A50021"/>
                </a:solidFill>
              </a:rPr>
              <a:t>３</a:t>
            </a:r>
            <a:r>
              <a:rPr kumimoji="1" lang="en-US" altLang="zh-CN" sz="2800" b="1" dirty="0">
                <a:solidFill>
                  <a:srgbClr val="A50021"/>
                </a:solidFill>
              </a:rPr>
              <a:t>.</a:t>
            </a:r>
          </a:p>
        </p:txBody>
      </p:sp>
      <p:sp>
        <p:nvSpPr>
          <p:cNvPr id="25" name="Freeform 19"/>
          <p:cNvSpPr>
            <a:spLocks/>
          </p:cNvSpPr>
          <p:nvPr/>
        </p:nvSpPr>
        <p:spPr bwMode="auto">
          <a:xfrm flipH="1">
            <a:off x="7667625" y="2895600"/>
            <a:ext cx="422275" cy="1092200"/>
          </a:xfrm>
          <a:custGeom>
            <a:avLst/>
            <a:gdLst>
              <a:gd name="T0" fmla="*/ 2147483647 w 272"/>
              <a:gd name="T1" fmla="*/ 2147483647 h 681"/>
              <a:gd name="T2" fmla="*/ 2147483647 w 272"/>
              <a:gd name="T3" fmla="*/ 2147483647 h 681"/>
              <a:gd name="T4" fmla="*/ 0 w 272"/>
              <a:gd name="T5" fmla="*/ 0 h 6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" h="681">
                <a:moveTo>
                  <a:pt x="272" y="681"/>
                </a:moveTo>
                <a:cubicBezTo>
                  <a:pt x="226" y="647"/>
                  <a:pt x="181" y="613"/>
                  <a:pt x="136" y="499"/>
                </a:cubicBezTo>
                <a:cubicBezTo>
                  <a:pt x="91" y="385"/>
                  <a:pt x="23" y="83"/>
                  <a:pt x="0" y="0"/>
                </a:cubicBezTo>
              </a:path>
            </a:pathLst>
          </a:cu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75"/>
            <a:ext cx="1828800" cy="685800"/>
          </a:xfrm>
          <a:ln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8.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</a:p>
        </p:txBody>
      </p:sp>
      <p:sp>
        <p:nvSpPr>
          <p:cNvPr id="2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857171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animBg="1"/>
      <p:bldP spid="177162" grpId="0"/>
      <p:bldP spid="177163" grpId="0" animBg="1"/>
      <p:bldP spid="177164" grpId="0" animBg="1"/>
      <p:bldP spid="177165" grpId="0"/>
      <p:bldP spid="177166" grpId="0"/>
      <p:bldP spid="177167" grpId="0" animBg="1"/>
      <p:bldP spid="177171" grpId="0" animBg="1"/>
      <p:bldP spid="177173" grpId="0" animBg="1"/>
      <p:bldP spid="177174" grpId="0"/>
      <p:bldP spid="25" grpId="0" animBg="1"/>
      <p:bldP spid="2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65105"/>
              </p:ext>
            </p:extLst>
          </p:nvPr>
        </p:nvGraphicFramePr>
        <p:xfrm>
          <a:off x="323850" y="909638"/>
          <a:ext cx="5530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3" imgW="5537200" imgH="431800" progId="Equation.DSMT4">
                  <p:embed/>
                </p:oleObj>
              </mc:Choice>
              <mc:Fallback>
                <p:oleObj name="Equation" r:id="rId3" imgW="5537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909638"/>
                        <a:ext cx="5530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73075" y="258763"/>
            <a:ext cx="1147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9.</a:t>
            </a:r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01719"/>
              </p:ext>
            </p:extLst>
          </p:nvPr>
        </p:nvGraphicFramePr>
        <p:xfrm>
          <a:off x="1325563" y="315913"/>
          <a:ext cx="11588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5" imgW="1218671" imgH="431613" progId="Equation.DSMT4">
                  <p:embed/>
                </p:oleObj>
              </mc:Choice>
              <mc:Fallback>
                <p:oleObj name="Equation" r:id="rId5" imgW="1218671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315913"/>
                        <a:ext cx="11588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2466975" y="246063"/>
            <a:ext cx="340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具有一阶连续导数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graphicFrame>
        <p:nvGraphicFramePr>
          <p:cNvPr id="307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317885"/>
              </p:ext>
            </p:extLst>
          </p:nvPr>
        </p:nvGraphicFramePr>
        <p:xfrm>
          <a:off x="5581650" y="333375"/>
          <a:ext cx="19796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7" imgW="2082800" imgH="406400" progId="Equation.DSMT4">
                  <p:embed/>
                </p:oleObj>
              </mc:Choice>
              <mc:Fallback>
                <p:oleObj name="Equation" r:id="rId7" imgW="2082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33375"/>
                        <a:ext cx="197961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7597775" y="246063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且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5940425" y="836613"/>
            <a:ext cx="143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求 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en-US" altLang="zh-CN" b="1" i="1">
                <a:latin typeface="+mn-lt"/>
                <a:ea typeface="+mn-ea"/>
              </a:rPr>
              <a:t> b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177925" y="1484313"/>
            <a:ext cx="548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对所给条件两边取极限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578550"/>
              </p:ext>
            </p:extLst>
          </p:nvPr>
        </p:nvGraphicFramePr>
        <p:xfrm>
          <a:off x="1908175" y="2205038"/>
          <a:ext cx="2565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9" imgW="2565400" imgH="393700" progId="Equation.DSMT4">
                  <p:embed/>
                </p:oleObj>
              </mc:Choice>
              <mc:Fallback>
                <p:oleObj name="Equation" r:id="rId9" imgW="2565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05038"/>
                        <a:ext cx="2565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011151"/>
              </p:ext>
            </p:extLst>
          </p:nvPr>
        </p:nvGraphicFramePr>
        <p:xfrm>
          <a:off x="4894263" y="2173288"/>
          <a:ext cx="16938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11" imgW="1701800" imgH="393700" progId="Equation.DSMT4">
                  <p:embed/>
                </p:oleObj>
              </mc:Choice>
              <mc:Fallback>
                <p:oleObj name="Equation" r:id="rId11" imgW="1701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2173288"/>
                        <a:ext cx="16938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473075" y="2708275"/>
            <a:ext cx="538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对所条件两边除以</a:t>
            </a:r>
            <a:r>
              <a:rPr kumimoji="1" lang="en-US" altLang="zh-CN" b="1" i="1">
                <a:latin typeface="+mn-lt"/>
                <a:ea typeface="+mn-ea"/>
              </a:rPr>
              <a:t>h</a:t>
            </a:r>
            <a:r>
              <a:rPr kumimoji="1" lang="zh-CN" altLang="en-US" b="1">
                <a:latin typeface="+mn-lt"/>
                <a:ea typeface="+mn-ea"/>
              </a:rPr>
              <a:t>并取极限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得</a:t>
            </a:r>
            <a:endParaRPr kumimoji="1" lang="zh-CN" altLang="en-US" b="1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440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00425"/>
              </p:ext>
            </p:extLst>
          </p:nvPr>
        </p:nvGraphicFramePr>
        <p:xfrm>
          <a:off x="1295400" y="3357563"/>
          <a:ext cx="41862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13" imgW="4203700" imgH="838200" progId="Equation.DSMT4">
                  <p:embed/>
                </p:oleObj>
              </mc:Choice>
              <mc:Fallback>
                <p:oleObj name="Equation" r:id="rId13" imgW="42037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57563"/>
                        <a:ext cx="418623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52076"/>
              </p:ext>
            </p:extLst>
          </p:nvPr>
        </p:nvGraphicFramePr>
        <p:xfrm>
          <a:off x="1558925" y="5300663"/>
          <a:ext cx="25082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15" imgW="2527300" imgH="406400" progId="Equation.DSMT4">
                  <p:embed/>
                </p:oleObj>
              </mc:Choice>
              <mc:Fallback>
                <p:oleObj name="Equation" r:id="rId15" imgW="2527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5300663"/>
                        <a:ext cx="25082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38625"/>
              </p:ext>
            </p:extLst>
          </p:nvPr>
        </p:nvGraphicFramePr>
        <p:xfrm>
          <a:off x="4108450" y="5297488"/>
          <a:ext cx="21193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17" imgW="2132674" imgH="406224" progId="Equation.DSMT4">
                  <p:embed/>
                </p:oleObj>
              </mc:Choice>
              <mc:Fallback>
                <p:oleObj name="Equation" r:id="rId17" imgW="213267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5297488"/>
                        <a:ext cx="21193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402257"/>
              </p:ext>
            </p:extLst>
          </p:nvPr>
        </p:nvGraphicFramePr>
        <p:xfrm>
          <a:off x="1547813" y="5916613"/>
          <a:ext cx="19510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19" imgW="1955800" imgH="393700" progId="Equation.DSMT4">
                  <p:embed/>
                </p:oleObj>
              </mc:Choice>
              <mc:Fallback>
                <p:oleObj name="Equation" r:id="rId19" imgW="1955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916613"/>
                        <a:ext cx="19510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66362"/>
              </p:ext>
            </p:extLst>
          </p:nvPr>
        </p:nvGraphicFramePr>
        <p:xfrm>
          <a:off x="1546225" y="4322763"/>
          <a:ext cx="48704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21" imgW="4889500" imgH="838200" progId="Equation.DSMT4">
                  <p:embed/>
                </p:oleObj>
              </mc:Choice>
              <mc:Fallback>
                <p:oleObj name="Equation" r:id="rId21" imgW="48895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4322763"/>
                        <a:ext cx="48704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8" name="Oval 26"/>
          <p:cNvSpPr>
            <a:spLocks noChangeArrowheads="1"/>
          </p:cNvSpPr>
          <p:nvPr/>
        </p:nvSpPr>
        <p:spPr bwMode="auto">
          <a:xfrm>
            <a:off x="5308600" y="2016125"/>
            <a:ext cx="1450975" cy="720725"/>
          </a:xfrm>
          <a:prstGeom prst="ellips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1979613" y="5772150"/>
            <a:ext cx="1728787" cy="719138"/>
          </a:xfrm>
          <a:prstGeom prst="ellips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73075" y="15081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rgbClr val="C000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530975" y="1365250"/>
            <a:ext cx="248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b="1">
                <a:solidFill>
                  <a:srgbClr val="A50021"/>
                </a:solidFill>
                <a:latin typeface="+mn-lt"/>
                <a:ea typeface="+mn-ea"/>
              </a:rPr>
              <a:t>(02</a:t>
            </a: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年数一</a:t>
            </a:r>
            <a:r>
              <a:rPr kumimoji="1" lang="en-US" altLang="zh-CN" b="1">
                <a:solidFill>
                  <a:srgbClr val="A50021"/>
                </a:solidFill>
                <a:latin typeface="+mn-lt"/>
                <a:ea typeface="+mn-ea"/>
              </a:rPr>
              <a:t>)</a:t>
            </a:r>
            <a:endParaRPr kumimoji="1" lang="zh-CN" altLang="en-US" b="1">
              <a:solidFill>
                <a:srgbClr val="A50021"/>
              </a:solidFill>
              <a:latin typeface="+mn-lt"/>
              <a:ea typeface="+mn-ea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878513" y="5849938"/>
            <a:ext cx="2533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从而得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319291"/>
              </p:ext>
            </p:extLst>
          </p:nvPr>
        </p:nvGraphicFramePr>
        <p:xfrm>
          <a:off x="7239000" y="5514975"/>
          <a:ext cx="11731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23" imgW="1181100" imgH="1016000" progId="Equation.DSMT4">
                  <p:embed/>
                </p:oleObj>
              </mc:Choice>
              <mc:Fallback>
                <p:oleObj name="Equation" r:id="rId23" imgW="11811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514975"/>
                        <a:ext cx="11731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64392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4" grpId="0"/>
      <p:bldP spid="44048" grpId="0"/>
      <p:bldP spid="44058" grpId="0" animBg="1"/>
      <p:bldP spid="44059" grpId="0" animBg="1"/>
      <p:bldP spid="44062" grpId="0" build="p" autoUpdateAnimBg="0"/>
      <p:bldP spid="23" grpId="0"/>
      <p:bldP spid="24" grpId="0"/>
      <p:bldP spid="2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28600" y="177800"/>
            <a:ext cx="13779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  <a:ea typeface="楷体_GB2312" pitchFamily="49" charset="-122"/>
              </a:rPr>
              <a:t>10</a:t>
            </a:r>
            <a:r>
              <a:rPr lang="en-US" altLang="zh-CN" sz="2800" b="1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smtClean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492250" y="228600"/>
          <a:ext cx="351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Equation" r:id="rId3" imgW="3486007" imgH="428625" progId="Equation.3">
                  <p:embed/>
                </p:oleObj>
              </mc:Choice>
              <mc:Fallback>
                <p:oleObj name="Equation" r:id="rId3" imgW="348600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28600"/>
                        <a:ext cx="351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5010150" y="152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且</a:t>
            </a:r>
          </a:p>
        </p:txBody>
      </p:sp>
      <p:graphicFrame>
        <p:nvGraphicFramePr>
          <p:cNvPr id="31749" name="Object 7"/>
          <p:cNvGraphicFramePr>
            <a:graphicFrameLocks noChangeAspect="1"/>
          </p:cNvGraphicFramePr>
          <p:nvPr/>
        </p:nvGraphicFramePr>
        <p:xfrm>
          <a:off x="5543550" y="1905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Equation" r:id="rId5" imgW="876110" imgH="390477" progId="Equation.3">
                  <p:embed/>
                </p:oleObj>
              </mc:Choice>
              <mc:Fallback>
                <p:oleObj name="Equation" r:id="rId5" imgW="876110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1905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6381750" y="1524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存在</a:t>
            </a:r>
            <a:r>
              <a:rPr kumimoji="1" lang="en-US" altLang="zh-CN"/>
              <a:t>, </a:t>
            </a:r>
            <a:r>
              <a:rPr kumimoji="1" lang="zh-CN" altLang="en-US"/>
              <a:t>问怎样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228600" y="69215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选择</a:t>
            </a:r>
          </a:p>
        </p:txBody>
      </p:sp>
      <p:graphicFrame>
        <p:nvGraphicFramePr>
          <p:cNvPr id="31752" name="Object 10"/>
          <p:cNvGraphicFramePr>
            <a:graphicFrameLocks noChangeAspect="1"/>
          </p:cNvGraphicFramePr>
          <p:nvPr/>
        </p:nvGraphicFramePr>
        <p:xfrm>
          <a:off x="1090613" y="765175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Equation" r:id="rId7" imgW="857250" imgH="381048" progId="Equation.3">
                  <p:embed/>
                </p:oleObj>
              </mc:Choice>
              <mc:Fallback>
                <p:oleObj name="Equation" r:id="rId7" imgW="85725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765175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981200" y="69215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可使下述函数在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4648200" y="808038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9" imgW="733377" imgH="285893" progId="Equation.3">
                  <p:embed/>
                </p:oleObj>
              </mc:Choice>
              <mc:Fallback>
                <p:oleObj name="Equation" r:id="rId9" imgW="73337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08038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410200" y="6921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处有二阶导数</a:t>
            </a:r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714500" y="15748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11" imgW="999982" imgH="381048" progId="Equation.3">
                  <p:embed/>
                </p:oleObj>
              </mc:Choice>
              <mc:Fallback>
                <p:oleObj name="Equation" r:id="rId11" imgW="999982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5748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85800" y="23002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</a:rPr>
              <a:t>解</a:t>
            </a:r>
            <a:r>
              <a:rPr kumimoji="1" lang="en-US" altLang="zh-CN" b="1" dirty="0">
                <a:solidFill>
                  <a:srgbClr val="C00000"/>
                </a:solidFill>
              </a:rPr>
              <a:t>: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r>
              <a:rPr kumimoji="1" lang="zh-CN" altLang="en-US" dirty="0"/>
              <a:t>由题设</a:t>
            </a: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2425700" y="2376488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Equation" r:id="rId13" imgW="819102" imgH="390477" progId="Equation.3">
                  <p:embed/>
                </p:oleObj>
              </mc:Choice>
              <mc:Fallback>
                <p:oleObj name="Equation" r:id="rId13" imgW="819102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376488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3222625" y="2300288"/>
            <a:ext cx="2339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存在</a:t>
            </a:r>
            <a:r>
              <a:rPr kumimoji="1" lang="en-US" altLang="zh-CN"/>
              <a:t>, </a:t>
            </a:r>
            <a:r>
              <a:rPr kumimoji="1" lang="zh-CN" altLang="en-US"/>
              <a:t>因此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152400" y="2836863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1)  </a:t>
            </a:r>
            <a:r>
              <a:rPr kumimoji="1" lang="zh-CN" altLang="en-US"/>
              <a:t>利用</a:t>
            </a:r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447800" y="2895600"/>
          <a:ext cx="733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Equation" r:id="rId15" imgW="704660" imgH="381048" progId="Equation.3">
                  <p:embed/>
                </p:oleObj>
              </mc:Choice>
              <mc:Fallback>
                <p:oleObj name="Equation" r:id="rId15" imgW="70466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733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133600" y="28368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在</a:t>
            </a:r>
          </a:p>
        </p:txBody>
      </p:sp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2667000" y="2957513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17" imgW="733377" imgH="285893" progId="Equation.3">
                  <p:embed/>
                </p:oleObj>
              </mc:Choice>
              <mc:Fallback>
                <p:oleObj name="Equation" r:id="rId17" imgW="73337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57513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3429000" y="28368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连续</a:t>
            </a:r>
            <a:r>
              <a:rPr kumimoji="1" lang="en-US" altLang="zh-CN"/>
              <a:t>, </a:t>
            </a:r>
            <a:r>
              <a:rPr kumimoji="1" lang="zh-CN" altLang="en-US"/>
              <a:t>即</a:t>
            </a:r>
          </a:p>
        </p:txBody>
      </p:sp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4838700" y="2782888"/>
          <a:ext cx="3276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19" imgW="3248120" imgH="495490" progId="Equation.DSMT4">
                  <p:embed/>
                </p:oleObj>
              </mc:Choice>
              <mc:Fallback>
                <p:oleObj name="Equation" r:id="rId19" imgW="3248120" imgH="4954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2782888"/>
                        <a:ext cx="3276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685800" y="33512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得</a:t>
            </a:r>
          </a:p>
        </p:txBody>
      </p:sp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1206500" y="3449638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21" imgW="1200150" imgH="381048" progId="Equation.3">
                  <p:embed/>
                </p:oleObj>
              </mc:Choice>
              <mc:Fallback>
                <p:oleObj name="Equation" r:id="rId21" imgW="120015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449638"/>
                        <a:ext cx="123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87325" y="39274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2)  </a:t>
            </a:r>
            <a:r>
              <a:rPr kumimoji="1" lang="zh-CN" altLang="en-US"/>
              <a:t>利用</a:t>
            </a:r>
          </a:p>
        </p:txBody>
      </p:sp>
      <p:graphicFrame>
        <p:nvGraphicFramePr>
          <p:cNvPr id="15390" name="Object 30"/>
          <p:cNvGraphicFramePr>
            <a:graphicFrameLocks noChangeAspect="1"/>
          </p:cNvGraphicFramePr>
          <p:nvPr/>
        </p:nvGraphicFramePr>
        <p:xfrm>
          <a:off x="1547813" y="3981450"/>
          <a:ext cx="2097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23" imgW="2066830" imgH="399907" progId="Equation.DSMT4">
                  <p:embed/>
                </p:oleObj>
              </mc:Choice>
              <mc:Fallback>
                <p:oleObj name="Equation" r:id="rId23" imgW="2066830" imgH="399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81450"/>
                        <a:ext cx="2097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1219200" y="4419600"/>
          <a:ext cx="3632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25" imgW="3600450" imgH="847820" progId="Equation.3">
                  <p:embed/>
                </p:oleObj>
              </mc:Choice>
              <mc:Fallback>
                <p:oleObj name="Equation" r:id="rId25" imgW="3600450" imgH="8478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3632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5016500" y="464820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27" imgW="1123855" imgH="419195" progId="Equation.3">
                  <p:embed/>
                </p:oleObj>
              </mc:Choice>
              <mc:Fallback>
                <p:oleObj name="Equation" r:id="rId27" imgW="1123855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648200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1219200" y="5359400"/>
          <a:ext cx="4914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29" imgW="4886325" imgH="933545" progId="Equation.3">
                  <p:embed/>
                </p:oleObj>
              </mc:Choice>
              <mc:Fallback>
                <p:oleObj name="Equation" r:id="rId29" imgW="4886325" imgH="9335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59400"/>
                        <a:ext cx="4914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6248400" y="5689600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31" imgW="466773" imgH="304752" progId="Equation.3">
                  <p:embed/>
                </p:oleObj>
              </mc:Choice>
              <mc:Fallback>
                <p:oleObj name="Equation" r:id="rId31" imgW="466773" imgH="3047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689600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3657600" y="3894138"/>
            <a:ext cx="769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而</a:t>
            </a:r>
          </a:p>
        </p:txBody>
      </p:sp>
      <p:graphicFrame>
        <p:nvGraphicFramePr>
          <p:cNvPr id="15400" name="Object 40"/>
          <p:cNvGraphicFramePr>
            <a:graphicFrameLocks noChangeAspect="1"/>
          </p:cNvGraphicFramePr>
          <p:nvPr/>
        </p:nvGraphicFramePr>
        <p:xfrm>
          <a:off x="7181850" y="518795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33" imgW="1381030" imgH="419195" progId="Equation.3">
                  <p:embed/>
                </p:oleObj>
              </mc:Choice>
              <mc:Fallback>
                <p:oleObj name="Equation" r:id="rId33" imgW="138103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518795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7181850" y="45386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</a:t>
            </a:r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 flipH="1">
            <a:off x="7010400" y="44958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7" name="AutoShape 47"/>
          <p:cNvSpPr>
            <a:spLocks/>
          </p:cNvSpPr>
          <p:nvPr/>
        </p:nvSpPr>
        <p:spPr bwMode="auto">
          <a:xfrm>
            <a:off x="2895600" y="13716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408" name="Object 48"/>
          <p:cNvGraphicFramePr>
            <a:graphicFrameLocks noChangeAspect="1"/>
          </p:cNvGraphicFramePr>
          <p:nvPr/>
        </p:nvGraphicFramePr>
        <p:xfrm>
          <a:off x="3124200" y="1185863"/>
          <a:ext cx="293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35" imgW="2905220" imgH="476202" progId="Equation.3">
                  <p:embed/>
                </p:oleObj>
              </mc:Choice>
              <mc:Fallback>
                <p:oleObj name="Equation" r:id="rId35" imgW="290522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85863"/>
                        <a:ext cx="2933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9" name="Object 49"/>
          <p:cNvGraphicFramePr>
            <a:graphicFrameLocks noChangeAspect="1"/>
          </p:cNvGraphicFramePr>
          <p:nvPr/>
        </p:nvGraphicFramePr>
        <p:xfrm>
          <a:off x="3136900" y="1752600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37" imgW="2857643" imgH="381048" progId="Equation.3">
                  <p:embed/>
                </p:oleObj>
              </mc:Choice>
              <mc:Fallback>
                <p:oleObj name="Equation" r:id="rId37" imgW="2857643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752600"/>
                        <a:ext cx="288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9" name="Object 69"/>
          <p:cNvGraphicFramePr>
            <a:graphicFrameLocks noChangeAspect="1"/>
          </p:cNvGraphicFramePr>
          <p:nvPr/>
        </p:nvGraphicFramePr>
        <p:xfrm>
          <a:off x="7470775" y="5783263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39" imgW="999982" imgH="381048" progId="Equation.DSMT4">
                  <p:embed/>
                </p:oleObj>
              </mc:Choice>
              <mc:Fallback>
                <p:oleObj name="Equation" r:id="rId39" imgW="999982" imgH="381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5783263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24288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 build="p" autoUpdateAnimBg="0"/>
      <p:bldP spid="15374" grpId="0" build="p" autoUpdateAnimBg="0" advAuto="0"/>
      <p:bldP spid="15377" grpId="0" build="p" autoUpdateAnimBg="0"/>
      <p:bldP spid="15380" grpId="0" build="p" autoUpdateAnimBg="0" advAuto="0"/>
      <p:bldP spid="15381" grpId="0" build="p" autoUpdateAnimBg="0"/>
      <p:bldP spid="15383" grpId="0" build="p" autoUpdateAnimBg="0" advAuto="0"/>
      <p:bldP spid="15385" grpId="0" build="p" autoUpdateAnimBg="0" advAuto="0"/>
      <p:bldP spid="15387" grpId="0" build="p" autoUpdateAnimBg="0"/>
      <p:bldP spid="15389" grpId="0" build="p" autoUpdateAnimBg="0"/>
      <p:bldP spid="15397" grpId="0" build="p" autoUpdateAnimBg="0"/>
      <p:bldP spid="15399" grpId="0"/>
      <p:bldP spid="15405" grpId="0" animBg="1"/>
      <p:bldP spid="15407" grpId="0" animBg="1"/>
      <p:bldP spid="3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4368800" y="1543050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3" imgW="1257157" imgH="381048" progId="Equation.DSMT4">
                  <p:embed/>
                </p:oleObj>
              </mc:Choice>
              <mc:Fallback>
                <p:oleObj name="Equation" r:id="rId3" imgW="1257157" imgH="381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543050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3)</a:t>
            </a:r>
            <a:r>
              <a:rPr kumimoji="1" lang="en-US" altLang="zh-CN">
                <a:latin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利用</a:t>
            </a:r>
          </a:p>
        </p:txBody>
      </p:sp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1700213" y="2428875"/>
          <a:ext cx="2097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5" imgW="2066830" imgH="399907" progId="Equation.DSMT4">
                  <p:embed/>
                </p:oleObj>
              </mc:Choice>
              <mc:Fallback>
                <p:oleObj name="Equation" r:id="rId5" imgW="2066830" imgH="399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2428875"/>
                        <a:ext cx="2097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803400" y="3048000"/>
          <a:ext cx="3759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7" imgW="3733752" imgH="847820" progId="Equation.DSMT4">
                  <p:embed/>
                </p:oleObj>
              </mc:Choice>
              <mc:Fallback>
                <p:oleObj name="Equation" r:id="rId7" imgW="3733752" imgH="8478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048000"/>
                        <a:ext cx="3759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778500" y="327660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9" imgW="1123855" imgH="419195" progId="Equation.3">
                  <p:embed/>
                </p:oleObj>
              </mc:Choice>
              <mc:Fallback>
                <p:oleObj name="Equation" r:id="rId9" imgW="1123855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276600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841500" y="4076700"/>
          <a:ext cx="378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11" imgW="3753040" imgH="847820" progId="Equation.3">
                  <p:embed/>
                </p:oleObj>
              </mc:Choice>
              <mc:Fallback>
                <p:oleObj name="Equation" r:id="rId11" imgW="3753040" imgH="8478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76700"/>
                        <a:ext cx="3784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765800" y="434340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3" imgW="666940" imgH="285893" progId="Equation.3">
                  <p:embed/>
                </p:oleObj>
              </mc:Choice>
              <mc:Fallback>
                <p:oleObj name="Equation" r:id="rId13" imgW="666940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343400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3886200" y="23495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而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066800" y="5275263"/>
            <a:ext cx="747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得</a:t>
            </a: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1662113" y="5105400"/>
          <a:ext cx="167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5" imgW="1647634" imgH="819102" progId="Equation.3">
                  <p:embed/>
                </p:oleObj>
              </mc:Choice>
              <mc:Fallback>
                <p:oleObj name="Equation" r:id="rId15" imgW="1647634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5105400"/>
                        <a:ext cx="167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4"/>
          <p:cNvGraphicFramePr>
            <a:graphicFrameLocks noChangeAspect="1"/>
          </p:cNvGraphicFramePr>
          <p:nvPr/>
        </p:nvGraphicFramePr>
        <p:xfrm>
          <a:off x="2603500" y="1530350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7" imgW="1257157" imgH="361759" progId="Equation.DSMT4">
                  <p:embed/>
                </p:oleObj>
              </mc:Choice>
              <mc:Fallback>
                <p:oleObj name="Equation" r:id="rId17" imgW="1257157" imgH="3617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530350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Line 17"/>
          <p:cNvSpPr>
            <a:spLocks noChangeShapeType="1"/>
          </p:cNvSpPr>
          <p:nvPr/>
        </p:nvSpPr>
        <p:spPr bwMode="auto">
          <a:xfrm flipV="1">
            <a:off x="76200" y="2133600"/>
            <a:ext cx="8991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82" name="Object 20"/>
          <p:cNvGraphicFramePr>
            <a:graphicFrameLocks noChangeAspect="1"/>
          </p:cNvGraphicFramePr>
          <p:nvPr/>
        </p:nvGraphicFramePr>
        <p:xfrm>
          <a:off x="1409700" y="682625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9" imgW="999982" imgH="381048" progId="Equation.3">
                  <p:embed/>
                </p:oleObj>
              </mc:Choice>
              <mc:Fallback>
                <p:oleObj name="Equation" r:id="rId19" imgW="999982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682625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AutoShape 21"/>
          <p:cNvSpPr>
            <a:spLocks/>
          </p:cNvSpPr>
          <p:nvPr/>
        </p:nvSpPr>
        <p:spPr bwMode="auto">
          <a:xfrm>
            <a:off x="2590800" y="4159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84" name="Object 22"/>
          <p:cNvGraphicFramePr>
            <a:graphicFrameLocks noChangeAspect="1"/>
          </p:cNvGraphicFramePr>
          <p:nvPr/>
        </p:nvGraphicFramePr>
        <p:xfrm>
          <a:off x="2781300" y="276225"/>
          <a:ext cx="293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21" imgW="2905220" imgH="476202" progId="Equation.3">
                  <p:embed/>
                </p:oleObj>
              </mc:Choice>
              <mc:Fallback>
                <p:oleObj name="Equation" r:id="rId21" imgW="290522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76225"/>
                        <a:ext cx="2933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23"/>
          <p:cNvGraphicFramePr>
            <a:graphicFrameLocks noChangeAspect="1"/>
          </p:cNvGraphicFramePr>
          <p:nvPr/>
        </p:nvGraphicFramePr>
        <p:xfrm>
          <a:off x="2819400" y="911225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23" imgW="2857643" imgH="381048" progId="Equation.3">
                  <p:embed/>
                </p:oleObj>
              </mc:Choice>
              <mc:Fallback>
                <p:oleObj name="Equation" r:id="rId23" imgW="2857643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911225"/>
                        <a:ext cx="2882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42"/>
          <p:cNvGraphicFramePr>
            <a:graphicFrameLocks noChangeAspect="1"/>
          </p:cNvGraphicFramePr>
          <p:nvPr/>
        </p:nvGraphicFramePr>
        <p:xfrm>
          <a:off x="3397250" y="5122863"/>
          <a:ext cx="134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25" imgW="1314593" imgH="800243" progId="Equation.DSMT4">
                  <p:embed/>
                </p:oleObj>
              </mc:Choice>
              <mc:Fallback>
                <p:oleObj name="Equation" r:id="rId25" imgW="1314593" imgH="80024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5122863"/>
                        <a:ext cx="1346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44320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build="p" autoUpdateAnimBg="0"/>
      <p:bldP spid="16395" grpId="0" build="p" autoUpdateAnimBg="0"/>
      <p:bldP spid="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228600" y="439738"/>
            <a:ext cx="1828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11.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176834"/>
              </p:ext>
            </p:extLst>
          </p:nvPr>
        </p:nvGraphicFramePr>
        <p:xfrm>
          <a:off x="1905000" y="381000"/>
          <a:ext cx="42116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3" imgW="4191095" imgH="571357" progId="Equation.3">
                  <p:embed/>
                </p:oleObj>
              </mc:Choice>
              <mc:Fallback>
                <p:oleObj name="Equation" r:id="rId3" imgW="4191095" imgH="5713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"/>
                        <a:ext cx="42116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096000" y="36274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+mn-lt"/>
                <a:ea typeface="+mn-ea"/>
              </a:rPr>
              <a:t>其中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503630"/>
              </p:ext>
            </p:extLst>
          </p:nvPr>
        </p:nvGraphicFramePr>
        <p:xfrm>
          <a:off x="6858000" y="457200"/>
          <a:ext cx="80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5" imgW="771525" imgH="381048" progId="Equation.3">
                  <p:embed/>
                </p:oleObj>
              </mc:Choice>
              <mc:Fallback>
                <p:oleObj name="Equation" r:id="rId5" imgW="771525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57200"/>
                        <a:ext cx="80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532688" y="362744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可微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378915"/>
              </p:ext>
            </p:extLst>
          </p:nvPr>
        </p:nvGraphicFramePr>
        <p:xfrm>
          <a:off x="381000" y="990600"/>
          <a:ext cx="77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7" imgW="742807" imgH="419195" progId="Equation.3">
                  <p:embed/>
                </p:oleObj>
              </mc:Choice>
              <mc:Fallback>
                <p:oleObj name="Equation" r:id="rId7" imgW="742807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77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685800" y="15414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rgbClr val="A50021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70500"/>
              </p:ext>
            </p:extLst>
          </p:nvPr>
        </p:nvGraphicFramePr>
        <p:xfrm>
          <a:off x="1560513" y="1582738"/>
          <a:ext cx="69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9" imgW="666940" imgH="381048" progId="Equation.3">
                  <p:embed/>
                </p:oleObj>
              </mc:Choice>
              <mc:Fallback>
                <p:oleObj name="Equation" r:id="rId9" imgW="66694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1582738"/>
                        <a:ext cx="698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25412"/>
              </p:ext>
            </p:extLst>
          </p:nvPr>
        </p:nvGraphicFramePr>
        <p:xfrm>
          <a:off x="2374900" y="1466850"/>
          <a:ext cx="195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11" imgW="1924098" imgH="495490" progId="Equation.3">
                  <p:embed/>
                </p:oleObj>
              </mc:Choice>
              <mc:Fallback>
                <p:oleObj name="Equation" r:id="rId11" imgW="1924098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466850"/>
                        <a:ext cx="195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191603"/>
              </p:ext>
            </p:extLst>
          </p:nvPr>
        </p:nvGraphicFramePr>
        <p:xfrm>
          <a:off x="4457700" y="14478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13" imgW="2209990" imgH="495490" progId="Equation.3">
                  <p:embed/>
                </p:oleObj>
              </mc:Choice>
              <mc:Fallback>
                <p:oleObj name="Equation" r:id="rId13" imgW="2209990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144780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3070"/>
              </p:ext>
            </p:extLst>
          </p:nvPr>
        </p:nvGraphicFramePr>
        <p:xfrm>
          <a:off x="3676650" y="2070100"/>
          <a:ext cx="3619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15" imgW="3591020" imgH="504920" progId="Equation.3">
                  <p:embed/>
                </p:oleObj>
              </mc:Choice>
              <mc:Fallback>
                <p:oleObj name="Equation" r:id="rId15" imgW="3591020" imgH="504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2070100"/>
                        <a:ext cx="3619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515395"/>
              </p:ext>
            </p:extLst>
          </p:nvPr>
        </p:nvGraphicFramePr>
        <p:xfrm>
          <a:off x="2082800" y="2687638"/>
          <a:ext cx="3060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17" imgW="3029093" imgH="495490" progId="Equation.3">
                  <p:embed/>
                </p:oleObj>
              </mc:Choice>
              <mc:Fallback>
                <p:oleObj name="Equation" r:id="rId17" imgW="3029093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687638"/>
                        <a:ext cx="3060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26323"/>
              </p:ext>
            </p:extLst>
          </p:nvPr>
        </p:nvGraphicFramePr>
        <p:xfrm>
          <a:off x="5289550" y="2708275"/>
          <a:ext cx="279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19" imgW="2762060" imgH="495490" progId="Equation.3">
                  <p:embed/>
                </p:oleObj>
              </mc:Choice>
              <mc:Fallback>
                <p:oleObj name="Equation" r:id="rId19" imgW="2762060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2708275"/>
                        <a:ext cx="2794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142415"/>
              </p:ext>
            </p:extLst>
          </p:nvPr>
        </p:nvGraphicFramePr>
        <p:xfrm>
          <a:off x="3663950" y="3276600"/>
          <a:ext cx="3657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21" imgW="3629168" imgH="1038130" progId="Equation.3">
                  <p:embed/>
                </p:oleObj>
              </mc:Choice>
              <mc:Fallback>
                <p:oleObj name="Equation" r:id="rId21" imgW="3629168" imgH="10381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276600"/>
                        <a:ext cx="3657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283008"/>
              </p:ext>
            </p:extLst>
          </p:nvPr>
        </p:nvGraphicFramePr>
        <p:xfrm>
          <a:off x="2044700" y="4362450"/>
          <a:ext cx="499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23" imgW="4962620" imgH="495490" progId="Equation.3">
                  <p:embed/>
                </p:oleObj>
              </mc:Choice>
              <mc:Fallback>
                <p:oleObj name="Equation" r:id="rId23" imgW="4962620" imgH="495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362450"/>
                        <a:ext cx="4991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068601"/>
              </p:ext>
            </p:extLst>
          </p:nvPr>
        </p:nvGraphicFramePr>
        <p:xfrm>
          <a:off x="3663950" y="5029200"/>
          <a:ext cx="303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25" imgW="3009805" imgH="581216" progId="Equation.3">
                  <p:embed/>
                </p:oleObj>
              </mc:Choice>
              <mc:Fallback>
                <p:oleObj name="Equation" r:id="rId25" imgW="3009805" imgH="581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5029200"/>
                        <a:ext cx="303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485314"/>
              </p:ext>
            </p:extLst>
          </p:nvPr>
        </p:nvGraphicFramePr>
        <p:xfrm>
          <a:off x="914400" y="5549900"/>
          <a:ext cx="241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27" imgW="2381440" imgH="819102" progId="Equation.3">
                  <p:embed/>
                </p:oleObj>
              </mc:Choice>
              <mc:Fallback>
                <p:oleObj name="Equation" r:id="rId27" imgW="2381440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49900"/>
                        <a:ext cx="2413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356305"/>
              </p:ext>
            </p:extLst>
          </p:nvPr>
        </p:nvGraphicFramePr>
        <p:xfrm>
          <a:off x="4792663" y="4360863"/>
          <a:ext cx="1538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Equation" r:id="rId29" imgW="1504902" imgH="419195" progId="Equation.3">
                  <p:embed/>
                </p:oleObj>
              </mc:Choice>
              <mc:Fallback>
                <p:oleObj name="Equation" r:id="rId29" imgW="1504902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4360863"/>
                        <a:ext cx="15382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3276600" y="3200400"/>
            <a:ext cx="719138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5453063" y="3200400"/>
            <a:ext cx="719137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51713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build="p" autoUpdateAnimBg="0"/>
      <p:bldP spid="14363" grpId="0" animBg="1"/>
      <p:bldP spid="14365" grpId="0" animBg="1"/>
      <p:bldP spid="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71463" y="0"/>
            <a:ext cx="3897221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+mn-lt"/>
                <a:ea typeface="+mn-ea"/>
              </a:rPr>
              <a:t>导函数的奇偶性、周期性　</a:t>
            </a: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341438" y="561975"/>
            <a:ext cx="58943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、奇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</a:t>
            </a:r>
            <a:r>
              <a:rPr kumimoji="1" lang="zh-CN" altLang="en-US" sz="2400" b="1" dirty="0">
                <a:solidFill>
                  <a:srgbClr val="A50021"/>
                </a:solidFill>
              </a:rPr>
              <a:t>偶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函数的导函数为偶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</a:t>
            </a:r>
            <a:r>
              <a:rPr kumimoji="1" lang="zh-CN" altLang="en-US" sz="2400" b="1" dirty="0">
                <a:solidFill>
                  <a:srgbClr val="A50021"/>
                </a:solidFill>
              </a:rPr>
              <a:t>奇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函数；</a:t>
            </a:r>
            <a:endParaRPr kumimoji="1" lang="en-US" altLang="zh-CN" sz="2400" b="1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、周期函数的导函数仍为周期函数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52256" y="1417538"/>
            <a:ext cx="10668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2400" b="1" dirty="0">
                <a:solidFill>
                  <a:srgbClr val="A50021"/>
                </a:solidFill>
                <a:latin typeface="+mn-lt"/>
              </a:rPr>
              <a:t>例</a:t>
            </a:r>
            <a:r>
              <a:rPr kumimoji="1" lang="en-US" altLang="zh-CN" sz="2400" b="1" dirty="0">
                <a:solidFill>
                  <a:srgbClr val="A50021"/>
                </a:solidFill>
                <a:latin typeface="+mn-lt"/>
              </a:rPr>
              <a:t>12.</a:t>
            </a:r>
            <a:endParaRPr kumimoji="1" lang="en-US" altLang="zh-CN" sz="2400" b="1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963469" y="1412776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函数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1527175" y="1412875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400" b="1">
              <a:solidFill>
                <a:srgbClr val="000000"/>
              </a:solidFill>
            </a:endParaRPr>
          </a:p>
        </p:txBody>
      </p:sp>
      <p:graphicFrame>
        <p:nvGraphicFramePr>
          <p:cNvPr id="184327" name="Object 7"/>
          <p:cNvGraphicFramePr>
            <a:graphicFrameLocks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375396"/>
              </p:ext>
            </p:extLst>
          </p:nvPr>
        </p:nvGraphicFramePr>
        <p:xfrm>
          <a:off x="1638300" y="1484313"/>
          <a:ext cx="6477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3" imgW="482181" imgH="266469" progId="Equation.DSMT4">
                  <p:embed/>
                </p:oleObj>
              </mc:Choice>
              <mc:Fallback>
                <p:oleObj name="Equation" r:id="rId3" imgW="482181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484313"/>
                        <a:ext cx="6477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Object 8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44314423"/>
              </p:ext>
            </p:extLst>
          </p:nvPr>
        </p:nvGraphicFramePr>
        <p:xfrm>
          <a:off x="900113" y="1916113"/>
          <a:ext cx="59055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5" imgW="3886200" imgH="279400" progId="Equation.DSMT4">
                  <p:embed/>
                </p:oleObj>
              </mc:Choice>
              <mc:Fallback>
                <p:oleObj name="Equation" r:id="rId5" imgW="3886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59055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9" name="Object 9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50821246"/>
              </p:ext>
            </p:extLst>
          </p:nvPr>
        </p:nvGraphicFramePr>
        <p:xfrm>
          <a:off x="1944688" y="3852863"/>
          <a:ext cx="38115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7" imgW="3403600" imgH="571500" progId="Equation.DSMT4">
                  <p:embed/>
                </p:oleObj>
              </mc:Choice>
              <mc:Fallback>
                <p:oleObj name="Equation" r:id="rId7" imgW="34036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852863"/>
                        <a:ext cx="381158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2214563" y="1392238"/>
            <a:ext cx="5886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为周期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=5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 连续的函数，且满足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833438" y="2411413"/>
            <a:ext cx="81803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在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=1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处可导，求曲线在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(6,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(6))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处的切线方程．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[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P</a:t>
            </a:r>
            <a:r>
              <a:rPr kumimoji="1" lang="en-US" altLang="zh-CN" sz="2400" b="1" baseline="-10000" dirty="0">
                <a:solidFill>
                  <a:srgbClr val="C00000"/>
                </a:solidFill>
              </a:rPr>
              <a:t>126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, 14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]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468313" y="2905125"/>
            <a:ext cx="5950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2400" b="1" dirty="0">
                <a:solidFill>
                  <a:srgbClr val="C00000"/>
                </a:solidFill>
              </a:rPr>
              <a:t>解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5637213" y="2900363"/>
            <a:ext cx="352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en-US" altLang="zh-CN" sz="2400" b="1" i="1" dirty="0">
                <a:solidFill>
                  <a:srgbClr val="000000"/>
                </a:solidFill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(6)=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(5+1)=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f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(1)=0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1042988" y="2925763"/>
            <a:ext cx="4916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(1)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式两边取极限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x→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0)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得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 dirty="0">
                <a:solidFill>
                  <a:srgbClr val="0000FF"/>
                </a:solidFill>
              </a:rPr>
              <a:t>f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(1)=0</a:t>
            </a:r>
            <a:r>
              <a:rPr kumimoji="1" lang="zh-CN" altLang="en-US" sz="2400" b="1" dirty="0"/>
              <a:t>；</a:t>
            </a:r>
            <a:endParaRPr kumimoji="1" lang="en-US" altLang="zh-CN" sz="2400" b="1" dirty="0"/>
          </a:p>
        </p:txBody>
      </p:sp>
      <p:sp>
        <p:nvSpPr>
          <p:cNvPr id="184335" name="Text Box 15"/>
          <p:cNvSpPr txBox="1">
            <a:spLocks noChangeArrowheads="1"/>
          </p:cNvSpPr>
          <p:nvPr/>
        </p:nvSpPr>
        <p:spPr bwMode="auto">
          <a:xfrm>
            <a:off x="879475" y="436403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400" b="1">
              <a:solidFill>
                <a:srgbClr val="000000"/>
              </a:solidFill>
            </a:endParaRPr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1038225" y="3465513"/>
            <a:ext cx="1484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2400" b="1" dirty="0">
                <a:solidFill>
                  <a:srgbClr val="000000"/>
                </a:solidFill>
              </a:rPr>
              <a:t>由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(1)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式得</a:t>
            </a:r>
          </a:p>
        </p:txBody>
      </p:sp>
      <p:sp>
        <p:nvSpPr>
          <p:cNvPr id="184337" name="Text Box 17"/>
          <p:cNvSpPr txBox="1">
            <a:spLocks noChangeArrowheads="1"/>
          </p:cNvSpPr>
          <p:nvPr/>
        </p:nvSpPr>
        <p:spPr bwMode="auto">
          <a:xfrm>
            <a:off x="303213" y="436403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400" b="1">
              <a:solidFill>
                <a:srgbClr val="000000"/>
              </a:solidFill>
            </a:endParaRPr>
          </a:p>
        </p:txBody>
      </p:sp>
      <p:graphicFrame>
        <p:nvGraphicFramePr>
          <p:cNvPr id="184338" name="Object 18"/>
          <p:cNvGraphicFramePr>
            <a:graphicFrameLocks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99200326"/>
              </p:ext>
            </p:extLst>
          </p:nvPr>
        </p:nvGraphicFramePr>
        <p:xfrm>
          <a:off x="1674813" y="4454525"/>
          <a:ext cx="71453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9" imgW="5613400" imgH="571500" progId="Equation.DSMT4">
                  <p:embed/>
                </p:oleObj>
              </mc:Choice>
              <mc:Fallback>
                <p:oleObj name="Equation" r:id="rId9" imgW="56134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4454525"/>
                        <a:ext cx="714533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9" name="Text Box 19"/>
          <p:cNvSpPr txBox="1">
            <a:spLocks noChangeArrowheads="1"/>
          </p:cNvSpPr>
          <p:nvPr/>
        </p:nvSpPr>
        <p:spPr bwMode="auto">
          <a:xfrm>
            <a:off x="1454150" y="3941763"/>
            <a:ext cx="513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</a:rPr>
              <a:t>0=</a:t>
            </a:r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447675" y="565626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400" b="1">
              <a:solidFill>
                <a:srgbClr val="000000"/>
              </a:solidFill>
            </a:endParaRPr>
          </a:p>
        </p:txBody>
      </p:sp>
      <p:graphicFrame>
        <p:nvGraphicFramePr>
          <p:cNvPr id="1843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72751"/>
              </p:ext>
            </p:extLst>
          </p:nvPr>
        </p:nvGraphicFramePr>
        <p:xfrm>
          <a:off x="1341438" y="5791200"/>
          <a:ext cx="23685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11" imgW="2438400" imgH="406400" progId="Equation.DSMT4">
                  <p:embed/>
                </p:oleObj>
              </mc:Choice>
              <mc:Fallback>
                <p:oleObj name="Equation" r:id="rId11" imgW="2438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5791200"/>
                        <a:ext cx="23685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02398"/>
              </p:ext>
            </p:extLst>
          </p:nvPr>
        </p:nvGraphicFramePr>
        <p:xfrm>
          <a:off x="5677416" y="5758507"/>
          <a:ext cx="21034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13" imgW="2323800" imgH="431640" progId="Equation.DSMT4">
                  <p:embed/>
                </p:oleObj>
              </mc:Choice>
              <mc:Fallback>
                <p:oleObj name="Equation" r:id="rId13" imgW="2323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416" y="5758507"/>
                        <a:ext cx="210343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390525" y="5729288"/>
            <a:ext cx="1425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2400" b="1">
                <a:solidFill>
                  <a:srgbClr val="000000"/>
                </a:solidFill>
              </a:rPr>
              <a:t>所以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3851275" y="5729288"/>
            <a:ext cx="18261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2400" b="1">
                <a:solidFill>
                  <a:srgbClr val="000000"/>
                </a:solidFill>
              </a:rPr>
              <a:t>则切线方程</a:t>
            </a:r>
            <a:r>
              <a:rPr kumimoji="1" lang="en-US" altLang="zh-CN" sz="2400" b="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148513" y="1862138"/>
            <a:ext cx="16209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sz="2400" b="1">
                <a:solidFill>
                  <a:srgbClr val="A50021"/>
                </a:solidFill>
              </a:rPr>
              <a:t>(2000</a:t>
            </a:r>
            <a:r>
              <a:rPr lang="zh-CN" altLang="en-US" sz="2400" b="1">
                <a:solidFill>
                  <a:srgbClr val="A50021"/>
                </a:solidFill>
              </a:rPr>
              <a:t>考研</a:t>
            </a:r>
            <a:r>
              <a:rPr lang="en-US" altLang="zh-CN" sz="2400" b="1">
                <a:solidFill>
                  <a:srgbClr val="A50021"/>
                </a:solidFill>
              </a:rPr>
              <a:t>)</a:t>
            </a:r>
          </a:p>
        </p:txBody>
      </p:sp>
      <p:graphicFrame>
        <p:nvGraphicFramePr>
          <p:cNvPr id="1843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079005"/>
              </p:ext>
            </p:extLst>
          </p:nvPr>
        </p:nvGraphicFramePr>
        <p:xfrm>
          <a:off x="1685925" y="5286375"/>
          <a:ext cx="15176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15" imgW="1143000" imgH="279400" progId="Equation.DSMT4">
                  <p:embed/>
                </p:oleObj>
              </mc:Choice>
              <mc:Fallback>
                <p:oleObj name="Equation" r:id="rId15" imgW="1143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5286375"/>
                        <a:ext cx="15176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9201488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/>
      <p:bldP spid="184324" grpId="0"/>
      <p:bldP spid="184325" grpId="0"/>
      <p:bldP spid="184330" grpId="0"/>
      <p:bldP spid="184331" grpId="0"/>
      <p:bldP spid="184332" grpId="0"/>
      <p:bldP spid="184333" grpId="0"/>
      <p:bldP spid="184334" grpId="0"/>
      <p:bldP spid="184336" grpId="0"/>
      <p:bldP spid="184339" grpId="0"/>
      <p:bldP spid="184343" grpId="0"/>
      <p:bldP spid="184344" grpId="0"/>
      <p:bldP spid="184345" grpId="0"/>
      <p:bldP spid="2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09600" y="84613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平面光滑曲线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636304"/>
              </p:ext>
            </p:extLst>
          </p:nvPr>
        </p:nvGraphicFramePr>
        <p:xfrm>
          <a:off x="3132138" y="90963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3" imgW="1295305" imgH="381048" progId="Equation.3">
                  <p:embed/>
                </p:oleObj>
              </mc:Choice>
              <mc:Fallback>
                <p:oleObj name="Equation" r:id="rId3" imgW="1295305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909638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27411"/>
              </p:ext>
            </p:extLst>
          </p:nvPr>
        </p:nvGraphicFramePr>
        <p:xfrm>
          <a:off x="5508625" y="909638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5" imgW="1123855" imgH="419195" progId="Equation.3">
                  <p:embed/>
                </p:oleObj>
              </mc:Choice>
              <mc:Fallback>
                <p:oleObj name="Equation" r:id="rId5" imgW="1123855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909638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371600" y="1419225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切线方程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852230"/>
              </p:ext>
            </p:extLst>
          </p:nvPr>
        </p:nvGraphicFramePr>
        <p:xfrm>
          <a:off x="3157538" y="1508125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7" imgW="895398" imgH="419195" progId="Equation.3">
                  <p:embed/>
                </p:oleObj>
              </mc:Choice>
              <mc:Fallback>
                <p:oleObj name="Equation" r:id="rId7" imgW="895398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1508125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371600" y="215582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法线方程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48338"/>
              </p:ext>
            </p:extLst>
          </p:nvPr>
        </p:nvGraphicFramePr>
        <p:xfrm>
          <a:off x="3100388" y="2192338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Equation" r:id="rId9" imgW="895398" imgH="419195" progId="Equation.3">
                  <p:embed/>
                </p:oleObj>
              </mc:Choice>
              <mc:Fallback>
                <p:oleObj name="Equation" r:id="rId9" imgW="895398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192338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61408"/>
              </p:ext>
            </p:extLst>
          </p:nvPr>
        </p:nvGraphicFramePr>
        <p:xfrm>
          <a:off x="4140200" y="1544638"/>
          <a:ext cx="241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Equation" r:id="rId11" imgW="2381440" imgH="419195" progId="Equation.3">
                  <p:embed/>
                </p:oleObj>
              </mc:Choice>
              <mc:Fallback>
                <p:oleObj name="Equation" r:id="rId11" imgW="238144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544638"/>
                        <a:ext cx="241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72019"/>
              </p:ext>
            </p:extLst>
          </p:nvPr>
        </p:nvGraphicFramePr>
        <p:xfrm>
          <a:off x="4114800" y="2039938"/>
          <a:ext cx="2730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Equation" r:id="rId13" imgW="2705052" imgH="914257" progId="Equation.3">
                  <p:embed/>
                </p:oleObj>
              </mc:Choice>
              <mc:Fallback>
                <p:oleObj name="Equation" r:id="rId13" imgW="2705052" imgH="9142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39938"/>
                        <a:ext cx="2730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572000" y="8382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在点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23850" y="228600"/>
            <a:ext cx="5233988" cy="523875"/>
          </a:xfrm>
          <a:prstGeom prst="rect">
            <a:avLst/>
          </a:prstGeom>
          <a:solidFill>
            <a:srgbClr val="FFFF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关于平面曲线的切（法）线问题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369776"/>
              </p:ext>
            </p:extLst>
          </p:nvPr>
        </p:nvGraphicFramePr>
        <p:xfrm>
          <a:off x="7019925" y="1557338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Equation" r:id="rId15" imgW="1752648" imgH="399907" progId="Equation.DSMT4">
                  <p:embed/>
                </p:oleObj>
              </mc:Choice>
              <mc:Fallback>
                <p:oleObj name="Equation" r:id="rId15" imgW="1752648" imgH="399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557338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1127"/>
              </p:ext>
            </p:extLst>
          </p:nvPr>
        </p:nvGraphicFramePr>
        <p:xfrm>
          <a:off x="7164388" y="2278063"/>
          <a:ext cx="168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6" name="Equation" r:id="rId17" imgW="1657493" imgH="399907" progId="Equation.DSMT4">
                  <p:embed/>
                </p:oleObj>
              </mc:Choice>
              <mc:Fallback>
                <p:oleObj name="Equation" r:id="rId17" imgW="1657493" imgH="399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278063"/>
                        <a:ext cx="168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715590"/>
              </p:ext>
            </p:extLst>
          </p:nvPr>
        </p:nvGraphicFramePr>
        <p:xfrm>
          <a:off x="4470400" y="5892800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Equation" r:id="rId19" imgW="203112" imgH="342751" progId="Equation.DSMT4">
                  <p:embed/>
                </p:oleObj>
              </mc:Choice>
              <mc:Fallback>
                <p:oleObj name="Equation" r:id="rId19" imgW="203112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892800"/>
                        <a:ext cx="203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311275" y="55070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1816100" y="601186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455597" y="5877272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853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958968"/>
              </p:ext>
            </p:extLst>
          </p:nvPr>
        </p:nvGraphicFramePr>
        <p:xfrm>
          <a:off x="1763713" y="4840288"/>
          <a:ext cx="22193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Equation" r:id="rId21" imgW="1892300" imgH="406400" progId="Equation.DSMT4">
                  <p:embed/>
                </p:oleObj>
              </mc:Choice>
              <mc:Fallback>
                <p:oleObj name="Equation" r:id="rId21" imgW="18923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40288"/>
                        <a:ext cx="22193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63820"/>
              </p:ext>
            </p:extLst>
          </p:nvPr>
        </p:nvGraphicFramePr>
        <p:xfrm>
          <a:off x="1890713" y="3357563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23" imgW="942975" imgH="476202" progId="Equation.DSMT4">
                  <p:embed/>
                </p:oleObj>
              </mc:Choice>
              <mc:Fallback>
                <p:oleObj name="Equation" r:id="rId23" imgW="942975" imgH="4762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3357563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6" name="Text Box 22"/>
          <p:cNvSpPr txBox="1">
            <a:spLocks noChangeArrowheads="1"/>
          </p:cNvSpPr>
          <p:nvPr/>
        </p:nvSpPr>
        <p:spPr bwMode="auto">
          <a:xfrm>
            <a:off x="1062038" y="3378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曲线</a:t>
            </a:r>
          </a:p>
        </p:txBody>
      </p:sp>
      <p:sp>
        <p:nvSpPr>
          <p:cNvPr id="185367" name="Text Box 23"/>
          <p:cNvSpPr txBox="1">
            <a:spLocks noChangeArrowheads="1"/>
          </p:cNvSpPr>
          <p:nvPr/>
        </p:nvSpPr>
        <p:spPr bwMode="auto">
          <a:xfrm>
            <a:off x="2771775" y="3327400"/>
            <a:ext cx="46666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在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(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１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１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处的切线交</a:t>
            </a:r>
            <a:r>
              <a:rPr kumimoji="1" lang="en-US" altLang="zh-CN" b="1" i="1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轴于点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7091363" y="33051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8536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085003"/>
              </p:ext>
            </p:extLst>
          </p:nvPr>
        </p:nvGraphicFramePr>
        <p:xfrm>
          <a:off x="7389813" y="3327400"/>
          <a:ext cx="1079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25" imgW="571252" imgH="291973" progId="Equation.DSMT4">
                  <p:embed/>
                </p:oleObj>
              </mc:Choice>
              <mc:Fallback>
                <p:oleObj name="Equation" r:id="rId25" imgW="571252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13" y="3327400"/>
                        <a:ext cx="10795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447675" y="39227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853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249815"/>
              </p:ext>
            </p:extLst>
          </p:nvPr>
        </p:nvGraphicFramePr>
        <p:xfrm>
          <a:off x="827088" y="3976688"/>
          <a:ext cx="203993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Equation" r:id="rId27" imgW="1079500" imgH="368300" progId="Equation.DSMT4">
                  <p:embed/>
                </p:oleObj>
              </mc:Choice>
              <mc:Fallback>
                <p:oleObj name="Equation" r:id="rId27" imgW="10795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76688"/>
                        <a:ext cx="2039937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2" name="Text Box 28"/>
          <p:cNvSpPr txBox="1">
            <a:spLocks noChangeArrowheads="1"/>
          </p:cNvSpPr>
          <p:nvPr/>
        </p:nvSpPr>
        <p:spPr bwMode="auto">
          <a:xfrm>
            <a:off x="2627313" y="3976688"/>
            <a:ext cx="2973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（　　　　）．</a:t>
            </a:r>
          </a:p>
        </p:txBody>
      </p:sp>
      <p:sp>
        <p:nvSpPr>
          <p:cNvPr id="185373" name="Text Box 29"/>
          <p:cNvSpPr txBox="1">
            <a:spLocks noChangeArrowheads="1"/>
          </p:cNvSpPr>
          <p:nvPr/>
        </p:nvSpPr>
        <p:spPr bwMode="auto">
          <a:xfrm>
            <a:off x="303213" y="47879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解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：</a:t>
            </a:r>
          </a:p>
        </p:txBody>
      </p:sp>
      <p:graphicFrame>
        <p:nvGraphicFramePr>
          <p:cNvPr id="18537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040848"/>
              </p:ext>
            </p:extLst>
          </p:nvPr>
        </p:nvGraphicFramePr>
        <p:xfrm>
          <a:off x="5364163" y="4840288"/>
          <a:ext cx="24272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Equation" r:id="rId29" imgW="2070100" imgH="393700" progId="Equation.DSMT4">
                  <p:embed/>
                </p:oleObj>
              </mc:Choice>
              <mc:Fallback>
                <p:oleObj name="Equation" r:id="rId29" imgW="2070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840288"/>
                        <a:ext cx="24272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5" name="Text Box 31"/>
          <p:cNvSpPr txBox="1">
            <a:spLocks noChangeArrowheads="1"/>
          </p:cNvSpPr>
          <p:nvPr/>
        </p:nvSpPr>
        <p:spPr bwMode="auto">
          <a:xfrm>
            <a:off x="879475" y="47879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斜率</a:t>
            </a:r>
          </a:p>
        </p:txBody>
      </p:sp>
      <p:sp>
        <p:nvSpPr>
          <p:cNvPr id="185376" name="Text Box 32"/>
          <p:cNvSpPr txBox="1">
            <a:spLocks noChangeArrowheads="1"/>
          </p:cNvSpPr>
          <p:nvPr/>
        </p:nvSpPr>
        <p:spPr bwMode="auto">
          <a:xfrm>
            <a:off x="3903663" y="47879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切线方程</a:t>
            </a:r>
          </a:p>
        </p:txBody>
      </p:sp>
      <p:graphicFrame>
        <p:nvGraphicFramePr>
          <p:cNvPr id="18537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844961"/>
              </p:ext>
            </p:extLst>
          </p:nvPr>
        </p:nvGraphicFramePr>
        <p:xfrm>
          <a:off x="1154113" y="5221288"/>
          <a:ext cx="16922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" name="Equation" r:id="rId31" imgW="965200" imgH="571500" progId="Equation.DSMT4">
                  <p:embed/>
                </p:oleObj>
              </mc:Choice>
              <mc:Fallback>
                <p:oleObj name="Equation" r:id="rId31" imgW="9652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221288"/>
                        <a:ext cx="16922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7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62444"/>
              </p:ext>
            </p:extLst>
          </p:nvPr>
        </p:nvGraphicFramePr>
        <p:xfrm>
          <a:off x="3124200" y="5181600"/>
          <a:ext cx="46799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Equation" r:id="rId33" imgW="2578100" imgH="571500" progId="Equation.DSMT4">
                  <p:embed/>
                </p:oleObj>
              </mc:Choice>
              <mc:Fallback>
                <p:oleObj name="Equation" r:id="rId33" imgW="2578100" imgH="571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81600"/>
                        <a:ext cx="46799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79" name="Text Box 35"/>
          <p:cNvSpPr txBox="1">
            <a:spLocks noChangeArrowheads="1"/>
          </p:cNvSpPr>
          <p:nvPr/>
        </p:nvSpPr>
        <p:spPr bwMode="auto">
          <a:xfrm>
            <a:off x="323850" y="39957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则</a:t>
            </a:r>
          </a:p>
        </p:txBody>
      </p:sp>
      <p:sp>
        <p:nvSpPr>
          <p:cNvPr id="185380" name="Text Box 36"/>
          <p:cNvSpPr txBox="1">
            <a:spLocks noChangeArrowheads="1"/>
          </p:cNvSpPr>
          <p:nvPr/>
        </p:nvSpPr>
        <p:spPr bwMode="auto">
          <a:xfrm>
            <a:off x="188913" y="337820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例</a:t>
            </a:r>
            <a:r>
              <a:rPr kumimoji="1" lang="en-US" altLang="zh-CN" b="1">
                <a:solidFill>
                  <a:srgbClr val="A50021"/>
                </a:solidFill>
                <a:latin typeface="+mn-lt"/>
                <a:ea typeface="+mn-ea"/>
              </a:rPr>
              <a:t>13</a:t>
            </a: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．</a:t>
            </a:r>
          </a:p>
        </p:txBody>
      </p:sp>
      <p:graphicFrame>
        <p:nvGraphicFramePr>
          <p:cNvPr id="18538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402486"/>
              </p:ext>
            </p:extLst>
          </p:nvPr>
        </p:nvGraphicFramePr>
        <p:xfrm>
          <a:off x="3492500" y="3832225"/>
          <a:ext cx="64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35" imgW="279400" imgH="279400" progId="Equation.DSMT4">
                  <p:embed/>
                </p:oleObj>
              </mc:Choice>
              <mc:Fallback>
                <p:oleObj name="Equation" r:id="rId35" imgW="279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32225"/>
                        <a:ext cx="6477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82" name="Text Box 38"/>
          <p:cNvSpPr txBox="1">
            <a:spLocks noChangeArrowheads="1"/>
          </p:cNvSpPr>
          <p:nvPr/>
        </p:nvSpPr>
        <p:spPr bwMode="auto">
          <a:xfrm>
            <a:off x="176213" y="2784475"/>
            <a:ext cx="3875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zh-CN" altLang="en-US" b="1">
                <a:solidFill>
                  <a:srgbClr val="A50021"/>
                </a:solidFill>
                <a:latin typeface="+mn-lt"/>
                <a:ea typeface="+mn-ea"/>
              </a:rPr>
              <a:t>关于切线的几道考研题</a:t>
            </a:r>
            <a:r>
              <a:rPr lang="en-US" altLang="zh-CN" b="1">
                <a:solidFill>
                  <a:srgbClr val="A50021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4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7916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6" grpId="0"/>
      <p:bldP spid="185367" grpId="0"/>
      <p:bldP spid="185372" grpId="0"/>
      <p:bldP spid="185373" grpId="0"/>
      <p:bldP spid="185375" grpId="0"/>
      <p:bldP spid="185376" grpId="0"/>
      <p:bldP spid="185379" grpId="0"/>
      <p:bldP spid="185380" grpId="0"/>
      <p:bldP spid="4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50" name="AutoShape 83"/>
          <p:cNvCxnSpPr>
            <a:cxnSpLocks noChangeShapeType="1"/>
            <a:endCxn id="18449" idx="1"/>
          </p:cNvCxnSpPr>
          <p:nvPr/>
        </p:nvCxnSpPr>
        <p:spPr bwMode="auto">
          <a:xfrm rot="16200000" flipH="1">
            <a:off x="407987" y="3749676"/>
            <a:ext cx="1731963" cy="836612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638481" y="1916113"/>
            <a:ext cx="461665" cy="165526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eaVert"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导数的概念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547813" y="863600"/>
            <a:ext cx="1511300" cy="39687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黑体" pitchFamily="2" charset="-122"/>
              </a:rPr>
              <a:t>导数的定义</a:t>
            </a:r>
          </a:p>
        </p:txBody>
      </p: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3132138" y="846138"/>
            <a:ext cx="5653087" cy="542925"/>
            <a:chOff x="476" y="2036"/>
            <a:chExt cx="4885" cy="634"/>
          </a:xfrm>
        </p:grpSpPr>
        <p:graphicFrame>
          <p:nvGraphicFramePr>
            <p:cNvPr id="18495" name="Object 7"/>
            <p:cNvGraphicFramePr>
              <a:graphicFrameLocks noChangeAspect="1"/>
            </p:cNvGraphicFramePr>
            <p:nvPr/>
          </p:nvGraphicFramePr>
          <p:xfrm>
            <a:off x="476" y="2069"/>
            <a:ext cx="1768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" name="公式" r:id="rId3" imgW="1435100" imgH="393700" progId="Equation.3">
                    <p:embed/>
                  </p:oleObj>
                </mc:Choice>
                <mc:Fallback>
                  <p:oleObj name="公式" r:id="rId3" imgW="14351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069"/>
                          <a:ext cx="1768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6" name="Object 8"/>
            <p:cNvGraphicFramePr>
              <a:graphicFrameLocks noChangeAspect="1"/>
            </p:cNvGraphicFramePr>
            <p:nvPr/>
          </p:nvGraphicFramePr>
          <p:xfrm>
            <a:off x="2800" y="2036"/>
            <a:ext cx="373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" name="公式" r:id="rId5" imgW="253890" imgH="393529" progId="Equation.3">
                    <p:embed/>
                  </p:oleObj>
                </mc:Choice>
                <mc:Fallback>
                  <p:oleObj name="公式" r:id="rId5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0" y="2036"/>
                          <a:ext cx="373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7" name="Object 9"/>
            <p:cNvGraphicFramePr>
              <a:graphicFrameLocks noChangeAspect="1"/>
            </p:cNvGraphicFramePr>
            <p:nvPr/>
          </p:nvGraphicFramePr>
          <p:xfrm>
            <a:off x="2336" y="2160"/>
            <a:ext cx="454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Equation" r:id="rId7" imgW="291973" imgH="279279" progId="Equation.DSMT4">
                    <p:embed/>
                  </p:oleObj>
                </mc:Choice>
                <mc:Fallback>
                  <p:oleObj name="Equation" r:id="rId7" imgW="29197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160"/>
                          <a:ext cx="454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8" name="Object 10"/>
            <p:cNvGraphicFramePr>
              <a:graphicFrameLocks noChangeAspect="1"/>
            </p:cNvGraphicFramePr>
            <p:nvPr/>
          </p:nvGraphicFramePr>
          <p:xfrm>
            <a:off x="3230" y="2084"/>
            <a:ext cx="2131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" name="公式" r:id="rId9" imgW="1548728" imgH="393529" progId="Equation.3">
                    <p:embed/>
                  </p:oleObj>
                </mc:Choice>
                <mc:Fallback>
                  <p:oleObj name="公式" r:id="rId9" imgW="1548728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0" y="2084"/>
                          <a:ext cx="2131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9" name="Text Box 11"/>
            <p:cNvSpPr txBox="1">
              <a:spLocks noChangeArrowheads="1"/>
            </p:cNvSpPr>
            <p:nvPr/>
          </p:nvSpPr>
          <p:spPr bwMode="auto">
            <a:xfrm>
              <a:off x="2156" y="2206"/>
              <a:ext cx="286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=</a:t>
              </a:r>
            </a:p>
          </p:txBody>
        </p:sp>
      </p:grpSp>
      <p:sp>
        <p:nvSpPr>
          <p:cNvPr id="18437" name="Text Box 15"/>
          <p:cNvSpPr txBox="1">
            <a:spLocks noChangeArrowheads="1"/>
          </p:cNvSpPr>
          <p:nvPr/>
        </p:nvSpPr>
        <p:spPr bwMode="auto">
          <a:xfrm>
            <a:off x="1619250" y="2060575"/>
            <a:ext cx="1223963" cy="39687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2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黑体" pitchFamily="2" charset="-122"/>
              </a:rPr>
              <a:t>几何意义</a:t>
            </a:r>
          </a:p>
        </p:txBody>
      </p:sp>
      <p:grpSp>
        <p:nvGrpSpPr>
          <p:cNvPr id="18438" name="Group 16"/>
          <p:cNvGrpSpPr>
            <a:grpSpLocks/>
          </p:cNvGrpSpPr>
          <p:nvPr/>
        </p:nvGrpSpPr>
        <p:grpSpPr bwMode="auto">
          <a:xfrm>
            <a:off x="3276600" y="1484313"/>
            <a:ext cx="1873250" cy="1660525"/>
            <a:chOff x="3168" y="1104"/>
            <a:chExt cx="2160" cy="1680"/>
          </a:xfrm>
        </p:grpSpPr>
        <p:grpSp>
          <p:nvGrpSpPr>
            <p:cNvPr id="18477" name="Group 17"/>
            <p:cNvGrpSpPr>
              <a:grpSpLocks/>
            </p:cNvGrpSpPr>
            <p:nvPr/>
          </p:nvGrpSpPr>
          <p:grpSpPr bwMode="auto">
            <a:xfrm>
              <a:off x="3168" y="1104"/>
              <a:ext cx="2160" cy="1680"/>
              <a:chOff x="3168" y="472"/>
              <a:chExt cx="2496" cy="1928"/>
            </a:xfrm>
          </p:grpSpPr>
          <p:sp>
            <p:nvSpPr>
              <p:cNvPr id="18488" name="Line 18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9" name="Line 19"/>
              <p:cNvSpPr>
                <a:spLocks noChangeShapeType="1"/>
              </p:cNvSpPr>
              <p:nvPr/>
            </p:nvSpPr>
            <p:spPr bwMode="auto">
              <a:xfrm flipV="1">
                <a:off x="3456" y="576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90" name="Object 20"/>
              <p:cNvGraphicFramePr>
                <a:graphicFrameLocks noChangeAspect="1"/>
              </p:cNvGraphicFramePr>
              <p:nvPr/>
            </p:nvGraphicFramePr>
            <p:xfrm>
              <a:off x="3273" y="2153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" name="公式" r:id="rId11" imgW="215713" imgH="241091" progId="Equation.3">
                      <p:embed/>
                    </p:oleObj>
                  </mc:Choice>
                  <mc:Fallback>
                    <p:oleObj name="公式" r:id="rId11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3" y="2153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91" name="Object 21"/>
              <p:cNvGraphicFramePr>
                <a:graphicFrameLocks noChangeAspect="1"/>
              </p:cNvGraphicFramePr>
              <p:nvPr/>
            </p:nvGraphicFramePr>
            <p:xfrm>
              <a:off x="5505" y="2172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6" name="公式" r:id="rId13" imgW="253890" imgH="241195" progId="Equation.3">
                      <p:embed/>
                    </p:oleObj>
                  </mc:Choice>
                  <mc:Fallback>
                    <p:oleObj name="公式" r:id="rId13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5" y="2172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92" name="Object 22"/>
              <p:cNvGraphicFramePr>
                <a:graphicFrameLocks noChangeAspect="1"/>
              </p:cNvGraphicFramePr>
              <p:nvPr/>
            </p:nvGraphicFramePr>
            <p:xfrm>
              <a:off x="3252" y="576"/>
              <a:ext cx="15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7" name="公式" r:id="rId15" imgW="253780" imgH="317225" progId="Equation.3">
                      <p:embed/>
                    </p:oleObj>
                  </mc:Choice>
                  <mc:Fallback>
                    <p:oleObj name="公式" r:id="rId1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2" y="576"/>
                            <a:ext cx="15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93" name="Arc 23"/>
              <p:cNvSpPr>
                <a:spLocks/>
              </p:cNvSpPr>
              <p:nvPr/>
            </p:nvSpPr>
            <p:spPr bwMode="auto">
              <a:xfrm rot="1220612" flipH="1">
                <a:off x="3963" y="472"/>
                <a:ext cx="1051" cy="1605"/>
              </a:xfrm>
              <a:custGeom>
                <a:avLst/>
                <a:gdLst>
                  <a:gd name="T0" fmla="*/ 0 w 21600"/>
                  <a:gd name="T1" fmla="*/ 0 h 28873"/>
                  <a:gd name="T2" fmla="*/ 0 w 21600"/>
                  <a:gd name="T3" fmla="*/ 0 h 28873"/>
                  <a:gd name="T4" fmla="*/ 0 w 21600"/>
                  <a:gd name="T5" fmla="*/ 0 h 288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8873" fill="none" extrusionOk="0">
                    <a:moveTo>
                      <a:pt x="21278" y="28872"/>
                    </a:moveTo>
                    <a:cubicBezTo>
                      <a:pt x="9475" y="28696"/>
                      <a:pt x="0" y="19078"/>
                      <a:pt x="0" y="7275"/>
                    </a:cubicBezTo>
                    <a:cubicBezTo>
                      <a:pt x="-1" y="4795"/>
                      <a:pt x="426" y="2334"/>
                      <a:pt x="1261" y="-1"/>
                    </a:cubicBezTo>
                  </a:path>
                  <a:path w="21600" h="28873" stroke="0" extrusionOk="0">
                    <a:moveTo>
                      <a:pt x="21278" y="28872"/>
                    </a:moveTo>
                    <a:cubicBezTo>
                      <a:pt x="9475" y="28696"/>
                      <a:pt x="0" y="19078"/>
                      <a:pt x="0" y="7275"/>
                    </a:cubicBezTo>
                    <a:cubicBezTo>
                      <a:pt x="-1" y="4795"/>
                      <a:pt x="426" y="2334"/>
                      <a:pt x="1261" y="-1"/>
                    </a:cubicBezTo>
                    <a:lnTo>
                      <a:pt x="21600" y="7275"/>
                    </a:lnTo>
                    <a:lnTo>
                      <a:pt x="21278" y="28872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94" name="Object 24"/>
              <p:cNvGraphicFramePr>
                <a:graphicFrameLocks noChangeAspect="1"/>
              </p:cNvGraphicFramePr>
              <p:nvPr/>
            </p:nvGraphicFramePr>
            <p:xfrm>
              <a:off x="4420" y="816"/>
              <a:ext cx="66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" name="公式" r:id="rId17" imgW="1314593" imgH="342900" progId="Equation.3">
                      <p:embed/>
                    </p:oleObj>
                  </mc:Choice>
                  <mc:Fallback>
                    <p:oleObj name="公式" r:id="rId17" imgW="1314593" imgH="3429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0" y="816"/>
                            <a:ext cx="668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78" name="Object 25"/>
            <p:cNvGraphicFramePr>
              <a:graphicFrameLocks noChangeAspect="1"/>
            </p:cNvGraphicFramePr>
            <p:nvPr/>
          </p:nvGraphicFramePr>
          <p:xfrm>
            <a:off x="3917" y="2428"/>
            <a:ext cx="115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公式" r:id="rId19" imgW="219027" imgH="190310" progId="Equation.3">
                    <p:embed/>
                  </p:oleObj>
                </mc:Choice>
                <mc:Fallback>
                  <p:oleObj name="公式" r:id="rId19" imgW="219027" imgH="1903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428"/>
                          <a:ext cx="115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79" name="Group 26"/>
            <p:cNvGrpSpPr>
              <a:grpSpLocks/>
            </p:cNvGrpSpPr>
            <p:nvPr/>
          </p:nvGrpSpPr>
          <p:grpSpPr bwMode="auto">
            <a:xfrm>
              <a:off x="3456" y="1797"/>
              <a:ext cx="1864" cy="684"/>
              <a:chOff x="3456" y="1797"/>
              <a:chExt cx="1864" cy="684"/>
            </a:xfrm>
          </p:grpSpPr>
          <p:sp>
            <p:nvSpPr>
              <p:cNvPr id="18486" name="Line 27"/>
              <p:cNvSpPr>
                <a:spLocks noChangeShapeType="1"/>
              </p:cNvSpPr>
              <p:nvPr/>
            </p:nvSpPr>
            <p:spPr bwMode="auto">
              <a:xfrm rot="21174894" flipV="1">
                <a:off x="3456" y="2016"/>
                <a:ext cx="1720" cy="46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87" name="Object 28"/>
              <p:cNvGraphicFramePr>
                <a:graphicFrameLocks noChangeAspect="1"/>
              </p:cNvGraphicFramePr>
              <p:nvPr/>
            </p:nvGraphicFramePr>
            <p:xfrm>
              <a:off x="5179" y="1797"/>
              <a:ext cx="141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" name="公式" r:id="rId21" imgW="279279" imgH="291973" progId="Equation.3">
                      <p:embed/>
                    </p:oleObj>
                  </mc:Choice>
                  <mc:Fallback>
                    <p:oleObj name="公式" r:id="rId21" imgW="279279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9" y="1797"/>
                            <a:ext cx="141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80" name="Group 29"/>
            <p:cNvGrpSpPr>
              <a:grpSpLocks/>
            </p:cNvGrpSpPr>
            <p:nvPr/>
          </p:nvGrpSpPr>
          <p:grpSpPr bwMode="auto">
            <a:xfrm>
              <a:off x="4166" y="2299"/>
              <a:ext cx="202" cy="456"/>
              <a:chOff x="4166" y="2299"/>
              <a:chExt cx="202" cy="456"/>
            </a:xfrm>
          </p:grpSpPr>
          <p:sp>
            <p:nvSpPr>
              <p:cNvPr id="18484" name="Line 30"/>
              <p:cNvSpPr>
                <a:spLocks noChangeShapeType="1"/>
              </p:cNvSpPr>
              <p:nvPr/>
            </p:nvSpPr>
            <p:spPr bwMode="auto">
              <a:xfrm>
                <a:off x="4224" y="2299"/>
                <a:ext cx="1" cy="20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85" name="Object 31"/>
              <p:cNvGraphicFramePr>
                <a:graphicFrameLocks noChangeAspect="1"/>
              </p:cNvGraphicFramePr>
              <p:nvPr/>
            </p:nvGraphicFramePr>
            <p:xfrm>
              <a:off x="4166" y="2519"/>
              <a:ext cx="202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1" name="公式" r:id="rId23" imgW="368140" imgH="431613" progId="Equation.3">
                      <p:embed/>
                    </p:oleObj>
                  </mc:Choice>
                  <mc:Fallback>
                    <p:oleObj name="公式" r:id="rId23" imgW="368140" imgH="4316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6" y="2519"/>
                            <a:ext cx="202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81" name="Group 32"/>
            <p:cNvGrpSpPr>
              <a:grpSpLocks/>
            </p:cNvGrpSpPr>
            <p:nvPr/>
          </p:nvGrpSpPr>
          <p:grpSpPr bwMode="auto">
            <a:xfrm>
              <a:off x="4032" y="2084"/>
              <a:ext cx="206" cy="220"/>
              <a:chOff x="4118" y="1632"/>
              <a:chExt cx="238" cy="252"/>
            </a:xfrm>
          </p:grpSpPr>
          <p:graphicFrame>
            <p:nvGraphicFramePr>
              <p:cNvPr id="18482" name="Object 33"/>
              <p:cNvGraphicFramePr>
                <a:graphicFrameLocks noChangeAspect="1"/>
              </p:cNvGraphicFramePr>
              <p:nvPr/>
            </p:nvGraphicFramePr>
            <p:xfrm>
              <a:off x="4118" y="1632"/>
              <a:ext cx="233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2" name="公式" r:id="rId25" imgW="361759" imgH="247745" progId="Equation.3">
                      <p:embed/>
                    </p:oleObj>
                  </mc:Choice>
                  <mc:Fallback>
                    <p:oleObj name="公式" r:id="rId25" imgW="361759" imgH="24774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" y="1632"/>
                            <a:ext cx="233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83" name="Oval 34"/>
              <p:cNvSpPr>
                <a:spLocks noChangeArrowheads="1"/>
              </p:cNvSpPr>
              <p:nvPr/>
            </p:nvSpPr>
            <p:spPr bwMode="auto">
              <a:xfrm>
                <a:off x="4308" y="18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lnSpc>
                    <a:spcPct val="100000"/>
                  </a:lnSpc>
                </a:pPr>
                <a:endParaRPr lang="zh-CN" altLang="en-US" sz="18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</p:grpSp>
      <p:graphicFrame>
        <p:nvGraphicFramePr>
          <p:cNvPr id="184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86042"/>
              </p:ext>
            </p:extLst>
          </p:nvPr>
        </p:nvGraphicFramePr>
        <p:xfrm>
          <a:off x="5364163" y="1700213"/>
          <a:ext cx="2881312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公式" r:id="rId27" imgW="4368800" imgH="2260600" progId="Equation.3">
                  <p:embed/>
                </p:oleObj>
              </mc:Choice>
              <mc:Fallback>
                <p:oleObj name="公式" r:id="rId27" imgW="4368800" imgH="226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700213"/>
                        <a:ext cx="2881312" cy="12938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36"/>
          <p:cNvSpPr>
            <a:spLocks noChangeArrowheads="1"/>
          </p:cNvSpPr>
          <p:nvPr/>
        </p:nvSpPr>
        <p:spPr bwMode="auto">
          <a:xfrm>
            <a:off x="1619250" y="3544888"/>
            <a:ext cx="1655763" cy="71913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lang="zh-CN" altLang="en-US" sz="2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黑体" pitchFamily="2" charset="-122"/>
              </a:rPr>
              <a:t>可导与连续的关系</a:t>
            </a:r>
          </a:p>
        </p:txBody>
      </p:sp>
      <p:sp>
        <p:nvSpPr>
          <p:cNvPr id="18441" name="Rectangle 37"/>
          <p:cNvSpPr>
            <a:spLocks noChangeArrowheads="1"/>
          </p:cNvSpPr>
          <p:nvPr/>
        </p:nvSpPr>
        <p:spPr bwMode="auto">
          <a:xfrm>
            <a:off x="6732588" y="3687763"/>
            <a:ext cx="2305050" cy="6413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函数可导一定连续，</a:t>
            </a:r>
          </a:p>
          <a:p>
            <a:pPr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但连续不一定可导</a:t>
            </a:r>
            <a:r>
              <a:rPr kumimoji="1" lang="en-US" altLang="zh-CN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.</a:t>
            </a:r>
          </a:p>
        </p:txBody>
      </p:sp>
      <p:cxnSp>
        <p:nvCxnSpPr>
          <p:cNvPr id="18442" name="AutoShape 38"/>
          <p:cNvCxnSpPr>
            <a:cxnSpLocks noChangeShapeType="1"/>
            <a:stCxn id="18434" idx="0"/>
            <a:endCxn id="18435" idx="1"/>
          </p:cNvCxnSpPr>
          <p:nvPr/>
        </p:nvCxnSpPr>
        <p:spPr bwMode="auto">
          <a:xfrm rot="5400000" flipH="1" flipV="1">
            <a:off x="781526" y="1149827"/>
            <a:ext cx="854075" cy="678499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3" name="AutoShape 39"/>
          <p:cNvCxnSpPr>
            <a:cxnSpLocks noChangeShapeType="1"/>
            <a:stCxn id="18434" idx="3"/>
            <a:endCxn id="18437" idx="1"/>
          </p:cNvCxnSpPr>
          <p:nvPr/>
        </p:nvCxnSpPr>
        <p:spPr bwMode="auto">
          <a:xfrm flipV="1">
            <a:off x="1100146" y="2259013"/>
            <a:ext cx="519104" cy="48473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4" name="AutoShape 40"/>
          <p:cNvCxnSpPr>
            <a:cxnSpLocks noChangeShapeType="1"/>
            <a:stCxn id="18434" idx="2"/>
            <a:endCxn id="18440" idx="1"/>
          </p:cNvCxnSpPr>
          <p:nvPr/>
        </p:nvCxnSpPr>
        <p:spPr bwMode="auto">
          <a:xfrm rot="16200000" flipH="1">
            <a:off x="1077741" y="3362947"/>
            <a:ext cx="333083" cy="749936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445" name="Group 41"/>
          <p:cNvGrpSpPr>
            <a:grpSpLocks/>
          </p:cNvGrpSpPr>
          <p:nvPr/>
        </p:nvGrpSpPr>
        <p:grpSpPr bwMode="auto">
          <a:xfrm>
            <a:off x="3563938" y="3471863"/>
            <a:ext cx="1439862" cy="1135062"/>
            <a:chOff x="3888" y="1874"/>
            <a:chExt cx="1584" cy="1207"/>
          </a:xfrm>
        </p:grpSpPr>
        <p:sp>
          <p:nvSpPr>
            <p:cNvPr id="18468" name="Line 42"/>
            <p:cNvSpPr>
              <a:spLocks noChangeShapeType="1"/>
            </p:cNvSpPr>
            <p:nvPr/>
          </p:nvSpPr>
          <p:spPr bwMode="auto">
            <a:xfrm flipV="1">
              <a:off x="4560" y="1920"/>
              <a:ext cx="1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Freeform 43"/>
            <p:cNvSpPr>
              <a:spLocks/>
            </p:cNvSpPr>
            <p:nvPr/>
          </p:nvSpPr>
          <p:spPr bwMode="auto">
            <a:xfrm>
              <a:off x="4105" y="2256"/>
              <a:ext cx="455" cy="576"/>
            </a:xfrm>
            <a:custGeom>
              <a:avLst/>
              <a:gdLst>
                <a:gd name="T0" fmla="*/ 0 w 336"/>
                <a:gd name="T1" fmla="*/ 0 h 576"/>
                <a:gd name="T2" fmla="*/ 218 w 336"/>
                <a:gd name="T3" fmla="*/ 240 h 576"/>
                <a:gd name="T4" fmla="*/ 657 w 336"/>
                <a:gd name="T5" fmla="*/ 432 h 576"/>
                <a:gd name="T6" fmla="*/ 1529 w 336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576">
                  <a:moveTo>
                    <a:pt x="0" y="0"/>
                  </a:moveTo>
                  <a:cubicBezTo>
                    <a:pt x="12" y="84"/>
                    <a:pt x="24" y="168"/>
                    <a:pt x="48" y="240"/>
                  </a:cubicBezTo>
                  <a:cubicBezTo>
                    <a:pt x="72" y="312"/>
                    <a:pt x="96" y="376"/>
                    <a:pt x="144" y="432"/>
                  </a:cubicBezTo>
                  <a:cubicBezTo>
                    <a:pt x="192" y="488"/>
                    <a:pt x="264" y="532"/>
                    <a:pt x="336" y="57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70" name="Object 44"/>
            <p:cNvGraphicFramePr>
              <a:graphicFrameLocks noChangeAspect="1"/>
            </p:cNvGraphicFramePr>
            <p:nvPr/>
          </p:nvGraphicFramePr>
          <p:xfrm>
            <a:off x="5208" y="2838"/>
            <a:ext cx="26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" name="公式" r:id="rId29" imgW="177492" imgH="177492" progId="Equation.3">
                    <p:embed/>
                  </p:oleObj>
                </mc:Choice>
                <mc:Fallback>
                  <p:oleObj name="公式" r:id="rId29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" y="2838"/>
                          <a:ext cx="26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1" name="Object 45"/>
            <p:cNvGraphicFramePr>
              <a:graphicFrameLocks noChangeAspect="1"/>
            </p:cNvGraphicFramePr>
            <p:nvPr/>
          </p:nvGraphicFramePr>
          <p:xfrm>
            <a:off x="4416" y="1874"/>
            <a:ext cx="19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" name="公式" r:id="rId31" imgW="190500" imgH="228600" progId="Equation.3">
                    <p:embed/>
                  </p:oleObj>
                </mc:Choice>
                <mc:Fallback>
                  <p:oleObj name="公式" r:id="rId31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74"/>
                          <a:ext cx="19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2" name="Object 46"/>
            <p:cNvGraphicFramePr>
              <a:graphicFrameLocks noChangeAspect="1"/>
            </p:cNvGraphicFramePr>
            <p:nvPr/>
          </p:nvGraphicFramePr>
          <p:xfrm>
            <a:off x="4128" y="2105"/>
            <a:ext cx="36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6" name="公式" r:id="rId33" imgW="698500" imgH="381000" progId="Equation.3">
                    <p:embed/>
                  </p:oleObj>
                </mc:Choice>
                <mc:Fallback>
                  <p:oleObj name="公式" r:id="rId33" imgW="6985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105"/>
                          <a:ext cx="36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3" name="Text Box 47"/>
            <p:cNvSpPr txBox="1">
              <a:spLocks noChangeArrowheads="1"/>
            </p:cNvSpPr>
            <p:nvPr/>
          </p:nvSpPr>
          <p:spPr bwMode="auto">
            <a:xfrm>
              <a:off x="4380" y="2821"/>
              <a:ext cx="203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kumimoji="1" lang="en-US" altLang="zh-CN" sz="1000">
                  <a:solidFill>
                    <a:srgbClr val="000000"/>
                  </a:solidFill>
                  <a:ea typeface="宋体" pitchFamily="2" charset="-122"/>
                </a:rPr>
                <a:t>0</a:t>
              </a:r>
            </a:p>
          </p:txBody>
        </p:sp>
        <p:graphicFrame>
          <p:nvGraphicFramePr>
            <p:cNvPr id="18474" name="Object 48"/>
            <p:cNvGraphicFramePr>
              <a:graphicFrameLocks noChangeAspect="1"/>
            </p:cNvGraphicFramePr>
            <p:nvPr/>
          </p:nvGraphicFramePr>
          <p:xfrm>
            <a:off x="4800" y="2084"/>
            <a:ext cx="288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" name="公式" r:id="rId35" imgW="583947" imgH="228501" progId="Equation.3">
                    <p:embed/>
                  </p:oleObj>
                </mc:Choice>
                <mc:Fallback>
                  <p:oleObj name="公式" r:id="rId35" imgW="583947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84"/>
                          <a:ext cx="288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5" name="Line 49"/>
            <p:cNvSpPr>
              <a:spLocks noChangeShapeType="1"/>
            </p:cNvSpPr>
            <p:nvPr/>
          </p:nvSpPr>
          <p:spPr bwMode="auto">
            <a:xfrm>
              <a:off x="3888" y="2832"/>
              <a:ext cx="14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50"/>
            <p:cNvSpPr>
              <a:spLocks noChangeShapeType="1"/>
            </p:cNvSpPr>
            <p:nvPr/>
          </p:nvSpPr>
          <p:spPr bwMode="auto">
            <a:xfrm flipV="1">
              <a:off x="4560" y="2304"/>
              <a:ext cx="528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446" name="Group 69"/>
          <p:cNvGrpSpPr>
            <a:grpSpLocks/>
          </p:cNvGrpSpPr>
          <p:nvPr/>
        </p:nvGrpSpPr>
        <p:grpSpPr bwMode="auto">
          <a:xfrm>
            <a:off x="5003800" y="3400425"/>
            <a:ext cx="1655763" cy="1252538"/>
            <a:chOff x="3243" y="2024"/>
            <a:chExt cx="1043" cy="789"/>
          </a:xfrm>
        </p:grpSpPr>
        <p:sp>
          <p:nvSpPr>
            <p:cNvPr id="18460" name="Line 52"/>
            <p:cNvSpPr>
              <a:spLocks noChangeShapeType="1"/>
            </p:cNvSpPr>
            <p:nvPr/>
          </p:nvSpPr>
          <p:spPr bwMode="auto">
            <a:xfrm>
              <a:off x="3243" y="2449"/>
              <a:ext cx="96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53"/>
            <p:cNvSpPr>
              <a:spLocks noChangeShapeType="1"/>
            </p:cNvSpPr>
            <p:nvPr/>
          </p:nvSpPr>
          <p:spPr bwMode="auto">
            <a:xfrm flipV="1">
              <a:off x="3470" y="2024"/>
              <a:ext cx="1" cy="7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54"/>
            <p:cNvSpPr>
              <a:spLocks noChangeShapeType="1"/>
            </p:cNvSpPr>
            <p:nvPr/>
          </p:nvSpPr>
          <p:spPr bwMode="auto">
            <a:xfrm>
              <a:off x="3694" y="2071"/>
              <a:ext cx="1" cy="7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Freeform 55"/>
            <p:cNvSpPr>
              <a:spLocks/>
            </p:cNvSpPr>
            <p:nvPr/>
          </p:nvSpPr>
          <p:spPr bwMode="auto">
            <a:xfrm>
              <a:off x="3292" y="2192"/>
              <a:ext cx="780" cy="486"/>
            </a:xfrm>
            <a:custGeom>
              <a:avLst/>
              <a:gdLst>
                <a:gd name="T0" fmla="*/ 0 w 816"/>
                <a:gd name="T1" fmla="*/ 1247 h 384"/>
                <a:gd name="T2" fmla="*/ 229 w 816"/>
                <a:gd name="T3" fmla="*/ 1091 h 384"/>
                <a:gd name="T4" fmla="*/ 345 w 816"/>
                <a:gd name="T5" fmla="*/ 625 h 384"/>
                <a:gd name="T6" fmla="*/ 461 w 816"/>
                <a:gd name="T7" fmla="*/ 156 h 384"/>
                <a:gd name="T8" fmla="*/ 652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384"/>
                  </a:moveTo>
                  <a:cubicBezTo>
                    <a:pt x="108" y="376"/>
                    <a:pt x="216" y="368"/>
                    <a:pt x="288" y="336"/>
                  </a:cubicBezTo>
                  <a:cubicBezTo>
                    <a:pt x="360" y="304"/>
                    <a:pt x="384" y="240"/>
                    <a:pt x="432" y="192"/>
                  </a:cubicBezTo>
                  <a:cubicBezTo>
                    <a:pt x="480" y="144"/>
                    <a:pt x="512" y="80"/>
                    <a:pt x="576" y="48"/>
                  </a:cubicBezTo>
                  <a:cubicBezTo>
                    <a:pt x="640" y="16"/>
                    <a:pt x="728" y="8"/>
                    <a:pt x="816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64" name="Object 56"/>
            <p:cNvGraphicFramePr>
              <a:graphicFrameLocks noChangeAspect="1"/>
            </p:cNvGraphicFramePr>
            <p:nvPr/>
          </p:nvGraphicFramePr>
          <p:xfrm>
            <a:off x="3742" y="2024"/>
            <a:ext cx="465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" name="公式" r:id="rId37" imgW="1079500" imgH="368300" progId="Equation.3">
                    <p:embed/>
                  </p:oleObj>
                </mc:Choice>
                <mc:Fallback>
                  <p:oleObj name="公式" r:id="rId37" imgW="10795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024"/>
                          <a:ext cx="465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5" name="Object 57"/>
            <p:cNvGraphicFramePr>
              <a:graphicFrameLocks noChangeAspect="1"/>
            </p:cNvGraphicFramePr>
            <p:nvPr/>
          </p:nvGraphicFramePr>
          <p:xfrm>
            <a:off x="4123" y="2472"/>
            <a:ext cx="163" cy="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公式" r:id="rId39" imgW="177492" imgH="177492" progId="Equation.3">
                    <p:embed/>
                  </p:oleObj>
                </mc:Choice>
                <mc:Fallback>
                  <p:oleObj name="公式" r:id="rId39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2472"/>
                          <a:ext cx="163" cy="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6" name="Object 58"/>
            <p:cNvGraphicFramePr>
              <a:graphicFrameLocks noChangeAspect="1"/>
            </p:cNvGraphicFramePr>
            <p:nvPr/>
          </p:nvGraphicFramePr>
          <p:xfrm>
            <a:off x="3318" y="2024"/>
            <a:ext cx="176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公式" r:id="rId40" imgW="190500" imgH="228600" progId="Equation.3">
                    <p:embed/>
                  </p:oleObj>
                </mc:Choice>
                <mc:Fallback>
                  <p:oleObj name="公式" r:id="rId40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8" y="2024"/>
                          <a:ext cx="176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7" name="Text Box 60"/>
            <p:cNvSpPr txBox="1">
              <a:spLocks noChangeArrowheads="1"/>
            </p:cNvSpPr>
            <p:nvPr/>
          </p:nvSpPr>
          <p:spPr bwMode="auto">
            <a:xfrm>
              <a:off x="3676" y="2444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</a:pPr>
              <a:r>
                <a:rPr kumimoji="1" lang="en-US" altLang="zh-CN" sz="1200" b="1">
                  <a:solidFill>
                    <a:srgbClr val="000000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8447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18456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Rectangle 62"/>
          <p:cNvSpPr>
            <a:spLocks noChangeArrowheads="1"/>
          </p:cNvSpPr>
          <p:nvPr/>
        </p:nvSpPr>
        <p:spPr bwMode="auto">
          <a:xfrm>
            <a:off x="581025" y="179388"/>
            <a:ext cx="269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Ch2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导数与微分</a:t>
            </a:r>
          </a:p>
        </p:txBody>
      </p:sp>
      <p:sp>
        <p:nvSpPr>
          <p:cNvPr id="18449" name="Rectangle 70"/>
          <p:cNvSpPr>
            <a:spLocks noChangeArrowheads="1"/>
          </p:cNvSpPr>
          <p:nvPr/>
        </p:nvSpPr>
        <p:spPr bwMode="auto">
          <a:xfrm>
            <a:off x="1692275" y="4805363"/>
            <a:ext cx="2016125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黑体" pitchFamily="2" charset="-122"/>
              </a:rPr>
              <a:t>高阶导数的定义</a:t>
            </a:r>
          </a:p>
        </p:txBody>
      </p:sp>
      <p:sp>
        <p:nvSpPr>
          <p:cNvPr id="18451" name="Text Box 74"/>
          <p:cNvSpPr txBox="1">
            <a:spLocks noChangeArrowheads="1"/>
          </p:cNvSpPr>
          <p:nvPr/>
        </p:nvSpPr>
        <p:spPr bwMode="auto">
          <a:xfrm>
            <a:off x="2471738" y="5551488"/>
            <a:ext cx="7207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000000"/>
                </a:solidFill>
              </a:rPr>
              <a:t>记作</a:t>
            </a:r>
          </a:p>
        </p:txBody>
      </p:sp>
      <p:graphicFrame>
        <p:nvGraphicFramePr>
          <p:cNvPr id="18452" name="Object 75"/>
          <p:cNvGraphicFramePr>
            <a:graphicFrameLocks noChangeAspect="1"/>
          </p:cNvGraphicFramePr>
          <p:nvPr/>
        </p:nvGraphicFramePr>
        <p:xfrm>
          <a:off x="3192463" y="5465763"/>
          <a:ext cx="23034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公式" r:id="rId41" imgW="3895773" imgH="866680" progId="Equation.3">
                  <p:embed/>
                </p:oleObj>
              </mc:Choice>
              <mc:Fallback>
                <p:oleObj name="公式" r:id="rId41" imgW="3895773" imgH="8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5465763"/>
                        <a:ext cx="230346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76"/>
          <p:cNvGraphicFramePr>
            <a:graphicFrameLocks noChangeAspect="1"/>
          </p:cNvGraphicFramePr>
          <p:nvPr/>
        </p:nvGraphicFramePr>
        <p:xfrm>
          <a:off x="5580063" y="5926138"/>
          <a:ext cx="2735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公式" r:id="rId43" imgW="4771882" imgH="885968" progId="Equation.3">
                  <p:embed/>
                </p:oleObj>
              </mc:Choice>
              <mc:Fallback>
                <p:oleObj name="公式" r:id="rId43" imgW="4771882" imgH="8859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926138"/>
                        <a:ext cx="27352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Text Box 77"/>
          <p:cNvSpPr txBox="1">
            <a:spLocks noChangeArrowheads="1"/>
          </p:cNvSpPr>
          <p:nvPr/>
        </p:nvSpPr>
        <p:spPr bwMode="auto">
          <a:xfrm>
            <a:off x="1304925" y="6056313"/>
            <a:ext cx="4200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333399"/>
                </a:solidFill>
              </a:rPr>
              <a:t>二阶和二阶以上的导数统称为</a:t>
            </a:r>
            <a:r>
              <a:rPr kumimoji="1" lang="zh-CN" altLang="en-US" sz="1800" b="1">
                <a:solidFill>
                  <a:srgbClr val="333399"/>
                </a:solidFill>
                <a:ea typeface="黑体" pitchFamily="2" charset="-122"/>
              </a:rPr>
              <a:t>高阶导数</a:t>
            </a:r>
            <a:r>
              <a:rPr kumimoji="1" lang="en-US" altLang="zh-CN" sz="1800" b="1">
                <a:solidFill>
                  <a:srgbClr val="333399"/>
                </a:solidFill>
              </a:rPr>
              <a:t>.</a:t>
            </a:r>
            <a:endParaRPr kumimoji="1" lang="en-US" altLang="zh-CN" sz="1800" b="1">
              <a:solidFill>
                <a:srgbClr val="000000"/>
              </a:solidFill>
            </a:endParaRPr>
          </a:p>
        </p:txBody>
      </p:sp>
      <p:graphicFrame>
        <p:nvGraphicFramePr>
          <p:cNvPr id="18455" name="Object 85"/>
          <p:cNvGraphicFramePr>
            <a:graphicFrameLocks noChangeAspect="1"/>
          </p:cNvGraphicFramePr>
          <p:nvPr/>
        </p:nvGraphicFramePr>
        <p:xfrm>
          <a:off x="3852863" y="4756150"/>
          <a:ext cx="28797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45" imgW="2311400" imgH="406400" progId="Equation.DSMT4">
                  <p:embed/>
                </p:oleObj>
              </mc:Choice>
              <mc:Fallback>
                <p:oleObj name="Equation" r:id="rId45" imgW="2311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756150"/>
                        <a:ext cx="28797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4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095375" y="8588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816100" y="-762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095375" y="-7620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</a:endParaRP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432982"/>
              </p:ext>
            </p:extLst>
          </p:nvPr>
        </p:nvGraphicFramePr>
        <p:xfrm>
          <a:off x="1816100" y="160338"/>
          <a:ext cx="236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name="Equation" r:id="rId3" imgW="2343293" imgH="552498" progId="Equation.DSMT4">
                  <p:embed/>
                </p:oleObj>
              </mc:Choice>
              <mc:Fallback>
                <p:oleObj name="Equation" r:id="rId3" imgW="2343293" imgH="5524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60338"/>
                        <a:ext cx="236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69963" y="1714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曲线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211638" y="192088"/>
            <a:ext cx="48237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处的切线方程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(                        ).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999288" y="9842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55600" y="19208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42875" y="192088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例</a:t>
            </a:r>
            <a:r>
              <a:rPr kumimoji="1" lang="en-US" altLang="zh-CN" b="1">
                <a:solidFill>
                  <a:srgbClr val="A50021"/>
                </a:solidFill>
                <a:latin typeface="+mn-lt"/>
                <a:ea typeface="+mn-ea"/>
              </a:rPr>
              <a:t>14</a:t>
            </a: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．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03213" y="98107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86380" name="Text Box 12"/>
          <p:cNvSpPr txBox="1">
            <a:spLocks noChangeArrowheads="1"/>
          </p:cNvSpPr>
          <p:nvPr/>
        </p:nvSpPr>
        <p:spPr bwMode="auto">
          <a:xfrm>
            <a:off x="209599" y="10541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 dirty="0">
                <a:solidFill>
                  <a:srgbClr val="C00000"/>
                </a:solidFill>
              </a:rPr>
              <a:t>解：</a:t>
            </a:r>
          </a:p>
        </p:txBody>
      </p:sp>
      <p:graphicFrame>
        <p:nvGraphicFramePr>
          <p:cNvPr id="186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947570"/>
              </p:ext>
            </p:extLst>
          </p:nvPr>
        </p:nvGraphicFramePr>
        <p:xfrm>
          <a:off x="900113" y="838200"/>
          <a:ext cx="50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Equation" r:id="rId5" imgW="485632" imgH="866680" progId="Equation.DSMT4">
                  <p:embed/>
                </p:oleObj>
              </mc:Choice>
              <mc:Fallback>
                <p:oleObj name="Equation" r:id="rId5" imgW="485632" imgH="8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8200"/>
                        <a:ext cx="50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659668"/>
              </p:ext>
            </p:extLst>
          </p:nvPr>
        </p:nvGraphicFramePr>
        <p:xfrm>
          <a:off x="1403350" y="838200"/>
          <a:ext cx="53181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Equation" r:id="rId7" imgW="3609880" imgH="628793" progId="Equation.DSMT4">
                  <p:embed/>
                </p:oleObj>
              </mc:Choice>
              <mc:Fallback>
                <p:oleObj name="Equation" r:id="rId7" imgW="3609880" imgH="6287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838200"/>
                        <a:ext cx="531812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3" name="Text Box 15"/>
          <p:cNvSpPr txBox="1">
            <a:spLocks noChangeArrowheads="1"/>
          </p:cNvSpPr>
          <p:nvPr/>
        </p:nvSpPr>
        <p:spPr bwMode="auto">
          <a:xfrm>
            <a:off x="773113" y="2011363"/>
            <a:ext cx="1012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斜率</a:t>
            </a:r>
          </a:p>
        </p:txBody>
      </p:sp>
      <p:graphicFrame>
        <p:nvGraphicFramePr>
          <p:cNvPr id="186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5734"/>
              </p:ext>
            </p:extLst>
          </p:nvPr>
        </p:nvGraphicFramePr>
        <p:xfrm>
          <a:off x="6769100" y="192088"/>
          <a:ext cx="1714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Equation" r:id="rId9" imgW="1685782" imgH="514350" progId="Equation.DSMT4">
                  <p:embed/>
                </p:oleObj>
              </mc:Choice>
              <mc:Fallback>
                <p:oleObj name="Equation" r:id="rId9" imgW="1685782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192088"/>
                        <a:ext cx="1714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481104"/>
              </p:ext>
            </p:extLst>
          </p:nvPr>
        </p:nvGraphicFramePr>
        <p:xfrm>
          <a:off x="6781800" y="908050"/>
          <a:ext cx="20272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Equation" r:id="rId11" imgW="1362170" imgH="447484" progId="Equation.DSMT4">
                  <p:embed/>
                </p:oleObj>
              </mc:Choice>
              <mc:Fallback>
                <p:oleObj name="Equation" r:id="rId11" imgW="1362170" imgH="447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908050"/>
                        <a:ext cx="20272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191110"/>
              </p:ext>
            </p:extLst>
          </p:nvPr>
        </p:nvGraphicFramePr>
        <p:xfrm>
          <a:off x="1692275" y="1916113"/>
          <a:ext cx="33845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Equation" r:id="rId13" imgW="2457307" imgH="600075" progId="Equation.DSMT4">
                  <p:embed/>
                </p:oleObj>
              </mc:Choice>
              <mc:Fallback>
                <p:oleObj name="Equation" r:id="rId13" imgW="2457307" imgH="6000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16113"/>
                        <a:ext cx="33845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87" name="Text Box 19"/>
          <p:cNvSpPr txBox="1">
            <a:spLocks noChangeArrowheads="1"/>
          </p:cNvSpPr>
          <p:nvPr/>
        </p:nvSpPr>
        <p:spPr bwMode="auto">
          <a:xfrm>
            <a:off x="5205413" y="1935163"/>
            <a:ext cx="813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－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1.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950913" y="46418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095375" y="54340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47675" y="33035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152400" y="283845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例</a:t>
            </a:r>
            <a:r>
              <a:rPr kumimoji="1" lang="en-US" altLang="zh-CN" b="1">
                <a:solidFill>
                  <a:srgbClr val="A50021"/>
                </a:solidFill>
                <a:latin typeface="+mn-lt"/>
                <a:ea typeface="+mn-ea"/>
              </a:rPr>
              <a:t>15.</a:t>
            </a:r>
          </a:p>
        </p:txBody>
      </p:sp>
      <p:sp>
        <p:nvSpPr>
          <p:cNvPr id="186392" name="Text Box 24"/>
          <p:cNvSpPr txBox="1">
            <a:spLocks noChangeArrowheads="1"/>
          </p:cNvSpPr>
          <p:nvPr/>
        </p:nvSpPr>
        <p:spPr bwMode="auto">
          <a:xfrm>
            <a:off x="611188" y="447833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据题意：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355600" y="519906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303213" y="584676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368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431074"/>
              </p:ext>
            </p:extLst>
          </p:nvPr>
        </p:nvGraphicFramePr>
        <p:xfrm>
          <a:off x="4286371" y="2833027"/>
          <a:ext cx="13255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15" imgW="901309" imgH="330057" progId="Equation.DSMT4">
                  <p:embed/>
                </p:oleObj>
              </mc:Choice>
              <mc:Fallback>
                <p:oleObj name="Equation" r:id="rId15" imgW="901309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71" y="2833027"/>
                        <a:ext cx="13255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1042988" y="2851299"/>
            <a:ext cx="1166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</a:rPr>
              <a:t>曲线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3124200" y="2881461"/>
            <a:ext cx="1609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400" b="1">
                <a:solidFill>
                  <a:srgbClr val="000000"/>
                </a:solidFill>
              </a:rPr>
              <a:t>与曲线</a:t>
            </a:r>
          </a:p>
        </p:txBody>
      </p:sp>
      <p:sp>
        <p:nvSpPr>
          <p:cNvPr id="186398" name="Text Box 30"/>
          <p:cNvSpPr txBox="1">
            <a:spLocks noChangeArrowheads="1"/>
          </p:cNvSpPr>
          <p:nvPr/>
        </p:nvSpPr>
        <p:spPr bwMode="auto">
          <a:xfrm>
            <a:off x="209599" y="35433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C00000"/>
                </a:solidFill>
              </a:rPr>
              <a:t>解：</a:t>
            </a:r>
          </a:p>
        </p:txBody>
      </p:sp>
      <p:sp>
        <p:nvSpPr>
          <p:cNvPr id="186399" name="Text Box 31"/>
          <p:cNvSpPr txBox="1">
            <a:spLocks noChangeArrowheads="1"/>
          </p:cNvSpPr>
          <p:nvPr/>
        </p:nvSpPr>
        <p:spPr bwMode="auto">
          <a:xfrm>
            <a:off x="755650" y="3543300"/>
            <a:ext cx="1728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设切点为　　　　　</a:t>
            </a:r>
          </a:p>
        </p:txBody>
      </p:sp>
      <p:graphicFrame>
        <p:nvGraphicFramePr>
          <p:cNvPr id="1864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667592"/>
              </p:ext>
            </p:extLst>
          </p:nvPr>
        </p:nvGraphicFramePr>
        <p:xfrm>
          <a:off x="2195513" y="3543300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17" imgW="1085707" imgH="428625" progId="Equation.DSMT4">
                  <p:embed/>
                </p:oleObj>
              </mc:Choice>
              <mc:Fallback>
                <p:oleObj name="Equation" r:id="rId17" imgW="1085707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43300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687763" y="491013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3689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86527"/>
              </p:ext>
            </p:extLst>
          </p:nvPr>
        </p:nvGraphicFramePr>
        <p:xfrm>
          <a:off x="1905000" y="2833688"/>
          <a:ext cx="11938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19" imgW="812447" imgH="330057" progId="Equation.DSMT4">
                  <p:embed/>
                </p:oleObj>
              </mc:Choice>
              <mc:Fallback>
                <p:oleObj name="Equation" r:id="rId19" imgW="812447" imgH="3300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33688"/>
                        <a:ext cx="11938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5611934" y="2843566"/>
            <a:ext cx="37240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2400" b="1" dirty="0">
                <a:solidFill>
                  <a:srgbClr val="000000"/>
                </a:solidFill>
                <a:latin typeface="+mn-lt"/>
                <a:ea typeface="+mn-ea"/>
              </a:rPr>
              <a:t>在某点相切，求此点及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+mn-lt"/>
                <a:ea typeface="+mn-ea"/>
              </a:rPr>
              <a:t>a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+mn-lt"/>
                <a:ea typeface="+mn-ea"/>
              </a:rPr>
              <a:t>．</a:t>
            </a:r>
          </a:p>
        </p:txBody>
      </p:sp>
      <p:sp>
        <p:nvSpPr>
          <p:cNvPr id="186404" name="Text Box 36"/>
          <p:cNvSpPr txBox="1">
            <a:spLocks noChangeArrowheads="1"/>
          </p:cNvSpPr>
          <p:nvPr/>
        </p:nvSpPr>
        <p:spPr bwMode="auto">
          <a:xfrm>
            <a:off x="4119563" y="462280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解得，</a:t>
            </a:r>
          </a:p>
        </p:txBody>
      </p:sp>
      <p:graphicFrame>
        <p:nvGraphicFramePr>
          <p:cNvPr id="1864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376046"/>
              </p:ext>
            </p:extLst>
          </p:nvPr>
        </p:nvGraphicFramePr>
        <p:xfrm>
          <a:off x="5248275" y="3994150"/>
          <a:ext cx="137477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21" imgW="774364" imgH="1079032" progId="Equation.DSMT4">
                  <p:embed/>
                </p:oleObj>
              </mc:Choice>
              <mc:Fallback>
                <p:oleObj name="Equation" r:id="rId21" imgW="774364" imgH="10790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994150"/>
                        <a:ext cx="1374775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16567"/>
              </p:ext>
            </p:extLst>
          </p:nvPr>
        </p:nvGraphicFramePr>
        <p:xfrm>
          <a:off x="2012950" y="3948113"/>
          <a:ext cx="1938338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23" imgW="1091726" imgH="1129810" progId="Equation.DSMT4">
                  <p:embed/>
                </p:oleObj>
              </mc:Choice>
              <mc:Fallback>
                <p:oleObj name="Equation" r:id="rId23" imgW="1091726" imgH="11298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948113"/>
                        <a:ext cx="1938338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65198"/>
              </p:ext>
            </p:extLst>
          </p:nvPr>
        </p:nvGraphicFramePr>
        <p:xfrm>
          <a:off x="2208213" y="5270500"/>
          <a:ext cx="17541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25" imgW="850531" imgH="393529" progId="Equation.DSMT4">
                  <p:embed/>
                </p:oleObj>
              </mc:Choice>
              <mc:Fallback>
                <p:oleObj name="Equation" r:id="rId25" imgW="85053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5270500"/>
                        <a:ext cx="17541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554136"/>
              </p:ext>
            </p:extLst>
          </p:nvPr>
        </p:nvGraphicFramePr>
        <p:xfrm>
          <a:off x="2268538" y="4695825"/>
          <a:ext cx="17573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27" imgW="990170" imgH="317362" progId="Equation.DSMT4">
                  <p:embed/>
                </p:oleObj>
              </mc:Choice>
              <mc:Fallback>
                <p:oleObj name="Equation" r:id="rId27" imgW="990170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95825"/>
                        <a:ext cx="175736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494756"/>
              </p:ext>
            </p:extLst>
          </p:nvPr>
        </p:nvGraphicFramePr>
        <p:xfrm>
          <a:off x="6207125" y="1851025"/>
          <a:ext cx="15843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29" imgW="1854000" imgH="1079280" progId="Equation.DSMT4">
                  <p:embed/>
                </p:oleObj>
              </mc:Choice>
              <mc:Fallback>
                <p:oleObj name="Equation" r:id="rId29" imgW="185400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851025"/>
                        <a:ext cx="1584325" cy="962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228202"/>
              </p:ext>
            </p:extLst>
          </p:nvPr>
        </p:nvGraphicFramePr>
        <p:xfrm>
          <a:off x="7812088" y="1803028"/>
          <a:ext cx="13319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31" imgW="1460160" imgH="1028520" progId="Equation.DSMT4">
                  <p:embed/>
                </p:oleObj>
              </mc:Choice>
              <mc:Fallback>
                <p:oleObj name="Equation" r:id="rId31" imgW="146016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803028"/>
                        <a:ext cx="1331912" cy="9779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208202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0" grpId="0"/>
      <p:bldP spid="186383" grpId="0"/>
      <p:bldP spid="186387" grpId="0"/>
      <p:bldP spid="186392" grpId="0"/>
      <p:bldP spid="186398" grpId="0"/>
      <p:bldP spid="186399" grpId="0"/>
      <p:bldP spid="186404" grpId="0"/>
      <p:bldP spid="4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455114"/>
              </p:ext>
            </p:extLst>
          </p:nvPr>
        </p:nvGraphicFramePr>
        <p:xfrm>
          <a:off x="1628775" y="220663"/>
          <a:ext cx="2860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3" imgW="2844720" imgH="482400" progId="Equation.DSMT4">
                  <p:embed/>
                </p:oleObj>
              </mc:Choice>
              <mc:Fallback>
                <p:oleObj name="Equation" r:id="rId3" imgW="2844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20663"/>
                        <a:ext cx="28606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1136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A50021"/>
                </a:solidFill>
              </a:rPr>
              <a:t>例</a:t>
            </a:r>
            <a:r>
              <a:rPr kumimoji="1" lang="en-US" altLang="zh-CN" sz="2800" b="1">
                <a:solidFill>
                  <a:srgbClr val="A50021"/>
                </a:solidFill>
              </a:rPr>
              <a:t>16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639763" y="112553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A50021"/>
                </a:solidFill>
              </a:rPr>
              <a:t>解</a:t>
            </a:r>
            <a:r>
              <a:rPr kumimoji="1" lang="en-US" altLang="zh-CN" sz="2800" b="1" dirty="0">
                <a:solidFill>
                  <a:srgbClr val="A50021"/>
                </a:solidFill>
              </a:rPr>
              <a:t>:</a:t>
            </a: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912813" y="517842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800">
              <a:solidFill>
                <a:srgbClr val="000000"/>
              </a:solidFill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950913" y="3087688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800">
              <a:solidFill>
                <a:srgbClr val="000000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095375" y="387985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007385"/>
              </p:ext>
            </p:extLst>
          </p:nvPr>
        </p:nvGraphicFramePr>
        <p:xfrm>
          <a:off x="4470400" y="3257550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5" imgW="203112" imgH="342751" progId="Equation.DSMT4">
                  <p:embed/>
                </p:oleObj>
              </mc:Choice>
              <mc:Fallback>
                <p:oleObj name="Equation" r:id="rId5" imgW="203112" imgH="3427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57550"/>
                        <a:ext cx="203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769938" y="537527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800">
              <a:solidFill>
                <a:srgbClr val="000000"/>
              </a:solidFill>
            </a:endParaRPr>
          </a:p>
        </p:txBody>
      </p:sp>
      <p:sp>
        <p:nvSpPr>
          <p:cNvPr id="193547" name="Text Box 11"/>
          <p:cNvSpPr txBox="1">
            <a:spLocks noChangeArrowheads="1"/>
          </p:cNvSpPr>
          <p:nvPr/>
        </p:nvSpPr>
        <p:spPr bwMode="auto">
          <a:xfrm>
            <a:off x="1311275" y="292417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800">
              <a:solidFill>
                <a:srgbClr val="000000"/>
              </a:solidFill>
            </a:endParaRPr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816100" y="342900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800">
              <a:solidFill>
                <a:srgbClr val="000000"/>
              </a:solidFill>
            </a:endParaRP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1095375" y="342900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endParaRPr kumimoji="1" lang="zh-CN" altLang="zh-CN" sz="2800">
              <a:solidFill>
                <a:srgbClr val="000000"/>
              </a:solidFill>
            </a:endParaRPr>
          </a:p>
        </p:txBody>
      </p:sp>
      <p:graphicFrame>
        <p:nvGraphicFramePr>
          <p:cNvPr id="1935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74141"/>
              </p:ext>
            </p:extLst>
          </p:nvPr>
        </p:nvGraphicFramePr>
        <p:xfrm>
          <a:off x="549275" y="3022600"/>
          <a:ext cx="7096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7" imgW="742807" imgH="314182" progId="Equation.DSMT4">
                  <p:embed/>
                </p:oleObj>
              </mc:Choice>
              <mc:Fallback>
                <p:oleObj name="Equation" r:id="rId7" imgW="742807" imgH="3141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3022600"/>
                        <a:ext cx="7096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35977"/>
              </p:ext>
            </p:extLst>
          </p:nvPr>
        </p:nvGraphicFramePr>
        <p:xfrm>
          <a:off x="5268913" y="238125"/>
          <a:ext cx="11842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9" imgW="1168200" imgH="482400" progId="Equation.DSMT4">
                  <p:embed/>
                </p:oleObj>
              </mc:Choice>
              <mc:Fallback>
                <p:oleObj name="Equation" r:id="rId9" imgW="1168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238125"/>
                        <a:ext cx="11842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4" name="Text Box 18"/>
          <p:cNvSpPr txBox="1">
            <a:spLocks noChangeArrowheads="1"/>
          </p:cNvSpPr>
          <p:nvPr/>
        </p:nvSpPr>
        <p:spPr bwMode="auto">
          <a:xfrm>
            <a:off x="4678363" y="24130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2800" b="1" dirty="0">
                <a:solidFill>
                  <a:srgbClr val="000000"/>
                </a:solidFill>
              </a:rPr>
              <a:t>求</a:t>
            </a:r>
          </a:p>
        </p:txBody>
      </p:sp>
      <p:sp>
        <p:nvSpPr>
          <p:cNvPr id="193555" name="Text Box 19"/>
          <p:cNvSpPr txBox="1">
            <a:spLocks noChangeArrowheads="1"/>
          </p:cNvSpPr>
          <p:nvPr/>
        </p:nvSpPr>
        <p:spPr bwMode="auto">
          <a:xfrm>
            <a:off x="6764338" y="228600"/>
            <a:ext cx="23796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en-US" altLang="zh-CN" sz="2800" b="1">
                <a:solidFill>
                  <a:srgbClr val="A50021"/>
                </a:solidFill>
              </a:rPr>
              <a:t>(2000</a:t>
            </a:r>
            <a:r>
              <a:rPr kumimoji="1" lang="zh-CN" altLang="en-US" sz="2800" b="1">
                <a:solidFill>
                  <a:srgbClr val="A50021"/>
                </a:solidFill>
              </a:rPr>
              <a:t>年考研</a:t>
            </a:r>
            <a:r>
              <a:rPr kumimoji="1" lang="en-US" altLang="zh-CN" sz="2800" b="1">
                <a:solidFill>
                  <a:srgbClr val="A50021"/>
                </a:solidFill>
              </a:rPr>
              <a:t>)</a:t>
            </a:r>
          </a:p>
        </p:txBody>
      </p:sp>
      <p:graphicFrame>
        <p:nvGraphicFramePr>
          <p:cNvPr id="1935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36275"/>
              </p:ext>
            </p:extLst>
          </p:nvPr>
        </p:nvGraphicFramePr>
        <p:xfrm>
          <a:off x="1354138" y="941388"/>
          <a:ext cx="444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11" imgW="4428982" imgH="866680" progId="Equation.DSMT4">
                  <p:embed/>
                </p:oleObj>
              </mc:Choice>
              <mc:Fallback>
                <p:oleObj name="Equation" r:id="rId11" imgW="4428982" imgH="8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941388"/>
                        <a:ext cx="4445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197240"/>
              </p:ext>
            </p:extLst>
          </p:nvPr>
        </p:nvGraphicFramePr>
        <p:xfrm>
          <a:off x="6021388" y="1225550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13" imgW="1466755" imgH="399907" progId="Equation.DSMT4">
                  <p:embed/>
                </p:oleObj>
              </mc:Choice>
              <mc:Fallback>
                <p:oleObj name="Equation" r:id="rId13" imgW="1466755" imgH="399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1225550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35913"/>
              </p:ext>
            </p:extLst>
          </p:nvPr>
        </p:nvGraphicFramePr>
        <p:xfrm>
          <a:off x="395288" y="1773238"/>
          <a:ext cx="424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15" imgW="4219384" imgH="866680" progId="Equation.DSMT4">
                  <p:embed/>
                </p:oleObj>
              </mc:Choice>
              <mc:Fallback>
                <p:oleObj name="Equation" r:id="rId15" imgW="4219384" imgH="8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424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87831"/>
              </p:ext>
            </p:extLst>
          </p:nvPr>
        </p:nvGraphicFramePr>
        <p:xfrm>
          <a:off x="6877050" y="2060575"/>
          <a:ext cx="156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17" imgW="1543050" imgH="399907" progId="Equation.DSMT4">
                  <p:embed/>
                </p:oleObj>
              </mc:Choice>
              <mc:Fallback>
                <p:oleObj name="Equation" r:id="rId17" imgW="1543050" imgH="399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060575"/>
                        <a:ext cx="156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6457"/>
              </p:ext>
            </p:extLst>
          </p:nvPr>
        </p:nvGraphicFramePr>
        <p:xfrm>
          <a:off x="1619250" y="4048125"/>
          <a:ext cx="2825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19" imgW="3019234" imgH="514350" progId="Equation.DSMT4">
                  <p:embed/>
                </p:oleObj>
              </mc:Choice>
              <mc:Fallback>
                <p:oleObj name="Equation" r:id="rId19" imgW="3019234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48125"/>
                        <a:ext cx="2825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187710"/>
              </p:ext>
            </p:extLst>
          </p:nvPr>
        </p:nvGraphicFramePr>
        <p:xfrm>
          <a:off x="250825" y="4076700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21" imgW="1381030" imgH="466773" progId="Equation.DSMT4">
                  <p:embed/>
                </p:oleObj>
              </mc:Choice>
              <mc:Fallback>
                <p:oleObj name="Equation" r:id="rId21" imgW="1381030" imgH="4667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076700"/>
                        <a:ext cx="139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27803"/>
              </p:ext>
            </p:extLst>
          </p:nvPr>
        </p:nvGraphicFramePr>
        <p:xfrm>
          <a:off x="4500563" y="4005263"/>
          <a:ext cx="4260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23" imgW="4552855" imgH="504920" progId="Equation.DSMT4">
                  <p:embed/>
                </p:oleObj>
              </mc:Choice>
              <mc:Fallback>
                <p:oleObj name="Equation" r:id="rId23" imgW="4552855" imgH="504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05263"/>
                        <a:ext cx="42608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023379"/>
              </p:ext>
            </p:extLst>
          </p:nvPr>
        </p:nvGraphicFramePr>
        <p:xfrm>
          <a:off x="6538913" y="4951413"/>
          <a:ext cx="152558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25" imgW="1688760" imgH="939600" progId="Equation.DSMT4">
                  <p:embed/>
                </p:oleObj>
              </mc:Choice>
              <mc:Fallback>
                <p:oleObj name="Equation" r:id="rId25" imgW="16887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3" y="4951413"/>
                        <a:ext cx="152558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742891"/>
              </p:ext>
            </p:extLst>
          </p:nvPr>
        </p:nvGraphicFramePr>
        <p:xfrm>
          <a:off x="4716463" y="1773238"/>
          <a:ext cx="200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27" imgW="2006600" imgH="965200" progId="Equation.DSMT4">
                  <p:embed/>
                </p:oleObj>
              </mc:Choice>
              <mc:Fallback>
                <p:oleObj name="Equation" r:id="rId27" imgW="20066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773238"/>
                        <a:ext cx="200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199655"/>
              </p:ext>
            </p:extLst>
          </p:nvPr>
        </p:nvGraphicFramePr>
        <p:xfrm>
          <a:off x="2057400" y="2667000"/>
          <a:ext cx="5057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29" imgW="5619702" imgH="1047559" progId="Equation.DSMT4">
                  <p:embed/>
                </p:oleObj>
              </mc:Choice>
              <mc:Fallback>
                <p:oleObj name="Equation" r:id="rId29" imgW="5619702" imgH="10475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5057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66" name="Text Box 30"/>
          <p:cNvSpPr txBox="1">
            <a:spLocks noChangeArrowheads="1"/>
          </p:cNvSpPr>
          <p:nvPr/>
        </p:nvSpPr>
        <p:spPr bwMode="auto">
          <a:xfrm>
            <a:off x="1258888" y="2909888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  <a:defRPr/>
            </a:pPr>
            <a:r>
              <a:rPr kumimoji="1" lang="zh-CN" altLang="en-US" sz="2800" b="1">
                <a:solidFill>
                  <a:srgbClr val="000000"/>
                </a:solidFill>
              </a:rPr>
              <a:t>时</a:t>
            </a:r>
            <a:r>
              <a:rPr kumimoji="1" lang="en-US" altLang="zh-CN" sz="2800" b="1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1935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46893"/>
              </p:ext>
            </p:extLst>
          </p:nvPr>
        </p:nvGraphicFramePr>
        <p:xfrm>
          <a:off x="893763" y="4992688"/>
          <a:ext cx="16430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31" imgW="1857232" imgH="866680" progId="Equation.DSMT4">
                  <p:embed/>
                </p:oleObj>
              </mc:Choice>
              <mc:Fallback>
                <p:oleObj name="Equation" r:id="rId31" imgW="1857232" imgH="8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4992688"/>
                        <a:ext cx="164306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6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664023"/>
              </p:ext>
            </p:extLst>
          </p:nvPr>
        </p:nvGraphicFramePr>
        <p:xfrm>
          <a:off x="5795963" y="3789363"/>
          <a:ext cx="248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33" imgW="2489200" imgH="965200" progId="Equation.DSMT4">
                  <p:embed/>
                </p:oleObj>
              </mc:Choice>
              <mc:Fallback>
                <p:oleObj name="Equation" r:id="rId33" imgW="24892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789363"/>
                        <a:ext cx="2489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69" name="Line 33"/>
          <p:cNvSpPr>
            <a:spLocks noChangeShapeType="1"/>
          </p:cNvSpPr>
          <p:nvPr/>
        </p:nvSpPr>
        <p:spPr bwMode="auto">
          <a:xfrm>
            <a:off x="2268538" y="4508500"/>
            <a:ext cx="1582737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93570" name="Line 34"/>
          <p:cNvSpPr>
            <a:spLocks noChangeShapeType="1"/>
          </p:cNvSpPr>
          <p:nvPr/>
        </p:nvSpPr>
        <p:spPr bwMode="auto">
          <a:xfrm flipH="1">
            <a:off x="2000250" y="4508500"/>
            <a:ext cx="1131888" cy="660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19357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68916"/>
              </p:ext>
            </p:extLst>
          </p:nvPr>
        </p:nvGraphicFramePr>
        <p:xfrm>
          <a:off x="2700338" y="4984750"/>
          <a:ext cx="21097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35" imgW="2467166" imgH="942975" progId="Equation.DSMT4">
                  <p:embed/>
                </p:oleObj>
              </mc:Choice>
              <mc:Fallback>
                <p:oleObj name="Equation" r:id="rId35" imgW="2467166" imgH="9429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984750"/>
                        <a:ext cx="21097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5" name="矩形 1"/>
          <p:cNvSpPr>
            <a:spLocks noChangeArrowheads="1"/>
          </p:cNvSpPr>
          <p:nvPr/>
        </p:nvSpPr>
        <p:spPr bwMode="auto">
          <a:xfrm>
            <a:off x="7235825" y="735013"/>
            <a:ext cx="16337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en-US" altLang="zh-CN" sz="2800" b="1">
                <a:solidFill>
                  <a:srgbClr val="000000"/>
                </a:solidFill>
              </a:rPr>
              <a:t>[</a:t>
            </a:r>
            <a:r>
              <a:rPr kumimoji="1" lang="en-US" altLang="zh-CN" sz="2800" b="1">
                <a:solidFill>
                  <a:srgbClr val="C00000"/>
                </a:solidFill>
              </a:rPr>
              <a:t>P</a:t>
            </a:r>
            <a:r>
              <a:rPr kumimoji="1" lang="en-US" altLang="zh-CN" sz="2800" b="1" baseline="-10000">
                <a:solidFill>
                  <a:srgbClr val="C00000"/>
                </a:solidFill>
              </a:rPr>
              <a:t>126</a:t>
            </a:r>
            <a:r>
              <a:rPr kumimoji="1" lang="en-US" altLang="zh-CN" sz="2800" b="1">
                <a:solidFill>
                  <a:srgbClr val="C00000"/>
                </a:solidFill>
              </a:rPr>
              <a:t>, 14</a:t>
            </a:r>
            <a:r>
              <a:rPr kumimoji="1" lang="en-US" altLang="zh-CN" sz="2800" b="1">
                <a:solidFill>
                  <a:srgbClr val="000000"/>
                </a:solidFill>
              </a:rPr>
              <a:t>]</a:t>
            </a: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51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66" grpId="0"/>
      <p:bldP spid="3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19493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581025" y="179388"/>
            <a:ext cx="269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Ch2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导数与微分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4825" y="1916113"/>
            <a:ext cx="523875" cy="15160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eaVert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333399"/>
                </a:solidFill>
                <a:ea typeface="黑体" pitchFamily="2" charset="-122"/>
              </a:rPr>
              <a:t>导数的运算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136650" y="1484313"/>
            <a:ext cx="1216025" cy="4318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</a:rPr>
              <a:t>求导法则</a:t>
            </a:r>
          </a:p>
        </p:txBody>
      </p:sp>
      <p:graphicFrame>
        <p:nvGraphicFramePr>
          <p:cNvPr id="19462" name="Object 7"/>
          <p:cNvGraphicFramePr>
            <a:graphicFrameLocks noChangeAspect="1"/>
          </p:cNvGraphicFramePr>
          <p:nvPr/>
        </p:nvGraphicFramePr>
        <p:xfrm>
          <a:off x="4716463" y="827088"/>
          <a:ext cx="424815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6839140" imgH="1876520" progId="Equation.DSMT4">
                  <p:embed/>
                </p:oleObj>
              </mc:Choice>
              <mc:Fallback>
                <p:oleObj name="Equation" r:id="rId3" imgW="6839140" imgH="1876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827088"/>
                        <a:ext cx="4248150" cy="12049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463" name="AutoShape 8"/>
          <p:cNvCxnSpPr>
            <a:cxnSpLocks noChangeShapeType="1"/>
            <a:stCxn id="19460" idx="0"/>
            <a:endCxn id="19461" idx="1"/>
          </p:cNvCxnSpPr>
          <p:nvPr/>
        </p:nvCxnSpPr>
        <p:spPr bwMode="auto">
          <a:xfrm rot="5400000" flipH="1" flipV="1">
            <a:off x="843757" y="1623219"/>
            <a:ext cx="215900" cy="369887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2268538" y="2132013"/>
            <a:ext cx="2087562" cy="3968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800" b="1">
                <a:solidFill>
                  <a:srgbClr val="000000"/>
                </a:solidFill>
                <a:ea typeface="仿宋_GB2312" pitchFamily="49" charset="-122"/>
              </a:rPr>
              <a:t>反函数的导数</a:t>
            </a:r>
          </a:p>
        </p:txBody>
      </p:sp>
      <p:sp>
        <p:nvSpPr>
          <p:cNvPr id="19465" name="Rectangle 13"/>
          <p:cNvSpPr>
            <a:spLocks noChangeArrowheads="1"/>
          </p:cNvSpPr>
          <p:nvPr/>
        </p:nvSpPr>
        <p:spPr bwMode="auto">
          <a:xfrm>
            <a:off x="2268538" y="2706688"/>
            <a:ext cx="2376487" cy="3603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800" b="1">
                <a:solidFill>
                  <a:srgbClr val="000000"/>
                </a:solidFill>
                <a:ea typeface="仿宋_GB2312" pitchFamily="49" charset="-122"/>
              </a:rPr>
              <a:t>复合函数的求导法则</a:t>
            </a:r>
            <a:endParaRPr lang="zh-CN" altLang="en-US" sz="1800" b="1">
              <a:solidFill>
                <a:srgbClr val="FF3300"/>
              </a:solidFill>
              <a:ea typeface="仿宋_GB2312" pitchFamily="49" charset="-122"/>
            </a:endParaRPr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1260475" y="3284538"/>
            <a:ext cx="1295400" cy="76993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</a:rPr>
              <a:t>初等函数的求导</a:t>
            </a:r>
          </a:p>
        </p:txBody>
      </p: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5940425" y="3213100"/>
            <a:ext cx="2952750" cy="8636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800" b="1">
                <a:solidFill>
                  <a:srgbClr val="000000"/>
                </a:solidFill>
                <a:ea typeface="仿宋_GB2312" pitchFamily="49" charset="-122"/>
              </a:rPr>
              <a:t>分解成基本初等函数</a:t>
            </a:r>
            <a:r>
              <a:rPr lang="en-US" altLang="zh-CN" sz="1800" b="1">
                <a:solidFill>
                  <a:srgbClr val="000000"/>
                </a:solidFill>
                <a:ea typeface="仿宋_GB2312" pitchFamily="49" charset="-122"/>
              </a:rPr>
              <a:t>(</a:t>
            </a:r>
            <a:r>
              <a:rPr lang="zh-CN" altLang="en-US" sz="1800" b="1">
                <a:solidFill>
                  <a:srgbClr val="000000"/>
                </a:solidFill>
                <a:ea typeface="仿宋_GB2312" pitchFamily="49" charset="-122"/>
              </a:rPr>
              <a:t>复合</a:t>
            </a:r>
            <a:r>
              <a:rPr lang="en-US" altLang="zh-CN" sz="1800" b="1">
                <a:solidFill>
                  <a:srgbClr val="000000"/>
                </a:solidFill>
                <a:ea typeface="仿宋_GB2312" pitchFamily="49" charset="-122"/>
              </a:rPr>
              <a:t>),</a:t>
            </a:r>
            <a:r>
              <a:rPr lang="zh-CN" altLang="en-US" sz="1800" b="1">
                <a:solidFill>
                  <a:srgbClr val="000000"/>
                </a:solidFill>
                <a:ea typeface="仿宋_GB2312" pitchFamily="49" charset="-122"/>
              </a:rPr>
              <a:t>或常数与基本初等函数的和、差、积、商</a:t>
            </a:r>
            <a:r>
              <a:rPr lang="en-US" altLang="zh-CN" sz="1800" b="1">
                <a:solidFill>
                  <a:srgbClr val="000000"/>
                </a:solidFill>
                <a:ea typeface="仿宋_GB2312" pitchFamily="49" charset="-122"/>
              </a:rPr>
              <a:t>.</a:t>
            </a:r>
          </a:p>
        </p:txBody>
      </p:sp>
      <p:cxnSp>
        <p:nvCxnSpPr>
          <p:cNvPr id="19468" name="AutoShape 18"/>
          <p:cNvCxnSpPr>
            <a:cxnSpLocks noChangeShapeType="1"/>
            <a:stCxn id="19461" idx="2"/>
            <a:endCxn id="19464" idx="1"/>
          </p:cNvCxnSpPr>
          <p:nvPr/>
        </p:nvCxnSpPr>
        <p:spPr bwMode="auto">
          <a:xfrm rot="16200000" flipH="1">
            <a:off x="1799432" y="1861344"/>
            <a:ext cx="414337" cy="52387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9" name="AutoShape 19"/>
          <p:cNvCxnSpPr>
            <a:cxnSpLocks noChangeShapeType="1"/>
            <a:stCxn id="19461" idx="2"/>
            <a:endCxn id="19465" idx="1"/>
          </p:cNvCxnSpPr>
          <p:nvPr/>
        </p:nvCxnSpPr>
        <p:spPr bwMode="auto">
          <a:xfrm rot="16200000" flipH="1">
            <a:off x="1520826" y="2139950"/>
            <a:ext cx="971550" cy="52387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0" name="AutoShape 20"/>
          <p:cNvCxnSpPr>
            <a:cxnSpLocks noChangeShapeType="1"/>
            <a:stCxn id="19460" idx="2"/>
            <a:endCxn id="19466" idx="1"/>
          </p:cNvCxnSpPr>
          <p:nvPr/>
        </p:nvCxnSpPr>
        <p:spPr bwMode="auto">
          <a:xfrm rot="16200000" flipH="1">
            <a:off x="894556" y="3304382"/>
            <a:ext cx="238125" cy="493712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3060700" y="3284538"/>
            <a:ext cx="1657350" cy="75088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800" b="1">
                <a:solidFill>
                  <a:srgbClr val="000000"/>
                </a:solidFill>
                <a:ea typeface="仿宋_GB2312" pitchFamily="49" charset="-122"/>
              </a:rPr>
              <a:t>基本初等函数或常数的导数</a:t>
            </a:r>
          </a:p>
        </p:txBody>
      </p:sp>
      <p:cxnSp>
        <p:nvCxnSpPr>
          <p:cNvPr id="19472" name="AutoShape 22"/>
          <p:cNvCxnSpPr>
            <a:cxnSpLocks noChangeShapeType="1"/>
            <a:stCxn id="19466" idx="3"/>
            <a:endCxn id="19471" idx="1"/>
          </p:cNvCxnSpPr>
          <p:nvPr/>
        </p:nvCxnSpPr>
        <p:spPr bwMode="auto">
          <a:xfrm flipV="1">
            <a:off x="2555875" y="3660775"/>
            <a:ext cx="504825" cy="9525"/>
          </a:xfrm>
          <a:prstGeom prst="bentConnector3">
            <a:avLst>
              <a:gd name="adj1" fmla="val 105222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3" name="AutoShape 23"/>
          <p:cNvCxnSpPr>
            <a:cxnSpLocks noChangeShapeType="1"/>
            <a:stCxn id="19471" idx="3"/>
            <a:endCxn id="19467" idx="1"/>
          </p:cNvCxnSpPr>
          <p:nvPr/>
        </p:nvCxnSpPr>
        <p:spPr bwMode="auto">
          <a:xfrm flipV="1">
            <a:off x="4718050" y="3644900"/>
            <a:ext cx="1222375" cy="15875"/>
          </a:xfrm>
          <a:prstGeom prst="bentConnector3">
            <a:avLst>
              <a:gd name="adj1" fmla="val 100204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74" name="Rectangle 6"/>
          <p:cNvSpPr>
            <a:spLocks noChangeArrowheads="1"/>
          </p:cNvSpPr>
          <p:nvPr/>
        </p:nvSpPr>
        <p:spPr bwMode="auto">
          <a:xfrm>
            <a:off x="2771775" y="908050"/>
            <a:ext cx="1800225" cy="7016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dirty="0">
                <a:solidFill>
                  <a:srgbClr val="000000"/>
                </a:solidFill>
                <a:ea typeface="仿宋_GB2312" pitchFamily="49" charset="-122"/>
              </a:rPr>
              <a:t>和、差、积、商的求导法则</a:t>
            </a:r>
          </a:p>
        </p:txBody>
      </p:sp>
      <p:cxnSp>
        <p:nvCxnSpPr>
          <p:cNvPr id="19475" name="AutoShape 9"/>
          <p:cNvCxnSpPr>
            <a:cxnSpLocks noChangeShapeType="1"/>
            <a:endCxn id="19474" idx="1"/>
          </p:cNvCxnSpPr>
          <p:nvPr/>
        </p:nvCxnSpPr>
        <p:spPr bwMode="auto">
          <a:xfrm rot="-5400000">
            <a:off x="2168525" y="881063"/>
            <a:ext cx="225425" cy="98107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9476" name="对象 1"/>
          <p:cNvGraphicFramePr>
            <a:graphicFrameLocks noChangeAspect="1"/>
          </p:cNvGraphicFramePr>
          <p:nvPr/>
        </p:nvGraphicFramePr>
        <p:xfrm>
          <a:off x="4454525" y="2133600"/>
          <a:ext cx="1531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1079500" imgH="419100" progId="Equation.DSMT4">
                  <p:embed/>
                </p:oleObj>
              </mc:Choice>
              <mc:Fallback>
                <p:oleObj name="Equation" r:id="rId5" imgW="1079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2133600"/>
                        <a:ext cx="1531938" cy="412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对象 2"/>
          <p:cNvGraphicFramePr>
            <a:graphicFrameLocks noChangeAspect="1"/>
          </p:cNvGraphicFramePr>
          <p:nvPr/>
        </p:nvGraphicFramePr>
        <p:xfrm>
          <a:off x="4775200" y="2667000"/>
          <a:ext cx="26765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1968500" imgH="393700" progId="Equation.DSMT4">
                  <p:embed/>
                </p:oleObj>
              </mc:Choice>
              <mc:Fallback>
                <p:oleObj name="Equation" r:id="rId7" imgW="1968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2667000"/>
                        <a:ext cx="2676525" cy="401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8" name="Rectangle 32"/>
          <p:cNvSpPr>
            <a:spLocks noChangeArrowheads="1"/>
          </p:cNvSpPr>
          <p:nvPr/>
        </p:nvSpPr>
        <p:spPr bwMode="auto">
          <a:xfrm>
            <a:off x="1231900" y="4870450"/>
            <a:ext cx="1223963" cy="70167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kumimoji="1" lang="zh-CN" altLang="en-US" sz="1800" b="1">
                <a:solidFill>
                  <a:srgbClr val="000000"/>
                </a:solidFill>
              </a:rPr>
              <a:t>特殊求导方法</a:t>
            </a:r>
          </a:p>
        </p:txBody>
      </p:sp>
      <p:sp>
        <p:nvSpPr>
          <p:cNvPr id="19479" name="Rectangle 33"/>
          <p:cNvSpPr>
            <a:spLocks noChangeArrowheads="1"/>
          </p:cNvSpPr>
          <p:nvPr/>
        </p:nvSpPr>
        <p:spPr bwMode="auto">
          <a:xfrm>
            <a:off x="3032125" y="4292600"/>
            <a:ext cx="1873250" cy="4572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800" b="1">
                <a:solidFill>
                  <a:srgbClr val="000000"/>
                </a:solidFill>
                <a:ea typeface="仿宋_GB2312" pitchFamily="49" charset="-122"/>
              </a:rPr>
              <a:t>隐函数求导法</a:t>
            </a:r>
          </a:p>
        </p:txBody>
      </p:sp>
      <p:sp>
        <p:nvSpPr>
          <p:cNvPr id="19480" name="Rectangle 43"/>
          <p:cNvSpPr>
            <a:spLocks noChangeArrowheads="1"/>
          </p:cNvSpPr>
          <p:nvPr/>
        </p:nvSpPr>
        <p:spPr bwMode="auto">
          <a:xfrm>
            <a:off x="3060700" y="5014913"/>
            <a:ext cx="1720850" cy="4572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800" b="1">
                <a:solidFill>
                  <a:srgbClr val="000000"/>
                </a:solidFill>
                <a:ea typeface="仿宋_GB2312" pitchFamily="49" charset="-122"/>
              </a:rPr>
              <a:t>对数求导法</a:t>
            </a:r>
          </a:p>
        </p:txBody>
      </p:sp>
      <p:sp>
        <p:nvSpPr>
          <p:cNvPr id="19481" name="Rectangle 47"/>
          <p:cNvSpPr>
            <a:spLocks noChangeArrowheads="1"/>
          </p:cNvSpPr>
          <p:nvPr/>
        </p:nvSpPr>
        <p:spPr bwMode="auto">
          <a:xfrm>
            <a:off x="3032125" y="5805488"/>
            <a:ext cx="1873250" cy="6477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800" b="1">
                <a:solidFill>
                  <a:srgbClr val="000000"/>
                </a:solidFill>
                <a:ea typeface="仿宋_GB2312" pitchFamily="49" charset="-122"/>
              </a:rPr>
              <a:t>参数方程所确定的函数的导数</a:t>
            </a:r>
          </a:p>
        </p:txBody>
      </p:sp>
      <p:cxnSp>
        <p:nvCxnSpPr>
          <p:cNvPr id="19482" name="AutoShape 51"/>
          <p:cNvCxnSpPr>
            <a:cxnSpLocks noChangeShapeType="1"/>
          </p:cNvCxnSpPr>
          <p:nvPr/>
        </p:nvCxnSpPr>
        <p:spPr bwMode="auto">
          <a:xfrm rot="16200000" flipH="1">
            <a:off x="228600" y="4183063"/>
            <a:ext cx="1541463" cy="465137"/>
          </a:xfrm>
          <a:prstGeom prst="bentConnector3">
            <a:avLst>
              <a:gd name="adj1" fmla="val 100014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3" name="AutoShape 52"/>
          <p:cNvCxnSpPr>
            <a:cxnSpLocks noChangeShapeType="1"/>
            <a:stCxn id="19478" idx="0"/>
            <a:endCxn id="19479" idx="1"/>
          </p:cNvCxnSpPr>
          <p:nvPr/>
        </p:nvCxnSpPr>
        <p:spPr bwMode="auto">
          <a:xfrm rot="5400000" flipH="1" flipV="1">
            <a:off x="2262982" y="4101306"/>
            <a:ext cx="349250" cy="1189037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4" name="AutoShape 53"/>
          <p:cNvCxnSpPr>
            <a:cxnSpLocks noChangeShapeType="1"/>
            <a:stCxn id="19478" idx="2"/>
            <a:endCxn id="19480" idx="1"/>
          </p:cNvCxnSpPr>
          <p:nvPr/>
        </p:nvCxnSpPr>
        <p:spPr bwMode="auto">
          <a:xfrm rot="5400000" flipH="1" flipV="1">
            <a:off x="2287588" y="4799013"/>
            <a:ext cx="328612" cy="1217612"/>
          </a:xfrm>
          <a:prstGeom prst="bentConnector4">
            <a:avLst>
              <a:gd name="adj1" fmla="val -69551"/>
              <a:gd name="adj2" fmla="val 75144"/>
            </a:avLst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85" name="AutoShape 56"/>
          <p:cNvCxnSpPr>
            <a:cxnSpLocks noChangeShapeType="1"/>
            <a:stCxn id="19478" idx="2"/>
            <a:endCxn id="19481" idx="1"/>
          </p:cNvCxnSpPr>
          <p:nvPr/>
        </p:nvCxnSpPr>
        <p:spPr bwMode="auto">
          <a:xfrm rot="16200000" flipH="1">
            <a:off x="2159000" y="5256213"/>
            <a:ext cx="557213" cy="1189037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4886325" y="4359275"/>
            <a:ext cx="1800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6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隐函数求导法则</a:t>
            </a:r>
            <a:r>
              <a:rPr kumimoji="1" lang="en-US" altLang="zh-CN" sz="16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endParaRPr kumimoji="1" lang="en-US" altLang="zh-CN" sz="1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6516688" y="4232275"/>
            <a:ext cx="2124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用复合函数求导法则直接对方程两边求导</a:t>
            </a:r>
            <a:r>
              <a:rPr kumimoji="1" lang="en-US" altLang="zh-CN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graphicFrame>
        <p:nvGraphicFramePr>
          <p:cNvPr id="19488" name="Object 44"/>
          <p:cNvGraphicFramePr>
            <a:graphicFrameLocks noChangeAspect="1"/>
          </p:cNvGraphicFramePr>
          <p:nvPr/>
        </p:nvGraphicFramePr>
        <p:xfrm>
          <a:off x="4945063" y="4884738"/>
          <a:ext cx="35020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9" imgW="2413000" imgH="254000" progId="Equation.DSMT4">
                  <p:embed/>
                </p:oleObj>
              </mc:Choice>
              <mc:Fallback>
                <p:oleObj name="Equation" r:id="rId9" imgW="2413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4884738"/>
                        <a:ext cx="35020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5026025" y="5230813"/>
            <a:ext cx="649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方法</a:t>
            </a:r>
            <a:r>
              <a:rPr kumimoji="1" lang="en-US" altLang="zh-CN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:</a:t>
            </a:r>
            <a:endParaRPr kumimoji="1" lang="en-US" altLang="zh-CN" sz="16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5688013" y="5230813"/>
            <a:ext cx="30972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1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先在方程两边取对数</a:t>
            </a:r>
            <a:r>
              <a:rPr kumimoji="1" lang="en-US" altLang="zh-CN" sz="1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 </a:t>
            </a:r>
            <a:r>
              <a:rPr kumimoji="1" lang="zh-CN" altLang="en-US" sz="1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然后利用隐函数的求导方法求出导数</a:t>
            </a:r>
            <a:r>
              <a:rPr kumimoji="1" lang="en-US" altLang="zh-CN" sz="1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kumimoji="1" lang="en-US" altLang="zh-CN" sz="1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9491" name="Object 48"/>
          <p:cNvGraphicFramePr>
            <a:graphicFrameLocks noChangeAspect="1"/>
          </p:cNvGraphicFramePr>
          <p:nvPr/>
        </p:nvGraphicFramePr>
        <p:xfrm>
          <a:off x="5076825" y="5937250"/>
          <a:ext cx="7588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1" imgW="533210" imgH="399907" progId="Equation.DSMT4">
                  <p:embed/>
                </p:oleObj>
              </mc:Choice>
              <mc:Fallback>
                <p:oleObj name="Equation" r:id="rId11" imgW="533210" imgH="399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937250"/>
                        <a:ext cx="7588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92" name="Object 49"/>
          <p:cNvGraphicFramePr>
            <a:graphicFrameLocks noChangeAspect="1"/>
          </p:cNvGraphicFramePr>
          <p:nvPr/>
        </p:nvGraphicFramePr>
        <p:xfrm>
          <a:off x="5954713" y="5743575"/>
          <a:ext cx="9239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公式" r:id="rId13" imgW="495491" imgH="723948" progId="Equation.3">
                  <p:embed/>
                </p:oleObj>
              </mc:Choice>
              <mc:Fallback>
                <p:oleObj name="公式" r:id="rId13" imgW="495491" imgH="7239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5743575"/>
                        <a:ext cx="9239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6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36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036763"/>
            <a:ext cx="2143125" cy="168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39750" y="1412875"/>
            <a:ext cx="431800" cy="100806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微分</a:t>
            </a: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4545013" y="908050"/>
          <a:ext cx="34813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4" imgW="2603500" imgH="228600" progId="Equation.DSMT4">
                  <p:embed/>
                </p:oleObj>
              </mc:Choice>
              <mc:Fallback>
                <p:oleObj name="Equation" r:id="rId4" imgW="2603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908050"/>
                        <a:ext cx="348138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011769"/>
              </p:ext>
            </p:extLst>
          </p:nvPr>
        </p:nvGraphicFramePr>
        <p:xfrm>
          <a:off x="1716088" y="920750"/>
          <a:ext cx="27114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6" imgW="1790640" imgH="228600" progId="Equation.DSMT4">
                  <p:embed/>
                </p:oleObj>
              </mc:Choice>
              <mc:Fallback>
                <p:oleObj name="Equation" r:id="rId6" imgW="1790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920750"/>
                        <a:ext cx="2711450" cy="37782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4356100" y="1317625"/>
          <a:ext cx="40322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Equation" r:id="rId8" imgW="2133600" imgH="330200" progId="Equation.DSMT4">
                  <p:embed/>
                </p:oleObj>
              </mc:Choice>
              <mc:Fallback>
                <p:oleObj name="Equation" r:id="rId8" imgW="2133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317625"/>
                        <a:ext cx="40322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1690688" y="1866900"/>
            <a:ext cx="1585912" cy="4730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可微的条件</a:t>
            </a:r>
          </a:p>
        </p:txBody>
      </p:sp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3419475" y="1843088"/>
          <a:ext cx="25257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10" imgW="1419177" imgH="209598" progId="Equation.DSMT4">
                  <p:embed/>
                </p:oleObj>
              </mc:Choice>
              <mc:Fallback>
                <p:oleObj name="Equation" r:id="rId10" imgW="1419177" imgH="2095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843088"/>
                        <a:ext cx="25257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1692275" y="2492375"/>
            <a:ext cx="1504950" cy="6000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0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微分的求法</a:t>
            </a:r>
          </a:p>
        </p:txBody>
      </p:sp>
      <p:sp>
        <p:nvSpPr>
          <p:cNvPr id="23613" name="Text Box 61"/>
          <p:cNvSpPr txBox="1">
            <a:spLocks noChangeArrowheads="1"/>
          </p:cNvSpPr>
          <p:nvPr/>
        </p:nvSpPr>
        <p:spPr bwMode="auto">
          <a:xfrm>
            <a:off x="3276600" y="2492375"/>
            <a:ext cx="2808288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6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求法</a:t>
            </a:r>
            <a:r>
              <a:rPr kumimoji="1" lang="en-US" altLang="zh-CN" sz="16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kumimoji="1" lang="zh-CN" altLang="en-US" sz="1600" b="1">
                <a:solidFill>
                  <a:srgbClr val="000000"/>
                </a:solidFill>
              </a:rPr>
              <a:t>计算函数的导数</a:t>
            </a:r>
            <a:r>
              <a:rPr kumimoji="1" lang="en-US" altLang="zh-CN" sz="1600" b="1">
                <a:solidFill>
                  <a:srgbClr val="000000"/>
                </a:solidFill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1600" b="1">
                <a:solidFill>
                  <a:srgbClr val="000000"/>
                </a:solidFill>
              </a:rPr>
              <a:t>            </a:t>
            </a:r>
            <a:r>
              <a:rPr kumimoji="1" lang="zh-CN" altLang="en-US" sz="1600" b="1">
                <a:solidFill>
                  <a:srgbClr val="000000"/>
                </a:solidFill>
              </a:rPr>
              <a:t>乘以自变量的微分</a:t>
            </a:r>
            <a:r>
              <a:rPr kumimoji="1" lang="en-US" altLang="zh-CN" sz="1600" b="1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23614" name="Object 62"/>
          <p:cNvGraphicFramePr>
            <a:graphicFrameLocks noChangeAspect="1"/>
          </p:cNvGraphicFramePr>
          <p:nvPr/>
        </p:nvGraphicFramePr>
        <p:xfrm>
          <a:off x="5651500" y="2606675"/>
          <a:ext cx="15843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公式" r:id="rId12" imgW="695230" imgH="133302" progId="Equation.3">
                  <p:embed/>
                </p:oleObj>
              </mc:Choice>
              <mc:Fallback>
                <p:oleObj name="公式" r:id="rId12" imgW="695230" imgH="1333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606675"/>
                        <a:ext cx="15843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1692275" y="3140075"/>
            <a:ext cx="2060575" cy="5667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0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微分的几何意义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1692275" y="3789363"/>
            <a:ext cx="2376488" cy="4714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2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微分形式的不变性</a:t>
            </a:r>
          </a:p>
        </p:txBody>
      </p:sp>
      <p:graphicFrame>
        <p:nvGraphicFramePr>
          <p:cNvPr id="23617" name="Object 65"/>
          <p:cNvGraphicFramePr>
            <a:graphicFrameLocks noChangeAspect="1"/>
          </p:cNvGraphicFramePr>
          <p:nvPr/>
        </p:nvGraphicFramePr>
        <p:xfrm>
          <a:off x="4211638" y="3749675"/>
          <a:ext cx="47783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14" imgW="2152555" imgH="361759" progId="Equation.DSMT4">
                  <p:embed/>
                </p:oleObj>
              </mc:Choice>
              <mc:Fallback>
                <p:oleObj name="Equation" r:id="rId14" imgW="2152555" imgH="3617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749675"/>
                        <a:ext cx="47783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18" name="Object 66"/>
          <p:cNvGraphicFramePr>
            <a:graphicFrameLocks noChangeAspect="1"/>
          </p:cNvGraphicFramePr>
          <p:nvPr/>
        </p:nvGraphicFramePr>
        <p:xfrm>
          <a:off x="5651500" y="4235450"/>
          <a:ext cx="15113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公式" r:id="rId16" imgW="695230" imgH="133302" progId="Equation.3">
                  <p:embed/>
                </p:oleObj>
              </mc:Choice>
              <mc:Fallback>
                <p:oleObj name="公式" r:id="rId16" imgW="695230" imgH="1333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235450"/>
                        <a:ext cx="1511300" cy="3413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19" name="AutoShape 67"/>
          <p:cNvCxnSpPr>
            <a:cxnSpLocks noChangeShapeType="1"/>
            <a:stCxn id="23562" idx="0"/>
          </p:cNvCxnSpPr>
          <p:nvPr/>
        </p:nvCxnSpPr>
        <p:spPr bwMode="auto">
          <a:xfrm rot="5400000" flipH="1" flipV="1">
            <a:off x="1052512" y="750888"/>
            <a:ext cx="365125" cy="95885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20" name="AutoShape 68"/>
          <p:cNvCxnSpPr>
            <a:cxnSpLocks noChangeShapeType="1"/>
            <a:endCxn id="23573" idx="1"/>
          </p:cNvCxnSpPr>
          <p:nvPr/>
        </p:nvCxnSpPr>
        <p:spPr bwMode="auto">
          <a:xfrm>
            <a:off x="971550" y="2103438"/>
            <a:ext cx="719138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22" name="AutoShape 70"/>
          <p:cNvCxnSpPr>
            <a:cxnSpLocks noChangeShapeType="1"/>
            <a:stCxn id="23562" idx="2"/>
            <a:endCxn id="23612" idx="1"/>
          </p:cNvCxnSpPr>
          <p:nvPr/>
        </p:nvCxnSpPr>
        <p:spPr bwMode="auto">
          <a:xfrm rot="16200000" flipH="1">
            <a:off x="1038225" y="2138363"/>
            <a:ext cx="371475" cy="93662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23" name="AutoShape 71"/>
          <p:cNvCxnSpPr>
            <a:cxnSpLocks noChangeShapeType="1"/>
            <a:stCxn id="23562" idx="2"/>
            <a:endCxn id="23615" idx="1"/>
          </p:cNvCxnSpPr>
          <p:nvPr/>
        </p:nvCxnSpPr>
        <p:spPr bwMode="auto">
          <a:xfrm rot="16200000" flipH="1">
            <a:off x="722313" y="2454275"/>
            <a:ext cx="1003300" cy="93662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24" name="AutoShape 72"/>
          <p:cNvCxnSpPr>
            <a:cxnSpLocks noChangeShapeType="1"/>
            <a:endCxn id="23616" idx="1"/>
          </p:cNvCxnSpPr>
          <p:nvPr/>
        </p:nvCxnSpPr>
        <p:spPr bwMode="auto">
          <a:xfrm rot="16200000" flipH="1">
            <a:off x="469106" y="2801144"/>
            <a:ext cx="1509713" cy="93662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27" name="Rectangle 75"/>
          <p:cNvSpPr>
            <a:spLocks noChangeArrowheads="1"/>
          </p:cNvSpPr>
          <p:nvPr/>
        </p:nvSpPr>
        <p:spPr bwMode="auto">
          <a:xfrm>
            <a:off x="3132138" y="4665663"/>
            <a:ext cx="1822450" cy="336550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rgbClr val="000000"/>
                </a:solidFill>
              </a:rPr>
              <a:t>函数增量的近似值</a:t>
            </a:r>
          </a:p>
        </p:txBody>
      </p:sp>
      <p:graphicFrame>
        <p:nvGraphicFramePr>
          <p:cNvPr id="23628" name="Object 76"/>
          <p:cNvGraphicFramePr>
            <a:graphicFrameLocks noChangeAspect="1"/>
          </p:cNvGraphicFramePr>
          <p:nvPr/>
        </p:nvGraphicFramePr>
        <p:xfrm>
          <a:off x="5003800" y="4592638"/>
          <a:ext cx="1223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公式" r:id="rId18" imgW="647419" imgH="253890" progId="Equation.3">
                  <p:embed/>
                </p:oleObj>
              </mc:Choice>
              <mc:Fallback>
                <p:oleObj name="公式" r:id="rId18" imgW="64741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592638"/>
                        <a:ext cx="1223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29" name="Object 77"/>
          <p:cNvGraphicFramePr>
            <a:graphicFrameLocks noChangeAspect="1"/>
          </p:cNvGraphicFramePr>
          <p:nvPr/>
        </p:nvGraphicFramePr>
        <p:xfrm>
          <a:off x="6227763" y="4503738"/>
          <a:ext cx="17272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公式" r:id="rId20" imgW="971693" imgH="304752" progId="Equation.3">
                  <p:embed/>
                </p:oleObj>
              </mc:Choice>
              <mc:Fallback>
                <p:oleObj name="公式" r:id="rId20" imgW="971693" imgH="3047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503738"/>
                        <a:ext cx="17272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0" name="Object 78"/>
          <p:cNvGraphicFramePr>
            <a:graphicFrameLocks noChangeAspect="1"/>
          </p:cNvGraphicFramePr>
          <p:nvPr/>
        </p:nvGraphicFramePr>
        <p:xfrm>
          <a:off x="7954963" y="4697413"/>
          <a:ext cx="10795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公式" r:id="rId22" imgW="1981105" imgH="399907" progId="Equation.3">
                  <p:embed/>
                </p:oleObj>
              </mc:Choice>
              <mc:Fallback>
                <p:oleObj name="公式" r:id="rId22" imgW="1981105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963" y="4697413"/>
                        <a:ext cx="10795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31" name="Rectangle 79"/>
          <p:cNvSpPr>
            <a:spLocks noChangeArrowheads="1"/>
          </p:cNvSpPr>
          <p:nvPr/>
        </p:nvSpPr>
        <p:spPr bwMode="auto">
          <a:xfrm>
            <a:off x="3152775" y="5337175"/>
            <a:ext cx="1412875" cy="336550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rgbClr val="000000"/>
                </a:solidFill>
              </a:rPr>
              <a:t>函数的近似值</a:t>
            </a:r>
          </a:p>
        </p:txBody>
      </p:sp>
      <p:graphicFrame>
        <p:nvGraphicFramePr>
          <p:cNvPr id="23632" name="Object 80"/>
          <p:cNvGraphicFramePr>
            <a:graphicFrameLocks noChangeAspect="1"/>
          </p:cNvGraphicFramePr>
          <p:nvPr/>
        </p:nvGraphicFramePr>
        <p:xfrm>
          <a:off x="4716463" y="5627688"/>
          <a:ext cx="280828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公式" r:id="rId24" imgW="2057400" imgH="200168" progId="Equation.3">
                  <p:embed/>
                </p:oleObj>
              </mc:Choice>
              <mc:Fallback>
                <p:oleObj name="公式" r:id="rId24" imgW="2057400" imgH="2001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627688"/>
                        <a:ext cx="2808287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3" name="Object 81"/>
          <p:cNvGraphicFramePr>
            <a:graphicFrameLocks noChangeAspect="1"/>
          </p:cNvGraphicFramePr>
          <p:nvPr/>
        </p:nvGraphicFramePr>
        <p:xfrm>
          <a:off x="7596188" y="5532438"/>
          <a:ext cx="11033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公式" r:id="rId26" imgW="609336" imgH="253890" progId="Equation.3">
                  <p:embed/>
                </p:oleObj>
              </mc:Choice>
              <mc:Fallback>
                <p:oleObj name="公式" r:id="rId26" imgW="60933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532438"/>
                        <a:ext cx="11033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4" name="Object 82"/>
          <p:cNvGraphicFramePr>
            <a:graphicFrameLocks noChangeAspect="1"/>
          </p:cNvGraphicFramePr>
          <p:nvPr/>
        </p:nvGraphicFramePr>
        <p:xfrm>
          <a:off x="4838700" y="5130800"/>
          <a:ext cx="32337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28" imgW="1533620" imgH="209598" progId="Equation.DSMT4">
                  <p:embed/>
                </p:oleObj>
              </mc:Choice>
              <mc:Fallback>
                <p:oleObj name="Equation" r:id="rId28" imgW="1533620" imgH="2095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5130800"/>
                        <a:ext cx="32337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5" name="Object 83"/>
          <p:cNvGraphicFramePr>
            <a:graphicFrameLocks noChangeAspect="1"/>
          </p:cNvGraphicFramePr>
          <p:nvPr/>
        </p:nvGraphicFramePr>
        <p:xfrm>
          <a:off x="4835525" y="5984875"/>
          <a:ext cx="32369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30" imgW="1466755" imgH="133302" progId="Equation.DSMT4">
                  <p:embed/>
                </p:oleObj>
              </mc:Choice>
              <mc:Fallback>
                <p:oleObj name="Equation" r:id="rId30" imgW="1466755" imgH="1333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5984875"/>
                        <a:ext cx="32369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36" name="Object 84"/>
          <p:cNvGraphicFramePr>
            <a:graphicFrameLocks noChangeAspect="1"/>
          </p:cNvGraphicFramePr>
          <p:nvPr/>
        </p:nvGraphicFramePr>
        <p:xfrm>
          <a:off x="4643438" y="6308725"/>
          <a:ext cx="21605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公式" r:id="rId32" imgW="1428607" imgH="171450" progId="Equation.3">
                  <p:embed/>
                </p:oleObj>
              </mc:Choice>
              <mc:Fallback>
                <p:oleObj name="公式" r:id="rId32" imgW="1428607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308725"/>
                        <a:ext cx="21605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638" name="AutoShape 86"/>
          <p:cNvCxnSpPr>
            <a:cxnSpLocks noChangeShapeType="1"/>
            <a:stCxn id="23562" idx="2"/>
            <a:endCxn id="23626" idx="1"/>
          </p:cNvCxnSpPr>
          <p:nvPr/>
        </p:nvCxnSpPr>
        <p:spPr bwMode="auto">
          <a:xfrm rot="16200000" flipH="1">
            <a:off x="-105568" y="3282156"/>
            <a:ext cx="2659062" cy="936625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513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20516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" name="Rectangle 62"/>
          <p:cNvSpPr>
            <a:spLocks noChangeArrowheads="1"/>
          </p:cNvSpPr>
          <p:nvPr/>
        </p:nvSpPr>
        <p:spPr bwMode="auto">
          <a:xfrm>
            <a:off x="581025" y="179388"/>
            <a:ext cx="2695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Ch2 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导数与微分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668463" y="5805488"/>
          <a:ext cx="28971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Equation" r:id="rId34" imgW="1876520" imgH="466773" progId="Equation.DSMT4">
                  <p:embed/>
                </p:oleObj>
              </mc:Choice>
              <mc:Fallback>
                <p:oleObj name="Equation" r:id="rId34" imgW="1876520" imgH="4667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805488"/>
                        <a:ext cx="28971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1692275" y="4652963"/>
            <a:ext cx="1460500" cy="8524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近似计算的基本公式</a:t>
            </a:r>
          </a:p>
        </p:txBody>
      </p:sp>
    </p:spTree>
    <p:extLst>
      <p:ext uri="{BB962C8B-B14F-4D97-AF65-F5344CB8AC3E}">
        <p14:creationId xmlns:p14="http://schemas.microsoft.com/office/powerpoint/2010/main" val="422192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6" dur="20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20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animBg="1"/>
      <p:bldP spid="23573" grpId="0" animBg="1"/>
      <p:bldP spid="23612" grpId="0" animBg="1"/>
      <p:bldP spid="23613" grpId="0"/>
      <p:bldP spid="23615" grpId="0" animBg="1"/>
      <p:bldP spid="23616" grpId="0" animBg="1"/>
      <p:bldP spid="23627" grpId="0" animBg="1"/>
      <p:bldP spid="23631" grpId="0" animBg="1"/>
      <p:bldP spid="236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381000"/>
            <a:ext cx="2057400" cy="533400"/>
          </a:xfrm>
          <a:solidFill>
            <a:srgbClr val="FFFFFF"/>
          </a:solidFill>
          <a:ln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1</a:t>
            </a:r>
            <a:r>
              <a:rPr lang="en-US" altLang="zh-CN" sz="2800" b="1" dirty="0" smtClean="0">
                <a:latin typeface="+mn-lt"/>
                <a:ea typeface="+mn-ea"/>
              </a:rPr>
              <a:t>.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616701"/>
              </p:ext>
            </p:extLst>
          </p:nvPr>
        </p:nvGraphicFramePr>
        <p:xfrm>
          <a:off x="1981200" y="4572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3" imgW="704660" imgH="381048" progId="Equation.3">
                  <p:embed/>
                </p:oleObj>
              </mc:Choice>
              <mc:Fallback>
                <p:oleObj name="Equation" r:id="rId3" imgW="70466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819400" y="381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在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269509"/>
              </p:ext>
            </p:extLst>
          </p:nvPr>
        </p:nvGraphicFramePr>
        <p:xfrm>
          <a:off x="3352800" y="5207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5" imgW="742807" imgH="285893" progId="Equation.3">
                  <p:embed/>
                </p:oleObj>
              </mc:Choice>
              <mc:Fallback>
                <p:oleObj name="Equation" r:id="rId5" imgW="74280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07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191000" y="4111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处连续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且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161558"/>
              </p:ext>
            </p:extLst>
          </p:nvPr>
        </p:nvGraphicFramePr>
        <p:xfrm>
          <a:off x="6019800" y="292100"/>
          <a:ext cx="198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7" imgW="1952816" imgH="819102" progId="Equation.3">
                  <p:embed/>
                </p:oleObj>
              </mc:Choice>
              <mc:Fallback>
                <p:oleObj name="Equation" r:id="rId7" imgW="1952816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2100"/>
                        <a:ext cx="198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28600" y="10906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236086"/>
              </p:ext>
            </p:extLst>
          </p:nvPr>
        </p:nvGraphicFramePr>
        <p:xfrm>
          <a:off x="812800" y="1143000"/>
          <a:ext cx="93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9" imgW="914257" imgH="390477" progId="Equation.3">
                  <p:embed/>
                </p:oleObj>
              </mc:Choice>
              <mc:Fallback>
                <p:oleObj name="Equation" r:id="rId9" imgW="914257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143000"/>
                        <a:ext cx="93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4" name="Text Box 10"/>
          <p:cNvSpPr txBox="1">
            <a:spLocks noChangeArrowheads="1"/>
          </p:cNvSpPr>
          <p:nvPr/>
        </p:nvSpPr>
        <p:spPr bwMode="auto">
          <a:xfrm>
            <a:off x="685800" y="1905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rgbClr val="A50021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75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977218"/>
              </p:ext>
            </p:extLst>
          </p:nvPr>
        </p:nvGraphicFramePr>
        <p:xfrm>
          <a:off x="1447800" y="1981200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11" imgW="1085707" imgH="381048" progId="Equation.3">
                  <p:embed/>
                </p:oleObj>
              </mc:Choice>
              <mc:Fallback>
                <p:oleObj name="Equation" r:id="rId11" imgW="1085707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093705"/>
              </p:ext>
            </p:extLst>
          </p:nvPr>
        </p:nvGraphicFramePr>
        <p:xfrm>
          <a:off x="2654300" y="1905000"/>
          <a:ext cx="130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13" imgW="1276445" imgH="581216" progId="Equation.3">
                  <p:embed/>
                </p:oleObj>
              </mc:Choice>
              <mc:Fallback>
                <p:oleObj name="Equation" r:id="rId13" imgW="1276445" imgH="581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1905000"/>
                        <a:ext cx="130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584355"/>
              </p:ext>
            </p:extLst>
          </p:nvPr>
        </p:nvGraphicFramePr>
        <p:xfrm>
          <a:off x="4076700" y="1739900"/>
          <a:ext cx="316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15" imgW="3133677" imgH="895398" progId="Equation.3">
                  <p:embed/>
                </p:oleObj>
              </mc:Choice>
              <mc:Fallback>
                <p:oleObj name="Equation" r:id="rId15" imgW="3133677" imgH="8953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1739900"/>
                        <a:ext cx="316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817792"/>
              </p:ext>
            </p:extLst>
          </p:nvPr>
        </p:nvGraphicFramePr>
        <p:xfrm>
          <a:off x="7391400" y="19812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17" imgW="466773" imgH="285893" progId="Equation.3">
                  <p:embed/>
                </p:oleObj>
              </mc:Choice>
              <mc:Fallback>
                <p:oleObj name="Equation" r:id="rId17" imgW="466773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9812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316459"/>
              </p:ext>
            </p:extLst>
          </p:nvPr>
        </p:nvGraphicFramePr>
        <p:xfrm>
          <a:off x="1397000" y="2895600"/>
          <a:ext cx="363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19" imgW="3600450" imgH="819102" progId="Equation.3">
                  <p:embed/>
                </p:oleObj>
              </mc:Choice>
              <mc:Fallback>
                <p:oleObj name="Equation" r:id="rId19" imgW="3600450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895600"/>
                        <a:ext cx="3632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825669"/>
              </p:ext>
            </p:extLst>
          </p:nvPr>
        </p:nvGraphicFramePr>
        <p:xfrm>
          <a:off x="2273300" y="3962400"/>
          <a:ext cx="161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21" imgW="1581198" imgH="819102" progId="Equation.3">
                  <p:embed/>
                </p:oleObj>
              </mc:Choice>
              <mc:Fallback>
                <p:oleObj name="Equation" r:id="rId21" imgW="1581198" imgH="819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962400"/>
                        <a:ext cx="1612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421626"/>
              </p:ext>
            </p:extLst>
          </p:nvPr>
        </p:nvGraphicFramePr>
        <p:xfrm>
          <a:off x="4038600" y="4225925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23" imgW="457343" imgH="285893" progId="Equation.3">
                  <p:embed/>
                </p:oleObj>
              </mc:Choice>
              <mc:Fallback>
                <p:oleObj name="Equation" r:id="rId23" imgW="457343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225925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6450" y="5229225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2800" b="1">
                <a:solidFill>
                  <a:schemeClr val="tx2"/>
                </a:solidFill>
              </a:rPr>
              <a:t>思考 </a:t>
            </a:r>
            <a:r>
              <a:rPr kumimoji="1" lang="en-US" altLang="zh-CN" sz="2800" b="1">
                <a:solidFill>
                  <a:schemeClr val="tx2"/>
                </a:solidFill>
              </a:rPr>
              <a:t>: </a:t>
            </a:r>
            <a:r>
              <a:rPr kumimoji="1" lang="en-US" altLang="zh-CN" sz="2800" b="1">
                <a:solidFill>
                  <a:schemeClr val="accent2"/>
                </a:solidFill>
              </a:rPr>
              <a:t> </a:t>
            </a:r>
            <a:r>
              <a:rPr kumimoji="1" lang="zh-CN" altLang="en-US" sz="2800" b="1"/>
              <a:t>书</a:t>
            </a:r>
            <a:r>
              <a:rPr kumimoji="1" lang="en-US" altLang="zh-CN" sz="2800" b="1"/>
              <a:t>P125  </a:t>
            </a:r>
            <a:r>
              <a:rPr kumimoji="1" lang="zh-CN" altLang="en-US" sz="2800" b="1"/>
              <a:t>题</a:t>
            </a:r>
            <a:r>
              <a:rPr kumimoji="1" lang="en-US" altLang="zh-CN" sz="2800" b="1"/>
              <a:t>2;  3</a:t>
            </a:r>
          </a:p>
        </p:txBody>
      </p:sp>
      <p:sp>
        <p:nvSpPr>
          <p:cNvPr id="2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74259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4" grpId="0" build="p" autoUpdateAnimBg="0"/>
      <p:bldP spid="19" grpId="0" build="p" autoUpdateAnimBg="0"/>
      <p:bldP spid="2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68313" y="692150"/>
            <a:ext cx="1600200" cy="522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2.</a:t>
            </a:r>
            <a:r>
              <a:rPr lang="en-US" altLang="zh-CN" sz="1200" b="1" dirty="0" smtClean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设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298948"/>
              </p:ext>
            </p:extLst>
          </p:nvPr>
        </p:nvGraphicFramePr>
        <p:xfrm>
          <a:off x="1771650" y="742950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952405" imgH="419195" progId="Equation.3">
                  <p:embed/>
                </p:oleObj>
              </mc:Choice>
              <mc:Fallback>
                <p:oleObj name="Equation" r:id="rId3" imgW="952405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742950"/>
                        <a:ext cx="97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667000" y="692150"/>
            <a:ext cx="1746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存在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876664"/>
              </p:ext>
            </p:extLst>
          </p:nvPr>
        </p:nvGraphicFramePr>
        <p:xfrm>
          <a:off x="1676400" y="1371600"/>
          <a:ext cx="48736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4848177" imgH="990552" progId="Equation.3">
                  <p:embed/>
                </p:oleObj>
              </mc:Choice>
              <mc:Fallback>
                <p:oleObj name="Equation" r:id="rId5" imgW="4848177" imgH="9905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48736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39750" y="24765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rgbClr val="A50021"/>
                </a:solidFill>
                <a:latin typeface="+mn-lt"/>
                <a:ea typeface="+mn-ea"/>
              </a:rPr>
              <a:t>: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57200" y="33004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原式</a:t>
            </a:r>
            <a:r>
              <a:rPr kumimoji="1" lang="en-US" altLang="zh-CN" sz="3200" b="1">
                <a:solidFill>
                  <a:srgbClr val="000000"/>
                </a:solidFill>
                <a:latin typeface="+mn-lt"/>
                <a:ea typeface="+mn-ea"/>
              </a:rPr>
              <a:t>=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97369"/>
              </p:ext>
            </p:extLst>
          </p:nvPr>
        </p:nvGraphicFramePr>
        <p:xfrm>
          <a:off x="1530350" y="2971800"/>
          <a:ext cx="680243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7" imgW="6781705" imgH="1200150" progId="Equation.3">
                  <p:embed/>
                </p:oleObj>
              </mc:Choice>
              <mc:Fallback>
                <p:oleObj name="Equation" r:id="rId7" imgW="6781705" imgH="12001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2971800"/>
                        <a:ext cx="680243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75734"/>
              </p:ext>
            </p:extLst>
          </p:nvPr>
        </p:nvGraphicFramePr>
        <p:xfrm>
          <a:off x="3632200" y="358140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9" imgW="1561910" imgH="476202" progId="Equation.3">
                  <p:embed/>
                </p:oleObj>
              </mc:Choice>
              <mc:Fallback>
                <p:oleObj name="Equation" r:id="rId9" imgW="156191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358140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227398"/>
              </p:ext>
            </p:extLst>
          </p:nvPr>
        </p:nvGraphicFramePr>
        <p:xfrm>
          <a:off x="6477000" y="3092450"/>
          <a:ext cx="158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1" imgW="1561910" imgH="476202" progId="Equation.3">
                  <p:embed/>
                </p:oleObj>
              </mc:Choice>
              <mc:Fallback>
                <p:oleObj name="Equation" r:id="rId11" imgW="156191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092450"/>
                        <a:ext cx="158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044844"/>
              </p:ext>
            </p:extLst>
          </p:nvPr>
        </p:nvGraphicFramePr>
        <p:xfrm>
          <a:off x="1257300" y="4495800"/>
          <a:ext cx="125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13" imgW="1228868" imgH="419195" progId="Equation.3">
                  <p:embed/>
                </p:oleObj>
              </mc:Choice>
              <mc:Fallback>
                <p:oleObj name="Equation" r:id="rId13" imgW="1228868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495800"/>
                        <a:ext cx="125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3429000" y="1219200"/>
            <a:ext cx="1676400" cy="7620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55942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 autoUpdateAnimBg="0"/>
      <p:bldP spid="10248" grpId="0" build="p" autoUpdateAnimBg="0" advAuto="0"/>
      <p:bldP spid="10273" grpId="0" animBg="1"/>
      <p:bldP spid="1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95288" y="8366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A50021"/>
                </a:solidFill>
              </a:rPr>
              <a:t>例</a:t>
            </a:r>
            <a:r>
              <a:rPr kumimoji="1" lang="en-US" altLang="zh-CN" b="1">
                <a:solidFill>
                  <a:srgbClr val="A50021"/>
                </a:solidFill>
              </a:rPr>
              <a:t>3.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762000" y="2149024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A50021"/>
                </a:solidFill>
                <a:latin typeface="+mn-lt"/>
                <a:ea typeface="+mn-ea"/>
              </a:rPr>
              <a:t>解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1447800" y="2133600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分析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98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95627"/>
              </p:ext>
            </p:extLst>
          </p:nvPr>
        </p:nvGraphicFramePr>
        <p:xfrm>
          <a:off x="2339752" y="2001510"/>
          <a:ext cx="3021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3213000" imgH="838080" progId="Equation.DSMT4">
                  <p:embed/>
                </p:oleObj>
              </mc:Choice>
              <mc:Fallback>
                <p:oleObj name="Equation" r:id="rId3" imgW="321300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001510"/>
                        <a:ext cx="30210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5257800" y="213360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不能用公式求导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198664" name="Object 8"/>
          <p:cNvGraphicFramePr>
            <a:graphicFrameLocks noChangeAspect="1"/>
          </p:cNvGraphicFramePr>
          <p:nvPr/>
        </p:nvGraphicFramePr>
        <p:xfrm>
          <a:off x="1204913" y="3048000"/>
          <a:ext cx="398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4241800" imgH="1028700" progId="Equation.DSMT4">
                  <p:embed/>
                </p:oleObj>
              </mc:Choice>
              <mc:Fallback>
                <p:oleObj name="Equation" r:id="rId5" imgW="4241800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3048000"/>
                        <a:ext cx="3987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282352"/>
              </p:ext>
            </p:extLst>
          </p:nvPr>
        </p:nvGraphicFramePr>
        <p:xfrm>
          <a:off x="5486400" y="3505200"/>
          <a:ext cx="573088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609336" imgH="190417" progId="Equation.DSMT4">
                  <p:embed/>
                </p:oleObj>
              </mc:Choice>
              <mc:Fallback>
                <p:oleObj name="Equation" r:id="rId7" imgW="609336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05200"/>
                        <a:ext cx="573088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120627"/>
              </p:ext>
            </p:extLst>
          </p:nvPr>
        </p:nvGraphicFramePr>
        <p:xfrm>
          <a:off x="6400800" y="3429000"/>
          <a:ext cx="525463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558558" imgH="317362" progId="Equation.DSMT4">
                  <p:embed/>
                </p:oleObj>
              </mc:Choice>
              <mc:Fallback>
                <p:oleObj name="Equation" r:id="rId9" imgW="558558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429000"/>
                        <a:ext cx="525463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1268413" y="4508500"/>
          <a:ext cx="17113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1" imgW="1854200" imgH="838200" progId="Equation.DSMT4">
                  <p:embed/>
                </p:oleObj>
              </mc:Choice>
              <mc:Fallback>
                <p:oleObj name="Equation" r:id="rId11" imgW="18542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508500"/>
                        <a:ext cx="17113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对象 1"/>
          <p:cNvGraphicFramePr>
            <a:graphicFrameLocks noChangeAspect="1"/>
          </p:cNvGraphicFramePr>
          <p:nvPr/>
        </p:nvGraphicFramePr>
        <p:xfrm>
          <a:off x="1384300" y="430213"/>
          <a:ext cx="4635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3" imgW="1854000" imgH="533160" progId="Equation.DSMT4">
                  <p:embed/>
                </p:oleObj>
              </mc:Choice>
              <mc:Fallback>
                <p:oleObj name="Equation" r:id="rId13" imgW="18540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30213"/>
                        <a:ext cx="46355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1167910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utoUpdateAnimBg="0"/>
      <p:bldP spid="198661" grpId="0" autoUpdateAnimBg="0"/>
      <p:bldP spid="198663" grpId="0" autoUpdateAnimBg="0"/>
      <p:bldP spid="1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39738"/>
            <a:ext cx="1828800" cy="685800"/>
          </a:xfrm>
          <a:solidFill>
            <a:srgbClr val="FFFFFF"/>
          </a:solidFill>
          <a:ln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4.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060575" y="115888"/>
          <a:ext cx="50228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3" imgW="1847802" imgH="399907" progId="Equation.DSMT4">
                  <p:embed/>
                </p:oleObj>
              </mc:Choice>
              <mc:Fallback>
                <p:oleObj name="Equation" r:id="rId3" imgW="1847802" imgH="399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115888"/>
                        <a:ext cx="50228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</a:rPr>
              <a:t>试确定常数 </a:t>
            </a:r>
            <a:r>
              <a:rPr kumimoji="1" lang="en-US" altLang="zh-CN" b="1" i="1">
                <a:solidFill>
                  <a:srgbClr val="000000"/>
                </a:solidFill>
              </a:rPr>
              <a:t>a</a:t>
            </a:r>
            <a:r>
              <a:rPr kumimoji="1" lang="en-US" altLang="zh-CN" b="1">
                <a:solidFill>
                  <a:srgbClr val="000000"/>
                </a:solidFill>
              </a:rPr>
              <a:t> ,</a:t>
            </a:r>
            <a:r>
              <a:rPr kumimoji="1" lang="en-US" altLang="zh-CN" b="1" i="1">
                <a:solidFill>
                  <a:srgbClr val="000000"/>
                </a:solidFill>
              </a:rPr>
              <a:t> b</a:t>
            </a:r>
            <a:r>
              <a:rPr kumimoji="1" lang="en-US" altLang="zh-CN" b="1" i="1">
                <a:solidFill>
                  <a:srgbClr val="A50021"/>
                </a:solidFill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</a:rPr>
              <a:t>使 </a:t>
            </a:r>
            <a:r>
              <a:rPr kumimoji="1" lang="en-US" altLang="zh-CN" b="1" i="1">
                <a:solidFill>
                  <a:srgbClr val="000000"/>
                </a:solidFill>
              </a:rPr>
              <a:t>f</a:t>
            </a:r>
            <a:r>
              <a:rPr kumimoji="1" lang="en-US" altLang="zh-CN" b="1">
                <a:solidFill>
                  <a:srgbClr val="000000"/>
                </a:solidFill>
              </a:rPr>
              <a:t> (</a:t>
            </a:r>
            <a:r>
              <a:rPr kumimoji="1" lang="en-US" altLang="zh-CN" b="1" i="1">
                <a:solidFill>
                  <a:srgbClr val="000000"/>
                </a:solidFill>
              </a:rPr>
              <a:t>x</a:t>
            </a:r>
            <a:r>
              <a:rPr kumimoji="1" lang="en-US" altLang="zh-CN" b="1">
                <a:solidFill>
                  <a:srgbClr val="000000"/>
                </a:solidFill>
              </a:rPr>
              <a:t>)</a:t>
            </a:r>
            <a:r>
              <a:rPr kumimoji="1" lang="en-US" altLang="zh-CN" b="1">
                <a:solidFill>
                  <a:srgbClr val="A50021"/>
                </a:solidFill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</a:rPr>
              <a:t>处处可导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</a:rPr>
              <a:t>并求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6781800" y="14478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5" imgW="885968" imgH="390477" progId="Equation.3">
                  <p:embed/>
                </p:oleObj>
              </mc:Choice>
              <mc:Fallback>
                <p:oleObj name="Equation" r:id="rId5" imgW="885968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4478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838200" y="2528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A50021"/>
                </a:solidFill>
                <a:latin typeface="楷体_GB2312" pitchFamily="49" charset="-122"/>
              </a:rPr>
              <a:t>解</a:t>
            </a:r>
            <a:r>
              <a:rPr kumimoji="1" lang="en-US" altLang="zh-CN" b="1">
                <a:solidFill>
                  <a:srgbClr val="A50021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176135" name="Object 7"/>
          <p:cNvGraphicFramePr>
            <a:graphicFrameLocks noChangeAspect="1"/>
          </p:cNvGraphicFramePr>
          <p:nvPr/>
        </p:nvGraphicFramePr>
        <p:xfrm>
          <a:off x="1516063" y="26670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7" imgW="999982" imgH="381048" progId="Equation.3">
                  <p:embed/>
                </p:oleObj>
              </mc:Choice>
              <mc:Fallback>
                <p:oleObj name="Equation" r:id="rId7" imgW="999982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6670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6" name="Object 8"/>
          <p:cNvGraphicFramePr>
            <a:graphicFrameLocks noChangeAspect="1"/>
          </p:cNvGraphicFramePr>
          <p:nvPr/>
        </p:nvGraphicFramePr>
        <p:xfrm>
          <a:off x="5421313" y="2154238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9" imgW="666940" imgH="285893" progId="Equation.3">
                  <p:embed/>
                </p:oleObj>
              </mc:Choice>
              <mc:Fallback>
                <p:oleObj name="Equation" r:id="rId9" imgW="666940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2154238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7" name="Object 9"/>
          <p:cNvGraphicFramePr>
            <a:graphicFrameLocks noChangeAspect="1"/>
          </p:cNvGraphicFramePr>
          <p:nvPr/>
        </p:nvGraphicFramePr>
        <p:xfrm>
          <a:off x="2974975" y="2108200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11" imgW="1047560" imgH="381048" progId="Equation.3">
                  <p:embed/>
                </p:oleObj>
              </mc:Choice>
              <mc:Fallback>
                <p:oleObj name="Equation" r:id="rId11" imgW="104756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2108200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8" name="Object 10"/>
          <p:cNvGraphicFramePr>
            <a:graphicFrameLocks noChangeAspect="1"/>
          </p:cNvGraphicFramePr>
          <p:nvPr/>
        </p:nvGraphicFramePr>
        <p:xfrm>
          <a:off x="5427663" y="2708275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13" imgW="666940" imgH="285893" progId="Equation.3">
                  <p:embed/>
                </p:oleObj>
              </mc:Choice>
              <mc:Fallback>
                <p:oleObj name="Equation" r:id="rId13" imgW="666940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2708275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39" name="Object 11"/>
          <p:cNvGraphicFramePr>
            <a:graphicFrameLocks noChangeAspect="1"/>
          </p:cNvGraphicFramePr>
          <p:nvPr/>
        </p:nvGraphicFramePr>
        <p:xfrm>
          <a:off x="2959100" y="2616200"/>
          <a:ext cx="1689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15" imgW="1657493" imgH="476202" progId="Equation.3">
                  <p:embed/>
                </p:oleObj>
              </mc:Choice>
              <mc:Fallback>
                <p:oleObj name="Equation" r:id="rId15" imgW="1657493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616200"/>
                        <a:ext cx="1689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0" name="Object 12"/>
          <p:cNvGraphicFramePr>
            <a:graphicFrameLocks noChangeAspect="1"/>
          </p:cNvGraphicFramePr>
          <p:nvPr/>
        </p:nvGraphicFramePr>
        <p:xfrm>
          <a:off x="5427663" y="335915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17" imgW="666940" imgH="285893" progId="Equation.3">
                  <p:embed/>
                </p:oleObj>
              </mc:Choice>
              <mc:Fallback>
                <p:oleObj name="Equation" r:id="rId17" imgW="666940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3359150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1" name="Object 13"/>
          <p:cNvGraphicFramePr>
            <a:graphicFrameLocks noChangeAspect="1"/>
          </p:cNvGraphicFramePr>
          <p:nvPr/>
        </p:nvGraphicFramePr>
        <p:xfrm>
          <a:off x="3186113" y="3251200"/>
          <a:ext cx="52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19" imgW="495491" imgH="476202" progId="Equation.3">
                  <p:embed/>
                </p:oleObj>
              </mc:Choice>
              <mc:Fallback>
                <p:oleObj name="Equation" r:id="rId19" imgW="495491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3251200"/>
                        <a:ext cx="52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2" name="Object 14"/>
          <p:cNvGraphicFramePr>
            <a:graphicFrameLocks noChangeAspect="1"/>
          </p:cNvGraphicFramePr>
          <p:nvPr/>
        </p:nvGraphicFramePr>
        <p:xfrm>
          <a:off x="1509713" y="3898900"/>
          <a:ext cx="120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21" imgW="1181290" imgH="419195" progId="Equation.3">
                  <p:embed/>
                </p:oleObj>
              </mc:Choice>
              <mc:Fallback>
                <p:oleObj name="Equation" r:id="rId21" imgW="118129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3898900"/>
                        <a:ext cx="120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3" name="Object 15"/>
          <p:cNvGraphicFramePr>
            <a:graphicFrameLocks noChangeAspect="1"/>
          </p:cNvGraphicFramePr>
          <p:nvPr/>
        </p:nvGraphicFramePr>
        <p:xfrm>
          <a:off x="2736850" y="3924300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23" imgW="1486043" imgH="390477" progId="Equation.3">
                  <p:embed/>
                </p:oleObj>
              </mc:Choice>
              <mc:Fallback>
                <p:oleObj name="Equation" r:id="rId23" imgW="1486043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3924300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4" name="Object 16"/>
          <p:cNvGraphicFramePr>
            <a:graphicFrameLocks noChangeAspect="1"/>
          </p:cNvGraphicFramePr>
          <p:nvPr/>
        </p:nvGraphicFramePr>
        <p:xfrm>
          <a:off x="4686300" y="3898900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25" imgW="1200150" imgH="419195" progId="Equation.3">
                  <p:embed/>
                </p:oleObj>
              </mc:Choice>
              <mc:Fallback>
                <p:oleObj name="Equation" r:id="rId25" imgW="120015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898900"/>
                        <a:ext cx="123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5" name="Object 17"/>
          <p:cNvGraphicFramePr>
            <a:graphicFrameLocks noChangeAspect="1"/>
          </p:cNvGraphicFramePr>
          <p:nvPr/>
        </p:nvGraphicFramePr>
        <p:xfrm>
          <a:off x="5981700" y="39243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27" imgW="1609916" imgH="390477" progId="Equation.3">
                  <p:embed/>
                </p:oleObj>
              </mc:Choice>
              <mc:Fallback>
                <p:oleObj name="Equation" r:id="rId27" imgW="1609916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924300"/>
                        <a:ext cx="163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6" name="Object 18"/>
          <p:cNvGraphicFramePr>
            <a:graphicFrameLocks noChangeAspect="1"/>
          </p:cNvGraphicFramePr>
          <p:nvPr/>
        </p:nvGraphicFramePr>
        <p:xfrm>
          <a:off x="1219200" y="51054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29" imgW="3019234" imgH="476202" progId="Equation.3">
                  <p:embed/>
                </p:oleObj>
              </mc:Choice>
              <mc:Fallback>
                <p:oleObj name="Equation" r:id="rId29" imgW="3019234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054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7" name="Object 19"/>
          <p:cNvGraphicFramePr>
            <a:graphicFrameLocks noChangeAspect="1"/>
          </p:cNvGraphicFramePr>
          <p:nvPr/>
        </p:nvGraphicFramePr>
        <p:xfrm>
          <a:off x="1295400" y="5803900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31" imgW="1867090" imgH="419195" progId="Equation.3">
                  <p:embed/>
                </p:oleObj>
              </mc:Choice>
              <mc:Fallback>
                <p:oleObj name="Equation" r:id="rId31" imgW="1867090" imgH="419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03900"/>
                        <a:ext cx="189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4572000" y="4495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</a:rPr>
              <a:t>得</a:t>
            </a:r>
          </a:p>
        </p:txBody>
      </p:sp>
      <p:graphicFrame>
        <p:nvGraphicFramePr>
          <p:cNvPr id="176149" name="Object 21"/>
          <p:cNvGraphicFramePr>
            <a:graphicFrameLocks noChangeAspect="1"/>
          </p:cNvGraphicFramePr>
          <p:nvPr/>
        </p:nvGraphicFramePr>
        <p:xfrm>
          <a:off x="533400" y="4572000"/>
          <a:ext cx="402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33" imgW="4000357" imgH="428625" progId="Equation.3">
                  <p:embed/>
                </p:oleObj>
              </mc:Choice>
              <mc:Fallback>
                <p:oleObj name="Equation" r:id="rId33" imgW="400035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0"/>
                        <a:ext cx="4025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0" name="AutoShape 22"/>
          <p:cNvSpPr>
            <a:spLocks/>
          </p:cNvSpPr>
          <p:nvPr/>
        </p:nvSpPr>
        <p:spPr bwMode="auto">
          <a:xfrm>
            <a:off x="1020763" y="5257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6151" name="Text Box 23"/>
          <p:cNvSpPr txBox="1">
            <a:spLocks noChangeArrowheads="1"/>
          </p:cNvSpPr>
          <p:nvPr/>
        </p:nvSpPr>
        <p:spPr bwMode="auto">
          <a:xfrm>
            <a:off x="4572000" y="5486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00"/>
                </a:solidFill>
              </a:rPr>
              <a:t>即</a:t>
            </a:r>
          </a:p>
        </p:txBody>
      </p:sp>
      <p:graphicFrame>
        <p:nvGraphicFramePr>
          <p:cNvPr id="176152" name="Object 24"/>
          <p:cNvGraphicFramePr>
            <a:graphicFrameLocks noChangeAspect="1"/>
          </p:cNvGraphicFramePr>
          <p:nvPr/>
        </p:nvGraphicFramePr>
        <p:xfrm>
          <a:off x="5414963" y="5181600"/>
          <a:ext cx="73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35" imgW="704660" imgH="304752" progId="Equation.3">
                  <p:embed/>
                </p:oleObj>
              </mc:Choice>
              <mc:Fallback>
                <p:oleObj name="Equation" r:id="rId35" imgW="704660" imgH="3047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5181600"/>
                        <a:ext cx="736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3" name="Object 25"/>
          <p:cNvGraphicFramePr>
            <a:graphicFrameLocks noChangeAspect="1"/>
          </p:cNvGraphicFramePr>
          <p:nvPr/>
        </p:nvGraphicFramePr>
        <p:xfrm>
          <a:off x="6248400" y="51816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37" imgW="399907" imgH="276034" progId="Equation.3">
                  <p:embed/>
                </p:oleObj>
              </mc:Choice>
              <mc:Fallback>
                <p:oleObj name="Equation" r:id="rId37" imgW="399907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4" name="Object 26"/>
          <p:cNvGraphicFramePr>
            <a:graphicFrameLocks noChangeAspect="1"/>
          </p:cNvGraphicFramePr>
          <p:nvPr/>
        </p:nvGraphicFramePr>
        <p:xfrm>
          <a:off x="6705600" y="51054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39" imgW="1885950" imgH="476202" progId="Equation.3">
                  <p:embed/>
                </p:oleObj>
              </mc:Choice>
              <mc:Fallback>
                <p:oleObj name="Equation" r:id="rId39" imgW="1885950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054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5" name="Object 27"/>
          <p:cNvGraphicFramePr>
            <a:graphicFrameLocks noChangeAspect="1"/>
          </p:cNvGraphicFramePr>
          <p:nvPr/>
        </p:nvGraphicFramePr>
        <p:xfrm>
          <a:off x="5429250" y="5791200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41" imgW="742807" imgH="285893" progId="Equation.3">
                  <p:embed/>
                </p:oleObj>
              </mc:Choice>
              <mc:Fallback>
                <p:oleObj name="Equation" r:id="rId41" imgW="742807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791200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6" name="AutoShape 28"/>
          <p:cNvSpPr>
            <a:spLocks/>
          </p:cNvSpPr>
          <p:nvPr/>
        </p:nvSpPr>
        <p:spPr bwMode="auto">
          <a:xfrm>
            <a:off x="5111750" y="5257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6157" name="AutoShape 29"/>
          <p:cNvSpPr>
            <a:spLocks/>
          </p:cNvSpPr>
          <p:nvPr/>
        </p:nvSpPr>
        <p:spPr bwMode="auto">
          <a:xfrm>
            <a:off x="2667000" y="2057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54223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7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build="p" autoUpdateAnimBg="0"/>
      <p:bldP spid="176148" grpId="0" build="p" autoUpdateAnimBg="0"/>
      <p:bldP spid="176150" grpId="0" animBg="1"/>
      <p:bldP spid="176151" grpId="0" build="p" autoUpdateAnimBg="0"/>
      <p:bldP spid="176156" grpId="0" animBg="1"/>
      <p:bldP spid="176157" grpId="0" animBg="1"/>
      <p:bldP spid="3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39738"/>
            <a:ext cx="1828800" cy="685800"/>
          </a:xfrm>
          <a:solidFill>
            <a:srgbClr val="FFFFFF"/>
          </a:solidFill>
          <a:ln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楷体_GB2312" pitchFamily="49" charset="-122"/>
              </a:rPr>
              <a:t>4.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060575" y="115888"/>
          <a:ext cx="50228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3" imgW="1847802" imgH="399907" progId="Equation.DSMT4">
                  <p:embed/>
                </p:oleObj>
              </mc:Choice>
              <mc:Fallback>
                <p:oleObj name="Equation" r:id="rId3" imgW="1847802" imgH="3999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115888"/>
                        <a:ext cx="502285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</a:rPr>
              <a:t>试确定常数 </a:t>
            </a:r>
            <a:r>
              <a:rPr kumimoji="1" lang="en-US" altLang="zh-CN" b="1" i="1">
                <a:solidFill>
                  <a:srgbClr val="000000"/>
                </a:solidFill>
              </a:rPr>
              <a:t>a</a:t>
            </a:r>
            <a:r>
              <a:rPr kumimoji="1" lang="en-US" altLang="zh-CN" b="1">
                <a:solidFill>
                  <a:srgbClr val="000000"/>
                </a:solidFill>
              </a:rPr>
              <a:t> ,</a:t>
            </a:r>
            <a:r>
              <a:rPr kumimoji="1" lang="en-US" altLang="zh-CN" b="1" i="1">
                <a:solidFill>
                  <a:srgbClr val="000000"/>
                </a:solidFill>
              </a:rPr>
              <a:t> b</a:t>
            </a:r>
            <a:r>
              <a:rPr kumimoji="1" lang="en-US" altLang="zh-CN" b="1" i="1">
                <a:solidFill>
                  <a:srgbClr val="A50021"/>
                </a:solidFill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</a:rPr>
              <a:t>使 </a:t>
            </a:r>
            <a:r>
              <a:rPr kumimoji="1" lang="en-US" altLang="zh-CN" b="1" i="1">
                <a:solidFill>
                  <a:srgbClr val="000000"/>
                </a:solidFill>
              </a:rPr>
              <a:t>f</a:t>
            </a:r>
            <a:r>
              <a:rPr kumimoji="1" lang="en-US" altLang="zh-CN" b="1">
                <a:solidFill>
                  <a:srgbClr val="000000"/>
                </a:solidFill>
              </a:rPr>
              <a:t> (</a:t>
            </a:r>
            <a:r>
              <a:rPr kumimoji="1" lang="en-US" altLang="zh-CN" b="1" i="1">
                <a:solidFill>
                  <a:srgbClr val="000000"/>
                </a:solidFill>
              </a:rPr>
              <a:t>x</a:t>
            </a:r>
            <a:r>
              <a:rPr kumimoji="1" lang="en-US" altLang="zh-CN" b="1">
                <a:solidFill>
                  <a:srgbClr val="000000"/>
                </a:solidFill>
              </a:rPr>
              <a:t>)</a:t>
            </a:r>
            <a:r>
              <a:rPr kumimoji="1" lang="en-US" altLang="zh-CN" b="1">
                <a:solidFill>
                  <a:srgbClr val="A50021"/>
                </a:solidFill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</a:rPr>
              <a:t>处处可导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</a:rPr>
              <a:t>并求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6781800" y="1447800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5" imgW="885968" imgH="390477" progId="Equation.3">
                  <p:embed/>
                </p:oleObj>
              </mc:Choice>
              <mc:Fallback>
                <p:oleObj name="Equation" r:id="rId5" imgW="885968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447800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38200" y="25288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A50021"/>
                </a:solidFill>
                <a:latin typeface="楷体_GB2312" pitchFamily="49" charset="-122"/>
              </a:rPr>
              <a:t>解</a:t>
            </a:r>
            <a:r>
              <a:rPr kumimoji="1" lang="en-US" altLang="zh-CN" b="1">
                <a:solidFill>
                  <a:srgbClr val="A50021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516063" y="26670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7" imgW="999982" imgH="381048" progId="Equation.3">
                  <p:embed/>
                </p:oleObj>
              </mc:Choice>
              <mc:Fallback>
                <p:oleObj name="Equation" r:id="rId7" imgW="999982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667000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5421313" y="2154238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9" imgW="666940" imgH="285893" progId="Equation.3">
                  <p:embed/>
                </p:oleObj>
              </mc:Choice>
              <mc:Fallback>
                <p:oleObj name="Equation" r:id="rId9" imgW="666940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2154238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2974975" y="2108200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11" imgW="1047560" imgH="381048" progId="Equation.3">
                  <p:embed/>
                </p:oleObj>
              </mc:Choice>
              <mc:Fallback>
                <p:oleObj name="Equation" r:id="rId11" imgW="1047560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2108200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5427663" y="2708275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13" imgW="666940" imgH="285893" progId="Equation.3">
                  <p:embed/>
                </p:oleObj>
              </mc:Choice>
              <mc:Fallback>
                <p:oleObj name="Equation" r:id="rId13" imgW="666940" imgH="2858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2708275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2959100" y="2616200"/>
          <a:ext cx="1689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15" imgW="1657493" imgH="476202" progId="Equation.3">
                  <p:embed/>
                </p:oleObj>
              </mc:Choice>
              <mc:Fallback>
                <p:oleObj name="Equation" r:id="rId15" imgW="1657493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616200"/>
                        <a:ext cx="1689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3"/>
          <p:cNvGraphicFramePr>
            <a:graphicFrameLocks noChangeAspect="1"/>
          </p:cNvGraphicFramePr>
          <p:nvPr/>
        </p:nvGraphicFramePr>
        <p:xfrm>
          <a:off x="3186113" y="3251200"/>
          <a:ext cx="52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Equation" r:id="rId17" imgW="495491" imgH="476202" progId="Equation.3">
                  <p:embed/>
                </p:oleObj>
              </mc:Choice>
              <mc:Fallback>
                <p:oleObj name="Equation" r:id="rId17" imgW="495491" imgH="476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3251200"/>
                        <a:ext cx="52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AutoShape 29"/>
          <p:cNvSpPr>
            <a:spLocks/>
          </p:cNvSpPr>
          <p:nvPr/>
        </p:nvSpPr>
        <p:spPr bwMode="auto">
          <a:xfrm>
            <a:off x="2667000" y="20574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5614" name="Group 110"/>
          <p:cNvGrpSpPr>
            <a:grpSpLocks/>
          </p:cNvGrpSpPr>
          <p:nvPr/>
        </p:nvGrpSpPr>
        <p:grpSpPr bwMode="auto">
          <a:xfrm>
            <a:off x="1042988" y="3789363"/>
            <a:ext cx="6007100" cy="444500"/>
            <a:chOff x="968" y="392"/>
            <a:chExt cx="3784" cy="280"/>
          </a:xfrm>
        </p:grpSpPr>
        <p:graphicFrame>
          <p:nvGraphicFramePr>
            <p:cNvPr id="25629" name="Object 93"/>
            <p:cNvGraphicFramePr>
              <a:graphicFrameLocks noChangeAspect="1"/>
            </p:cNvGraphicFramePr>
            <p:nvPr/>
          </p:nvGraphicFramePr>
          <p:xfrm>
            <a:off x="968" y="392"/>
            <a:ext cx="76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7" name="Equation" r:id="rId19" imgW="1181290" imgH="419195" progId="Equation.3">
                    <p:embed/>
                  </p:oleObj>
                </mc:Choice>
                <mc:Fallback>
                  <p:oleObj name="Equation" r:id="rId19" imgW="1181290" imgH="419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392"/>
                          <a:ext cx="76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0" name="Object 94"/>
            <p:cNvGraphicFramePr>
              <a:graphicFrameLocks noChangeAspect="1"/>
            </p:cNvGraphicFramePr>
            <p:nvPr/>
          </p:nvGraphicFramePr>
          <p:xfrm>
            <a:off x="1808" y="412"/>
            <a:ext cx="9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" name="Equation" r:id="rId21" imgW="1419177" imgH="381048" progId="Equation.DSMT4">
                    <p:embed/>
                  </p:oleObj>
                </mc:Choice>
                <mc:Fallback>
                  <p:oleObj name="Equation" r:id="rId21" imgW="1419177" imgH="381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412"/>
                          <a:ext cx="9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1" name="Object 95"/>
            <p:cNvGraphicFramePr>
              <a:graphicFrameLocks noChangeAspect="1"/>
            </p:cNvGraphicFramePr>
            <p:nvPr/>
          </p:nvGraphicFramePr>
          <p:xfrm>
            <a:off x="2980" y="408"/>
            <a:ext cx="7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" name="Equation" r:id="rId23" imgW="1114425" imgH="361759" progId="Equation.DSMT4">
                    <p:embed/>
                  </p:oleObj>
                </mc:Choice>
                <mc:Fallback>
                  <p:oleObj name="Equation" r:id="rId23" imgW="1114425" imgH="3617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408"/>
                          <a:ext cx="7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2" name="Object 96"/>
            <p:cNvGraphicFramePr>
              <a:graphicFrameLocks noChangeAspect="1"/>
            </p:cNvGraphicFramePr>
            <p:nvPr/>
          </p:nvGraphicFramePr>
          <p:xfrm>
            <a:off x="3768" y="408"/>
            <a:ext cx="9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0" name="Equation" r:id="rId25" imgW="1533620" imgH="390477" progId="Equation.3">
                    <p:embed/>
                  </p:oleObj>
                </mc:Choice>
                <mc:Fallback>
                  <p:oleObj name="Equation" r:id="rId25" imgW="1533620" imgH="3904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408"/>
                          <a:ext cx="98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5" name="Group 109"/>
          <p:cNvGrpSpPr>
            <a:grpSpLocks/>
          </p:cNvGrpSpPr>
          <p:nvPr/>
        </p:nvGrpSpPr>
        <p:grpSpPr bwMode="auto">
          <a:xfrm>
            <a:off x="952500" y="4298950"/>
            <a:ext cx="5410200" cy="1066800"/>
            <a:chOff x="288" y="816"/>
            <a:chExt cx="3408" cy="672"/>
          </a:xfrm>
        </p:grpSpPr>
        <p:graphicFrame>
          <p:nvGraphicFramePr>
            <p:cNvPr id="25623" name="Object 102"/>
            <p:cNvGraphicFramePr>
              <a:graphicFrameLocks noChangeAspect="1"/>
            </p:cNvGraphicFramePr>
            <p:nvPr/>
          </p:nvGraphicFramePr>
          <p:xfrm>
            <a:off x="1675" y="864"/>
            <a:ext cx="4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" name="Equation" r:id="rId27" imgW="704660" imgH="304752" progId="Equation.3">
                    <p:embed/>
                  </p:oleObj>
                </mc:Choice>
                <mc:Fallback>
                  <p:oleObj name="Equation" r:id="rId27" imgW="704660" imgH="30475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864"/>
                          <a:ext cx="4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Object 103"/>
            <p:cNvGraphicFramePr>
              <a:graphicFrameLocks noChangeAspect="1"/>
            </p:cNvGraphicFramePr>
            <p:nvPr/>
          </p:nvGraphicFramePr>
          <p:xfrm>
            <a:off x="2200" y="864"/>
            <a:ext cx="2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" name="Equation" r:id="rId29" imgW="399907" imgH="276034" progId="Equation.3">
                    <p:embed/>
                  </p:oleObj>
                </mc:Choice>
                <mc:Fallback>
                  <p:oleObj name="Equation" r:id="rId29" imgW="399907" imgH="2760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864"/>
                          <a:ext cx="2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5" name="Object 104"/>
            <p:cNvGraphicFramePr>
              <a:graphicFrameLocks noChangeAspect="1"/>
            </p:cNvGraphicFramePr>
            <p:nvPr/>
          </p:nvGraphicFramePr>
          <p:xfrm>
            <a:off x="2488" y="816"/>
            <a:ext cx="12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3" name="Equation" r:id="rId31" imgW="1885950" imgH="476202" progId="Equation.3">
                    <p:embed/>
                  </p:oleObj>
                </mc:Choice>
                <mc:Fallback>
                  <p:oleObj name="Equation" r:id="rId31" imgW="1885950" imgH="4762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816"/>
                          <a:ext cx="120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Object 105"/>
            <p:cNvGraphicFramePr>
              <a:graphicFrameLocks noChangeAspect="1"/>
            </p:cNvGraphicFramePr>
            <p:nvPr/>
          </p:nvGraphicFramePr>
          <p:xfrm>
            <a:off x="1684" y="1248"/>
            <a:ext cx="4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4" name="Equation" r:id="rId33" imgW="742807" imgH="285893" progId="Equation.3">
                    <p:embed/>
                  </p:oleObj>
                </mc:Choice>
                <mc:Fallback>
                  <p:oleObj name="Equation" r:id="rId33" imgW="742807" imgH="2858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1248"/>
                          <a:ext cx="4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7" name="AutoShape 106"/>
            <p:cNvSpPr>
              <a:spLocks/>
            </p:cNvSpPr>
            <p:nvPr/>
          </p:nvSpPr>
          <p:spPr bwMode="auto">
            <a:xfrm>
              <a:off x="1528" y="91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5628" name="Object 108"/>
            <p:cNvGraphicFramePr>
              <a:graphicFrameLocks noChangeAspect="1"/>
            </p:cNvGraphicFramePr>
            <p:nvPr/>
          </p:nvGraphicFramePr>
          <p:xfrm>
            <a:off x="288" y="1056"/>
            <a:ext cx="11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" name="Equation" r:id="rId35" imgW="1867090" imgH="419195" progId="Equation.3">
                    <p:embed/>
                  </p:oleObj>
                </mc:Choice>
                <mc:Fallback>
                  <p:oleObj name="Equation" r:id="rId35" imgW="1867090" imgH="419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056"/>
                          <a:ext cx="11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Object 35"/>
          <p:cNvGraphicFramePr>
            <a:graphicFrameLocks noChangeAspect="1"/>
          </p:cNvGraphicFramePr>
          <p:nvPr/>
        </p:nvGraphicFramePr>
        <p:xfrm>
          <a:off x="376238" y="5373688"/>
          <a:ext cx="265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37" imgW="2628757" imgH="381048" progId="Equation.3">
                  <p:embed/>
                </p:oleObj>
              </mc:Choice>
              <mc:Fallback>
                <p:oleObj name="Equation" r:id="rId37" imgW="2628757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5373688"/>
                        <a:ext cx="265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6"/>
          <p:cNvGraphicFramePr>
            <a:graphicFrameLocks noChangeAspect="1"/>
          </p:cNvGraphicFramePr>
          <p:nvPr/>
        </p:nvGraphicFramePr>
        <p:xfrm>
          <a:off x="3276600" y="5373688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39" imgW="1267016" imgH="390477" progId="Equation.3">
                  <p:embed/>
                </p:oleObj>
              </mc:Choice>
              <mc:Fallback>
                <p:oleObj name="Equation" r:id="rId39" imgW="1267016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73688"/>
                        <a:ext cx="1295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7"/>
          <p:cNvGraphicFramePr>
            <a:graphicFrameLocks noChangeAspect="1"/>
          </p:cNvGraphicFramePr>
          <p:nvPr/>
        </p:nvGraphicFramePr>
        <p:xfrm>
          <a:off x="4932363" y="5060950"/>
          <a:ext cx="2882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41" imgW="2857643" imgH="971693" progId="Equation.3">
                  <p:embed/>
                </p:oleObj>
              </mc:Choice>
              <mc:Fallback>
                <p:oleObj name="Equation" r:id="rId41" imgW="2857643" imgH="9716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060950"/>
                        <a:ext cx="2882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35188" y="5902325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43" imgW="800243" imgH="390477" progId="Equation.3">
                  <p:embed/>
                </p:oleObj>
              </mc:Choice>
              <mc:Fallback>
                <p:oleObj name="Equation" r:id="rId43" imgW="800243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902325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2921000" y="5805488"/>
            <a:ext cx="3100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  <a:latin typeface="+mn-lt"/>
                <a:ea typeface="+mn-ea"/>
              </a:rPr>
              <a:t>是否为连续函数 </a:t>
            </a:r>
            <a:r>
              <a:rPr kumimoji="1" lang="en-US" altLang="zh-CN" b="1">
                <a:solidFill>
                  <a:srgbClr val="000000"/>
                </a:solidFill>
                <a:latin typeface="+mn-lt"/>
                <a:ea typeface="+mn-ea"/>
              </a:rPr>
              <a:t>?</a:t>
            </a:r>
          </a:p>
        </p:txBody>
      </p:sp>
      <p:sp>
        <p:nvSpPr>
          <p:cNvPr id="49" name="Rectangle 54"/>
          <p:cNvSpPr txBox="1">
            <a:spLocks noChangeArrowheads="1"/>
          </p:cNvSpPr>
          <p:nvPr/>
        </p:nvSpPr>
        <p:spPr bwMode="auto">
          <a:xfrm>
            <a:off x="915988" y="5822950"/>
            <a:ext cx="1295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/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判别</a:t>
            </a:r>
            <a:r>
              <a:rPr kumimoji="1" lang="en-US" altLang="zh-CN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3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05770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 autoUpdateAnimBg="0" advAuto="0"/>
      <p:bldP spid="49" grpId="0" build="p" autoUpdateAnimBg="0"/>
      <p:bldP spid="33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19</TotalTime>
  <Words>771</Words>
  <Application>Microsoft Office PowerPoint</Application>
  <PresentationFormat>全屏显示(4:3)</PresentationFormat>
  <Paragraphs>193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高数A模板</vt:lpstr>
      <vt:lpstr>Microsoft Equation 3.0</vt:lpstr>
      <vt:lpstr>MathType 5.0 Equation</vt:lpstr>
      <vt:lpstr>Microsoft 公式 3.0</vt:lpstr>
      <vt:lpstr>MathType 6.0 Equation</vt:lpstr>
      <vt:lpstr>习题课</vt:lpstr>
      <vt:lpstr>PowerPoint 演示文稿</vt:lpstr>
      <vt:lpstr>PowerPoint 演示文稿</vt:lpstr>
      <vt:lpstr>PowerPoint 演示文稿</vt:lpstr>
      <vt:lpstr>例1.设</vt:lpstr>
      <vt:lpstr>例2. 设</vt:lpstr>
      <vt:lpstr>PowerPoint 演示文稿</vt:lpstr>
      <vt:lpstr>例4.设</vt:lpstr>
      <vt:lpstr>例4.设</vt:lpstr>
      <vt:lpstr>PowerPoint 演示文稿</vt:lpstr>
      <vt:lpstr>PowerPoint 演示文稿</vt:lpstr>
      <vt:lpstr>例7.</vt:lpstr>
      <vt:lpstr>例8.  设</vt:lpstr>
      <vt:lpstr>PowerPoint 演示文稿</vt:lpstr>
      <vt:lpstr>*例10.</vt:lpstr>
      <vt:lpstr>PowerPoint 演示文稿</vt:lpstr>
      <vt:lpstr>例11.设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drrtu</dc:creator>
  <cp:lastModifiedBy>drrtu</cp:lastModifiedBy>
  <cp:revision>4</cp:revision>
  <dcterms:created xsi:type="dcterms:W3CDTF">2015-11-03T02:25:42Z</dcterms:created>
  <dcterms:modified xsi:type="dcterms:W3CDTF">2015-11-03T02:44:58Z</dcterms:modified>
</cp:coreProperties>
</file>