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41" autoAdjust="0"/>
  </p:normalViewPr>
  <p:slideViewPr>
    <p:cSldViewPr>
      <p:cViewPr>
        <p:scale>
          <a:sx n="100" d="100"/>
          <a:sy n="100" d="100"/>
        </p:scale>
        <p:origin x="-8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5" Type="http://schemas.openxmlformats.org/officeDocument/2006/relationships/image" Target="../media/image5.w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wmf"/><Relationship Id="rId4" Type="http://schemas.openxmlformats.org/officeDocument/2006/relationships/image" Target="../media/image4.e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w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4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12" Type="http://schemas.openxmlformats.org/officeDocument/2006/relationships/image" Target="../media/image143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1" Type="http://schemas.openxmlformats.org/officeDocument/2006/relationships/image" Target="../media/image142.emf"/><Relationship Id="rId5" Type="http://schemas.openxmlformats.org/officeDocument/2006/relationships/image" Target="../media/image136.emf"/><Relationship Id="rId10" Type="http://schemas.openxmlformats.org/officeDocument/2006/relationships/image" Target="../media/image141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18" Type="http://schemas.openxmlformats.org/officeDocument/2006/relationships/image" Target="../media/image170.wmf"/><Relationship Id="rId3" Type="http://schemas.openxmlformats.org/officeDocument/2006/relationships/image" Target="../media/image155.emf"/><Relationship Id="rId21" Type="http://schemas.openxmlformats.org/officeDocument/2006/relationships/image" Target="../media/image173.w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17" Type="http://schemas.openxmlformats.org/officeDocument/2006/relationships/image" Target="../media/image169.emf"/><Relationship Id="rId2" Type="http://schemas.openxmlformats.org/officeDocument/2006/relationships/image" Target="../media/image154.emf"/><Relationship Id="rId16" Type="http://schemas.openxmlformats.org/officeDocument/2006/relationships/image" Target="../media/image168.emf"/><Relationship Id="rId20" Type="http://schemas.openxmlformats.org/officeDocument/2006/relationships/image" Target="../media/image172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emf"/><Relationship Id="rId15" Type="http://schemas.openxmlformats.org/officeDocument/2006/relationships/image" Target="../media/image167.emf"/><Relationship Id="rId10" Type="http://schemas.openxmlformats.org/officeDocument/2006/relationships/image" Target="../media/image162.emf"/><Relationship Id="rId19" Type="http://schemas.openxmlformats.org/officeDocument/2006/relationships/image" Target="../media/image171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Relationship Id="rId14" Type="http://schemas.openxmlformats.org/officeDocument/2006/relationships/image" Target="../media/image16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80.wmf"/><Relationship Id="rId3" Type="http://schemas.openxmlformats.org/officeDocument/2006/relationships/image" Target="../media/image176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11" Type="http://schemas.openxmlformats.org/officeDocument/2006/relationships/image" Target="../media/image162.emf"/><Relationship Id="rId5" Type="http://schemas.openxmlformats.org/officeDocument/2006/relationships/image" Target="../media/image178.emf"/><Relationship Id="rId10" Type="http://schemas.openxmlformats.org/officeDocument/2006/relationships/image" Target="../media/image161.emf"/><Relationship Id="rId4" Type="http://schemas.openxmlformats.org/officeDocument/2006/relationships/image" Target="../media/image177.emf"/><Relationship Id="rId9" Type="http://schemas.openxmlformats.org/officeDocument/2006/relationships/image" Target="../media/image16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12" Type="http://schemas.openxmlformats.org/officeDocument/2006/relationships/image" Target="../media/image162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61.emf"/><Relationship Id="rId5" Type="http://schemas.openxmlformats.org/officeDocument/2006/relationships/image" Target="../media/image185.emf"/><Relationship Id="rId10" Type="http://schemas.openxmlformats.org/officeDocument/2006/relationships/image" Target="../media/image160.emf"/><Relationship Id="rId4" Type="http://schemas.openxmlformats.org/officeDocument/2006/relationships/image" Target="../media/image184.emf"/><Relationship Id="rId9" Type="http://schemas.openxmlformats.org/officeDocument/2006/relationships/image" Target="../media/image159.emf"/><Relationship Id="rId14" Type="http://schemas.openxmlformats.org/officeDocument/2006/relationships/image" Target="../media/image18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0.emf"/><Relationship Id="rId7" Type="http://schemas.openxmlformats.org/officeDocument/2006/relationships/image" Target="../media/image170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10" Type="http://schemas.openxmlformats.org/officeDocument/2006/relationships/image" Target="../media/image173.wmf"/><Relationship Id="rId4" Type="http://schemas.openxmlformats.org/officeDocument/2006/relationships/image" Target="../media/image161.emf"/><Relationship Id="rId9" Type="http://schemas.openxmlformats.org/officeDocument/2006/relationships/image" Target="../media/image17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wmf"/><Relationship Id="rId9" Type="http://schemas.openxmlformats.org/officeDocument/2006/relationships/image" Target="../media/image20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5" Type="http://schemas.openxmlformats.org/officeDocument/2006/relationships/image" Target="../media/image209.emf"/><Relationship Id="rId10" Type="http://schemas.openxmlformats.org/officeDocument/2006/relationships/image" Target="../media/image214.e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31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29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28.w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image" Target="../media/image27.w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D6F1-1A7A-4157-86E0-9329AD071F1C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E2486-42F6-4912-9F50-3ADC2DDB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2517E72-8ED0-44CF-BD75-35CB46FBF8A5}" type="slidenum">
              <a:rPr lang="en-US" altLang="zh-CN" sz="1200" smtClean="0">
                <a:ea typeface="宋体" pitchFamily="2" charset="-122"/>
              </a:rPr>
              <a:pPr eaLnBrk="1" hangingPunct="1"/>
              <a:t>3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运行时，点击相片</a:t>
            </a:r>
            <a:r>
              <a:rPr lang="en-US" altLang="zh-CN" smtClean="0"/>
              <a:t>, </a:t>
            </a:r>
            <a:r>
              <a:rPr lang="zh-CN" altLang="en-US" smtClean="0"/>
              <a:t>或按钮“洛必达”</a:t>
            </a:r>
            <a:r>
              <a:rPr lang="en-US" altLang="zh-CN" smtClean="0"/>
              <a:t>, </a:t>
            </a:r>
            <a:r>
              <a:rPr lang="zh-CN" altLang="en-US" smtClean="0"/>
              <a:t>或 “洛必达法则” ，可显示洛必达简介，并自动返回。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2EDA6ED-5D22-4EB5-8F4B-4389733388EE}" type="slidenum">
              <a:rPr lang="en-US" altLang="zh-CN" sz="1200" smtClean="0"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点击按钮“例</a:t>
            </a:r>
            <a:r>
              <a:rPr lang="en-US" altLang="zh-CN" smtClean="0"/>
              <a:t>5”, </a:t>
            </a:r>
            <a:r>
              <a:rPr lang="zh-CN" altLang="en-US" smtClean="0"/>
              <a:t>或“利用例</a:t>
            </a:r>
            <a:r>
              <a:rPr lang="en-US" altLang="zh-CN" smtClean="0"/>
              <a:t>5”, </a:t>
            </a:r>
            <a:r>
              <a:rPr lang="zh-CN" altLang="en-US" smtClean="0"/>
              <a:t>可看例</a:t>
            </a:r>
            <a:r>
              <a:rPr lang="en-US" altLang="zh-CN" smtClean="0"/>
              <a:t>5</a:t>
            </a:r>
            <a:r>
              <a:rPr lang="zh-CN" altLang="en-US" smtClean="0"/>
              <a:t>的画面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B2F17CB-E023-420D-9936-3811EFBDEC1A}" type="slidenum">
              <a:rPr lang="en-US" altLang="zh-CN" sz="1200" smtClean="0">
                <a:ea typeface="宋体" pitchFamily="2" charset="-122"/>
              </a:rPr>
              <a:pPr eaLnBrk="1" hangingPunct="1"/>
              <a:t>23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对第一题</a:t>
            </a:r>
            <a:r>
              <a:rPr lang="en-US" altLang="zh-CN" smtClean="0"/>
              <a:t>, </a:t>
            </a:r>
            <a:r>
              <a:rPr lang="zh-CN" altLang="en-US" smtClean="0"/>
              <a:t>运行时点击按钮“说明</a:t>
            </a:r>
            <a:r>
              <a:rPr lang="en-US" altLang="zh-CN" smtClean="0"/>
              <a:t>3)”, </a:t>
            </a:r>
            <a:r>
              <a:rPr lang="zh-CN" altLang="en-US" smtClean="0"/>
              <a:t>可显示有关的说明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870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1.emf"/><Relationship Id="rId39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3.wmf"/><Relationship Id="rId42" Type="http://schemas.openxmlformats.org/officeDocument/2006/relationships/oleObject" Target="../embeddings/oleObject24.bin"/><Relationship Id="rId47" Type="http://schemas.openxmlformats.org/officeDocument/2006/relationships/oleObject" Target="../embeddings/oleObject28.bin"/><Relationship Id="rId50" Type="http://schemas.openxmlformats.org/officeDocument/2006/relationships/oleObject" Target="../embeddings/oleObject3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9.bin"/><Relationship Id="rId38" Type="http://schemas.openxmlformats.org/officeDocument/2006/relationships/oleObject" Target="../embeddings/oleObject22.bin"/><Relationship Id="rId46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6.bin"/><Relationship Id="rId41" Type="http://schemas.openxmlformats.org/officeDocument/2006/relationships/image" Target="../media/image16.emf"/><Relationship Id="rId54" Type="http://schemas.openxmlformats.org/officeDocument/2006/relationships/oleObject" Target="../embeddings/oleObject3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emf"/><Relationship Id="rId32" Type="http://schemas.openxmlformats.org/officeDocument/2006/relationships/image" Target="../media/image12.wmf"/><Relationship Id="rId37" Type="http://schemas.openxmlformats.org/officeDocument/2006/relationships/image" Target="../media/image14.wmf"/><Relationship Id="rId40" Type="http://schemas.openxmlformats.org/officeDocument/2006/relationships/oleObject" Target="../embeddings/oleObject23.bin"/><Relationship Id="rId45" Type="http://schemas.openxmlformats.org/officeDocument/2006/relationships/oleObject" Target="../embeddings/oleObject27.bin"/><Relationship Id="rId53" Type="http://schemas.openxmlformats.org/officeDocument/2006/relationships/oleObject" Target="../embeddings/oleObject3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21.bin"/><Relationship Id="rId49" Type="http://schemas.openxmlformats.org/officeDocument/2006/relationships/oleObject" Target="../embeddings/oleObject29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8.bin"/><Relationship Id="rId44" Type="http://schemas.openxmlformats.org/officeDocument/2006/relationships/oleObject" Target="../embeddings/oleObject26.bin"/><Relationship Id="rId52" Type="http://schemas.openxmlformats.org/officeDocument/2006/relationships/oleObject" Target="../embeddings/oleObject3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7.bin"/><Relationship Id="rId35" Type="http://schemas.openxmlformats.org/officeDocument/2006/relationships/oleObject" Target="../embeddings/oleObject20.bin"/><Relationship Id="rId43" Type="http://schemas.openxmlformats.org/officeDocument/2006/relationships/oleObject" Target="../embeddings/oleObject25.bin"/><Relationship Id="rId48" Type="http://schemas.openxmlformats.org/officeDocument/2006/relationships/image" Target="../media/image18.wmf"/><Relationship Id="rId8" Type="http://schemas.openxmlformats.org/officeDocument/2006/relationships/image" Target="../media/image3.emf"/><Relationship Id="rId51" Type="http://schemas.openxmlformats.org/officeDocument/2006/relationships/image" Target="../media/image19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8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0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0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22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0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39.emf"/><Relationship Id="rId26" Type="http://schemas.openxmlformats.org/officeDocument/2006/relationships/image" Target="../media/image143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8.emf"/><Relationship Id="rId20" Type="http://schemas.openxmlformats.org/officeDocument/2006/relationships/image" Target="../media/image14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42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44.emf"/><Relationship Id="rId10" Type="http://schemas.openxmlformats.org/officeDocument/2006/relationships/image" Target="../media/image135.e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37.emf"/><Relationship Id="rId22" Type="http://schemas.openxmlformats.org/officeDocument/2006/relationships/image" Target="../media/image141.emf"/><Relationship Id="rId27" Type="http://schemas.openxmlformats.org/officeDocument/2006/relationships/oleObject" Target="../embeddings/oleObject1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2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0.emf"/><Relationship Id="rId26" Type="http://schemas.openxmlformats.org/officeDocument/2006/relationships/image" Target="../media/image164.emf"/><Relationship Id="rId39" Type="http://schemas.openxmlformats.org/officeDocument/2006/relationships/oleObject" Target="../embeddings/oleObject191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68.emf"/><Relationship Id="rId42" Type="http://schemas.openxmlformats.org/officeDocument/2006/relationships/image" Target="../media/image172.e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57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9.emf"/><Relationship Id="rId20" Type="http://schemas.openxmlformats.org/officeDocument/2006/relationships/image" Target="../media/image161.emf"/><Relationship Id="rId29" Type="http://schemas.openxmlformats.org/officeDocument/2006/relationships/oleObject" Target="../embeddings/oleObject186.bin"/><Relationship Id="rId41" Type="http://schemas.openxmlformats.org/officeDocument/2006/relationships/oleObject" Target="../embeddings/oleObject19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63.emf"/><Relationship Id="rId32" Type="http://schemas.openxmlformats.org/officeDocument/2006/relationships/image" Target="../media/image167.e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71.e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65.emf"/><Relationship Id="rId36" Type="http://schemas.openxmlformats.org/officeDocument/2006/relationships/image" Target="../media/image169.emf"/><Relationship Id="rId10" Type="http://schemas.openxmlformats.org/officeDocument/2006/relationships/image" Target="../media/image156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73.w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58.emf"/><Relationship Id="rId22" Type="http://schemas.openxmlformats.org/officeDocument/2006/relationships/image" Target="../media/image162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66.e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9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59.emf"/><Relationship Id="rId26" Type="http://schemas.openxmlformats.org/officeDocument/2006/relationships/image" Target="../media/image163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62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80.wmf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79.emf"/><Relationship Id="rId22" Type="http://schemas.openxmlformats.org/officeDocument/2006/relationships/image" Target="../media/image161.emf"/><Relationship Id="rId27" Type="http://schemas.openxmlformats.org/officeDocument/2006/relationships/oleObject" Target="../embeddings/oleObject20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1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4.bin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85.emf"/><Relationship Id="rId18" Type="http://schemas.openxmlformats.org/officeDocument/2006/relationships/image" Target="../media/image187.emf"/><Relationship Id="rId26" Type="http://schemas.openxmlformats.org/officeDocument/2006/relationships/image" Target="../media/image161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15.bin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211.bin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2" Type="http://schemas.openxmlformats.org/officeDocument/2006/relationships/slideLayout" Target="../slideLayouts/slideLayout12.xml"/><Relationship Id="rId16" Type="http://schemas.openxmlformats.org/officeDocument/2006/relationships/slide" Target="slide16.xml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84.emf"/><Relationship Id="rId24" Type="http://schemas.openxmlformats.org/officeDocument/2006/relationships/image" Target="../media/image160.emf"/><Relationship Id="rId32" Type="http://schemas.openxmlformats.org/officeDocument/2006/relationships/image" Target="../media/image180.wmf"/><Relationship Id="rId5" Type="http://schemas.openxmlformats.org/officeDocument/2006/relationships/image" Target="../media/image181.emf"/><Relationship Id="rId15" Type="http://schemas.openxmlformats.org/officeDocument/2006/relationships/image" Target="../media/image186.emf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162.emf"/><Relationship Id="rId10" Type="http://schemas.openxmlformats.org/officeDocument/2006/relationships/oleObject" Target="../embeddings/oleObject210.bin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212.bin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1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195.e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4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191.e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9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171.e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161.e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163.emf"/><Relationship Id="rId22" Type="http://schemas.openxmlformats.org/officeDocument/2006/relationships/image" Target="../media/image1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00.emf"/><Relationship Id="rId18" Type="http://schemas.openxmlformats.org/officeDocument/2006/relationships/oleObject" Target="../embeddings/oleObject246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47.bin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0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5.bin"/><Relationship Id="rId20" Type="http://schemas.openxmlformats.org/officeDocument/2006/relationships/slide" Target="slide1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199.wmf"/><Relationship Id="rId5" Type="http://schemas.openxmlformats.org/officeDocument/2006/relationships/image" Target="../media/image196.emf"/><Relationship Id="rId15" Type="http://schemas.openxmlformats.org/officeDocument/2006/relationships/image" Target="../media/image201.e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03.emf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44.bin"/><Relationship Id="rId22" Type="http://schemas.openxmlformats.org/officeDocument/2006/relationships/image" Target="../media/image20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12.emf"/><Relationship Id="rId26" Type="http://schemas.openxmlformats.org/officeDocument/2006/relationships/image" Target="../media/image216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1.e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15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17.e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10.emf"/><Relationship Id="rId22" Type="http://schemas.openxmlformats.org/officeDocument/2006/relationships/image" Target="../media/image214.emf"/><Relationship Id="rId27" Type="http://schemas.openxmlformats.org/officeDocument/2006/relationships/oleObject" Target="../embeddings/oleObject26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25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4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2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1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28.wmf"/><Relationship Id="rId32" Type="http://schemas.openxmlformats.org/officeDocument/2006/relationships/image" Target="../media/image43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31.w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9.e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w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14436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8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Rectangle 62"/>
          <p:cNvSpPr>
            <a:spLocks noChangeArrowheads="1"/>
          </p:cNvSpPr>
          <p:nvPr/>
        </p:nvSpPr>
        <p:spPr bwMode="auto">
          <a:xfrm>
            <a:off x="581025" y="179388"/>
            <a:ext cx="72310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Ch3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微分中值定理与导数的应用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73650" y="846138"/>
            <a:ext cx="3962400" cy="2438400"/>
            <a:chOff x="5073650" y="846138"/>
            <a:chExt cx="3962400" cy="2438400"/>
          </a:xfrm>
        </p:grpSpPr>
        <p:sp>
          <p:nvSpPr>
            <p:cNvPr id="14409" name="Line 10"/>
            <p:cNvSpPr>
              <a:spLocks noChangeShapeType="1"/>
            </p:cNvSpPr>
            <p:nvPr/>
          </p:nvSpPr>
          <p:spPr bwMode="auto">
            <a:xfrm>
              <a:off x="5702300" y="1938586"/>
              <a:ext cx="259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0" name="Line 11"/>
            <p:cNvSpPr>
              <a:spLocks noChangeShapeType="1"/>
            </p:cNvSpPr>
            <p:nvPr/>
          </p:nvSpPr>
          <p:spPr bwMode="auto">
            <a:xfrm>
              <a:off x="6045200" y="1440000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1" name="Line 12"/>
            <p:cNvSpPr>
              <a:spLocks noChangeShapeType="1"/>
            </p:cNvSpPr>
            <p:nvPr/>
          </p:nvSpPr>
          <p:spPr bwMode="auto">
            <a:xfrm>
              <a:off x="7256463" y="2217738"/>
              <a:ext cx="838200" cy="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12" name="Group 13"/>
            <p:cNvGrpSpPr>
              <a:grpSpLocks/>
            </p:cNvGrpSpPr>
            <p:nvPr/>
          </p:nvGrpSpPr>
          <p:grpSpPr bwMode="auto">
            <a:xfrm>
              <a:off x="5619750" y="1912938"/>
              <a:ext cx="2760663" cy="1344612"/>
              <a:chOff x="3020" y="1152"/>
              <a:chExt cx="1739" cy="847"/>
            </a:xfrm>
          </p:grpSpPr>
          <p:sp>
            <p:nvSpPr>
              <p:cNvPr id="14431" name="Line 14"/>
              <p:cNvSpPr>
                <a:spLocks noChangeShapeType="1"/>
              </p:cNvSpPr>
              <p:nvPr/>
            </p:nvSpPr>
            <p:spPr bwMode="auto">
              <a:xfrm>
                <a:off x="4692" y="1152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432" name="Group 15"/>
              <p:cNvGrpSpPr>
                <a:grpSpLocks/>
              </p:cNvGrpSpPr>
              <p:nvPr/>
            </p:nvGrpSpPr>
            <p:grpSpPr bwMode="auto">
              <a:xfrm>
                <a:off x="3020" y="1152"/>
                <a:ext cx="144" cy="823"/>
                <a:chOff x="3020" y="1152"/>
                <a:chExt cx="144" cy="823"/>
              </a:xfrm>
            </p:grpSpPr>
            <p:sp>
              <p:nvSpPr>
                <p:cNvPr id="14434" name="Line 16"/>
                <p:cNvSpPr>
                  <a:spLocks noChangeShapeType="1"/>
                </p:cNvSpPr>
                <p:nvPr/>
              </p:nvSpPr>
              <p:spPr bwMode="auto">
                <a:xfrm>
                  <a:off x="3072" y="1152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435" name="Object 17"/>
                <p:cNvGraphicFramePr>
                  <a:graphicFrameLocks noChangeAspect="1"/>
                </p:cNvGraphicFramePr>
                <p:nvPr/>
              </p:nvGraphicFramePr>
              <p:xfrm>
                <a:off x="3020" y="1824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20" name="公式" r:id="rId3" imgW="228600" imgH="241300" progId="Equation.3">
                        <p:embed/>
                      </p:oleObj>
                    </mc:Choice>
                    <mc:Fallback>
                      <p:oleObj name="公式" r:id="rId3" imgW="2286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0" y="1824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433" name="Object 18"/>
              <p:cNvGraphicFramePr>
                <a:graphicFrameLocks noChangeAspect="1"/>
              </p:cNvGraphicFramePr>
              <p:nvPr/>
            </p:nvGraphicFramePr>
            <p:xfrm>
              <a:off x="4624" y="1800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1" name="公式" r:id="rId5" imgW="215619" imgH="317087" progId="Equation.3">
                      <p:embed/>
                    </p:oleObj>
                  </mc:Choice>
                  <mc:Fallback>
                    <p:oleObj name="公式" r:id="rId5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1800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13" name="Group 19"/>
            <p:cNvGrpSpPr>
              <a:grpSpLocks/>
            </p:cNvGrpSpPr>
            <p:nvPr/>
          </p:nvGrpSpPr>
          <p:grpSpPr bwMode="auto">
            <a:xfrm>
              <a:off x="6327775" y="1455738"/>
              <a:ext cx="269875" cy="1828800"/>
              <a:chOff x="3478" y="864"/>
              <a:chExt cx="170" cy="1152"/>
            </a:xfrm>
          </p:grpSpPr>
          <p:sp>
            <p:nvSpPr>
              <p:cNvPr id="14429" name="Line 20"/>
              <p:cNvSpPr>
                <a:spLocks noChangeShapeType="1"/>
              </p:cNvSpPr>
              <p:nvPr/>
            </p:nvSpPr>
            <p:spPr bwMode="auto">
              <a:xfrm>
                <a:off x="3552" y="86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30" name="Object 21"/>
              <p:cNvGraphicFramePr>
                <a:graphicFrameLocks noChangeAspect="1"/>
              </p:cNvGraphicFramePr>
              <p:nvPr/>
            </p:nvGraphicFramePr>
            <p:xfrm>
              <a:off x="3478" y="1800"/>
              <a:ext cx="17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2" name="公式" r:id="rId7" imgW="304763" imgH="390451" progId="Equation.3">
                      <p:embed/>
                    </p:oleObj>
                  </mc:Choice>
                  <mc:Fallback>
                    <p:oleObj name="公式" r:id="rId7" imgW="304763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8" y="1800"/>
                            <a:ext cx="17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14" name="Group 22"/>
            <p:cNvGrpSpPr>
              <a:grpSpLocks/>
            </p:cNvGrpSpPr>
            <p:nvPr/>
          </p:nvGrpSpPr>
          <p:grpSpPr bwMode="auto">
            <a:xfrm>
              <a:off x="7613650" y="2217738"/>
              <a:ext cx="279400" cy="1066800"/>
              <a:chOff x="4288" y="1344"/>
              <a:chExt cx="176" cy="672"/>
            </a:xfrm>
          </p:grpSpPr>
          <p:sp>
            <p:nvSpPr>
              <p:cNvPr id="14427" name="Line 23"/>
              <p:cNvSpPr>
                <a:spLocks noChangeShapeType="1"/>
              </p:cNvSpPr>
              <p:nvPr/>
            </p:nvSpPr>
            <p:spPr bwMode="auto">
              <a:xfrm>
                <a:off x="4368" y="1344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28" name="Object 24"/>
              <p:cNvGraphicFramePr>
                <a:graphicFrameLocks noChangeAspect="1"/>
              </p:cNvGraphicFramePr>
              <p:nvPr/>
            </p:nvGraphicFramePr>
            <p:xfrm>
              <a:off x="4288" y="1800"/>
              <a:ext cx="1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3" name="公式" r:id="rId9" imgW="314464" imgH="390451" progId="Equation.3">
                      <p:embed/>
                    </p:oleObj>
                  </mc:Choice>
                  <mc:Fallback>
                    <p:oleObj name="公式" r:id="rId9" imgW="314464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8" y="1800"/>
                            <a:ext cx="17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15" name="Group 25"/>
            <p:cNvGrpSpPr>
              <a:grpSpLocks/>
            </p:cNvGrpSpPr>
            <p:nvPr/>
          </p:nvGrpSpPr>
          <p:grpSpPr bwMode="auto">
            <a:xfrm>
              <a:off x="5073650" y="846138"/>
              <a:ext cx="3962400" cy="2438400"/>
              <a:chOff x="2688" y="480"/>
              <a:chExt cx="2496" cy="1536"/>
            </a:xfrm>
          </p:grpSpPr>
          <p:graphicFrame>
            <p:nvGraphicFramePr>
              <p:cNvPr id="14417" name="Object 26"/>
              <p:cNvGraphicFramePr>
                <a:graphicFrameLocks noChangeAspect="1"/>
              </p:cNvGraphicFramePr>
              <p:nvPr/>
            </p:nvGraphicFramePr>
            <p:xfrm>
              <a:off x="4992" y="1824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4" name="公式" r:id="rId11" imgW="253890" imgH="241195" progId="Equation.3">
                      <p:embed/>
                    </p:oleObj>
                  </mc:Choice>
                  <mc:Fallback>
                    <p:oleObj name="公式" r:id="rId11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824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8" name="Object 27"/>
              <p:cNvGraphicFramePr>
                <a:graphicFrameLocks noChangeAspect="1"/>
              </p:cNvGraphicFramePr>
              <p:nvPr/>
            </p:nvGraphicFramePr>
            <p:xfrm>
              <a:off x="2688" y="504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" name="公式" r:id="rId13" imgW="253780" imgH="317225" progId="Equation.3">
                      <p:embed/>
                    </p:oleObj>
                  </mc:Choice>
                  <mc:Fallback>
                    <p:oleObj name="公式" r:id="rId13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504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419" name="Group 28"/>
              <p:cNvGrpSpPr>
                <a:grpSpLocks/>
              </p:cNvGrpSpPr>
              <p:nvPr/>
            </p:nvGrpSpPr>
            <p:grpSpPr bwMode="auto">
              <a:xfrm>
                <a:off x="2688" y="480"/>
                <a:ext cx="2496" cy="1536"/>
                <a:chOff x="2688" y="480"/>
                <a:chExt cx="2496" cy="1536"/>
              </a:xfrm>
            </p:grpSpPr>
            <p:grpSp>
              <p:nvGrpSpPr>
                <p:cNvPr id="14420" name="Group 29"/>
                <p:cNvGrpSpPr>
                  <a:grpSpLocks/>
                </p:cNvGrpSpPr>
                <p:nvPr/>
              </p:nvGrpSpPr>
              <p:grpSpPr bwMode="auto">
                <a:xfrm>
                  <a:off x="3072" y="864"/>
                  <a:ext cx="1619" cy="528"/>
                  <a:chOff x="3072" y="2640"/>
                  <a:chExt cx="1619" cy="528"/>
                </a:xfrm>
              </p:grpSpPr>
              <p:sp>
                <p:nvSpPr>
                  <p:cNvPr id="14425" name="Arc 30"/>
                  <p:cNvSpPr>
                    <a:spLocks/>
                  </p:cNvSpPr>
                  <p:nvPr/>
                </p:nvSpPr>
                <p:spPr bwMode="auto">
                  <a:xfrm flipV="1">
                    <a:off x="3072" y="2640"/>
                    <a:ext cx="1008" cy="528"/>
                  </a:xfrm>
                  <a:custGeom>
                    <a:avLst/>
                    <a:gdLst>
                      <a:gd name="T0" fmla="*/ 1 w 40403"/>
                      <a:gd name="T1" fmla="*/ 0 h 21600"/>
                      <a:gd name="T2" fmla="*/ 0 w 40403"/>
                      <a:gd name="T3" fmla="*/ 0 h 21600"/>
                      <a:gd name="T4" fmla="*/ 0 w 40403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0403" h="21600" fill="none" extrusionOk="0">
                        <a:moveTo>
                          <a:pt x="40403" y="7486"/>
                        </a:moveTo>
                        <a:cubicBezTo>
                          <a:pt x="37269" y="15967"/>
                          <a:pt x="29184" y="21599"/>
                          <a:pt x="20142" y="21600"/>
                        </a:cubicBezTo>
                        <a:cubicBezTo>
                          <a:pt x="11223" y="21600"/>
                          <a:pt x="3221" y="16118"/>
                          <a:pt x="0" y="7801"/>
                        </a:cubicBezTo>
                      </a:path>
                      <a:path w="40403" h="21600" stroke="0" extrusionOk="0">
                        <a:moveTo>
                          <a:pt x="40403" y="7486"/>
                        </a:moveTo>
                        <a:cubicBezTo>
                          <a:pt x="37269" y="15967"/>
                          <a:pt x="29184" y="21599"/>
                          <a:pt x="20142" y="21600"/>
                        </a:cubicBezTo>
                        <a:cubicBezTo>
                          <a:pt x="11223" y="21600"/>
                          <a:pt x="3221" y="16118"/>
                          <a:pt x="0" y="7801"/>
                        </a:cubicBezTo>
                        <a:lnTo>
                          <a:pt x="20142" y="0"/>
                        </a:lnTo>
                        <a:lnTo>
                          <a:pt x="40403" y="7486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26" name="Arc 31"/>
                  <p:cNvSpPr>
                    <a:spLocks/>
                  </p:cNvSpPr>
                  <p:nvPr/>
                </p:nvSpPr>
                <p:spPr bwMode="auto">
                  <a:xfrm flipH="1">
                    <a:off x="4063" y="2772"/>
                    <a:ext cx="628" cy="337"/>
                  </a:xfrm>
                  <a:custGeom>
                    <a:avLst/>
                    <a:gdLst>
                      <a:gd name="T0" fmla="*/ 0 w 37291"/>
                      <a:gd name="T1" fmla="*/ 0 h 21600"/>
                      <a:gd name="T2" fmla="*/ 0 w 37291"/>
                      <a:gd name="T3" fmla="*/ 0 h 21600"/>
                      <a:gd name="T4" fmla="*/ 0 w 37291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7291" h="21600" fill="none" extrusionOk="0">
                        <a:moveTo>
                          <a:pt x="37291" y="12304"/>
                        </a:moveTo>
                        <a:cubicBezTo>
                          <a:pt x="33255" y="18126"/>
                          <a:pt x="26622" y="21599"/>
                          <a:pt x="19538" y="21600"/>
                        </a:cubicBezTo>
                        <a:cubicBezTo>
                          <a:pt x="11176" y="21600"/>
                          <a:pt x="3565" y="16774"/>
                          <a:pt x="0" y="9210"/>
                        </a:cubicBezTo>
                      </a:path>
                      <a:path w="37291" h="21600" stroke="0" extrusionOk="0">
                        <a:moveTo>
                          <a:pt x="37291" y="12304"/>
                        </a:moveTo>
                        <a:cubicBezTo>
                          <a:pt x="33255" y="18126"/>
                          <a:pt x="26622" y="21599"/>
                          <a:pt x="19538" y="21600"/>
                        </a:cubicBezTo>
                        <a:cubicBezTo>
                          <a:pt x="11176" y="21600"/>
                          <a:pt x="3565" y="16774"/>
                          <a:pt x="0" y="9210"/>
                        </a:cubicBezTo>
                        <a:lnTo>
                          <a:pt x="19538" y="0"/>
                        </a:lnTo>
                        <a:lnTo>
                          <a:pt x="37291" y="12304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21" name="Line 32"/>
                <p:cNvSpPr>
                  <a:spLocks noChangeShapeType="1"/>
                </p:cNvSpPr>
                <p:nvPr/>
              </p:nvSpPr>
              <p:spPr bwMode="auto">
                <a:xfrm>
                  <a:off x="2688" y="1776"/>
                  <a:ext cx="24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2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80" y="480"/>
                  <a:ext cx="0" cy="15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423" name="Object 34"/>
                <p:cNvGraphicFramePr>
                  <a:graphicFrameLocks noChangeAspect="1"/>
                </p:cNvGraphicFramePr>
                <p:nvPr/>
              </p:nvGraphicFramePr>
              <p:xfrm>
                <a:off x="2700" y="1824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26" name="公式" r:id="rId15" imgW="215713" imgH="241091" progId="Equation.3">
                        <p:embed/>
                      </p:oleObj>
                    </mc:Choice>
                    <mc:Fallback>
                      <p:oleObj name="公式" r:id="rId15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00" y="1824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424" name="Object 35"/>
                <p:cNvGraphicFramePr>
                  <a:graphicFrameLocks noChangeAspect="1"/>
                </p:cNvGraphicFramePr>
                <p:nvPr/>
              </p:nvGraphicFramePr>
              <p:xfrm>
                <a:off x="4080" y="883"/>
                <a:ext cx="624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27" name="公式" r:id="rId17" imgW="1358310" imgH="393529" progId="Equation.3">
                        <p:embed/>
                      </p:oleObj>
                    </mc:Choice>
                    <mc:Fallback>
                      <p:oleObj name="公式" r:id="rId17" imgW="1358310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883"/>
                              <a:ext cx="624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416" name="Object 36"/>
            <p:cNvGraphicFramePr>
              <a:graphicFrameLocks noChangeAspect="1"/>
            </p:cNvGraphicFramePr>
            <p:nvPr/>
          </p:nvGraphicFramePr>
          <p:xfrm>
            <a:off x="6369050" y="1150938"/>
            <a:ext cx="2190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" name="公式" r:id="rId19" imgW="291847" imgH="317225" progId="Equation.3">
                    <p:embed/>
                  </p:oleObj>
                </mc:Choice>
                <mc:Fallback>
                  <p:oleObj name="公式" r:id="rId19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9050" y="1150938"/>
                          <a:ext cx="21907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57213" y="4205288"/>
            <a:ext cx="4140200" cy="2514600"/>
            <a:chOff x="539750" y="4227513"/>
            <a:chExt cx="4138613" cy="2514600"/>
          </a:xfrm>
        </p:grpSpPr>
        <p:sp>
          <p:nvSpPr>
            <p:cNvPr id="14380" name="Line 37"/>
            <p:cNvSpPr>
              <a:spLocks noChangeShapeType="1"/>
            </p:cNvSpPr>
            <p:nvPr/>
          </p:nvSpPr>
          <p:spPr bwMode="auto">
            <a:xfrm flipV="1">
              <a:off x="1184275" y="5046663"/>
              <a:ext cx="2514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81" name="Group 38"/>
            <p:cNvGrpSpPr>
              <a:grpSpLocks/>
            </p:cNvGrpSpPr>
            <p:nvPr/>
          </p:nvGrpSpPr>
          <p:grpSpPr bwMode="auto">
            <a:xfrm>
              <a:off x="1050925" y="5903913"/>
              <a:ext cx="228600" cy="696912"/>
              <a:chOff x="2832" y="1824"/>
              <a:chExt cx="144" cy="439"/>
            </a:xfrm>
          </p:grpSpPr>
          <p:sp>
            <p:nvSpPr>
              <p:cNvPr id="14407" name="Line 39"/>
              <p:cNvSpPr>
                <a:spLocks noChangeShapeType="1"/>
              </p:cNvSpPr>
              <p:nvPr/>
            </p:nvSpPr>
            <p:spPr bwMode="auto">
              <a:xfrm>
                <a:off x="2916" y="182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08" name="Object 40"/>
              <p:cNvGraphicFramePr>
                <a:graphicFrameLocks noChangeAspect="1"/>
              </p:cNvGraphicFramePr>
              <p:nvPr/>
            </p:nvGraphicFramePr>
            <p:xfrm>
              <a:off x="2832" y="2112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9" name="公式" r:id="rId21" imgW="228600" imgH="241300" progId="Equation.3">
                      <p:embed/>
                    </p:oleObj>
                  </mc:Choice>
                  <mc:Fallback>
                    <p:oleObj name="公式" r:id="rId21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112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2" name="Group 41"/>
            <p:cNvGrpSpPr>
              <a:grpSpLocks/>
            </p:cNvGrpSpPr>
            <p:nvPr/>
          </p:nvGrpSpPr>
          <p:grpSpPr bwMode="auto">
            <a:xfrm>
              <a:off x="3522663" y="5065713"/>
              <a:ext cx="214312" cy="1573212"/>
              <a:chOff x="4377" y="1296"/>
              <a:chExt cx="135" cy="991"/>
            </a:xfrm>
          </p:grpSpPr>
          <p:sp>
            <p:nvSpPr>
              <p:cNvPr id="14405" name="Line 42"/>
              <p:cNvSpPr>
                <a:spLocks noChangeShapeType="1"/>
              </p:cNvSpPr>
              <p:nvPr/>
            </p:nvSpPr>
            <p:spPr bwMode="auto">
              <a:xfrm>
                <a:off x="4464" y="1296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06" name="Object 43"/>
              <p:cNvGraphicFramePr>
                <a:graphicFrameLocks noChangeAspect="1"/>
              </p:cNvGraphicFramePr>
              <p:nvPr/>
            </p:nvGraphicFramePr>
            <p:xfrm>
              <a:off x="4377" y="2088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0" name="公式" r:id="rId22" imgW="215619" imgH="317087" progId="Equation.3">
                      <p:embed/>
                    </p:oleObj>
                  </mc:Choice>
                  <mc:Fallback>
                    <p:oleObj name="公式" r:id="rId22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088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3" name="Group 44"/>
            <p:cNvGrpSpPr>
              <a:grpSpLocks/>
            </p:cNvGrpSpPr>
            <p:nvPr/>
          </p:nvGrpSpPr>
          <p:grpSpPr bwMode="auto">
            <a:xfrm>
              <a:off x="1660525" y="5065713"/>
              <a:ext cx="269875" cy="1600200"/>
              <a:chOff x="3216" y="1296"/>
              <a:chExt cx="170" cy="1008"/>
            </a:xfrm>
          </p:grpSpPr>
          <p:sp>
            <p:nvSpPr>
              <p:cNvPr id="14403" name="Line 45"/>
              <p:cNvSpPr>
                <a:spLocks noChangeShapeType="1"/>
              </p:cNvSpPr>
              <p:nvPr/>
            </p:nvSpPr>
            <p:spPr bwMode="auto">
              <a:xfrm>
                <a:off x="3288" y="1296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04" name="Object 46"/>
              <p:cNvGraphicFramePr>
                <a:graphicFrameLocks noChangeAspect="1"/>
              </p:cNvGraphicFramePr>
              <p:nvPr/>
            </p:nvGraphicFramePr>
            <p:xfrm>
              <a:off x="3216" y="2088"/>
              <a:ext cx="17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1" name="公式" r:id="rId23" imgW="304763" imgH="390451" progId="Equation.3">
                      <p:embed/>
                    </p:oleObj>
                  </mc:Choice>
                  <mc:Fallback>
                    <p:oleObj name="公式" r:id="rId23" imgW="304763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088"/>
                            <a:ext cx="17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4" name="Group 47"/>
            <p:cNvGrpSpPr>
              <a:grpSpLocks/>
            </p:cNvGrpSpPr>
            <p:nvPr/>
          </p:nvGrpSpPr>
          <p:grpSpPr bwMode="auto">
            <a:xfrm>
              <a:off x="3209925" y="5599113"/>
              <a:ext cx="279400" cy="1066800"/>
              <a:chOff x="4192" y="1632"/>
              <a:chExt cx="176" cy="672"/>
            </a:xfrm>
          </p:grpSpPr>
          <p:sp>
            <p:nvSpPr>
              <p:cNvPr id="14401" name="Line 48"/>
              <p:cNvSpPr>
                <a:spLocks noChangeShapeType="1"/>
              </p:cNvSpPr>
              <p:nvPr/>
            </p:nvSpPr>
            <p:spPr bwMode="auto">
              <a:xfrm>
                <a:off x="427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02" name="Object 49"/>
              <p:cNvGraphicFramePr>
                <a:graphicFrameLocks noChangeAspect="1"/>
              </p:cNvGraphicFramePr>
              <p:nvPr/>
            </p:nvGraphicFramePr>
            <p:xfrm>
              <a:off x="4192" y="2088"/>
              <a:ext cx="1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2" name="公式" r:id="rId25" imgW="314464" imgH="390451" progId="Equation.3">
                      <p:embed/>
                    </p:oleObj>
                  </mc:Choice>
                  <mc:Fallback>
                    <p:oleObj name="公式" r:id="rId25" imgW="314464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2088"/>
                            <a:ext cx="17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85" name="Line 50"/>
            <p:cNvSpPr>
              <a:spLocks noChangeShapeType="1"/>
            </p:cNvSpPr>
            <p:nvPr/>
          </p:nvSpPr>
          <p:spPr bwMode="auto">
            <a:xfrm flipV="1">
              <a:off x="1174750" y="4814888"/>
              <a:ext cx="12192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51"/>
            <p:cNvSpPr>
              <a:spLocks noChangeShapeType="1"/>
            </p:cNvSpPr>
            <p:nvPr/>
          </p:nvSpPr>
          <p:spPr bwMode="auto">
            <a:xfrm flipV="1">
              <a:off x="2955925" y="5466664"/>
              <a:ext cx="685800" cy="228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87" name="Group 52"/>
            <p:cNvGrpSpPr>
              <a:grpSpLocks/>
            </p:cNvGrpSpPr>
            <p:nvPr/>
          </p:nvGrpSpPr>
          <p:grpSpPr bwMode="auto">
            <a:xfrm>
              <a:off x="539750" y="4227513"/>
              <a:ext cx="4138613" cy="2514600"/>
              <a:chOff x="2639" y="528"/>
              <a:chExt cx="2607" cy="1584"/>
            </a:xfrm>
          </p:grpSpPr>
          <p:sp>
            <p:nvSpPr>
              <p:cNvPr id="14390" name="Freeform 53"/>
              <p:cNvSpPr>
                <a:spLocks/>
              </p:cNvSpPr>
              <p:nvPr/>
            </p:nvSpPr>
            <p:spPr bwMode="auto">
              <a:xfrm rot="-1046860">
                <a:off x="2961" y="1056"/>
                <a:ext cx="1008" cy="374"/>
              </a:xfrm>
              <a:custGeom>
                <a:avLst/>
                <a:gdLst>
                  <a:gd name="T0" fmla="*/ 0 w 2520"/>
                  <a:gd name="T1" fmla="*/ 60 h 936"/>
                  <a:gd name="T2" fmla="*/ 81 w 2520"/>
                  <a:gd name="T3" fmla="*/ 0 h 936"/>
                  <a:gd name="T4" fmla="*/ 161 w 2520"/>
                  <a:gd name="T5" fmla="*/ 60 h 9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0" h="936">
                    <a:moveTo>
                      <a:pt x="0" y="936"/>
                    </a:moveTo>
                    <a:cubicBezTo>
                      <a:pt x="420" y="468"/>
                      <a:pt x="840" y="0"/>
                      <a:pt x="1260" y="0"/>
                    </a:cubicBezTo>
                    <a:cubicBezTo>
                      <a:pt x="1680" y="0"/>
                      <a:pt x="2100" y="468"/>
                      <a:pt x="2520" y="936"/>
                    </a:cubicBezTo>
                  </a:path>
                </a:pathLst>
              </a:custGeom>
              <a:noFill/>
              <a:ln w="317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1" name="Freeform 54"/>
              <p:cNvSpPr>
                <a:spLocks/>
              </p:cNvSpPr>
              <p:nvPr/>
            </p:nvSpPr>
            <p:spPr bwMode="auto">
              <a:xfrm>
                <a:off x="3954" y="1056"/>
                <a:ext cx="648" cy="343"/>
              </a:xfrm>
              <a:custGeom>
                <a:avLst/>
                <a:gdLst>
                  <a:gd name="T0" fmla="*/ 0 w 1620"/>
                  <a:gd name="T1" fmla="*/ 30 h 858"/>
                  <a:gd name="T2" fmla="*/ 69 w 1620"/>
                  <a:gd name="T3" fmla="*/ 50 h 858"/>
                  <a:gd name="T4" fmla="*/ 104 w 1620"/>
                  <a:gd name="T5" fmla="*/ 0 h 8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20" h="858">
                    <a:moveTo>
                      <a:pt x="0" y="468"/>
                    </a:moveTo>
                    <a:cubicBezTo>
                      <a:pt x="405" y="663"/>
                      <a:pt x="810" y="858"/>
                      <a:pt x="1080" y="780"/>
                    </a:cubicBezTo>
                    <a:cubicBezTo>
                      <a:pt x="1350" y="702"/>
                      <a:pt x="1530" y="130"/>
                      <a:pt x="1620" y="0"/>
                    </a:cubicBezTo>
                  </a:path>
                </a:pathLst>
              </a:custGeom>
              <a:noFill/>
              <a:ln w="317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92" name="Group 55"/>
              <p:cNvGrpSpPr>
                <a:grpSpLocks/>
              </p:cNvGrpSpPr>
              <p:nvPr/>
            </p:nvGrpSpPr>
            <p:grpSpPr bwMode="auto">
              <a:xfrm>
                <a:off x="2639" y="528"/>
                <a:ext cx="2607" cy="1584"/>
                <a:chOff x="2496" y="1728"/>
                <a:chExt cx="2607" cy="1584"/>
              </a:xfrm>
            </p:grpSpPr>
            <p:sp>
              <p:nvSpPr>
                <p:cNvPr id="14396" name="Line 56"/>
                <p:cNvSpPr>
                  <a:spLocks noChangeShapeType="1"/>
                </p:cNvSpPr>
                <p:nvPr/>
              </p:nvSpPr>
              <p:spPr bwMode="auto">
                <a:xfrm>
                  <a:off x="2496" y="3024"/>
                  <a:ext cx="25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736" y="1728"/>
                  <a:ext cx="0" cy="15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98" name="Object 58"/>
                <p:cNvGraphicFramePr>
                  <a:graphicFrameLocks noChangeAspect="1"/>
                </p:cNvGraphicFramePr>
                <p:nvPr/>
              </p:nvGraphicFramePr>
              <p:xfrm>
                <a:off x="4944" y="3065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33" name="公式" r:id="rId27" imgW="253890" imgH="241195" progId="Equation.3">
                        <p:embed/>
                      </p:oleObj>
                    </mc:Choice>
                    <mc:Fallback>
                      <p:oleObj name="公式" r:id="rId27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065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99" name="Object 59"/>
                <p:cNvGraphicFramePr>
                  <a:graphicFrameLocks noChangeAspect="1"/>
                </p:cNvGraphicFramePr>
                <p:nvPr/>
              </p:nvGraphicFramePr>
              <p:xfrm>
                <a:off x="2553" y="3072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34" name="公式" r:id="rId28" imgW="215713" imgH="241091" progId="Equation.3">
                        <p:embed/>
                      </p:oleObj>
                    </mc:Choice>
                    <mc:Fallback>
                      <p:oleObj name="公式" r:id="rId28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3072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400" name="Object 60"/>
                <p:cNvGraphicFramePr>
                  <a:graphicFrameLocks noChangeAspect="1"/>
                </p:cNvGraphicFramePr>
                <p:nvPr/>
              </p:nvGraphicFramePr>
              <p:xfrm>
                <a:off x="2544" y="1728"/>
                <a:ext cx="15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35" name="公式" r:id="rId29" imgW="253780" imgH="317225" progId="Equation.3">
                        <p:embed/>
                      </p:oleObj>
                    </mc:Choice>
                    <mc:Fallback>
                      <p:oleObj name="公式" r:id="rId29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1728"/>
                              <a:ext cx="159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393" name="Object 61"/>
              <p:cNvGraphicFramePr>
                <a:graphicFrameLocks noChangeAspect="1"/>
              </p:cNvGraphicFramePr>
              <p:nvPr/>
            </p:nvGraphicFramePr>
            <p:xfrm>
              <a:off x="3998" y="780"/>
              <a:ext cx="62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6" name="公式" r:id="rId30" imgW="1358310" imgH="393529" progId="Equation.3">
                      <p:embed/>
                    </p:oleObj>
                  </mc:Choice>
                  <mc:Fallback>
                    <p:oleObj name="公式" r:id="rId30" imgW="135831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8" y="780"/>
                            <a:ext cx="62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4" name="Object 62"/>
              <p:cNvGraphicFramePr>
                <a:graphicFrameLocks noChangeAspect="1"/>
              </p:cNvGraphicFramePr>
              <p:nvPr/>
            </p:nvGraphicFramePr>
            <p:xfrm>
              <a:off x="2879" y="1488"/>
              <a:ext cx="13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7" name="公式" r:id="rId31" imgW="291973" imgH="304668" progId="Equation.3">
                      <p:embed/>
                    </p:oleObj>
                  </mc:Choice>
                  <mc:Fallback>
                    <p:oleObj name="公式" r:id="rId31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9" y="1488"/>
                            <a:ext cx="13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5" name="Object 63"/>
              <p:cNvGraphicFramePr>
                <a:graphicFrameLocks noChangeAspect="1"/>
              </p:cNvGraphicFramePr>
              <p:nvPr/>
            </p:nvGraphicFramePr>
            <p:xfrm>
              <a:off x="4703" y="963"/>
              <a:ext cx="13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" name="公式" r:id="rId33" imgW="291973" imgH="291973" progId="Equation.3">
                      <p:embed/>
                    </p:oleObj>
                  </mc:Choice>
                  <mc:Fallback>
                    <p:oleObj name="公式" r:id="rId3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3" y="963"/>
                            <a:ext cx="138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88" name="Object 64"/>
            <p:cNvGraphicFramePr>
              <a:graphicFrameLocks noChangeAspect="1"/>
            </p:cNvGraphicFramePr>
            <p:nvPr/>
          </p:nvGraphicFramePr>
          <p:xfrm>
            <a:off x="1660525" y="4751388"/>
            <a:ext cx="2190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" name="公式" r:id="rId35" imgW="291847" imgH="317225" progId="Equation.3">
                    <p:embed/>
                  </p:oleObj>
                </mc:Choice>
                <mc:Fallback>
                  <p:oleObj name="公式" r:id="rId35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525" y="4751388"/>
                          <a:ext cx="21907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65"/>
            <p:cNvGraphicFramePr>
              <a:graphicFrameLocks noChangeAspect="1"/>
            </p:cNvGraphicFramePr>
            <p:nvPr/>
          </p:nvGraphicFramePr>
          <p:xfrm>
            <a:off x="3336925" y="5599113"/>
            <a:ext cx="2381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" name="公式" r:id="rId36" imgW="317225" imgH="291847" progId="Equation.3">
                    <p:embed/>
                  </p:oleObj>
                </mc:Choice>
                <mc:Fallback>
                  <p:oleObj name="公式" r:id="rId36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925" y="5599113"/>
                          <a:ext cx="238125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14900" y="4098925"/>
            <a:ext cx="4138613" cy="2620963"/>
            <a:chOff x="4914900" y="4098925"/>
            <a:chExt cx="4138613" cy="2620963"/>
          </a:xfrm>
        </p:grpSpPr>
        <p:sp>
          <p:nvSpPr>
            <p:cNvPr id="14351" name="Line 66"/>
            <p:cNvSpPr>
              <a:spLocks noChangeShapeType="1"/>
            </p:cNvSpPr>
            <p:nvPr/>
          </p:nvSpPr>
          <p:spPr bwMode="auto">
            <a:xfrm flipV="1">
              <a:off x="5581650" y="5024438"/>
              <a:ext cx="2514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2" name="Group 67"/>
            <p:cNvGrpSpPr>
              <a:grpSpLocks/>
            </p:cNvGrpSpPr>
            <p:nvPr/>
          </p:nvGrpSpPr>
          <p:grpSpPr bwMode="auto">
            <a:xfrm>
              <a:off x="5932488" y="5043488"/>
              <a:ext cx="454025" cy="1506537"/>
              <a:chOff x="3266" y="1248"/>
              <a:chExt cx="286" cy="949"/>
            </a:xfrm>
          </p:grpSpPr>
          <p:sp>
            <p:nvSpPr>
              <p:cNvPr id="14378" name="Line 68"/>
              <p:cNvSpPr>
                <a:spLocks noChangeShapeType="1"/>
              </p:cNvSpPr>
              <p:nvPr/>
            </p:nvSpPr>
            <p:spPr bwMode="auto">
              <a:xfrm>
                <a:off x="3417" y="1248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79" name="Object 69"/>
              <p:cNvGraphicFramePr>
                <a:graphicFrameLocks noChangeAspect="1"/>
              </p:cNvGraphicFramePr>
              <p:nvPr/>
            </p:nvGraphicFramePr>
            <p:xfrm>
              <a:off x="3266" y="2064"/>
              <a:ext cx="286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" name="公式" r:id="rId38" imgW="876151" imgH="390451" progId="Equation.3">
                      <p:embed/>
                    </p:oleObj>
                  </mc:Choice>
                  <mc:Fallback>
                    <p:oleObj name="公式" r:id="rId38" imgW="876151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6" y="2064"/>
                            <a:ext cx="286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3" name="Group 70"/>
            <p:cNvGrpSpPr>
              <a:grpSpLocks/>
            </p:cNvGrpSpPr>
            <p:nvPr/>
          </p:nvGrpSpPr>
          <p:grpSpPr bwMode="auto">
            <a:xfrm>
              <a:off x="7519988" y="5576888"/>
              <a:ext cx="466725" cy="973137"/>
              <a:chOff x="4266" y="1584"/>
              <a:chExt cx="294" cy="613"/>
            </a:xfrm>
          </p:grpSpPr>
          <p:sp>
            <p:nvSpPr>
              <p:cNvPr id="14376" name="Line 71"/>
              <p:cNvSpPr>
                <a:spLocks noChangeShapeType="1"/>
              </p:cNvSpPr>
              <p:nvPr/>
            </p:nvSpPr>
            <p:spPr bwMode="auto">
              <a:xfrm>
                <a:off x="4401" y="1584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77" name="Object 72"/>
              <p:cNvGraphicFramePr>
                <a:graphicFrameLocks noChangeAspect="1"/>
              </p:cNvGraphicFramePr>
              <p:nvPr/>
            </p:nvGraphicFramePr>
            <p:xfrm>
              <a:off x="4266" y="2064"/>
              <a:ext cx="294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" name="公式" r:id="rId40" imgW="895220" imgH="390451" progId="Equation.3">
                      <p:embed/>
                    </p:oleObj>
                  </mc:Choice>
                  <mc:Fallback>
                    <p:oleObj name="公式" r:id="rId40" imgW="895220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6" y="2064"/>
                            <a:ext cx="294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4" name="Group 73"/>
            <p:cNvGrpSpPr>
              <a:grpSpLocks/>
            </p:cNvGrpSpPr>
            <p:nvPr/>
          </p:nvGrpSpPr>
          <p:grpSpPr bwMode="auto">
            <a:xfrm>
              <a:off x="5448299" y="5043488"/>
              <a:ext cx="2600325" cy="593725"/>
              <a:chOff x="2961" y="1248"/>
              <a:chExt cx="1638" cy="374"/>
            </a:xfrm>
          </p:grpSpPr>
          <p:sp>
            <p:nvSpPr>
              <p:cNvPr id="14374" name="Freeform 74"/>
              <p:cNvSpPr>
                <a:spLocks/>
              </p:cNvSpPr>
              <p:nvPr/>
            </p:nvSpPr>
            <p:spPr bwMode="auto">
              <a:xfrm rot="-1046860">
                <a:off x="2961" y="1248"/>
                <a:ext cx="1008" cy="374"/>
              </a:xfrm>
              <a:custGeom>
                <a:avLst/>
                <a:gdLst>
                  <a:gd name="T0" fmla="*/ 0 w 2520"/>
                  <a:gd name="T1" fmla="*/ 60 h 936"/>
                  <a:gd name="T2" fmla="*/ 81 w 2520"/>
                  <a:gd name="T3" fmla="*/ 0 h 936"/>
                  <a:gd name="T4" fmla="*/ 161 w 2520"/>
                  <a:gd name="T5" fmla="*/ 60 h 9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0" h="936">
                    <a:moveTo>
                      <a:pt x="0" y="936"/>
                    </a:moveTo>
                    <a:cubicBezTo>
                      <a:pt x="420" y="468"/>
                      <a:pt x="840" y="0"/>
                      <a:pt x="1260" y="0"/>
                    </a:cubicBezTo>
                    <a:cubicBezTo>
                      <a:pt x="1680" y="0"/>
                      <a:pt x="2100" y="468"/>
                      <a:pt x="2520" y="936"/>
                    </a:cubicBezTo>
                  </a:path>
                </a:pathLst>
              </a:custGeom>
              <a:noFill/>
              <a:ln w="317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Freeform 75"/>
              <p:cNvSpPr>
                <a:spLocks/>
              </p:cNvSpPr>
              <p:nvPr/>
            </p:nvSpPr>
            <p:spPr bwMode="auto">
              <a:xfrm>
                <a:off x="3951" y="1248"/>
                <a:ext cx="648" cy="343"/>
              </a:xfrm>
              <a:custGeom>
                <a:avLst/>
                <a:gdLst>
                  <a:gd name="T0" fmla="*/ 0 w 1620"/>
                  <a:gd name="T1" fmla="*/ 30 h 858"/>
                  <a:gd name="T2" fmla="*/ 69 w 1620"/>
                  <a:gd name="T3" fmla="*/ 50 h 858"/>
                  <a:gd name="T4" fmla="*/ 104 w 1620"/>
                  <a:gd name="T5" fmla="*/ 0 h 8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20" h="858">
                    <a:moveTo>
                      <a:pt x="0" y="468"/>
                    </a:moveTo>
                    <a:cubicBezTo>
                      <a:pt x="405" y="663"/>
                      <a:pt x="810" y="858"/>
                      <a:pt x="1080" y="780"/>
                    </a:cubicBezTo>
                    <a:cubicBezTo>
                      <a:pt x="1350" y="702"/>
                      <a:pt x="1530" y="130"/>
                      <a:pt x="1620" y="0"/>
                    </a:cubicBezTo>
                  </a:path>
                </a:pathLst>
              </a:custGeom>
              <a:noFill/>
              <a:ln w="317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55" name="Group 76"/>
            <p:cNvGrpSpPr>
              <a:grpSpLocks/>
            </p:cNvGrpSpPr>
            <p:nvPr/>
          </p:nvGrpSpPr>
          <p:grpSpPr bwMode="auto">
            <a:xfrm>
              <a:off x="4914900" y="4205288"/>
              <a:ext cx="4138613" cy="2514600"/>
              <a:chOff x="2496" y="1728"/>
              <a:chExt cx="2607" cy="1584"/>
            </a:xfrm>
          </p:grpSpPr>
          <p:sp>
            <p:nvSpPr>
              <p:cNvPr id="14369" name="Line 77"/>
              <p:cNvSpPr>
                <a:spLocks noChangeShapeType="1"/>
              </p:cNvSpPr>
              <p:nvPr/>
            </p:nvSpPr>
            <p:spPr bwMode="auto">
              <a:xfrm>
                <a:off x="2496" y="3024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78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71" name="Object 79"/>
              <p:cNvGraphicFramePr>
                <a:graphicFrameLocks noChangeAspect="1"/>
              </p:cNvGraphicFramePr>
              <p:nvPr/>
            </p:nvGraphicFramePr>
            <p:xfrm>
              <a:off x="4944" y="3065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" name="公式" r:id="rId42" imgW="253890" imgH="241195" progId="Equation.3">
                      <p:embed/>
                    </p:oleObj>
                  </mc:Choice>
                  <mc:Fallback>
                    <p:oleObj name="公式" r:id="rId42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065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2" name="Object 80"/>
              <p:cNvGraphicFramePr>
                <a:graphicFrameLocks noChangeAspect="1"/>
              </p:cNvGraphicFramePr>
              <p:nvPr/>
            </p:nvGraphicFramePr>
            <p:xfrm>
              <a:off x="2553" y="3072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" name="公式" r:id="rId43" imgW="215713" imgH="241091" progId="Equation.3">
                      <p:embed/>
                    </p:oleObj>
                  </mc:Choice>
                  <mc:Fallback>
                    <p:oleObj name="公式" r:id="rId43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3" y="3072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3" name="Object 81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" name="公式" r:id="rId44" imgW="253780" imgH="317225" progId="Equation.3">
                      <p:embed/>
                    </p:oleObj>
                  </mc:Choice>
                  <mc:Fallback>
                    <p:oleObj name="公式" r:id="rId44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728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82"/>
            <p:cNvGraphicFramePr>
              <a:graphicFrameLocks noChangeAspect="1"/>
            </p:cNvGraphicFramePr>
            <p:nvPr/>
          </p:nvGraphicFramePr>
          <p:xfrm>
            <a:off x="7175500" y="4098925"/>
            <a:ext cx="982663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" name="Equation" r:id="rId45" imgW="619227" imgH="438001" progId="Equation.DSMT4">
                    <p:embed/>
                  </p:oleObj>
                </mc:Choice>
                <mc:Fallback>
                  <p:oleObj name="Equation" r:id="rId45" imgW="619227" imgH="4380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5500" y="4098925"/>
                          <a:ext cx="982663" cy="706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Line 83"/>
            <p:cNvSpPr>
              <a:spLocks noChangeShapeType="1"/>
            </p:cNvSpPr>
            <p:nvPr/>
          </p:nvSpPr>
          <p:spPr bwMode="auto">
            <a:xfrm flipV="1">
              <a:off x="5562601" y="4795838"/>
              <a:ext cx="1219200" cy="457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84"/>
            <p:cNvSpPr>
              <a:spLocks noChangeShapeType="1"/>
            </p:cNvSpPr>
            <p:nvPr/>
          </p:nvSpPr>
          <p:spPr bwMode="auto">
            <a:xfrm flipV="1">
              <a:off x="7377113" y="5424488"/>
              <a:ext cx="661987" cy="2667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9" name="Group 85"/>
            <p:cNvGrpSpPr>
              <a:grpSpLocks/>
            </p:cNvGrpSpPr>
            <p:nvPr/>
          </p:nvGrpSpPr>
          <p:grpSpPr bwMode="auto">
            <a:xfrm>
              <a:off x="5295900" y="5729288"/>
              <a:ext cx="481013" cy="823912"/>
              <a:chOff x="2865" y="1680"/>
              <a:chExt cx="303" cy="519"/>
            </a:xfrm>
          </p:grpSpPr>
          <p:sp>
            <p:nvSpPr>
              <p:cNvPr id="14366" name="Line 86"/>
              <p:cNvSpPr>
                <a:spLocks noChangeShapeType="1"/>
              </p:cNvSpPr>
              <p:nvPr/>
            </p:nvSpPr>
            <p:spPr bwMode="auto">
              <a:xfrm>
                <a:off x="3045" y="177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7" name="Object 87"/>
              <p:cNvGraphicFramePr>
                <a:graphicFrameLocks noChangeAspect="1"/>
              </p:cNvGraphicFramePr>
              <p:nvPr/>
            </p:nvGraphicFramePr>
            <p:xfrm>
              <a:off x="2906" y="2064"/>
              <a:ext cx="262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" name="公式" r:id="rId47" imgW="761669" imgH="393529" progId="Equation.3">
                      <p:embed/>
                    </p:oleObj>
                  </mc:Choice>
                  <mc:Fallback>
                    <p:oleObj name="公式" r:id="rId47" imgW="761669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6" y="2064"/>
                            <a:ext cx="262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88"/>
              <p:cNvGraphicFramePr>
                <a:graphicFrameLocks noChangeAspect="1"/>
              </p:cNvGraphicFramePr>
              <p:nvPr/>
            </p:nvGraphicFramePr>
            <p:xfrm>
              <a:off x="2865" y="1680"/>
              <a:ext cx="13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" name="公式" r:id="rId49" imgW="291973" imgH="304668" progId="Equation.3">
                      <p:embed/>
                    </p:oleObj>
                  </mc:Choice>
                  <mc:Fallback>
                    <p:oleObj name="公式" r:id="rId49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5" y="1680"/>
                            <a:ext cx="13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60" name="Group 89"/>
            <p:cNvGrpSpPr>
              <a:grpSpLocks/>
            </p:cNvGrpSpPr>
            <p:nvPr/>
          </p:nvGrpSpPr>
          <p:grpSpPr bwMode="auto">
            <a:xfrm>
              <a:off x="7958138" y="4895850"/>
              <a:ext cx="452437" cy="1657350"/>
              <a:chOff x="4542" y="1155"/>
              <a:chExt cx="285" cy="1044"/>
            </a:xfrm>
          </p:grpSpPr>
          <p:sp>
            <p:nvSpPr>
              <p:cNvPr id="14363" name="Line 90"/>
              <p:cNvSpPr>
                <a:spLocks noChangeShapeType="1"/>
              </p:cNvSpPr>
              <p:nvPr/>
            </p:nvSpPr>
            <p:spPr bwMode="auto">
              <a:xfrm>
                <a:off x="4605" y="1248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4" name="Object 91"/>
              <p:cNvGraphicFramePr>
                <a:graphicFrameLocks noChangeAspect="1"/>
              </p:cNvGraphicFramePr>
              <p:nvPr/>
            </p:nvGraphicFramePr>
            <p:xfrm>
              <a:off x="4542" y="2064"/>
              <a:ext cx="258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9" name="公式" r:id="rId50" imgW="748975" imgH="393529" progId="Equation.3">
                      <p:embed/>
                    </p:oleObj>
                  </mc:Choice>
                  <mc:Fallback>
                    <p:oleObj name="公式" r:id="rId50" imgW="748975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2" y="2064"/>
                            <a:ext cx="258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5" name="Object 92"/>
              <p:cNvGraphicFramePr>
                <a:graphicFrameLocks noChangeAspect="1"/>
              </p:cNvGraphicFramePr>
              <p:nvPr/>
            </p:nvGraphicFramePr>
            <p:xfrm>
              <a:off x="4689" y="1155"/>
              <a:ext cx="138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" name="公式" r:id="rId52" imgW="291973" imgH="291973" progId="Equation.3">
                      <p:embed/>
                    </p:oleObj>
                  </mc:Choice>
                  <mc:Fallback>
                    <p:oleObj name="公式" r:id="rId52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9" y="1155"/>
                            <a:ext cx="138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61" name="Object 93"/>
            <p:cNvGraphicFramePr>
              <a:graphicFrameLocks noChangeAspect="1"/>
            </p:cNvGraphicFramePr>
            <p:nvPr/>
          </p:nvGraphicFramePr>
          <p:xfrm>
            <a:off x="6057900" y="4729163"/>
            <a:ext cx="2190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" name="公式" r:id="rId53" imgW="291847" imgH="317225" progId="Equation.3">
                    <p:embed/>
                  </p:oleObj>
                </mc:Choice>
                <mc:Fallback>
                  <p:oleObj name="公式" r:id="rId53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900" y="4729163"/>
                          <a:ext cx="219075" cy="238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94"/>
            <p:cNvGraphicFramePr>
              <a:graphicFrameLocks noChangeAspect="1"/>
            </p:cNvGraphicFramePr>
            <p:nvPr/>
          </p:nvGraphicFramePr>
          <p:xfrm>
            <a:off x="7734300" y="5576888"/>
            <a:ext cx="2381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" name="公式" r:id="rId54" imgW="317225" imgH="291847" progId="Equation.3">
                    <p:embed/>
                  </p:oleObj>
                </mc:Choice>
                <mc:Fallback>
                  <p:oleObj name="公式" r:id="rId54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4300" y="5576888"/>
                          <a:ext cx="238125" cy="21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" name="Oval 95"/>
          <p:cNvSpPr>
            <a:spLocks noChangeArrowheads="1"/>
          </p:cNvSpPr>
          <p:nvPr/>
        </p:nvSpPr>
        <p:spPr bwMode="auto">
          <a:xfrm>
            <a:off x="3859213" y="1608138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</a:rPr>
              <a:t>Rolle</a:t>
            </a:r>
          </a:p>
          <a:p>
            <a:pPr algn="ctr"/>
            <a:r>
              <a:rPr kumimoji="1" lang="zh-CN" altLang="zh-CN" sz="2400" b="1">
                <a:solidFill>
                  <a:schemeClr val="bg1"/>
                </a:solidFill>
              </a:rPr>
              <a:t>定理</a:t>
            </a:r>
            <a:endParaRPr kumimoji="1" lang="zh-CN" altLang="en-US" sz="2000"/>
          </a:p>
        </p:txBody>
      </p:sp>
      <p:sp>
        <p:nvSpPr>
          <p:cNvPr id="155" name="Rectangle 96"/>
          <p:cNvSpPr>
            <a:spLocks noChangeArrowheads="1"/>
          </p:cNvSpPr>
          <p:nvPr/>
        </p:nvSpPr>
        <p:spPr bwMode="auto">
          <a:xfrm>
            <a:off x="717550" y="3306763"/>
            <a:ext cx="1676400" cy="858837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accent2"/>
                </a:solidFill>
              </a:rPr>
              <a:t>Lagrange</a:t>
            </a:r>
          </a:p>
          <a:p>
            <a:pPr algn="ctr"/>
            <a:r>
              <a:rPr kumimoji="1" lang="zh-CN" altLang="en-US" sz="2400" b="1">
                <a:solidFill>
                  <a:schemeClr val="accent2"/>
                </a:solidFill>
              </a:rPr>
              <a:t>中值定理</a:t>
            </a:r>
            <a:endParaRPr kumimoji="1" lang="zh-CN" altLang="en-US" sz="2000">
              <a:solidFill>
                <a:schemeClr val="bg1"/>
              </a:solidFill>
            </a:endParaRPr>
          </a:p>
        </p:txBody>
      </p:sp>
      <p:sp>
        <p:nvSpPr>
          <p:cNvPr id="156" name="Rectangle 97"/>
          <p:cNvSpPr>
            <a:spLocks noChangeArrowheads="1"/>
          </p:cNvSpPr>
          <p:nvPr/>
        </p:nvSpPr>
        <p:spPr bwMode="auto">
          <a:xfrm>
            <a:off x="5035550" y="3327400"/>
            <a:ext cx="1676400" cy="838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</a:rPr>
              <a:t>Cauchy</a:t>
            </a:r>
          </a:p>
          <a:p>
            <a:pPr algn="ctr"/>
            <a:r>
              <a:rPr kumimoji="1" lang="zh-CN" altLang="en-US" sz="2400" b="1">
                <a:solidFill>
                  <a:srgbClr val="FF0000"/>
                </a:solidFill>
              </a:rPr>
              <a:t>中值定理</a:t>
            </a:r>
            <a:endParaRPr kumimoji="1" lang="zh-CN" altLang="en-US" sz="2000"/>
          </a:p>
        </p:txBody>
      </p:sp>
      <p:sp>
        <p:nvSpPr>
          <p:cNvPr id="157" name="Text Box 98"/>
          <p:cNvSpPr txBox="1">
            <a:spLocks noChangeArrowheads="1"/>
          </p:cNvSpPr>
          <p:nvPr/>
        </p:nvSpPr>
        <p:spPr bwMode="auto">
          <a:xfrm>
            <a:off x="722313" y="750422"/>
            <a:ext cx="396081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重要理论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---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中值定理</a:t>
            </a:r>
          </a:p>
        </p:txBody>
      </p:sp>
      <p:sp>
        <p:nvSpPr>
          <p:cNvPr id="161" name="Text Box 5"/>
          <p:cNvSpPr txBox="1">
            <a:spLocks noChangeArrowheads="1"/>
          </p:cNvSpPr>
          <p:nvPr/>
        </p:nvSpPr>
        <p:spPr bwMode="auto">
          <a:xfrm>
            <a:off x="1169988" y="1557338"/>
            <a:ext cx="2184400" cy="519112"/>
          </a:xfrm>
          <a:prstGeom prst="rect">
            <a:avLst/>
          </a:prstGeom>
          <a:solidFill>
            <a:srgbClr val="6699FF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FFFF00"/>
                </a:solidFill>
              </a:rPr>
              <a:t>函数的性态</a:t>
            </a:r>
          </a:p>
        </p:txBody>
      </p:sp>
      <p:sp>
        <p:nvSpPr>
          <p:cNvPr id="162" name="Line 6"/>
          <p:cNvSpPr>
            <a:spLocks noChangeShapeType="1"/>
          </p:cNvSpPr>
          <p:nvPr/>
        </p:nvSpPr>
        <p:spPr bwMode="auto">
          <a:xfrm>
            <a:off x="2195513" y="2122488"/>
            <a:ext cx="0" cy="4699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7"/>
          <p:cNvSpPr>
            <a:spLocks noChangeShapeType="1"/>
          </p:cNvSpPr>
          <p:nvPr/>
        </p:nvSpPr>
        <p:spPr bwMode="auto">
          <a:xfrm>
            <a:off x="2347913" y="2090738"/>
            <a:ext cx="0" cy="469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 Box 8"/>
          <p:cNvSpPr txBox="1">
            <a:spLocks noChangeArrowheads="1"/>
          </p:cNvSpPr>
          <p:nvPr/>
        </p:nvSpPr>
        <p:spPr bwMode="auto">
          <a:xfrm>
            <a:off x="1169988" y="2574925"/>
            <a:ext cx="2233612" cy="519113"/>
          </a:xfrm>
          <a:prstGeom prst="rect">
            <a:avLst/>
          </a:prstGeom>
          <a:solidFill>
            <a:srgbClr val="FFCC66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00FF"/>
                </a:solidFill>
              </a:rPr>
              <a:t>导数的性态</a:t>
            </a:r>
          </a:p>
        </p:txBody>
      </p:sp>
    </p:spTree>
    <p:extLst>
      <p:ext uri="{BB962C8B-B14F-4D97-AF65-F5344CB8AC3E}">
        <p14:creationId xmlns:p14="http://schemas.microsoft.com/office/powerpoint/2010/main" val="31207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61" grpId="0" animBg="1" autoUpdateAnimBg="0"/>
      <p:bldP spid="162" grpId="0" animBg="1"/>
      <p:bldP spid="163" grpId="0" animBg="1"/>
      <p:bldP spid="16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44488"/>
            <a:ext cx="15621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81321"/>
              </p:ext>
            </p:extLst>
          </p:nvPr>
        </p:nvGraphicFramePr>
        <p:xfrm>
          <a:off x="1371600" y="115888"/>
          <a:ext cx="44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公式" r:id="rId3" imgW="142847" imgH="352276" progId="Equation.3">
                  <p:embed/>
                </p:oleObj>
              </mc:Choice>
              <mc:Fallback>
                <p:oleObj name="公式" r:id="rId3" imgW="142847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5888"/>
                        <a:ext cx="446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52600" y="344488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lt"/>
                <a:ea typeface="+mn-ea"/>
              </a:rPr>
              <a:t>型未定式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76895"/>
              </p:ext>
            </p:extLst>
          </p:nvPr>
        </p:nvGraphicFramePr>
        <p:xfrm>
          <a:off x="990600" y="1754188"/>
          <a:ext cx="4262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5" imgW="4219510" imgH="609451" progId="Equation.3">
                  <p:embed/>
                </p:oleObj>
              </mc:Choice>
              <mc:Fallback>
                <p:oleObj name="Equation" r:id="rId5" imgW="4219510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4188"/>
                        <a:ext cx="4262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19448"/>
              </p:ext>
            </p:extLst>
          </p:nvPr>
        </p:nvGraphicFramePr>
        <p:xfrm>
          <a:off x="939800" y="3151188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7" imgW="1914553" imgH="885713" progId="Equation.3">
                  <p:embed/>
                </p:oleObj>
              </mc:Choice>
              <mc:Fallback>
                <p:oleObj name="Equation" r:id="rId7" imgW="1914553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151188"/>
                        <a:ext cx="195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919413" y="329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 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或为∞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25832"/>
              </p:ext>
            </p:extLst>
          </p:nvPr>
        </p:nvGraphicFramePr>
        <p:xfrm>
          <a:off x="1936750" y="4154488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9" imgW="1371600" imgH="885713" progId="Equation.3">
                  <p:embed/>
                </p:oleObj>
              </mc:Choice>
              <mc:Fallback>
                <p:oleObj name="Equation" r:id="rId9" imgW="1371600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154488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533400" y="4537075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39750" y="11207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72926" y="5387975"/>
            <a:ext cx="2386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仅就极限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48058"/>
              </p:ext>
            </p:extLst>
          </p:nvPr>
        </p:nvGraphicFramePr>
        <p:xfrm>
          <a:off x="2850976" y="5208588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11" imgW="1371600" imgH="885713" progId="Equation.3">
                  <p:embed/>
                </p:oleObj>
              </mc:Choice>
              <mc:Fallback>
                <p:oleObj name="Equation" r:id="rId11" imgW="1371600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976" y="5208588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4222576" y="538797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存在的情形加以证明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28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268778"/>
              </p:ext>
            </p:extLst>
          </p:nvPr>
        </p:nvGraphicFramePr>
        <p:xfrm>
          <a:off x="3505200" y="4154488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13" imgW="1723867" imgH="885713" progId="Equation.3">
                  <p:embed/>
                </p:oleObj>
              </mc:Choice>
              <mc:Fallback>
                <p:oleObj name="Equation" r:id="rId13" imgW="1723867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54488"/>
                        <a:ext cx="176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5510213" y="4353719"/>
            <a:ext cx="220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</a:rPr>
              <a:t>洛必达法则</a:t>
            </a:r>
            <a:r>
              <a:rPr kumimoji="1" lang="en-US" altLang="zh-CN" sz="2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3282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37610"/>
              </p:ext>
            </p:extLst>
          </p:nvPr>
        </p:nvGraphicFramePr>
        <p:xfrm>
          <a:off x="876300" y="2312988"/>
          <a:ext cx="47482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15" imgW="4714959" imgH="676424" progId="Equation.3">
                  <p:embed/>
                </p:oleObj>
              </mc:Choice>
              <mc:Fallback>
                <p:oleObj name="Equation" r:id="rId15" imgW="4714959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312988"/>
                        <a:ext cx="47482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22764"/>
              </p:ext>
            </p:extLst>
          </p:nvPr>
        </p:nvGraphicFramePr>
        <p:xfrm>
          <a:off x="5638800" y="2608263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7" imgW="1752637" imgH="381074" progId="Equation.3">
                  <p:embed/>
                </p:oleObj>
              </mc:Choice>
              <mc:Fallback>
                <p:oleObj name="Equation" r:id="rId17" imgW="175263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08263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4449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 autoUpdateAnimBg="0" advAuto="0"/>
      <p:bldP spid="32787" grpId="0" animBg="1"/>
      <p:bldP spid="32788" grpId="0" autoUpdateAnimBg="0"/>
      <p:bldP spid="32789" grpId="0" autoUpdateAnimBg="0"/>
      <p:bldP spid="32801" grpId="0" autoUpdateAnimBg="0"/>
      <p:bldP spid="32818" grpId="0" build="p" autoUpdateAnimBg="0" advAuto="0"/>
      <p:bldP spid="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52400" y="431800"/>
            <a:ext cx="762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solidFill>
                  <a:srgbClr val="0000FF"/>
                </a:solidFill>
                <a:latin typeface="+mn-lt"/>
                <a:ea typeface="+mn-ea"/>
              </a:rPr>
              <a:t>1)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000874"/>
              </p:ext>
            </p:extLst>
          </p:nvPr>
        </p:nvGraphicFramePr>
        <p:xfrm>
          <a:off x="863600" y="323850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3" imgW="1914553" imgH="885713" progId="Equation.3">
                  <p:embed/>
                </p:oleObj>
              </mc:Choice>
              <mc:Fallback>
                <p:oleObj name="Equation" r:id="rId3" imgW="1914553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23850"/>
                        <a:ext cx="195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43200" y="446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的情形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379816"/>
              </p:ext>
            </p:extLst>
          </p:nvPr>
        </p:nvGraphicFramePr>
        <p:xfrm>
          <a:off x="935038" y="1438275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5" imgW="1371600" imgH="885713" progId="Equation.3">
                  <p:embed/>
                </p:oleObj>
              </mc:Choice>
              <mc:Fallback>
                <p:oleObj name="Equation" r:id="rId5" imgW="1371600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438275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00055"/>
              </p:ext>
            </p:extLst>
          </p:nvPr>
        </p:nvGraphicFramePr>
        <p:xfrm>
          <a:off x="2501900" y="1466850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7" imgW="1952690" imgH="885713" progId="Equation.3">
                  <p:embed/>
                </p:oleObj>
              </mc:Choice>
              <mc:Fallback>
                <p:oleObj name="Equation" r:id="rId7" imgW="1952690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466850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06415"/>
              </p:ext>
            </p:extLst>
          </p:nvPr>
        </p:nvGraphicFramePr>
        <p:xfrm>
          <a:off x="3505200" y="1092200"/>
          <a:ext cx="708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9" imgW="752373" imgH="885713" progId="Equation.3">
                  <p:embed/>
                </p:oleObj>
              </mc:Choice>
              <mc:Fallback>
                <p:oleObj name="Equation" r:id="rId9" imgW="752373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92200"/>
                        <a:ext cx="7080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9213"/>
              </p:ext>
            </p:extLst>
          </p:nvPr>
        </p:nvGraphicFramePr>
        <p:xfrm>
          <a:off x="3505200" y="1970088"/>
          <a:ext cx="685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11" imgW="723937" imgH="885713" progId="Equation.3">
                  <p:embed/>
                </p:oleObj>
              </mc:Choice>
              <mc:Fallback>
                <p:oleObj name="Equation" r:id="rId11" imgW="723937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70088"/>
                        <a:ext cx="685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00216"/>
              </p:ext>
            </p:extLst>
          </p:nvPr>
        </p:nvGraphicFramePr>
        <p:xfrm>
          <a:off x="4660900" y="1492250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13" imgW="2695696" imgH="885713" progId="Equation.3">
                  <p:embed/>
                </p:oleObj>
              </mc:Choice>
              <mc:Fallback>
                <p:oleObj name="Equation" r:id="rId13" imgW="269569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492250"/>
                        <a:ext cx="273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778018"/>
              </p:ext>
            </p:extLst>
          </p:nvPr>
        </p:nvGraphicFramePr>
        <p:xfrm>
          <a:off x="5684838" y="1009650"/>
          <a:ext cx="16335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15" imgW="1781073" imgH="923888" progId="Equation.3">
                  <p:embed/>
                </p:oleObj>
              </mc:Choice>
              <mc:Fallback>
                <p:oleObj name="Equation" r:id="rId15" imgW="1781073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1009650"/>
                        <a:ext cx="16335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35613"/>
              </p:ext>
            </p:extLst>
          </p:nvPr>
        </p:nvGraphicFramePr>
        <p:xfrm>
          <a:off x="5780088" y="1984375"/>
          <a:ext cx="1600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17" imgW="1742936" imgH="923888" progId="Equation.3">
                  <p:embed/>
                </p:oleObj>
              </mc:Choice>
              <mc:Fallback>
                <p:oleObj name="Equation" r:id="rId17" imgW="1742936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984375"/>
                        <a:ext cx="1600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03978"/>
              </p:ext>
            </p:extLst>
          </p:nvPr>
        </p:nvGraphicFramePr>
        <p:xfrm>
          <a:off x="1524000" y="2927350"/>
          <a:ext cx="3556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9" imgW="3514641" imgH="1066874" progId="Equation.3">
                  <p:embed/>
                </p:oleObj>
              </mc:Choice>
              <mc:Fallback>
                <p:oleObj name="Equation" r:id="rId19" imgW="3514641" imgH="1066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27350"/>
                        <a:ext cx="3556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22655"/>
              </p:ext>
            </p:extLst>
          </p:nvPr>
        </p:nvGraphicFramePr>
        <p:xfrm>
          <a:off x="5156200" y="2952750"/>
          <a:ext cx="3683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21" imgW="3648121" imgH="1066874" progId="Equation.3">
                  <p:embed/>
                </p:oleObj>
              </mc:Choice>
              <mc:Fallback>
                <p:oleObj name="Equation" r:id="rId21" imgW="3648121" imgH="1066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952750"/>
                        <a:ext cx="3683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47681"/>
              </p:ext>
            </p:extLst>
          </p:nvPr>
        </p:nvGraphicFramePr>
        <p:xfrm>
          <a:off x="800100" y="4222750"/>
          <a:ext cx="407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23" imgW="4038526" imgH="885713" progId="Equation.3">
                  <p:embed/>
                </p:oleObj>
              </mc:Choice>
              <mc:Fallback>
                <p:oleObj name="Equation" r:id="rId23" imgW="403852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22750"/>
                        <a:ext cx="407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98985"/>
              </p:ext>
            </p:extLst>
          </p:nvPr>
        </p:nvGraphicFramePr>
        <p:xfrm>
          <a:off x="1816100" y="5378450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25" imgW="3171741" imgH="885713" progId="Equation.3">
                  <p:embed/>
                </p:oleObj>
              </mc:Choice>
              <mc:Fallback>
                <p:oleObj name="Equation" r:id="rId25" imgW="317174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378450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09600" y="55943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从而</a:t>
            </a:r>
          </a:p>
        </p:txBody>
      </p:sp>
      <p:grpSp>
        <p:nvGrpSpPr>
          <p:cNvPr id="63533" name="Group 45"/>
          <p:cNvGrpSpPr>
            <a:grpSpLocks/>
          </p:cNvGrpSpPr>
          <p:nvPr/>
        </p:nvGrpSpPr>
        <p:grpSpPr bwMode="auto">
          <a:xfrm>
            <a:off x="2792413" y="260350"/>
            <a:ext cx="3062287" cy="2590800"/>
            <a:chOff x="1759" y="192"/>
            <a:chExt cx="1929" cy="1632"/>
          </a:xfrm>
        </p:grpSpPr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1759" y="720"/>
              <a:ext cx="1127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596" name="Freeform 19"/>
            <p:cNvSpPr>
              <a:spLocks/>
            </p:cNvSpPr>
            <p:nvPr/>
          </p:nvSpPr>
          <p:spPr bwMode="auto">
            <a:xfrm>
              <a:off x="2736" y="480"/>
              <a:ext cx="482" cy="240"/>
            </a:xfrm>
            <a:custGeom>
              <a:avLst/>
              <a:gdLst>
                <a:gd name="T0" fmla="*/ 34 w 400"/>
                <a:gd name="T1" fmla="*/ 87 h 336"/>
                <a:gd name="T2" fmla="*/ 135 w 400"/>
                <a:gd name="T3" fmla="*/ 25 h 336"/>
                <a:gd name="T4" fmla="*/ 844 w 400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336">
                  <a:moveTo>
                    <a:pt x="16" y="336"/>
                  </a:moveTo>
                  <a:cubicBezTo>
                    <a:pt x="8" y="244"/>
                    <a:pt x="0" y="152"/>
                    <a:pt x="64" y="96"/>
                  </a:cubicBezTo>
                  <a:cubicBezTo>
                    <a:pt x="128" y="40"/>
                    <a:pt x="344" y="16"/>
                    <a:pt x="400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232" y="192"/>
            <a:ext cx="45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27" imgW="685800" imgH="809699" progId="Equation.3">
                    <p:embed/>
                  </p:oleObj>
                </mc:Choice>
                <mc:Fallback>
                  <p:oleObj name="Equation" r:id="rId27" imgW="685800" imgH="809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92"/>
                          <a:ext cx="456" cy="5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7129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4" grpId="0" autoUpdateAnimBg="0"/>
      <p:bldP spid="2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28600" y="438150"/>
            <a:ext cx="685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2)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46315"/>
              </p:ext>
            </p:extLst>
          </p:nvPr>
        </p:nvGraphicFramePr>
        <p:xfrm>
          <a:off x="903288" y="333375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3" imgW="1904851" imgH="885713" progId="Equation.3">
                  <p:embed/>
                </p:oleObj>
              </mc:Choice>
              <mc:Fallback>
                <p:oleObj name="Equation" r:id="rId3" imgW="190485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33375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19400" y="4778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的情形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46140" name="Group 60"/>
          <p:cNvGrpSpPr>
            <a:grpSpLocks/>
          </p:cNvGrpSpPr>
          <p:nvPr/>
        </p:nvGrpSpPr>
        <p:grpSpPr bwMode="auto">
          <a:xfrm>
            <a:off x="4252916" y="477837"/>
            <a:ext cx="1878757" cy="519113"/>
            <a:chOff x="2971" y="346"/>
            <a:chExt cx="1064" cy="327"/>
          </a:xfrm>
        </p:grpSpPr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>
              <a:off x="2971" y="34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取常数</a:t>
              </a:r>
            </a:p>
          </p:txBody>
        </p:sp>
        <p:graphicFrame>
          <p:nvGraphicFramePr>
            <p:cNvPr id="2561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187292"/>
                </p:ext>
              </p:extLst>
            </p:nvPr>
          </p:nvGraphicFramePr>
          <p:xfrm>
            <a:off x="3641" y="424"/>
            <a:ext cx="3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3" name="Equation" r:id="rId5" imgW="939600" imgH="393480" progId="Equation.DSMT4">
                    <p:embed/>
                  </p:oleObj>
                </mc:Choice>
                <mc:Fallback>
                  <p:oleObj name="Equation" r:id="rId5" imgW="939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424"/>
                          <a:ext cx="39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555331"/>
              </p:ext>
            </p:extLst>
          </p:nvPr>
        </p:nvGraphicFramePr>
        <p:xfrm>
          <a:off x="4724400" y="2987675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7" imgW="1143112" imgH="371363" progId="Equation.3">
                  <p:embed/>
                </p:oleObj>
              </mc:Choice>
              <mc:Fallback>
                <p:oleObj name="Equation" r:id="rId7" imgW="1143112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87675"/>
                        <a:ext cx="118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93146"/>
              </p:ext>
            </p:extLst>
          </p:nvPr>
        </p:nvGraphicFramePr>
        <p:xfrm>
          <a:off x="850900" y="1443038"/>
          <a:ext cx="242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9" imgW="2390933" imgH="914512" progId="Equation.3">
                  <p:embed/>
                </p:oleObj>
              </mc:Choice>
              <mc:Fallback>
                <p:oleObj name="Equation" r:id="rId9" imgW="239093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443038"/>
                        <a:ext cx="242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20278"/>
              </p:ext>
            </p:extLst>
          </p:nvPr>
        </p:nvGraphicFramePr>
        <p:xfrm>
          <a:off x="3340100" y="1476375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11" imgW="2866979" imgH="885713" progId="Equation.3">
                  <p:embed/>
                </p:oleObj>
              </mc:Choice>
              <mc:Fallback>
                <p:oleObj name="Equation" r:id="rId11" imgW="2866979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476375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27694"/>
              </p:ext>
            </p:extLst>
          </p:nvPr>
        </p:nvGraphicFramePr>
        <p:xfrm>
          <a:off x="2019300" y="2708275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13" imgW="2590651" imgH="885713" progId="Equation.3">
                  <p:embed/>
                </p:oleObj>
              </mc:Choice>
              <mc:Fallback>
                <p:oleObj name="Equation" r:id="rId13" imgW="259065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708275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828800" y="2708275"/>
            <a:ext cx="0" cy="129540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6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08101"/>
              </p:ext>
            </p:extLst>
          </p:nvPr>
        </p:nvGraphicFramePr>
        <p:xfrm>
          <a:off x="1727200" y="3927475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15" imgW="3038596" imgH="885713" progId="Equation.3">
                  <p:embed/>
                </p:oleObj>
              </mc:Choice>
              <mc:Fallback>
                <p:oleObj name="Equation" r:id="rId15" imgW="303859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927475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55881"/>
              </p:ext>
            </p:extLst>
          </p:nvPr>
        </p:nvGraphicFramePr>
        <p:xfrm>
          <a:off x="4864100" y="3902075"/>
          <a:ext cx="275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17" imgW="2714764" imgH="1057163" progId="Equation.3">
                  <p:embed/>
                </p:oleObj>
              </mc:Choice>
              <mc:Fallback>
                <p:oleObj name="Equation" r:id="rId17" imgW="2714764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902075"/>
                        <a:ext cx="2755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56997"/>
              </p:ext>
            </p:extLst>
          </p:nvPr>
        </p:nvGraphicFramePr>
        <p:xfrm>
          <a:off x="1019175" y="5146675"/>
          <a:ext cx="3781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19" imgW="3743464" imgH="885713" progId="Equation.3">
                  <p:embed/>
                </p:oleObj>
              </mc:Choice>
              <mc:Fallback>
                <p:oleObj name="Equation" r:id="rId19" imgW="3743464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146675"/>
                        <a:ext cx="3781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867400" y="2860675"/>
            <a:ext cx="2541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可用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1) </a:t>
            </a:r>
            <a:r>
              <a:rPr kumimoji="1" lang="zh-CN" altLang="en-US" b="1" dirty="0">
                <a:latin typeface="+mn-lt"/>
                <a:ea typeface="+mn-ea"/>
              </a:rPr>
              <a:t>中结论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1940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7" grpId="0" animBg="1"/>
      <p:bldP spid="46119" grpId="0" build="p" autoUpdateAnimBg="0"/>
      <p:bldP spid="1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66700" y="808038"/>
            <a:ext cx="685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solidFill>
                  <a:srgbClr val="0000FF"/>
                </a:solidFill>
                <a:latin typeface="+mn-lt"/>
                <a:ea typeface="+mn-ea"/>
              </a:rPr>
              <a:t>3)</a:t>
            </a:r>
          </a:p>
        </p:txBody>
      </p:sp>
      <p:graphicFrame>
        <p:nvGraphicFramePr>
          <p:cNvPr id="2662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1071"/>
              </p:ext>
            </p:extLst>
          </p:nvPr>
        </p:nvGraphicFramePr>
        <p:xfrm>
          <a:off x="1416000" y="673100"/>
          <a:ext cx="203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3" imgW="1990827" imgH="885713" progId="Equation.3">
                  <p:embed/>
                </p:oleObj>
              </mc:Choice>
              <mc:Fallback>
                <p:oleObj name="Equation" r:id="rId3" imgW="1990827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00" y="673100"/>
                        <a:ext cx="203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8"/>
          <p:cNvSpPr txBox="1">
            <a:spLocks noChangeArrowheads="1"/>
          </p:cNvSpPr>
          <p:nvPr/>
        </p:nvSpPr>
        <p:spPr bwMode="auto">
          <a:xfrm>
            <a:off x="3448000" y="777875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结论仍然成立</a:t>
            </a:r>
            <a:r>
              <a:rPr kumimoji="1" lang="en-US" altLang="zh-CN" b="1">
                <a:latin typeface="+mn-lt"/>
                <a:ea typeface="+mn-ea"/>
              </a:rPr>
              <a:t>.  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证明略 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779413" y="1890713"/>
            <a:ext cx="2303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lang="zh-CN" altLang="en-US" b="1" dirty="0">
                <a:latin typeface="+mn-lt"/>
                <a:ea typeface="+mn-ea"/>
              </a:rPr>
              <a:t>定理中</a:t>
            </a:r>
          </a:p>
        </p:txBody>
      </p:sp>
      <p:graphicFrame>
        <p:nvGraphicFramePr>
          <p:cNvPr id="7377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33155"/>
              </p:ext>
            </p:extLst>
          </p:nvPr>
        </p:nvGraphicFramePr>
        <p:xfrm>
          <a:off x="3006675" y="2057400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5" imgW="885853" imgH="219001" progId="Equation.3">
                  <p:embed/>
                </p:oleObj>
              </mc:Choice>
              <mc:Fallback>
                <p:oleObj name="Equation" r:id="rId5" imgW="885853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675" y="2057400"/>
                        <a:ext cx="927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9" name="Text Box 51"/>
          <p:cNvSpPr txBox="1">
            <a:spLocks noChangeArrowheads="1"/>
          </p:cNvSpPr>
          <p:nvPr/>
        </p:nvSpPr>
        <p:spPr bwMode="auto">
          <a:xfrm>
            <a:off x="3905200" y="1843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换为</a:t>
            </a:r>
          </a:p>
        </p:txBody>
      </p:sp>
      <p:sp>
        <p:nvSpPr>
          <p:cNvPr id="73780" name="Text Box 52"/>
          <p:cNvSpPr txBox="1">
            <a:spLocks noChangeArrowheads="1"/>
          </p:cNvSpPr>
          <p:nvPr/>
        </p:nvSpPr>
        <p:spPr bwMode="auto">
          <a:xfrm>
            <a:off x="801960" y="4052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</a:rPr>
              <a:t>之一</a:t>
            </a:r>
            <a:r>
              <a:rPr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1792560" y="4038600"/>
            <a:ext cx="601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</a:rPr>
              <a:t>条件 </a:t>
            </a:r>
            <a:r>
              <a:rPr lang="en-US" altLang="zh-CN" b="1" dirty="0">
                <a:latin typeface="+mn-lt"/>
                <a:ea typeface="+mn-ea"/>
              </a:rPr>
              <a:t>2) </a:t>
            </a:r>
            <a:r>
              <a:rPr lang="zh-CN" altLang="en-US" b="1" dirty="0">
                <a:latin typeface="+mn-lt"/>
                <a:ea typeface="+mn-ea"/>
              </a:rPr>
              <a:t>作相应的修改</a:t>
            </a:r>
            <a:r>
              <a:rPr lang="en-US" altLang="zh-CN" b="1" dirty="0">
                <a:latin typeface="+mn-lt"/>
                <a:ea typeface="+mn-ea"/>
              </a:rPr>
              <a:t>, </a:t>
            </a:r>
            <a:r>
              <a:rPr lang="zh-CN" altLang="en-US" b="1" dirty="0">
                <a:latin typeface="+mn-lt"/>
                <a:ea typeface="+mn-ea"/>
              </a:rPr>
              <a:t>定理仍然成立</a:t>
            </a:r>
            <a:r>
              <a:rPr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737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60620"/>
              </p:ext>
            </p:extLst>
          </p:nvPr>
        </p:nvGraphicFramePr>
        <p:xfrm>
          <a:off x="1870025" y="2514600"/>
          <a:ext cx="119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7" imgW="1152479" imgH="457088" progId="Equation.DSMT4">
                  <p:embed/>
                </p:oleObj>
              </mc:Choice>
              <mc:Fallback>
                <p:oleObj name="Equation" r:id="rId7" imgW="1152479" imgH="4570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25" y="2514600"/>
                        <a:ext cx="1193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63863"/>
              </p:ext>
            </p:extLst>
          </p:nvPr>
        </p:nvGraphicFramePr>
        <p:xfrm>
          <a:off x="3857575" y="2514600"/>
          <a:ext cx="118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9" imgW="1143112" imgH="457088" progId="Equation.DSMT4">
                  <p:embed/>
                </p:oleObj>
              </mc:Choice>
              <mc:Fallback>
                <p:oleObj name="Equation" r:id="rId9" imgW="1143112" imgH="4570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575" y="2514600"/>
                        <a:ext cx="118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245"/>
              </p:ext>
            </p:extLst>
          </p:nvPr>
        </p:nvGraphicFramePr>
        <p:xfrm>
          <a:off x="5695900" y="2724150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11" imgW="1057136" imgH="276262" progId="Equation.DSMT4">
                  <p:embed/>
                </p:oleObj>
              </mc:Choice>
              <mc:Fallback>
                <p:oleObj name="Equation" r:id="rId11" imgW="1057136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00" y="2724150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263794"/>
              </p:ext>
            </p:extLst>
          </p:nvPr>
        </p:nvGraphicFramePr>
        <p:xfrm>
          <a:off x="3829000" y="349885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13" imgW="1171547" imgH="219001" progId="Equation.3">
                  <p:embed/>
                </p:oleObj>
              </mc:Choice>
              <mc:Fallback>
                <p:oleObj name="Equation" r:id="rId13" imgW="1171547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00" y="3498850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10374"/>
              </p:ext>
            </p:extLst>
          </p:nvPr>
        </p:nvGraphicFramePr>
        <p:xfrm>
          <a:off x="1866850" y="3479800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15" imgW="1247821" imgH="295349" progId="Equation.DSMT4">
                  <p:embed/>
                </p:oleObj>
              </mc:Choice>
              <mc:Fallback>
                <p:oleObj name="Equation" r:id="rId15" imgW="1247821" imgH="2953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850" y="3479800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6038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 autoUpdateAnimBg="0"/>
      <p:bldP spid="73779" grpId="0" autoUpdateAnimBg="0"/>
      <p:bldP spid="73780" grpId="0" autoUpdateAnimBg="0"/>
      <p:bldP spid="73781" grpId="0" autoUpdateAnimBg="0"/>
      <p:bldP spid="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4025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49891"/>
              </p:ext>
            </p:extLst>
          </p:nvPr>
        </p:nvGraphicFramePr>
        <p:xfrm>
          <a:off x="1905000" y="390525"/>
          <a:ext cx="2667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3" imgW="2628788" imgH="866626" progId="Equation.3">
                  <p:embed/>
                </p:oleObj>
              </mc:Choice>
              <mc:Fallback>
                <p:oleObj name="Equation" r:id="rId3" imgW="2628788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0525"/>
                        <a:ext cx="2667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9750" y="15668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295400" y="15287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13488"/>
              </p:ext>
            </p:extLst>
          </p:nvPr>
        </p:nvGraphicFramePr>
        <p:xfrm>
          <a:off x="2209800" y="1292225"/>
          <a:ext cx="212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5" imgW="2085836" imgH="1057163" progId="Equation.3">
                  <p:embed/>
                </p:oleObj>
              </mc:Choice>
              <mc:Fallback>
                <p:oleObj name="Equation" r:id="rId5" imgW="2085836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2225"/>
                        <a:ext cx="2120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48780"/>
              </p:ext>
            </p:extLst>
          </p:nvPr>
        </p:nvGraphicFramePr>
        <p:xfrm>
          <a:off x="4394200" y="1427163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7" imgW="1819210" imgH="942975" progId="Equation.3">
                  <p:embed/>
                </p:oleObj>
              </mc:Choice>
              <mc:Fallback>
                <p:oleObj name="Equation" r:id="rId7" imgW="181921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427163"/>
                        <a:ext cx="185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10914"/>
              </p:ext>
            </p:extLst>
          </p:nvPr>
        </p:nvGraphicFramePr>
        <p:xfrm>
          <a:off x="6324600" y="16732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9" imgW="457312" imgH="276262" progId="Equation.3">
                  <p:embed/>
                </p:oleObj>
              </mc:Choice>
              <mc:Fallback>
                <p:oleObj name="Equation" r:id="rId9" imgW="4573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732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39750" y="25781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4. </a:t>
            </a:r>
            <a:r>
              <a:rPr kumimoji="1" lang="zh-CN" altLang="en-US" sz="2800" b="1" dirty="0"/>
              <a:t>求</a:t>
            </a:r>
            <a:endParaRPr kumimoji="1"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39750" y="350202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(1) </a:t>
            </a:r>
            <a:r>
              <a:rPr kumimoji="1" lang="en-US" altLang="zh-CN" b="1" i="1" dirty="0">
                <a:latin typeface="+mn-lt"/>
                <a:ea typeface="+mn-ea"/>
              </a:rPr>
              <a:t>n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为正整数的情形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  <a:endParaRPr kumimoji="1" lang="en-US" altLang="zh-CN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1366838" y="42592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56659"/>
              </p:ext>
            </p:extLst>
          </p:nvPr>
        </p:nvGraphicFramePr>
        <p:xfrm>
          <a:off x="5257800" y="5407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11" imgW="457312" imgH="276262" progId="Equation.3">
                  <p:embed/>
                </p:oleObj>
              </mc:Choice>
              <mc:Fallback>
                <p:oleObj name="Equation" r:id="rId11" imgW="4573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070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1498"/>
              </p:ext>
            </p:extLst>
          </p:nvPr>
        </p:nvGraphicFramePr>
        <p:xfrm>
          <a:off x="2266950" y="4013200"/>
          <a:ext cx="209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Equation" r:id="rId13" imgW="2057400" imgH="1019324" progId="Equation.3">
                  <p:embed/>
                </p:oleObj>
              </mc:Choice>
              <mc:Fallback>
                <p:oleObj name="Equation" r:id="rId13" imgW="2057400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013200"/>
                        <a:ext cx="2095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37350"/>
              </p:ext>
            </p:extLst>
          </p:nvPr>
        </p:nvGraphicFramePr>
        <p:xfrm>
          <a:off x="4483100" y="4017963"/>
          <a:ext cx="306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15" imgW="3019527" imgH="1019324" progId="Equation.3">
                  <p:embed/>
                </p:oleObj>
              </mc:Choice>
              <mc:Fallback>
                <p:oleObj name="Equation" r:id="rId15" imgW="3019527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017963"/>
                        <a:ext cx="3060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61609"/>
              </p:ext>
            </p:extLst>
          </p:nvPr>
        </p:nvGraphicFramePr>
        <p:xfrm>
          <a:off x="1746250" y="2435225"/>
          <a:ext cx="355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17" imgW="3514641" imgH="942975" progId="Equation.3">
                  <p:embed/>
                </p:oleObj>
              </mc:Choice>
              <mc:Fallback>
                <p:oleObj name="Equation" r:id="rId17" imgW="351464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435225"/>
                        <a:ext cx="355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15639"/>
              </p:ext>
            </p:extLst>
          </p:nvPr>
        </p:nvGraphicFramePr>
        <p:xfrm>
          <a:off x="7315200" y="2514600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19" imgW="647663" imgH="809699" progId="Equation.3">
                  <p:embed/>
                </p:oleObj>
              </mc:Choice>
              <mc:Fallback>
                <p:oleObj name="Equation" r:id="rId19" imgW="647663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14600"/>
                        <a:ext cx="685800" cy="850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07294"/>
              </p:ext>
            </p:extLst>
          </p:nvPr>
        </p:nvGraphicFramePr>
        <p:xfrm>
          <a:off x="7239000" y="536575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21" imgW="647663" imgH="809699" progId="Equation.3">
                  <p:embed/>
                </p:oleObj>
              </mc:Choice>
              <mc:Fallback>
                <p:oleObj name="Equation" r:id="rId21" imgW="647663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6575"/>
                        <a:ext cx="6858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362450" y="4098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2228850" y="5162550"/>
            <a:ext cx="2959100" cy="965200"/>
            <a:chOff x="1404" y="3252"/>
            <a:chExt cx="1864" cy="608"/>
          </a:xfrm>
        </p:grpSpPr>
        <p:graphicFrame>
          <p:nvGraphicFramePr>
            <p:cNvPr id="27669" name="Object 16"/>
            <p:cNvGraphicFramePr>
              <a:graphicFrameLocks noChangeAspect="1"/>
            </p:cNvGraphicFramePr>
            <p:nvPr/>
          </p:nvGraphicFramePr>
          <p:xfrm>
            <a:off x="1468" y="3252"/>
            <a:ext cx="180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name="Equation" r:id="rId23" imgW="2819474" imgH="923888" progId="Equation.3">
                    <p:embed/>
                  </p:oleObj>
                </mc:Choice>
                <mc:Fallback>
                  <p:oleObj name="Equation" r:id="rId23" imgW="2819474" imgH="9238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3252"/>
                          <a:ext cx="180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0" name="Group 23"/>
            <p:cNvGrpSpPr>
              <a:grpSpLocks/>
            </p:cNvGrpSpPr>
            <p:nvPr/>
          </p:nvGrpSpPr>
          <p:grpSpPr bwMode="auto">
            <a:xfrm>
              <a:off x="1404" y="3254"/>
              <a:ext cx="708" cy="250"/>
              <a:chOff x="1404" y="3254"/>
              <a:chExt cx="708" cy="250"/>
            </a:xfrm>
          </p:grpSpPr>
          <p:sp>
            <p:nvSpPr>
              <p:cNvPr id="27671" name="Text Box 21"/>
              <p:cNvSpPr txBox="1">
                <a:spLocks noChangeArrowheads="1"/>
              </p:cNvSpPr>
              <p:nvPr/>
            </p:nvSpPr>
            <p:spPr bwMode="auto">
              <a:xfrm>
                <a:off x="1404" y="325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</a:pPr>
                <a:r>
                  <a:rPr lang="zh-CN" altLang="en-US" sz="2000" b="1">
                    <a:solidFill>
                      <a:schemeClr val="accent2"/>
                    </a:solidFill>
                  </a:rPr>
                  <a:t>洛</a:t>
                </a:r>
              </a:p>
            </p:txBody>
          </p:sp>
          <p:sp>
            <p:nvSpPr>
              <p:cNvPr id="27672" name="Text Box 22"/>
              <p:cNvSpPr txBox="1">
                <a:spLocks noChangeArrowheads="1"/>
              </p:cNvSpPr>
              <p:nvPr/>
            </p:nvSpPr>
            <p:spPr bwMode="auto">
              <a:xfrm>
                <a:off x="1836" y="325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</a:pPr>
                <a:r>
                  <a:rPr lang="zh-CN" altLang="en-US" sz="2000" b="1">
                    <a:solidFill>
                      <a:schemeClr val="accent2"/>
                    </a:solidFill>
                  </a:rPr>
                  <a:t>洛</a:t>
                </a:r>
              </a:p>
            </p:txBody>
          </p:sp>
        </p:grpSp>
      </p:grp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5850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4" grpId="0" autoUpdateAnimBg="0"/>
      <p:bldP spid="83978" grpId="0" build="p" autoUpdateAnimBg="0"/>
      <p:bldP spid="83979" grpId="0" autoUpdateAnimBg="0"/>
      <p:bldP spid="83980" grpId="0" autoUpdateAnimBg="0"/>
      <p:bldP spid="83988" grpId="0" build="p" autoUpdateAnimBg="0"/>
      <p:bldP spid="2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17500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65043"/>
              </p:ext>
            </p:extLst>
          </p:nvPr>
        </p:nvGraphicFramePr>
        <p:xfrm>
          <a:off x="1657350" y="165100"/>
          <a:ext cx="350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" imgW="3467137" imgH="942975" progId="Equation.DSMT4">
                  <p:embed/>
                </p:oleObj>
              </mc:Choice>
              <mc:Fallback>
                <p:oleObj name="Equation" r:id="rId3" imgW="3467137" imgH="9429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65100"/>
                        <a:ext cx="350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750" y="1231900"/>
            <a:ext cx="590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 </a:t>
            </a:r>
            <a:r>
              <a:rPr kumimoji="1" lang="en-US" altLang="zh-CN" b="1" i="1">
                <a:latin typeface="+mn-lt"/>
                <a:ea typeface="+mn-ea"/>
              </a:rPr>
              <a:t>n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不为正整数的情形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108716"/>
              </p:ext>
            </p:extLst>
          </p:nvPr>
        </p:nvGraphicFramePr>
        <p:xfrm>
          <a:off x="3414713" y="24511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5" imgW="342900" imgH="409538" progId="Equation.3">
                  <p:embed/>
                </p:oleObj>
              </mc:Choice>
              <mc:Fallback>
                <p:oleObj name="Equation" r:id="rId5" imgW="342900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4511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39750" y="33131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从而</a:t>
            </a: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83136"/>
              </p:ext>
            </p:extLst>
          </p:nvPr>
        </p:nvGraphicFramePr>
        <p:xfrm>
          <a:off x="3386138" y="3073400"/>
          <a:ext cx="571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7" imgW="533251" imgH="942975" progId="Equation.3">
                  <p:embed/>
                </p:oleObj>
              </mc:Choice>
              <mc:Fallback>
                <p:oleObj name="Equation" r:id="rId7" imgW="53325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073400"/>
                        <a:ext cx="571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838"/>
              </p:ext>
            </p:extLst>
          </p:nvPr>
        </p:nvGraphicFramePr>
        <p:xfrm>
          <a:off x="2413000" y="3089275"/>
          <a:ext cx="86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9" imgW="828647" imgH="942975" progId="Equation.3">
                  <p:embed/>
                </p:oleObj>
              </mc:Choice>
              <mc:Fallback>
                <p:oleObj name="Equation" r:id="rId9" imgW="828647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89275"/>
                        <a:ext cx="86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28799"/>
              </p:ext>
            </p:extLst>
          </p:nvPr>
        </p:nvGraphicFramePr>
        <p:xfrm>
          <a:off x="4038600" y="3089275"/>
          <a:ext cx="99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11" imgW="952426" imgH="942975" progId="Equation.3">
                  <p:embed/>
                </p:oleObj>
              </mc:Choice>
              <mc:Fallback>
                <p:oleObj name="Equation" r:id="rId11" imgW="952426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89275"/>
                        <a:ext cx="99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39750" y="43957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</a:t>
            </a:r>
            <a:r>
              <a:rPr kumimoji="1" lang="en-US" altLang="zh-CN" b="1">
                <a:latin typeface="+mn-lt"/>
                <a:ea typeface="+mn-ea"/>
              </a:rPr>
              <a:t>(1)</a:t>
            </a: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95139"/>
              </p:ext>
            </p:extLst>
          </p:nvPr>
        </p:nvGraphicFramePr>
        <p:xfrm>
          <a:off x="1968500" y="4121150"/>
          <a:ext cx="389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3" imgW="3857541" imgH="942975" progId="Equation.3">
                  <p:embed/>
                </p:oleObj>
              </mc:Choice>
              <mc:Fallback>
                <p:oleObj name="Equation" r:id="rId13" imgW="385754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121150"/>
                        <a:ext cx="38973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35036"/>
              </p:ext>
            </p:extLst>
          </p:nvPr>
        </p:nvGraphicFramePr>
        <p:xfrm>
          <a:off x="2139950" y="5130800"/>
          <a:ext cx="250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15" imgW="2466873" imgH="942975" progId="Equation.3">
                  <p:embed/>
                </p:oleObj>
              </mc:Choice>
              <mc:Fallback>
                <p:oleObj name="Equation" r:id="rId15" imgW="2466873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130800"/>
                        <a:ext cx="250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96000" y="3289300"/>
            <a:ext cx="2220416" cy="52322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用夹逼准则</a:t>
            </a:r>
          </a:p>
        </p:txBody>
      </p:sp>
      <p:graphicFrame>
        <p:nvGraphicFramePr>
          <p:cNvPr id="85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2918"/>
              </p:ext>
            </p:extLst>
          </p:nvPr>
        </p:nvGraphicFramePr>
        <p:xfrm>
          <a:off x="2590800" y="245110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17" imgW="657364" imgH="409538" progId="Equation.3">
                  <p:embed/>
                </p:oleObj>
              </mc:Choice>
              <mc:Fallback>
                <p:oleObj name="Equation" r:id="rId17" imgW="657364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51100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5318"/>
              </p:ext>
            </p:extLst>
          </p:nvPr>
        </p:nvGraphicFramePr>
        <p:xfrm>
          <a:off x="3810000" y="24511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19" imgW="885853" imgH="409538" progId="Equation.3">
                  <p:embed/>
                </p:oleObj>
              </mc:Choice>
              <mc:Fallback>
                <p:oleObj name="Equation" r:id="rId19" imgW="88585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5110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295400" y="1841500"/>
            <a:ext cx="46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存在正整数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k</a:t>
            </a:r>
            <a:r>
              <a:rPr kumimoji="1" lang="en-US" altLang="zh-CN" b="1" dirty="0">
                <a:latin typeface="+mn-lt"/>
                <a:ea typeface="+mn-ea"/>
              </a:rPr>
              <a:t> , </a:t>
            </a:r>
            <a:r>
              <a:rPr kumimoji="1" lang="zh-CN" altLang="en-US" b="1" dirty="0">
                <a:latin typeface="+mn-lt"/>
                <a:ea typeface="+mn-ea"/>
              </a:rPr>
              <a:t>使当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 &gt; 1 </a:t>
            </a:r>
            <a:r>
              <a:rPr kumimoji="1" lang="zh-CN" altLang="en-US" b="1" dirty="0">
                <a:latin typeface="+mn-lt"/>
                <a:ea typeface="+mn-ea"/>
              </a:rPr>
              <a:t>时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33400" y="1193800"/>
            <a:ext cx="6934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 bwMode="auto">
          <a:xfrm>
            <a:off x="6053138" y="1907838"/>
            <a:ext cx="1871662" cy="43088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或令</a:t>
            </a:r>
            <a:r>
              <a:rPr lang="en-US" altLang="zh-CN" sz="2800" b="1" i="1" dirty="0">
                <a:solidFill>
                  <a:schemeClr val="tx1"/>
                </a:solidFill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</a:rPr>
              <a:t>=[</a:t>
            </a:r>
            <a:r>
              <a:rPr lang="en-US" altLang="zh-CN" sz="2800" b="1" i="1" dirty="0">
                <a:solidFill>
                  <a:schemeClr val="tx1"/>
                </a:solidFill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</a:rPr>
              <a:t>]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5927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85002" grpId="0" autoUpdateAnimBg="0"/>
      <p:bldP spid="85005" grpId="0" animBg="1" autoUpdateAnimBg="0"/>
      <p:bldP spid="85008" grpId="0" build="p" autoUpdateAnimBg="0"/>
      <p:bldP spid="2" grpId="0" animBg="1"/>
      <p:bldP spid="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752600" y="5092700"/>
            <a:ext cx="5289550" cy="1003300"/>
            <a:chOff x="1104" y="1528"/>
            <a:chExt cx="3332" cy="632"/>
          </a:xfrm>
        </p:grpSpPr>
        <p:sp>
          <p:nvSpPr>
            <p:cNvPr id="29726" name="Text Box 3"/>
            <p:cNvSpPr txBox="1">
              <a:spLocks noChangeArrowheads="1"/>
            </p:cNvSpPr>
            <p:nvPr/>
          </p:nvSpPr>
          <p:spPr bwMode="auto">
            <a:xfrm>
              <a:off x="1104" y="167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例</a:t>
              </a:r>
              <a:r>
                <a:rPr kumimoji="1" lang="en-US" altLang="zh-CN" b="1">
                  <a:latin typeface="+mn-lt"/>
                  <a:ea typeface="+mn-ea"/>
                </a:rPr>
                <a:t>4.</a:t>
              </a:r>
            </a:p>
          </p:txBody>
        </p:sp>
        <p:graphicFrame>
          <p:nvGraphicFramePr>
            <p:cNvPr id="29727" name="Object 4"/>
            <p:cNvGraphicFramePr>
              <a:graphicFrameLocks noChangeAspect="1"/>
            </p:cNvGraphicFramePr>
            <p:nvPr/>
          </p:nvGraphicFramePr>
          <p:xfrm>
            <a:off x="1586" y="1528"/>
            <a:ext cx="2850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0" name="Equation" r:id="rId3" imgW="4486136" imgH="962062" progId="Equation.3">
                    <p:embed/>
                  </p:oleObj>
                </mc:Choice>
                <mc:Fallback>
                  <p:oleObj name="Equation" r:id="rId3" imgW="4486136" imgH="9620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1528"/>
                          <a:ext cx="2850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1752600" y="4133850"/>
            <a:ext cx="4365625" cy="895350"/>
            <a:chOff x="1104" y="924"/>
            <a:chExt cx="2750" cy="564"/>
          </a:xfrm>
        </p:grpSpPr>
        <p:graphicFrame>
          <p:nvGraphicFramePr>
            <p:cNvPr id="29724" name="Object 6"/>
            <p:cNvGraphicFramePr>
              <a:graphicFrameLocks noChangeAspect="1"/>
            </p:cNvGraphicFramePr>
            <p:nvPr/>
          </p:nvGraphicFramePr>
          <p:xfrm>
            <a:off x="1586" y="924"/>
            <a:ext cx="22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1" name="Equation" r:id="rId5" imgW="3581549" imgH="866626" progId="Equation.3">
                    <p:embed/>
                  </p:oleObj>
                </mc:Choice>
                <mc:Fallback>
                  <p:oleObj name="Equation" r:id="rId5" imgW="3581549" imgH="8666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924"/>
                          <a:ext cx="226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Text Box 7"/>
            <p:cNvSpPr txBox="1">
              <a:spLocks noChangeArrowheads="1"/>
            </p:cNvSpPr>
            <p:nvPr/>
          </p:nvSpPr>
          <p:spPr bwMode="auto">
            <a:xfrm>
              <a:off x="1104" y="100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例</a:t>
              </a:r>
              <a:r>
                <a:rPr kumimoji="1" lang="en-US" altLang="zh-CN" b="1">
                  <a:latin typeface="+mn-lt"/>
                  <a:ea typeface="+mn-ea"/>
                </a:rPr>
                <a:t>3. </a:t>
              </a:r>
            </a:p>
          </p:txBody>
        </p:sp>
      </p:grpSp>
      <p:sp>
        <p:nvSpPr>
          <p:cNvPr id="29700" name="Rectangle 8"/>
          <p:cNvSpPr>
            <a:spLocks noChangeArrowheads="1"/>
          </p:cNvSpPr>
          <p:nvPr>
            <p:ph type="title"/>
          </p:nvPr>
        </p:nvSpPr>
        <p:spPr bwMode="auto">
          <a:xfrm>
            <a:off x="361142" y="214313"/>
            <a:ext cx="1600200" cy="54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81000" y="75882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1) </a:t>
            </a:r>
            <a:r>
              <a:rPr kumimoji="1" lang="zh-CN" altLang="en-US" b="1">
                <a:latin typeface="+mn-lt"/>
                <a:ea typeface="+mn-ea"/>
              </a:rPr>
              <a:t>例</a:t>
            </a:r>
            <a:r>
              <a:rPr kumimoji="1" lang="en-US" altLang="zh-CN" b="1">
                <a:latin typeface="+mn-lt"/>
                <a:ea typeface="+mn-ea"/>
              </a:rPr>
              <a:t>3, </a:t>
            </a:r>
            <a:r>
              <a:rPr kumimoji="1" lang="zh-CN" altLang="en-US" b="1">
                <a:latin typeface="+mn-lt"/>
                <a:ea typeface="+mn-ea"/>
              </a:rPr>
              <a:t>例</a:t>
            </a:r>
            <a:r>
              <a:rPr kumimoji="1" lang="en-US" altLang="zh-CN" b="1">
                <a:latin typeface="+mn-lt"/>
                <a:ea typeface="+mn-ea"/>
              </a:rPr>
              <a:t>4 </a:t>
            </a:r>
            <a:r>
              <a:rPr kumimoji="1" lang="zh-CN" altLang="en-US" b="1">
                <a:latin typeface="+mn-lt"/>
                <a:ea typeface="+mn-ea"/>
              </a:rPr>
              <a:t>表明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88423"/>
              </p:ext>
            </p:extLst>
          </p:nvPr>
        </p:nvGraphicFramePr>
        <p:xfrm>
          <a:off x="3048000" y="9144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Equation" r:id="rId7" imgW="1171547" imgH="219001" progId="Equation.3">
                  <p:embed/>
                </p:oleObj>
              </mc:Choice>
              <mc:Fallback>
                <p:oleObj name="Equation" r:id="rId7" imgW="1171547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14400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191000" y="776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219850"/>
              </p:ext>
            </p:extLst>
          </p:nvPr>
        </p:nvGraphicFramePr>
        <p:xfrm>
          <a:off x="1706563" y="1366838"/>
          <a:ext cx="666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9" imgW="638296" imgH="381074" progId="Equation.DSMT4">
                  <p:embed/>
                </p:oleObj>
              </mc:Choice>
              <mc:Fallback>
                <p:oleObj name="Equation" r:id="rId9" imgW="63829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366838"/>
                        <a:ext cx="6667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762000" y="1828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后者比前者趋于</a:t>
            </a: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96388"/>
              </p:ext>
            </p:extLst>
          </p:nvPr>
        </p:nvGraphicFramePr>
        <p:xfrm>
          <a:off x="3390900" y="198120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Equation" r:id="rId11" imgW="533251" imgH="199913" progId="Equation.3">
                  <p:embed/>
                </p:oleObj>
              </mc:Choice>
              <mc:Fallback>
                <p:oleObj name="Equation" r:id="rId11" imgW="533251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981200"/>
                        <a:ext cx="571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886200" y="1828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更快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1676400" y="3733800"/>
            <a:ext cx="6172200" cy="2438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438400" y="2986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例如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92103"/>
              </p:ext>
            </p:extLst>
          </p:nvPr>
        </p:nvGraphicFramePr>
        <p:xfrm>
          <a:off x="1231900" y="38862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Equation" r:id="rId13" imgW="1933621" imgH="952351" progId="Equation.3">
                  <p:embed/>
                </p:oleObj>
              </mc:Choice>
              <mc:Fallback>
                <p:oleObj name="Equation" r:id="rId13" imgW="193362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886200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6809"/>
              </p:ext>
            </p:extLst>
          </p:nvPr>
        </p:nvGraphicFramePr>
        <p:xfrm>
          <a:off x="3378200" y="39370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15" imgW="2219316" imgH="904801" progId="Equation.3">
                  <p:embed/>
                </p:oleObj>
              </mc:Choice>
              <mc:Fallback>
                <p:oleObj name="Equation" r:id="rId15" imgW="221931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937000"/>
                        <a:ext cx="226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18867"/>
              </p:ext>
            </p:extLst>
          </p:nvPr>
        </p:nvGraphicFramePr>
        <p:xfrm>
          <a:off x="5715000" y="3810000"/>
          <a:ext cx="226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17" imgW="2219316" imgH="952351" progId="Equation.3">
                  <p:embed/>
                </p:oleObj>
              </mc:Choice>
              <mc:Fallback>
                <p:oleObj name="Equation" r:id="rId17" imgW="2219316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226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33400" y="53292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事实上</a:t>
            </a:r>
          </a:p>
        </p:txBody>
      </p:sp>
      <p:graphicFrame>
        <p:nvGraphicFramePr>
          <p:cNvPr id="860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86992"/>
              </p:ext>
            </p:extLst>
          </p:nvPr>
        </p:nvGraphicFramePr>
        <p:xfrm>
          <a:off x="1724025" y="50292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Equation" r:id="rId19" imgW="1933621" imgH="952351" progId="Equation.3">
                  <p:embed/>
                </p:oleObj>
              </mc:Choice>
              <mc:Fallback>
                <p:oleObj name="Equation" r:id="rId19" imgW="193362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029200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461330"/>
              </p:ext>
            </p:extLst>
          </p:nvPr>
        </p:nvGraphicFramePr>
        <p:xfrm>
          <a:off x="3810000" y="5143500"/>
          <a:ext cx="226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Equation" r:id="rId21" imgW="2219316" imgH="914512" progId="Equation.3">
                  <p:embed/>
                </p:oleObj>
              </mc:Choice>
              <mc:Fallback>
                <p:oleObj name="Equation" r:id="rId21" imgW="2219316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43500"/>
                        <a:ext cx="226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7818"/>
              </p:ext>
            </p:extLst>
          </p:nvPr>
        </p:nvGraphicFramePr>
        <p:xfrm>
          <a:off x="6197600" y="5486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Equation" r:id="rId23" imgW="390404" imgH="266551" progId="Equation.3">
                  <p:embed/>
                </p:oleObj>
              </mc:Choice>
              <mc:Fallback>
                <p:oleObj name="Equation" r:id="rId23" imgW="39040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4864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38644"/>
              </p:ext>
            </p:extLst>
          </p:nvPr>
        </p:nvGraphicFramePr>
        <p:xfrm>
          <a:off x="4710113" y="1277938"/>
          <a:ext cx="16716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Equation" r:id="rId25" imgW="704869" imgH="219001" progId="Equation.DSMT4">
                  <p:embed/>
                </p:oleObj>
              </mc:Choice>
              <mc:Fallback>
                <p:oleObj name="Equation" r:id="rId25" imgW="704869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277938"/>
                        <a:ext cx="16716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37943"/>
              </p:ext>
            </p:extLst>
          </p:nvPr>
        </p:nvGraphicFramePr>
        <p:xfrm>
          <a:off x="2905125" y="1304925"/>
          <a:ext cx="1504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27" imgW="723937" imgH="219001" progId="Equation.DSMT4">
                  <p:embed/>
                </p:oleObj>
              </mc:Choice>
              <mc:Fallback>
                <p:oleObj name="Equation" r:id="rId27" imgW="723937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304925"/>
                        <a:ext cx="15049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3657600" y="3352800"/>
            <a:ext cx="2133600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用洛必达法则</a:t>
            </a:r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3581400" y="3810000"/>
            <a:ext cx="15240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5715000" y="3810000"/>
            <a:ext cx="1524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381000" y="2430463"/>
            <a:ext cx="86106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2) </a:t>
            </a:r>
            <a:r>
              <a:rPr kumimoji="1" lang="zh-CN" altLang="en-US" b="1" dirty="0">
                <a:latin typeface="+mn-lt"/>
                <a:ea typeface="+mn-ea"/>
              </a:rPr>
              <a:t>在满足定理条件的某些情况下洛必达法则不能解决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    计算问题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1027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utoUpdateAnimBg="0"/>
      <p:bldP spid="86027" grpId="0" autoUpdateAnimBg="0"/>
      <p:bldP spid="86029" grpId="0" autoUpdateAnimBg="0"/>
      <p:bldP spid="86031" grpId="0" autoUpdateAnimBg="0"/>
      <p:bldP spid="86032" grpId="0" animBg="1"/>
      <p:bldP spid="86033" grpId="0" autoUpdateAnimBg="0"/>
      <p:bldP spid="86037" grpId="0" autoUpdateAnimBg="0"/>
      <p:bldP spid="86043" grpId="0" animBg="1" autoUpdateAnimBg="0"/>
      <p:bldP spid="86044" grpId="0" animBg="1"/>
      <p:bldP spid="86045" grpId="0" animBg="1"/>
      <p:bldP spid="86046" grpId="0" autoUpdateAnimBg="0"/>
      <p:bldP spid="3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>
            <p:ph type="title"/>
          </p:nvPr>
        </p:nvSpPr>
        <p:spPr bwMode="auto">
          <a:xfrm>
            <a:off x="449460" y="515938"/>
            <a:ext cx="1066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+mn-lt"/>
                <a:ea typeface="+mn-ea"/>
              </a:rPr>
              <a:t>3)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307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90397"/>
              </p:ext>
            </p:extLst>
          </p:nvPr>
        </p:nvGraphicFramePr>
        <p:xfrm>
          <a:off x="1414660" y="38100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3" imgW="3800336" imgH="885713" progId="Equation.3">
                  <p:embed/>
                </p:oleObj>
              </mc:Choice>
              <mc:Fallback>
                <p:oleObj name="Equation" r:id="rId3" imgW="380033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60" y="381000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2671"/>
              </p:ext>
            </p:extLst>
          </p:nvPr>
        </p:nvGraphicFramePr>
        <p:xfrm>
          <a:off x="2125860" y="1587500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5" imgW="3419633" imgH="885713" progId="Equation.3">
                  <p:embed/>
                </p:oleObj>
              </mc:Choice>
              <mc:Fallback>
                <p:oleObj name="Equation" r:id="rId5" imgW="3419633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860" y="1587500"/>
                        <a:ext cx="345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5126"/>
              </p:ext>
            </p:extLst>
          </p:nvPr>
        </p:nvGraphicFramePr>
        <p:xfrm>
          <a:off x="3573660" y="18161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7" imgW="200053" imgH="199913" progId="Equation.3">
                  <p:embed/>
                </p:oleObj>
              </mc:Choice>
              <mc:Fallback>
                <p:oleObj name="Equation" r:id="rId7" imgW="200053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660" y="181610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906660" y="3011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046504"/>
              </p:ext>
            </p:extLst>
          </p:nvPr>
        </p:nvGraphicFramePr>
        <p:xfrm>
          <a:off x="1973460" y="28956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9" imgW="2028964" imgH="809699" progId="Equation.3">
                  <p:embed/>
                </p:oleObj>
              </mc:Choice>
              <mc:Fallback>
                <p:oleObj name="Equation" r:id="rId9" imgW="2028964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460" y="289560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458366"/>
              </p:ext>
            </p:extLst>
          </p:nvPr>
        </p:nvGraphicFramePr>
        <p:xfrm>
          <a:off x="4748410" y="28956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1" imgW="2009896" imgH="809699" progId="Equation.3">
                  <p:embed/>
                </p:oleObj>
              </mc:Choice>
              <mc:Fallback>
                <p:oleObj name="Equation" r:id="rId11" imgW="2009896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410" y="2895600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33063"/>
              </p:ext>
            </p:extLst>
          </p:nvPr>
        </p:nvGraphicFramePr>
        <p:xfrm>
          <a:off x="4235648" y="315753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3" imgW="200053" imgH="199913" progId="Equation.3">
                  <p:embed/>
                </p:oleObj>
              </mc:Choice>
              <mc:Fallback>
                <p:oleObj name="Equation" r:id="rId13" imgW="200053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648" y="3157538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0594"/>
              </p:ext>
            </p:extLst>
          </p:nvPr>
        </p:nvGraphicFramePr>
        <p:xfrm>
          <a:off x="1960760" y="4584700"/>
          <a:ext cx="222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15" imgW="2181179" imgH="809699" progId="Equation.3">
                  <p:embed/>
                </p:oleObj>
              </mc:Choice>
              <mc:Fallback>
                <p:oleObj name="Equation" r:id="rId15" imgW="2181179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760" y="4584700"/>
                        <a:ext cx="222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7" name="Group 53"/>
          <p:cNvGrpSpPr>
            <a:grpSpLocks/>
          </p:cNvGrpSpPr>
          <p:nvPr/>
        </p:nvGrpSpPr>
        <p:grpSpPr bwMode="auto">
          <a:xfrm>
            <a:off x="3040260" y="4127500"/>
            <a:ext cx="71438" cy="457200"/>
            <a:chOff x="1440" y="2832"/>
            <a:chExt cx="96" cy="288"/>
          </a:xfrm>
        </p:grpSpPr>
        <p:sp>
          <p:nvSpPr>
            <p:cNvPr id="30737" name="Line 51"/>
            <p:cNvSpPr>
              <a:spLocks noChangeShapeType="1"/>
            </p:cNvSpPr>
            <p:nvPr/>
          </p:nvSpPr>
          <p:spPr bwMode="auto">
            <a:xfrm>
              <a:off x="1440" y="283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38" name="Line 52"/>
            <p:cNvSpPr>
              <a:spLocks noChangeShapeType="1"/>
            </p:cNvSpPr>
            <p:nvPr/>
          </p:nvSpPr>
          <p:spPr bwMode="auto">
            <a:xfrm>
              <a:off x="1536" y="2832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573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83713"/>
              </p:ext>
            </p:extLst>
          </p:nvPr>
        </p:nvGraphicFramePr>
        <p:xfrm>
          <a:off x="4259460" y="4813300"/>
          <a:ext cx="438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17" imgW="390404" imgH="266551" progId="Equation.3">
                  <p:embed/>
                </p:oleObj>
              </mc:Choice>
              <mc:Fallback>
                <p:oleObj name="Equation" r:id="rId17" imgW="39040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460" y="4813300"/>
                        <a:ext cx="438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8" name="Text Box 74"/>
          <p:cNvSpPr txBox="1">
            <a:spLocks noChangeArrowheads="1"/>
          </p:cNvSpPr>
          <p:nvPr/>
        </p:nvSpPr>
        <p:spPr bwMode="auto">
          <a:xfrm>
            <a:off x="4932040" y="3978275"/>
            <a:ext cx="2574876" cy="52322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极限不存在</a:t>
            </a:r>
          </a:p>
        </p:txBody>
      </p:sp>
      <p:sp>
        <p:nvSpPr>
          <p:cNvPr id="30734" name="Text Box 75"/>
          <p:cNvSpPr txBox="1">
            <a:spLocks noChangeArrowheads="1"/>
          </p:cNvSpPr>
          <p:nvPr/>
        </p:nvSpPr>
        <p:spPr bwMode="auto">
          <a:xfrm>
            <a:off x="5250060" y="547688"/>
            <a:ext cx="3354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不能用洛必达法则</a:t>
            </a:r>
            <a:r>
              <a:rPr kumimoji="1" lang="en-US" altLang="zh-CN" b="1">
                <a:latin typeface="+mn-lt"/>
                <a:ea typeface="+mn-ea"/>
              </a:rPr>
              <a:t>! </a:t>
            </a:r>
          </a:p>
        </p:txBody>
      </p:sp>
      <p:sp>
        <p:nvSpPr>
          <p:cNvPr id="57420" name="Text Box 76"/>
          <p:cNvSpPr txBox="1">
            <a:spLocks noChangeArrowheads="1"/>
          </p:cNvSpPr>
          <p:nvPr/>
        </p:nvSpPr>
        <p:spPr bwMode="auto">
          <a:xfrm>
            <a:off x="906660" y="175260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 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8552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5" grpId="0" autoUpdateAnimBg="0"/>
      <p:bldP spid="57418" grpId="0" animBg="1" autoUpdateAnimBg="0"/>
      <p:bldP spid="57420" grpId="0" build="p" autoUpdateAnimBg="0"/>
      <p:bldP spid="1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03238" y="228600"/>
            <a:ext cx="327660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ea"/>
                <a:ea typeface="+mn-ea"/>
              </a:rPr>
              <a:t>三、其他未定式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80072"/>
              </p:ext>
            </p:extLst>
          </p:nvPr>
        </p:nvGraphicFramePr>
        <p:xfrm>
          <a:off x="4849813" y="895350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Equation" r:id="rId3" imgW="762074" imgH="381074" progId="Equation.DSMT4">
                  <p:embed/>
                </p:oleObj>
              </mc:Choice>
              <mc:Fallback>
                <p:oleObj name="Equation" r:id="rId3" imgW="762074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895350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48082"/>
              </p:ext>
            </p:extLst>
          </p:nvPr>
        </p:nvGraphicFramePr>
        <p:xfrm>
          <a:off x="5773738" y="941388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Equation" r:id="rId5" imgW="876151" imgH="199913" progId="Equation.DSMT4">
                  <p:embed/>
                </p:oleObj>
              </mc:Choice>
              <mc:Fallback>
                <p:oleObj name="Equation" r:id="rId5" imgW="876151" imgH="1999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941388"/>
                        <a:ext cx="914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74798"/>
              </p:ext>
            </p:extLst>
          </p:nvPr>
        </p:nvGraphicFramePr>
        <p:xfrm>
          <a:off x="4865688" y="1401763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Equation" r:id="rId7" imgW="457312" imgH="495263" progId="Equation.DSMT4">
                  <p:embed/>
                </p:oleObj>
              </mc:Choice>
              <mc:Fallback>
                <p:oleObj name="Equation" r:id="rId7" imgW="457312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1401763"/>
                        <a:ext cx="49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1992"/>
              </p:ext>
            </p:extLst>
          </p:nvPr>
        </p:nvGraphicFramePr>
        <p:xfrm>
          <a:off x="5551488" y="1401763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Equation" r:id="rId9" imgW="457312" imgH="495263" progId="Equation.DSMT4">
                  <p:embed/>
                </p:oleObj>
              </mc:Choice>
              <mc:Fallback>
                <p:oleObj name="Equation" r:id="rId9" imgW="457312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401763"/>
                        <a:ext cx="49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32369"/>
              </p:ext>
            </p:extLst>
          </p:nvPr>
        </p:nvGraphicFramePr>
        <p:xfrm>
          <a:off x="6376988" y="147796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Equation" r:id="rId11" imgW="419174" imgH="419249" progId="Equation.DSMT4">
                  <p:embed/>
                </p:oleObj>
              </mc:Choice>
              <mc:Fallback>
                <p:oleObj name="Equation" r:id="rId11" imgW="41917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147796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03238" y="195738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latin typeface="+mn-lt"/>
                <a:ea typeface="+mn-ea"/>
              </a:rPr>
              <a:t>解决方法</a:t>
            </a:r>
            <a:r>
              <a:rPr kumimoji="1" lang="en-US" altLang="zh-CN" b="1">
                <a:solidFill>
                  <a:srgbClr val="3333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524000" y="25527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通分</a:t>
            </a:r>
          </a:p>
        </p:txBody>
      </p: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1403350" y="3086100"/>
            <a:ext cx="1143000" cy="533400"/>
            <a:chOff x="836" y="1248"/>
            <a:chExt cx="720" cy="336"/>
          </a:xfrm>
        </p:grpSpPr>
        <p:sp>
          <p:nvSpPr>
            <p:cNvPr id="31806" name="Line 10"/>
            <p:cNvSpPr>
              <a:spLocks noChangeShapeType="1"/>
            </p:cNvSpPr>
            <p:nvPr/>
          </p:nvSpPr>
          <p:spPr bwMode="auto">
            <a:xfrm>
              <a:off x="836" y="1248"/>
              <a:ext cx="72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807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590800" y="26289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590800" y="30861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5953" name="Group 113"/>
          <p:cNvGrpSpPr>
            <a:grpSpLocks/>
          </p:cNvGrpSpPr>
          <p:nvPr/>
        </p:nvGrpSpPr>
        <p:grpSpPr bwMode="auto">
          <a:xfrm>
            <a:off x="3048000" y="2095500"/>
            <a:ext cx="457200" cy="1981200"/>
            <a:chOff x="1920" y="720"/>
            <a:chExt cx="288" cy="1248"/>
          </a:xfrm>
        </p:grpSpPr>
        <p:sp>
          <p:nvSpPr>
            <p:cNvPr id="31802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80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9733826"/>
                </p:ext>
              </p:extLst>
            </p:nvPr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6" name="Equation" r:id="rId13" imgW="200053" imgH="809699" progId="Equation.DSMT4">
                    <p:embed/>
                  </p:oleObj>
                </mc:Choice>
                <mc:Fallback>
                  <p:oleObj name="Equation" r:id="rId13" imgW="200053" imgH="809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80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067674"/>
                </p:ext>
              </p:extLst>
            </p:nvPr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7" name="Equation" r:id="rId15" imgW="295396" imgH="809699" progId="Equation.3">
                    <p:embed/>
                  </p:oleObj>
                </mc:Choice>
                <mc:Fallback>
                  <p:oleObj name="Equation" r:id="rId15" imgW="295396" imgH="809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50" name="Group 110"/>
          <p:cNvGrpSpPr>
            <a:grpSpLocks/>
          </p:cNvGrpSpPr>
          <p:nvPr/>
        </p:nvGrpSpPr>
        <p:grpSpPr bwMode="auto">
          <a:xfrm>
            <a:off x="5257800" y="2781300"/>
            <a:ext cx="914400" cy="533400"/>
            <a:chOff x="3312" y="1152"/>
            <a:chExt cx="576" cy="336"/>
          </a:xfrm>
        </p:grpSpPr>
        <p:sp>
          <p:nvSpPr>
            <p:cNvPr id="31800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801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8" name="Equation" r:id="rId17" imgW="619227" imgH="276262" progId="Equation.3">
                    <p:embed/>
                  </p:oleObj>
                </mc:Choice>
                <mc:Fallback>
                  <p:oleObj name="Equation" r:id="rId17" imgW="619227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038600" y="2566988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取倒数</a:t>
            </a:r>
          </a:p>
        </p:txBody>
      </p:sp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3962400" y="3086100"/>
            <a:ext cx="1258888" cy="533400"/>
            <a:chOff x="2448" y="1248"/>
            <a:chExt cx="793" cy="336"/>
          </a:xfrm>
        </p:grpSpPr>
        <p:sp>
          <p:nvSpPr>
            <p:cNvPr id="31798" name="Line 25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799" name="Rectangle 2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3581400" y="30861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3581400" y="26289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5949" name="Group 109"/>
          <p:cNvGrpSpPr>
            <a:grpSpLocks/>
          </p:cNvGrpSpPr>
          <p:nvPr/>
        </p:nvGrpSpPr>
        <p:grpSpPr bwMode="auto">
          <a:xfrm>
            <a:off x="8001000" y="2125663"/>
            <a:ext cx="685800" cy="1844675"/>
            <a:chOff x="5088" y="739"/>
            <a:chExt cx="432" cy="1162"/>
          </a:xfrm>
        </p:grpSpPr>
        <p:sp>
          <p:nvSpPr>
            <p:cNvPr id="31792" name="Rectangle 34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793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9" name="Equation" r:id="rId19" imgW="333533" imgH="409538" progId="Equation.3">
                    <p:embed/>
                  </p:oleObj>
                </mc:Choice>
                <mc:Fallback>
                  <p:oleObj name="Equation" r:id="rId19" imgW="333533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4" name="Rectangle 3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795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0" name="Equation" r:id="rId21" imgW="333533" imgH="390451" progId="Equation.3">
                    <p:embed/>
                  </p:oleObj>
                </mc:Choice>
                <mc:Fallback>
                  <p:oleObj name="Equation" r:id="rId21" imgW="3335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6" name="Rectangle 36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1797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1" name="Equation" r:id="rId23" imgW="409473" imgH="390451" progId="Equation.3">
                    <p:embed/>
                  </p:oleObj>
                </mc:Choice>
                <mc:Fallback>
                  <p:oleObj name="Equation" r:id="rId23" imgW="40947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248400" y="255270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取对数</a:t>
            </a:r>
          </a:p>
        </p:txBody>
      </p: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6248400" y="3086100"/>
            <a:ext cx="1143000" cy="533400"/>
            <a:chOff x="3840" y="1248"/>
            <a:chExt cx="793" cy="336"/>
          </a:xfrm>
        </p:grpSpPr>
        <p:sp>
          <p:nvSpPr>
            <p:cNvPr id="31790" name="Line 40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791" name="Rectangle 4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7467600" y="2552700"/>
            <a:ext cx="457200" cy="1066800"/>
            <a:chOff x="4656" y="912"/>
            <a:chExt cx="288" cy="672"/>
          </a:xfrm>
        </p:grpSpPr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503238" y="4478313"/>
            <a:ext cx="177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kumimoji="1" lang="zh-CN" altLang="en-US" b="1" dirty="0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358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62258"/>
              </p:ext>
            </p:extLst>
          </p:nvPr>
        </p:nvGraphicFramePr>
        <p:xfrm>
          <a:off x="1587500" y="4467200"/>
          <a:ext cx="298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2" name="Equation" r:id="rId25" imgW="2943253" imgH="723974" progId="Equation.3">
                  <p:embed/>
                </p:oleObj>
              </mc:Choice>
              <mc:Fallback>
                <p:oleObj name="Equation" r:id="rId25" imgW="2943253" imgH="723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467200"/>
                        <a:ext cx="2984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1795"/>
              </p:ext>
            </p:extLst>
          </p:nvPr>
        </p:nvGraphicFramePr>
        <p:xfrm>
          <a:off x="4659313" y="4552925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Equation" r:id="rId27" imgW="1095273" imgH="409538" progId="Equation.3">
                  <p:embed/>
                </p:oleObj>
              </mc:Choice>
              <mc:Fallback>
                <p:oleObj name="Equation" r:id="rId27" imgW="109527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4552925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503238" y="5324475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3590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14783"/>
              </p:ext>
            </p:extLst>
          </p:nvPr>
        </p:nvGraphicFramePr>
        <p:xfrm>
          <a:off x="1993900" y="5203825"/>
          <a:ext cx="166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Equation" r:id="rId29" imgW="1628859" imgH="866626" progId="Equation.3">
                  <p:embed/>
                </p:oleObj>
              </mc:Choice>
              <mc:Fallback>
                <p:oleObj name="Equation" r:id="rId29" imgW="1628859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203825"/>
                        <a:ext cx="1663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79931"/>
              </p:ext>
            </p:extLst>
          </p:nvPr>
        </p:nvGraphicFramePr>
        <p:xfrm>
          <a:off x="3733800" y="5051425"/>
          <a:ext cx="2413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Equation" r:id="rId31" imgW="2371864" imgH="1057163" progId="Equation.3">
                  <p:embed/>
                </p:oleObj>
              </mc:Choice>
              <mc:Fallback>
                <p:oleObj name="Equation" r:id="rId31" imgW="2371864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51425"/>
                        <a:ext cx="2413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45152"/>
              </p:ext>
            </p:extLst>
          </p:nvPr>
        </p:nvGraphicFramePr>
        <p:xfrm>
          <a:off x="8243888" y="541178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Equation" r:id="rId33" imgW="457312" imgH="276262" progId="Equation.3">
                  <p:embed/>
                </p:oleObj>
              </mc:Choice>
              <mc:Fallback>
                <p:oleObj name="Equation" r:id="rId33" imgW="4573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541178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20090"/>
              </p:ext>
            </p:extLst>
          </p:nvPr>
        </p:nvGraphicFramePr>
        <p:xfrm>
          <a:off x="6227763" y="5075238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Equation" r:id="rId35" imgW="1933621" imgH="952351" progId="Equation.3">
                  <p:embed/>
                </p:oleObj>
              </mc:Choice>
              <mc:Fallback>
                <p:oleObj name="Equation" r:id="rId35" imgW="193362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075238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52" name="Group 112"/>
          <p:cNvGrpSpPr>
            <a:grpSpLocks/>
          </p:cNvGrpSpPr>
          <p:nvPr/>
        </p:nvGrpSpPr>
        <p:grpSpPr bwMode="auto">
          <a:xfrm>
            <a:off x="381000" y="2816225"/>
            <a:ext cx="971550" cy="533400"/>
            <a:chOff x="240" y="1174"/>
            <a:chExt cx="612" cy="336"/>
          </a:xfrm>
        </p:grpSpPr>
        <p:graphicFrame>
          <p:nvGraphicFramePr>
            <p:cNvPr id="3178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225034"/>
                </p:ext>
              </p:extLst>
            </p:nvPr>
          </p:nvGraphicFramePr>
          <p:xfrm>
            <a:off x="240" y="1245"/>
            <a:ext cx="58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8" name="Equation" r:id="rId37" imgW="406080" imgH="126720" progId="Equation.DSMT4">
                    <p:embed/>
                  </p:oleObj>
                </mc:Choice>
                <mc:Fallback>
                  <p:oleObj name="Equation" r:id="rId37" imgW="4060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45"/>
                          <a:ext cx="58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Rectangle 111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5955" name="Text Box 115"/>
          <p:cNvSpPr txBox="1">
            <a:spLocks noChangeArrowheads="1"/>
          </p:cNvSpPr>
          <p:nvPr/>
        </p:nvSpPr>
        <p:spPr bwMode="auto">
          <a:xfrm>
            <a:off x="3657600" y="518795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洛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503238" y="1109663"/>
            <a:ext cx="298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其他未定式分类</a:t>
            </a:r>
          </a:p>
        </p:txBody>
      </p:sp>
      <p:sp>
        <p:nvSpPr>
          <p:cNvPr id="35958" name="Text Box 118"/>
          <p:cNvSpPr txBox="1">
            <a:spLocks noChangeArrowheads="1"/>
          </p:cNvSpPr>
          <p:nvPr/>
        </p:nvSpPr>
        <p:spPr bwMode="auto">
          <a:xfrm>
            <a:off x="3348038" y="79533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四则型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35961" name="Text Box 121"/>
          <p:cNvSpPr txBox="1">
            <a:spLocks noChangeArrowheads="1"/>
          </p:cNvSpPr>
          <p:nvPr/>
        </p:nvSpPr>
        <p:spPr bwMode="auto">
          <a:xfrm>
            <a:off x="3348038" y="14128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幂指型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35962" name="AutoShape 122"/>
          <p:cNvSpPr>
            <a:spLocks/>
          </p:cNvSpPr>
          <p:nvPr/>
        </p:nvSpPr>
        <p:spPr bwMode="auto">
          <a:xfrm>
            <a:off x="3203575" y="1054100"/>
            <a:ext cx="179388" cy="719138"/>
          </a:xfrm>
          <a:prstGeom prst="leftBrace">
            <a:avLst>
              <a:gd name="adj1" fmla="val 3340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36823"/>
              </p:ext>
            </p:extLst>
          </p:nvPr>
        </p:nvGraphicFramePr>
        <p:xfrm>
          <a:off x="1236663" y="3663950"/>
          <a:ext cx="14303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Equation" r:id="rId39" imgW="895220" imgH="476176" progId="Equation.DSMT4">
                  <p:embed/>
                </p:oleObj>
              </mc:Choice>
              <mc:Fallback>
                <p:oleObj name="Equation" r:id="rId39" imgW="895220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663950"/>
                        <a:ext cx="1430337" cy="773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51545"/>
              </p:ext>
            </p:extLst>
          </p:nvPr>
        </p:nvGraphicFramePr>
        <p:xfrm>
          <a:off x="4160838" y="3676650"/>
          <a:ext cx="9540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Equation" r:id="rId41" imgW="590457" imgH="447712" progId="Equation.DSMT4">
                  <p:embed/>
                </p:oleObj>
              </mc:Choice>
              <mc:Fallback>
                <p:oleObj name="Equation" r:id="rId41" imgW="590457" imgH="4477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676650"/>
                        <a:ext cx="954087" cy="73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783830"/>
              </p:ext>
            </p:extLst>
          </p:nvPr>
        </p:nvGraphicFramePr>
        <p:xfrm>
          <a:off x="6132513" y="3700463"/>
          <a:ext cx="15271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Equation" r:id="rId43" imgW="672808" imgH="228501" progId="Equation.DSMT4">
                  <p:embed/>
                </p:oleObj>
              </mc:Choice>
              <mc:Fallback>
                <p:oleObj name="Equation" r:id="rId43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3700463"/>
                        <a:ext cx="1527175" cy="519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9148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utoUpdateAnimBg="0"/>
      <p:bldP spid="35851" grpId="0" autoUpdateAnimBg="0"/>
      <p:bldP spid="35853" grpId="0" animBg="1"/>
      <p:bldP spid="35854" grpId="0" animBg="1"/>
      <p:bldP spid="35866" grpId="0" autoUpdateAnimBg="0"/>
      <p:bldP spid="35869" grpId="0" animBg="1"/>
      <p:bldP spid="35870" grpId="0" animBg="1"/>
      <p:bldP spid="35881" grpId="0" autoUpdateAnimBg="0"/>
      <p:bldP spid="35892" grpId="0" autoUpdateAnimBg="0"/>
      <p:bldP spid="35898" grpId="0" autoUpdateAnimBg="0"/>
      <p:bldP spid="35955" grpId="0" build="p" autoUpdateAnimBg="0"/>
      <p:bldP spid="35957" grpId="0"/>
      <p:bldP spid="35958" grpId="0" autoUpdateAnimBg="0"/>
      <p:bldP spid="35961" grpId="0" autoUpdateAnimBg="0"/>
      <p:bldP spid="35962" grpId="0" animBg="1"/>
      <p:bldP spid="6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3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4432"/>
              </p:ext>
            </p:extLst>
          </p:nvPr>
        </p:nvGraphicFramePr>
        <p:xfrm>
          <a:off x="7162800" y="2754313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3" imgW="1181249" imgH="342900" progId="Equation.3">
                  <p:embed/>
                </p:oleObj>
              </mc:Choice>
              <mc:Fallback>
                <p:oleObj name="Equation" r:id="rId3" imgW="118124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754313"/>
                        <a:ext cx="12192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04510"/>
              </p:ext>
            </p:extLst>
          </p:nvPr>
        </p:nvGraphicFramePr>
        <p:xfrm>
          <a:off x="1846263" y="2730500"/>
          <a:ext cx="2705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5" imgW="2666926" imgH="733351" progId="Equation.3">
                  <p:embed/>
                </p:oleObj>
              </mc:Choice>
              <mc:Fallback>
                <p:oleObj name="Equation" r:id="rId5" imgW="2666926" imgH="733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730500"/>
                        <a:ext cx="2705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53" name="Text Box 77"/>
          <p:cNvSpPr txBox="1">
            <a:spLocks noChangeArrowheads="1"/>
          </p:cNvSpPr>
          <p:nvPr/>
        </p:nvSpPr>
        <p:spPr bwMode="auto">
          <a:xfrm>
            <a:off x="539750" y="3733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7585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25911"/>
              </p:ext>
            </p:extLst>
          </p:nvPr>
        </p:nvGraphicFramePr>
        <p:xfrm>
          <a:off x="2114550" y="3581400"/>
          <a:ext cx="299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7" imgW="2962321" imgH="952351" progId="Equation.3">
                  <p:embed/>
                </p:oleObj>
              </mc:Choice>
              <mc:Fallback>
                <p:oleObj name="Equation" r:id="rId7" imgW="296232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581400"/>
                        <a:ext cx="2997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05052"/>
              </p:ext>
            </p:extLst>
          </p:nvPr>
        </p:nvGraphicFramePr>
        <p:xfrm>
          <a:off x="5226050" y="3581400"/>
          <a:ext cx="2095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9" imgW="2057400" imgH="952351" progId="Equation.3">
                  <p:embed/>
                </p:oleObj>
              </mc:Choice>
              <mc:Fallback>
                <p:oleObj name="Equation" r:id="rId9" imgW="2057400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581400"/>
                        <a:ext cx="2095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83511"/>
              </p:ext>
            </p:extLst>
          </p:nvPr>
        </p:nvGraphicFramePr>
        <p:xfrm>
          <a:off x="2133600" y="47244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Equation" r:id="rId11" imgW="1933621" imgH="952351" progId="Equation.3">
                  <p:embed/>
                </p:oleObj>
              </mc:Choice>
              <mc:Fallback>
                <p:oleObj name="Equation" r:id="rId11" imgW="1933621" imgH="952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15946"/>
              </p:ext>
            </p:extLst>
          </p:nvPr>
        </p:nvGraphicFramePr>
        <p:xfrm>
          <a:off x="4152900" y="49974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13" imgW="457312" imgH="276262" progId="Equation.3">
                  <p:embed/>
                </p:oleObj>
              </mc:Choice>
              <mc:Fallback>
                <p:oleObj name="Equation" r:id="rId13" imgW="4573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9974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83"/>
          <p:cNvSpPr>
            <a:spLocks noChangeArrowheads="1"/>
          </p:cNvSpPr>
          <p:nvPr>
            <p:ph type="title"/>
          </p:nvPr>
        </p:nvSpPr>
        <p:spPr bwMode="auto">
          <a:xfrm>
            <a:off x="464096" y="2636912"/>
            <a:ext cx="1371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sp>
        <p:nvSpPr>
          <p:cNvPr id="32778" name="Line 84"/>
          <p:cNvSpPr>
            <a:spLocks noChangeShapeType="1"/>
          </p:cNvSpPr>
          <p:nvPr/>
        </p:nvSpPr>
        <p:spPr bwMode="auto">
          <a:xfrm>
            <a:off x="381000" y="2438400"/>
            <a:ext cx="819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75906" name="Text Box 130"/>
          <p:cNvSpPr txBox="1">
            <a:spLocks noChangeArrowheads="1"/>
          </p:cNvSpPr>
          <p:nvPr/>
        </p:nvSpPr>
        <p:spPr bwMode="auto">
          <a:xfrm>
            <a:off x="2057400" y="47244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洛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524000" y="680541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通分</a:t>
            </a:r>
          </a:p>
        </p:txBody>
      </p: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1403350" y="1213941"/>
            <a:ext cx="1143000" cy="533400"/>
            <a:chOff x="836" y="1248"/>
            <a:chExt cx="720" cy="336"/>
          </a:xfrm>
        </p:grpSpPr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836" y="1248"/>
              <a:ext cx="72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56" name="Line 13"/>
          <p:cNvSpPr>
            <a:spLocks noChangeShapeType="1"/>
          </p:cNvSpPr>
          <p:nvPr/>
        </p:nvSpPr>
        <p:spPr bwMode="auto">
          <a:xfrm flipV="1">
            <a:off x="2590800" y="7567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>
            <a:off x="2590800" y="12139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8" name="Group 113"/>
          <p:cNvGrpSpPr>
            <a:grpSpLocks/>
          </p:cNvGrpSpPr>
          <p:nvPr/>
        </p:nvGrpSpPr>
        <p:grpSpPr bwMode="auto">
          <a:xfrm>
            <a:off x="3048000" y="223341"/>
            <a:ext cx="457200" cy="1981200"/>
            <a:chOff x="1920" y="720"/>
            <a:chExt cx="288" cy="1248"/>
          </a:xfrm>
        </p:grpSpPr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861683"/>
                </p:ext>
              </p:extLst>
            </p:nvPr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5" name="Equation" r:id="rId15" imgW="200053" imgH="809699" progId="Equation.DSMT4">
                    <p:embed/>
                  </p:oleObj>
                </mc:Choice>
                <mc:Fallback>
                  <p:oleObj name="Equation" r:id="rId15" imgW="200053" imgH="809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395254"/>
                </p:ext>
              </p:extLst>
            </p:nvPr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" name="Equation" r:id="rId17" imgW="295396" imgH="809699" progId="Equation.3">
                    <p:embed/>
                  </p:oleObj>
                </mc:Choice>
                <mc:Fallback>
                  <p:oleObj name="Equation" r:id="rId17" imgW="295396" imgH="809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110"/>
          <p:cNvGrpSpPr>
            <a:grpSpLocks/>
          </p:cNvGrpSpPr>
          <p:nvPr/>
        </p:nvGrpSpPr>
        <p:grpSpPr bwMode="auto">
          <a:xfrm>
            <a:off x="5317926" y="903882"/>
            <a:ext cx="914400" cy="533400"/>
            <a:chOff x="3312" y="1152"/>
            <a:chExt cx="576" cy="336"/>
          </a:xfrm>
        </p:grpSpPr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5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7" name="Equation" r:id="rId19" imgW="619227" imgH="276262" progId="Equation.3">
                    <p:embed/>
                  </p:oleObj>
                </mc:Choice>
                <mc:Fallback>
                  <p:oleObj name="Equation" r:id="rId19" imgW="619227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4038600" y="694829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取倒数</a:t>
            </a:r>
          </a:p>
        </p:txBody>
      </p:sp>
      <p:grpSp>
        <p:nvGrpSpPr>
          <p:cNvPr id="67" name="Group 49"/>
          <p:cNvGrpSpPr>
            <a:grpSpLocks/>
          </p:cNvGrpSpPr>
          <p:nvPr/>
        </p:nvGrpSpPr>
        <p:grpSpPr bwMode="auto">
          <a:xfrm>
            <a:off x="4033838" y="1213941"/>
            <a:ext cx="1258888" cy="533400"/>
            <a:chOff x="2493" y="1248"/>
            <a:chExt cx="793" cy="336"/>
          </a:xfrm>
        </p:grpSpPr>
        <p:sp>
          <p:nvSpPr>
            <p:cNvPr id="68" name="Line 25"/>
            <p:cNvSpPr>
              <a:spLocks noChangeShapeType="1"/>
            </p:cNvSpPr>
            <p:nvPr/>
          </p:nvSpPr>
          <p:spPr bwMode="auto">
            <a:xfrm>
              <a:off x="2493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70" name="Line 29"/>
          <p:cNvSpPr>
            <a:spLocks noChangeShapeType="1"/>
          </p:cNvSpPr>
          <p:nvPr/>
        </p:nvSpPr>
        <p:spPr bwMode="auto">
          <a:xfrm flipV="1">
            <a:off x="3581400" y="12139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3581400" y="7567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72" name="Group 109"/>
          <p:cNvGrpSpPr>
            <a:grpSpLocks/>
          </p:cNvGrpSpPr>
          <p:nvPr/>
        </p:nvGrpSpPr>
        <p:grpSpPr bwMode="auto">
          <a:xfrm>
            <a:off x="8001000" y="253504"/>
            <a:ext cx="685800" cy="1844675"/>
            <a:chOff x="5088" y="739"/>
            <a:chExt cx="432" cy="1162"/>
          </a:xfrm>
        </p:grpSpPr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4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8" name="Equation" r:id="rId21" imgW="333533" imgH="409538" progId="Equation.3">
                    <p:embed/>
                  </p:oleObj>
                </mc:Choice>
                <mc:Fallback>
                  <p:oleObj name="Equation" r:id="rId21" imgW="333533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6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9" name="Equation" r:id="rId23" imgW="333533" imgH="390451" progId="Equation.3">
                    <p:embed/>
                  </p:oleObj>
                </mc:Choice>
                <mc:Fallback>
                  <p:oleObj name="Equation" r:id="rId23" imgW="3335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8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0" name="Equation" r:id="rId25" imgW="409473" imgH="390451" progId="Equation.3">
                    <p:embed/>
                  </p:oleObj>
                </mc:Choice>
                <mc:Fallback>
                  <p:oleObj name="Equation" r:id="rId25" imgW="40947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6248400" y="68054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取对数</a:t>
            </a:r>
          </a:p>
        </p:txBody>
      </p:sp>
      <p:grpSp>
        <p:nvGrpSpPr>
          <p:cNvPr id="80" name="Group 50"/>
          <p:cNvGrpSpPr>
            <a:grpSpLocks/>
          </p:cNvGrpSpPr>
          <p:nvPr/>
        </p:nvGrpSpPr>
        <p:grpSpPr bwMode="auto">
          <a:xfrm>
            <a:off x="6248400" y="1213941"/>
            <a:ext cx="1143000" cy="533400"/>
            <a:chOff x="3840" y="1248"/>
            <a:chExt cx="793" cy="336"/>
          </a:xfrm>
        </p:grpSpPr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grpSp>
        <p:nvGrpSpPr>
          <p:cNvPr id="83" name="Group 47"/>
          <p:cNvGrpSpPr>
            <a:grpSpLocks/>
          </p:cNvGrpSpPr>
          <p:nvPr/>
        </p:nvGrpSpPr>
        <p:grpSpPr bwMode="auto">
          <a:xfrm>
            <a:off x="7467600" y="680541"/>
            <a:ext cx="457200" cy="1066800"/>
            <a:chOff x="4656" y="912"/>
            <a:chExt cx="288" cy="672"/>
          </a:xfrm>
        </p:grpSpPr>
        <p:sp>
          <p:nvSpPr>
            <p:cNvPr id="84" name="Line 43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7" name="Group 112"/>
          <p:cNvGrpSpPr>
            <a:grpSpLocks/>
          </p:cNvGrpSpPr>
          <p:nvPr/>
        </p:nvGrpSpPr>
        <p:grpSpPr bwMode="auto">
          <a:xfrm>
            <a:off x="374650" y="944066"/>
            <a:ext cx="977900" cy="533400"/>
            <a:chOff x="236" y="1174"/>
            <a:chExt cx="616" cy="336"/>
          </a:xfrm>
        </p:grpSpPr>
        <p:graphicFrame>
          <p:nvGraphicFramePr>
            <p:cNvPr id="8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2570981"/>
                </p:ext>
              </p:extLst>
            </p:nvPr>
          </p:nvGraphicFramePr>
          <p:xfrm>
            <a:off x="236" y="1244"/>
            <a:ext cx="58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1" name="Equation" r:id="rId27" imgW="406080" imgH="126720" progId="Equation.DSMT4">
                    <p:embed/>
                  </p:oleObj>
                </mc:Choice>
                <mc:Fallback>
                  <p:oleObj name="Equation" r:id="rId27" imgW="4060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1244"/>
                          <a:ext cx="58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Rectangle 111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6135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53" grpId="0" autoUpdateAnimBg="0"/>
      <p:bldP spid="75906" grpId="0" build="p" autoUpdateAnimBg="0"/>
      <p:bldP spid="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52"/>
          <p:cNvSpPr txBox="1">
            <a:spLocks noChangeArrowheads="1"/>
          </p:cNvSpPr>
          <p:nvPr/>
        </p:nvSpPr>
        <p:spPr bwMode="auto">
          <a:xfrm>
            <a:off x="2725738" y="49815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三、其他未定式 </a:t>
            </a:r>
          </a:p>
        </p:txBody>
      </p:sp>
      <p:sp>
        <p:nvSpPr>
          <p:cNvPr id="15364" name="AutoShape 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953000"/>
            <a:ext cx="3200400" cy="838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49"/>
          <p:cNvSpPr txBox="1">
            <a:spLocks noChangeArrowheads="1"/>
          </p:cNvSpPr>
          <p:nvPr/>
        </p:nvSpPr>
        <p:spPr bwMode="auto">
          <a:xfrm>
            <a:off x="2725738" y="390525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  </a:t>
            </a:r>
          </a:p>
        </p:txBody>
      </p:sp>
      <p:graphicFrame>
        <p:nvGraphicFramePr>
          <p:cNvPr id="15366" name="Object 50"/>
          <p:cNvGraphicFramePr>
            <a:graphicFrameLocks noChangeAspect="1"/>
          </p:cNvGraphicFramePr>
          <p:nvPr/>
        </p:nvGraphicFramePr>
        <p:xfrm>
          <a:off x="3581400" y="3802063"/>
          <a:ext cx="3286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295396" imgH="809699" progId="Equation.3">
                  <p:embed/>
                </p:oleObj>
              </mc:Choice>
              <mc:Fallback>
                <p:oleObj name="Equation" r:id="rId4" imgW="295396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02063"/>
                        <a:ext cx="3286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51"/>
          <p:cNvSpPr txBox="1">
            <a:spLocks noChangeArrowheads="1"/>
          </p:cNvSpPr>
          <p:nvPr/>
        </p:nvSpPr>
        <p:spPr bwMode="auto">
          <a:xfrm>
            <a:off x="3886200" y="38862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3200" b="1"/>
              <a:t>型未定式</a:t>
            </a:r>
          </a:p>
        </p:txBody>
      </p:sp>
      <p:sp>
        <p:nvSpPr>
          <p:cNvPr id="15368" name="Text Box 46"/>
          <p:cNvSpPr txBox="1">
            <a:spLocks noChangeArrowheads="1"/>
          </p:cNvSpPr>
          <p:nvPr/>
        </p:nvSpPr>
        <p:spPr bwMode="auto">
          <a:xfrm>
            <a:off x="2725738" y="2846388"/>
            <a:ext cx="1104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 </a:t>
            </a:r>
          </a:p>
        </p:txBody>
      </p:sp>
      <p:sp>
        <p:nvSpPr>
          <p:cNvPr id="15369" name="Text Box 47"/>
          <p:cNvSpPr txBox="1">
            <a:spLocks noChangeArrowheads="1"/>
          </p:cNvSpPr>
          <p:nvPr/>
        </p:nvSpPr>
        <p:spPr bwMode="auto">
          <a:xfrm>
            <a:off x="3886200" y="28194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3200" b="1"/>
              <a:t>型未定式</a:t>
            </a:r>
          </a:p>
        </p:txBody>
      </p:sp>
      <p:graphicFrame>
        <p:nvGraphicFramePr>
          <p:cNvPr id="15370" name="Object 48"/>
          <p:cNvGraphicFramePr>
            <a:graphicFrameLocks noChangeAspect="1"/>
          </p:cNvGraphicFramePr>
          <p:nvPr/>
        </p:nvGraphicFramePr>
        <p:xfrm>
          <a:off x="3486150" y="27305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371336" imgH="809699" progId="Equation.3">
                  <p:embed/>
                </p:oleObj>
              </mc:Choice>
              <mc:Fallback>
                <p:oleObj name="Equation" r:id="rId6" imgW="371336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730500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AutoShape 53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810000"/>
            <a:ext cx="35052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AutoShape 55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2819400"/>
            <a:ext cx="3733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95400" y="152400"/>
            <a:ext cx="2209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15374" name="Text Box 57"/>
          <p:cNvSpPr txBox="1">
            <a:spLocks noChangeArrowheads="1"/>
          </p:cNvSpPr>
          <p:nvPr/>
        </p:nvSpPr>
        <p:spPr bwMode="auto">
          <a:xfrm>
            <a:off x="2590800" y="1081088"/>
            <a:ext cx="39837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洛必达法则  </a:t>
            </a:r>
          </a:p>
        </p:txBody>
      </p:sp>
      <p:sp>
        <p:nvSpPr>
          <p:cNvPr id="15375" name="Text Box 60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9489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81485"/>
              </p:ext>
            </p:extLst>
          </p:nvPr>
        </p:nvGraphicFramePr>
        <p:xfrm>
          <a:off x="1763713" y="2667000"/>
          <a:ext cx="124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4" imgW="1209684" imgH="723974" progId="Equation.3">
                  <p:embed/>
                </p:oleObj>
              </mc:Choice>
              <mc:Fallback>
                <p:oleObj name="Equation" r:id="rId4" imgW="1209684" imgH="723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67000"/>
                        <a:ext cx="1244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16034"/>
              </p:ext>
            </p:extLst>
          </p:nvPr>
        </p:nvGraphicFramePr>
        <p:xfrm>
          <a:off x="5105400" y="2779713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6" imgW="685800" imgH="419249" progId="Equation.3">
                  <p:embed/>
                </p:oleObj>
              </mc:Choice>
              <mc:Fallback>
                <p:oleObj name="Equation" r:id="rId6" imgW="6858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79713"/>
                        <a:ext cx="7239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39750" y="3733800"/>
            <a:ext cx="157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5126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74353"/>
              </p:ext>
            </p:extLst>
          </p:nvPr>
        </p:nvGraphicFramePr>
        <p:xfrm>
          <a:off x="1271588" y="3733800"/>
          <a:ext cx="115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8" imgW="1114341" imgH="723974" progId="Equation.3">
                  <p:embed/>
                </p:oleObj>
              </mc:Choice>
              <mc:Fallback>
                <p:oleObj name="Equation" r:id="rId8" imgW="1114341" imgH="723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733800"/>
                        <a:ext cx="1155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47250"/>
              </p:ext>
            </p:extLst>
          </p:nvPr>
        </p:nvGraphicFramePr>
        <p:xfrm>
          <a:off x="2520950" y="3733800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10" imgW="1762004" imgH="723974" progId="Equation.3">
                  <p:embed/>
                </p:oleObj>
              </mc:Choice>
              <mc:Fallback>
                <p:oleObj name="Equation" r:id="rId10" imgW="1762004" imgH="723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733800"/>
                        <a:ext cx="180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62095"/>
              </p:ext>
            </p:extLst>
          </p:nvPr>
        </p:nvGraphicFramePr>
        <p:xfrm>
          <a:off x="2489200" y="55054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12" imgW="600159" imgH="409538" progId="Equation.3">
                  <p:embed/>
                </p:oleObj>
              </mc:Choice>
              <mc:Fallback>
                <p:oleObj name="Equation" r:id="rId12" imgW="600159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50545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99521"/>
              </p:ext>
            </p:extLst>
          </p:nvPr>
        </p:nvGraphicFramePr>
        <p:xfrm>
          <a:off x="3149600" y="5638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14" imgW="390404" imgH="266551" progId="Equation.3">
                  <p:embed/>
                </p:oleObj>
              </mc:Choice>
              <mc:Fallback>
                <p:oleObj name="Equation" r:id="rId14" imgW="39040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638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4" name="AutoShape 84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4713288"/>
            <a:ext cx="1447800" cy="468312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</a:rPr>
              <a:t>利用 例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2590800" y="4484688"/>
            <a:ext cx="0" cy="10779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51431" name="Object 23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38704"/>
              </p:ext>
            </p:extLst>
          </p:nvPr>
        </p:nvGraphicFramePr>
        <p:xfrm>
          <a:off x="4375150" y="4573588"/>
          <a:ext cx="1781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Equation" r:id="rId17" imgW="2162110" imgH="1324049" progId="Equation.DSMT4">
                  <p:embed/>
                </p:oleObj>
              </mc:Choice>
              <mc:Fallback>
                <p:oleObj name="Equation" r:id="rId17" imgW="2162110" imgH="132404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573588"/>
                        <a:ext cx="17811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Rectangle 233"/>
          <p:cNvSpPr>
            <a:spLocks noChangeArrowheads="1"/>
          </p:cNvSpPr>
          <p:nvPr/>
        </p:nvSpPr>
        <p:spPr bwMode="auto">
          <a:xfrm>
            <a:off x="539750" y="2781300"/>
            <a:ext cx="1368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7.  </a:t>
            </a:r>
            <a:r>
              <a:rPr kumimoji="1" lang="zh-CN" altLang="en-US" sz="2800" b="1" dirty="0"/>
              <a:t>求</a:t>
            </a:r>
          </a:p>
        </p:txBody>
      </p:sp>
      <p:sp>
        <p:nvSpPr>
          <p:cNvPr id="53" name="Line 84"/>
          <p:cNvSpPr>
            <a:spLocks noChangeShapeType="1"/>
          </p:cNvSpPr>
          <p:nvPr/>
        </p:nvSpPr>
        <p:spPr bwMode="auto">
          <a:xfrm>
            <a:off x="381000" y="2438400"/>
            <a:ext cx="819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1524000" y="680541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通分</a:t>
            </a:r>
          </a:p>
        </p:txBody>
      </p:sp>
      <p:grpSp>
        <p:nvGrpSpPr>
          <p:cNvPr id="55" name="Group 48"/>
          <p:cNvGrpSpPr>
            <a:grpSpLocks/>
          </p:cNvGrpSpPr>
          <p:nvPr/>
        </p:nvGrpSpPr>
        <p:grpSpPr bwMode="auto">
          <a:xfrm>
            <a:off x="1403350" y="1213941"/>
            <a:ext cx="1143000" cy="533400"/>
            <a:chOff x="836" y="1248"/>
            <a:chExt cx="720" cy="336"/>
          </a:xfrm>
        </p:grpSpPr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836" y="1248"/>
              <a:ext cx="72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58" name="Line 13"/>
          <p:cNvSpPr>
            <a:spLocks noChangeShapeType="1"/>
          </p:cNvSpPr>
          <p:nvPr/>
        </p:nvSpPr>
        <p:spPr bwMode="auto">
          <a:xfrm flipV="1">
            <a:off x="2590800" y="7567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2590800" y="12139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60" name="Group 113"/>
          <p:cNvGrpSpPr>
            <a:grpSpLocks/>
          </p:cNvGrpSpPr>
          <p:nvPr/>
        </p:nvGrpSpPr>
        <p:grpSpPr bwMode="auto">
          <a:xfrm>
            <a:off x="3048000" y="223341"/>
            <a:ext cx="457200" cy="1981200"/>
            <a:chOff x="1920" y="720"/>
            <a:chExt cx="288" cy="1248"/>
          </a:xfrm>
        </p:grpSpPr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353134"/>
                </p:ext>
              </p:extLst>
            </p:nvPr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7" name="Equation" r:id="rId19" imgW="200053" imgH="809699" progId="Equation.DSMT4">
                    <p:embed/>
                  </p:oleObj>
                </mc:Choice>
                <mc:Fallback>
                  <p:oleObj name="Equation" r:id="rId19" imgW="200053" imgH="809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699696"/>
                </p:ext>
              </p:extLst>
            </p:nvPr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8" name="Equation" r:id="rId21" imgW="295396" imgH="809699" progId="Equation.3">
                    <p:embed/>
                  </p:oleObj>
                </mc:Choice>
                <mc:Fallback>
                  <p:oleObj name="Equation" r:id="rId21" imgW="295396" imgH="809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110"/>
          <p:cNvGrpSpPr>
            <a:grpSpLocks/>
          </p:cNvGrpSpPr>
          <p:nvPr/>
        </p:nvGrpSpPr>
        <p:grpSpPr bwMode="auto">
          <a:xfrm>
            <a:off x="5317926" y="903882"/>
            <a:ext cx="914400" cy="533400"/>
            <a:chOff x="3312" y="1152"/>
            <a:chExt cx="576" cy="336"/>
          </a:xfrm>
        </p:grpSpPr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7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9" name="Equation" r:id="rId23" imgW="619227" imgH="276262" progId="Equation.3">
                    <p:embed/>
                  </p:oleObj>
                </mc:Choice>
                <mc:Fallback>
                  <p:oleObj name="Equation" r:id="rId23" imgW="619227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4038600" y="694829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取倒数</a:t>
            </a:r>
          </a:p>
        </p:txBody>
      </p: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4033838" y="1213941"/>
            <a:ext cx="1258888" cy="533400"/>
            <a:chOff x="2493" y="1248"/>
            <a:chExt cx="793" cy="336"/>
          </a:xfrm>
        </p:grpSpPr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2493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3581400" y="12139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3581400" y="756741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74" name="Group 109"/>
          <p:cNvGrpSpPr>
            <a:grpSpLocks/>
          </p:cNvGrpSpPr>
          <p:nvPr/>
        </p:nvGrpSpPr>
        <p:grpSpPr bwMode="auto">
          <a:xfrm>
            <a:off x="8001000" y="253504"/>
            <a:ext cx="685800" cy="1844675"/>
            <a:chOff x="5088" y="739"/>
            <a:chExt cx="432" cy="1162"/>
          </a:xfrm>
        </p:grpSpPr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6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0" name="Equation" r:id="rId25" imgW="333533" imgH="409538" progId="Equation.3">
                    <p:embed/>
                  </p:oleObj>
                </mc:Choice>
                <mc:Fallback>
                  <p:oleObj name="Equation" r:id="rId25" imgW="333533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8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1" name="Equation" r:id="rId27" imgW="333533" imgH="390451" progId="Equation.3">
                    <p:embed/>
                  </p:oleObj>
                </mc:Choice>
                <mc:Fallback>
                  <p:oleObj name="Equation" r:id="rId27" imgW="3335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80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2" name="Equation" r:id="rId29" imgW="409473" imgH="390451" progId="Equation.3">
                    <p:embed/>
                  </p:oleObj>
                </mc:Choice>
                <mc:Fallback>
                  <p:oleObj name="Equation" r:id="rId29" imgW="40947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6248400" y="68054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取对数</a:t>
            </a:r>
          </a:p>
        </p:txBody>
      </p:sp>
      <p:grpSp>
        <p:nvGrpSpPr>
          <p:cNvPr id="82" name="Group 50"/>
          <p:cNvGrpSpPr>
            <a:grpSpLocks/>
          </p:cNvGrpSpPr>
          <p:nvPr/>
        </p:nvGrpSpPr>
        <p:grpSpPr bwMode="auto">
          <a:xfrm>
            <a:off x="6248400" y="1213941"/>
            <a:ext cx="1143000" cy="533400"/>
            <a:chOff x="3840" y="1248"/>
            <a:chExt cx="793" cy="336"/>
          </a:xfrm>
        </p:grpSpPr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grpSp>
        <p:nvGrpSpPr>
          <p:cNvPr id="85" name="Group 47"/>
          <p:cNvGrpSpPr>
            <a:grpSpLocks/>
          </p:cNvGrpSpPr>
          <p:nvPr/>
        </p:nvGrpSpPr>
        <p:grpSpPr bwMode="auto">
          <a:xfrm>
            <a:off x="7467600" y="680541"/>
            <a:ext cx="457200" cy="1066800"/>
            <a:chOff x="4656" y="912"/>
            <a:chExt cx="288" cy="672"/>
          </a:xfrm>
        </p:grpSpPr>
        <p:sp>
          <p:nvSpPr>
            <p:cNvPr id="86" name="Line 43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9" name="Group 112"/>
          <p:cNvGrpSpPr>
            <a:grpSpLocks/>
          </p:cNvGrpSpPr>
          <p:nvPr/>
        </p:nvGrpSpPr>
        <p:grpSpPr bwMode="auto">
          <a:xfrm>
            <a:off x="374650" y="944066"/>
            <a:ext cx="977900" cy="533400"/>
            <a:chOff x="236" y="1174"/>
            <a:chExt cx="616" cy="336"/>
          </a:xfrm>
        </p:grpSpPr>
        <p:graphicFrame>
          <p:nvGraphicFramePr>
            <p:cNvPr id="9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228716"/>
                </p:ext>
              </p:extLst>
            </p:nvPr>
          </p:nvGraphicFramePr>
          <p:xfrm>
            <a:off x="236" y="1244"/>
            <a:ext cx="58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3" name="Equation" r:id="rId31" imgW="406080" imgH="126720" progId="Equation.DSMT4">
                    <p:embed/>
                  </p:oleObj>
                </mc:Choice>
                <mc:Fallback>
                  <p:oleObj name="Equation" r:id="rId31" imgW="4060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1244"/>
                          <a:ext cx="58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Rectangle 111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9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106075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7" grpId="0" autoUpdateAnimBg="0"/>
      <p:bldP spid="51284" grpId="0" animBg="1" autoUpdateAnimBg="0"/>
      <p:bldP spid="51285" grpId="0" animBg="1"/>
      <p:bldP spid="9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762000"/>
            <a:ext cx="1447800" cy="58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8.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48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3992"/>
              </p:ext>
            </p:extLst>
          </p:nvPr>
        </p:nvGraphicFramePr>
        <p:xfrm>
          <a:off x="1917700" y="546100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3" imgW="1933621" imgH="866626" progId="Equation.3">
                  <p:embed/>
                </p:oleObj>
              </mc:Choice>
              <mc:Fallback>
                <p:oleObj name="Equation" r:id="rId3" imgW="1933621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46100"/>
                        <a:ext cx="1968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39750" y="1812925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注意到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00350"/>
              </p:ext>
            </p:extLst>
          </p:nvPr>
        </p:nvGraphicFramePr>
        <p:xfrm>
          <a:off x="2362200" y="1892300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5" imgW="1181249" imgH="276262" progId="Equation.3">
                  <p:embed/>
                </p:oleObj>
              </mc:Choice>
              <mc:Fallback>
                <p:oleObj name="Equation" r:id="rId5" imgW="1181249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92300"/>
                        <a:ext cx="1219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19200" y="2667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91054"/>
              </p:ext>
            </p:extLst>
          </p:nvPr>
        </p:nvGraphicFramePr>
        <p:xfrm>
          <a:off x="2108200" y="2514600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7" imgW="2123973" imgH="866626" progId="Equation.3">
                  <p:embed/>
                </p:oleObj>
              </mc:Choice>
              <mc:Fallback>
                <p:oleObj name="Equation" r:id="rId7" imgW="2123973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514600"/>
                        <a:ext cx="215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17230"/>
              </p:ext>
            </p:extLst>
          </p:nvPr>
        </p:nvGraphicFramePr>
        <p:xfrm>
          <a:off x="4445000" y="2425700"/>
          <a:ext cx="226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9" imgW="2219316" imgH="962062" progId="Equation.3">
                  <p:embed/>
                </p:oleObj>
              </mc:Choice>
              <mc:Fallback>
                <p:oleObj name="Equation" r:id="rId9" imgW="2219316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425700"/>
                        <a:ext cx="226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5731"/>
              </p:ext>
            </p:extLst>
          </p:nvPr>
        </p:nvGraphicFramePr>
        <p:xfrm>
          <a:off x="2120900" y="3517900"/>
          <a:ext cx="184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11" imgW="1800141" imgH="962062" progId="Equation.3">
                  <p:embed/>
                </p:oleObj>
              </mc:Choice>
              <mc:Fallback>
                <p:oleObj name="Equation" r:id="rId11" imgW="1800141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517900"/>
                        <a:ext cx="1841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00600"/>
              </p:ext>
            </p:extLst>
          </p:nvPr>
        </p:nvGraphicFramePr>
        <p:xfrm>
          <a:off x="5422900" y="3810000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13" imgW="2695696" imgH="485887" progId="Equation.3">
                  <p:embed/>
                </p:oleObj>
              </mc:Choice>
              <mc:Fallback>
                <p:oleObj name="Equation" r:id="rId13" imgW="269569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810000"/>
                        <a:ext cx="2730500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16195"/>
              </p:ext>
            </p:extLst>
          </p:nvPr>
        </p:nvGraphicFramePr>
        <p:xfrm>
          <a:off x="2082800" y="47879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15" imgW="466679" imgH="809699" progId="Equation.3">
                  <p:embed/>
                </p:oleObj>
              </mc:Choice>
              <mc:Fallback>
                <p:oleObj name="Equation" r:id="rId15" imgW="466679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7879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93686"/>
              </p:ext>
            </p:extLst>
          </p:nvPr>
        </p:nvGraphicFramePr>
        <p:xfrm>
          <a:off x="6324600" y="60325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17" imgW="562021" imgH="809699" progId="Equation.3">
                  <p:embed/>
                </p:oleObj>
              </mc:Choice>
              <mc:Fallback>
                <p:oleObj name="Equation" r:id="rId17" imgW="562021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3250"/>
                        <a:ext cx="5969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343400" y="2574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1146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autoUpdateAnimBg="0"/>
      <p:bldP spid="36879" grpId="0" autoUpdateAnimBg="0"/>
      <p:bldP spid="36921" grpId="0" build="p" autoUpdateAnimBg="0"/>
      <p:bldP spid="1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533400"/>
            <a:ext cx="2090738" cy="663575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ea"/>
                <a:ea typeface="+mn-ea"/>
              </a:rPr>
              <a:t>内容小结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107531" y="1196752"/>
            <a:ext cx="2928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洛必达法则</a:t>
            </a:r>
            <a:endParaRPr kumimoji="1" lang="zh-CN" altLang="en-US" sz="3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24000" y="25527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通分</a:t>
            </a:r>
          </a:p>
        </p:txBody>
      </p: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1403350" y="3086100"/>
            <a:ext cx="1143000" cy="533400"/>
            <a:chOff x="836" y="1248"/>
            <a:chExt cx="72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836" y="1248"/>
              <a:ext cx="72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2590800" y="26289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2590800" y="30861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53" name="Group 113"/>
          <p:cNvGrpSpPr>
            <a:grpSpLocks/>
          </p:cNvGrpSpPr>
          <p:nvPr/>
        </p:nvGrpSpPr>
        <p:grpSpPr bwMode="auto">
          <a:xfrm>
            <a:off x="3048000" y="2095500"/>
            <a:ext cx="457200" cy="1981200"/>
            <a:chOff x="1920" y="720"/>
            <a:chExt cx="288" cy="1248"/>
          </a:xfrm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25108"/>
                </p:ext>
              </p:extLst>
            </p:nvPr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0" name="Equation" r:id="rId3" imgW="200053" imgH="809699" progId="Equation.DSMT4">
                    <p:embed/>
                  </p:oleObj>
                </mc:Choice>
                <mc:Fallback>
                  <p:oleObj name="Equation" r:id="rId3" imgW="200053" imgH="809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6973320"/>
                </p:ext>
              </p:extLst>
            </p:nvPr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1" name="Equation" r:id="rId5" imgW="295396" imgH="809699" progId="Equation.3">
                    <p:embed/>
                  </p:oleObj>
                </mc:Choice>
                <mc:Fallback>
                  <p:oleObj name="Equation" r:id="rId5" imgW="295396" imgH="809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110"/>
          <p:cNvGrpSpPr>
            <a:grpSpLocks/>
          </p:cNvGrpSpPr>
          <p:nvPr/>
        </p:nvGrpSpPr>
        <p:grpSpPr bwMode="auto">
          <a:xfrm>
            <a:off x="5257800" y="2781300"/>
            <a:ext cx="914400" cy="533400"/>
            <a:chOff x="3312" y="1152"/>
            <a:chExt cx="576" cy="336"/>
          </a:xfrm>
        </p:grpSpPr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0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2" name="Equation" r:id="rId7" imgW="619227" imgH="276262" progId="Equation.3">
                    <p:embed/>
                  </p:oleObj>
                </mc:Choice>
                <mc:Fallback>
                  <p:oleObj name="Equation" r:id="rId7" imgW="619227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4038600" y="2566988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取倒数</a:t>
            </a:r>
          </a:p>
        </p:txBody>
      </p:sp>
      <p:grpSp>
        <p:nvGrpSpPr>
          <p:cNvPr id="62" name="Group 49"/>
          <p:cNvGrpSpPr>
            <a:grpSpLocks/>
          </p:cNvGrpSpPr>
          <p:nvPr/>
        </p:nvGrpSpPr>
        <p:grpSpPr bwMode="auto">
          <a:xfrm>
            <a:off x="3962400" y="3086100"/>
            <a:ext cx="1258888" cy="533400"/>
            <a:chOff x="2448" y="1248"/>
            <a:chExt cx="793" cy="336"/>
          </a:xfrm>
        </p:grpSpPr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3581400" y="30861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3581400" y="26289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67" name="Group 109"/>
          <p:cNvGrpSpPr>
            <a:grpSpLocks/>
          </p:cNvGrpSpPr>
          <p:nvPr/>
        </p:nvGrpSpPr>
        <p:grpSpPr bwMode="auto">
          <a:xfrm>
            <a:off x="8001000" y="2125663"/>
            <a:ext cx="685800" cy="1844675"/>
            <a:chOff x="5088" y="739"/>
            <a:chExt cx="432" cy="1162"/>
          </a:xfrm>
        </p:grpSpPr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69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3" name="Equation" r:id="rId9" imgW="333533" imgH="409538" progId="Equation.3">
                    <p:embed/>
                  </p:oleObj>
                </mc:Choice>
                <mc:Fallback>
                  <p:oleObj name="Equation" r:id="rId9" imgW="333533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1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4" name="Equation" r:id="rId11" imgW="333533" imgH="390451" progId="Equation.3">
                    <p:embed/>
                  </p:oleObj>
                </mc:Choice>
                <mc:Fallback>
                  <p:oleObj name="Equation" r:id="rId11" imgW="3335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3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5" name="Equation" r:id="rId13" imgW="409473" imgH="390451" progId="Equation.3">
                    <p:embed/>
                  </p:oleObj>
                </mc:Choice>
                <mc:Fallback>
                  <p:oleObj name="Equation" r:id="rId13" imgW="40947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41"/>
          <p:cNvSpPr txBox="1">
            <a:spLocks noChangeArrowheads="1"/>
          </p:cNvSpPr>
          <p:nvPr/>
        </p:nvSpPr>
        <p:spPr bwMode="auto">
          <a:xfrm>
            <a:off x="6248400" y="255270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取对数</a:t>
            </a:r>
          </a:p>
        </p:txBody>
      </p:sp>
      <p:grpSp>
        <p:nvGrpSpPr>
          <p:cNvPr id="75" name="Group 50"/>
          <p:cNvGrpSpPr>
            <a:grpSpLocks/>
          </p:cNvGrpSpPr>
          <p:nvPr/>
        </p:nvGrpSpPr>
        <p:grpSpPr bwMode="auto">
          <a:xfrm>
            <a:off x="6248400" y="3086100"/>
            <a:ext cx="1143000" cy="533400"/>
            <a:chOff x="3840" y="1248"/>
            <a:chExt cx="793" cy="336"/>
          </a:xfrm>
        </p:grpSpPr>
        <p:sp>
          <p:nvSpPr>
            <p:cNvPr id="76" name="Line 40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ln w="38100">
              <a:headEnd type="triangle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转化</a:t>
              </a:r>
            </a:p>
          </p:txBody>
        </p:sp>
      </p:grpSp>
      <p:grpSp>
        <p:nvGrpSpPr>
          <p:cNvPr id="78" name="Group 47"/>
          <p:cNvGrpSpPr>
            <a:grpSpLocks/>
          </p:cNvGrpSpPr>
          <p:nvPr/>
        </p:nvGrpSpPr>
        <p:grpSpPr bwMode="auto">
          <a:xfrm>
            <a:off x="7467600" y="2552700"/>
            <a:ext cx="457200" cy="1066800"/>
            <a:chOff x="4656" y="912"/>
            <a:chExt cx="288" cy="672"/>
          </a:xfrm>
        </p:grpSpPr>
        <p:sp>
          <p:nvSpPr>
            <p:cNvPr id="79" name="Line 43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1" name="Line 45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2" name="Group 112"/>
          <p:cNvGrpSpPr>
            <a:grpSpLocks/>
          </p:cNvGrpSpPr>
          <p:nvPr/>
        </p:nvGrpSpPr>
        <p:grpSpPr bwMode="auto">
          <a:xfrm>
            <a:off x="381000" y="2816225"/>
            <a:ext cx="971550" cy="533400"/>
            <a:chOff x="240" y="1174"/>
            <a:chExt cx="612" cy="336"/>
          </a:xfrm>
        </p:grpSpPr>
        <p:graphicFrame>
          <p:nvGraphicFramePr>
            <p:cNvPr id="8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209048"/>
                </p:ext>
              </p:extLst>
            </p:nvPr>
          </p:nvGraphicFramePr>
          <p:xfrm>
            <a:off x="240" y="1245"/>
            <a:ext cx="58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6" name="Equation" r:id="rId15" imgW="406080" imgH="126720" progId="Equation.DSMT4">
                    <p:embed/>
                  </p:oleObj>
                </mc:Choice>
                <mc:Fallback>
                  <p:oleObj name="Equation" r:id="rId15" imgW="40608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45"/>
                          <a:ext cx="58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ectangle 111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63238"/>
              </p:ext>
            </p:extLst>
          </p:nvPr>
        </p:nvGraphicFramePr>
        <p:xfrm>
          <a:off x="1236663" y="3663950"/>
          <a:ext cx="14303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Equation" r:id="rId17" imgW="895220" imgH="476176" progId="Equation.DSMT4">
                  <p:embed/>
                </p:oleObj>
              </mc:Choice>
              <mc:Fallback>
                <p:oleObj name="Equation" r:id="rId17" imgW="895220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663950"/>
                        <a:ext cx="1430337" cy="773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17912"/>
              </p:ext>
            </p:extLst>
          </p:nvPr>
        </p:nvGraphicFramePr>
        <p:xfrm>
          <a:off x="4160838" y="3676650"/>
          <a:ext cx="9540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Equation" r:id="rId19" imgW="590457" imgH="447712" progId="Equation.DSMT4">
                  <p:embed/>
                </p:oleObj>
              </mc:Choice>
              <mc:Fallback>
                <p:oleObj name="Equation" r:id="rId19" imgW="590457" imgH="4477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676650"/>
                        <a:ext cx="954087" cy="73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83939"/>
              </p:ext>
            </p:extLst>
          </p:nvPr>
        </p:nvGraphicFramePr>
        <p:xfrm>
          <a:off x="6132513" y="3700463"/>
          <a:ext cx="15271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Equation" r:id="rId21" imgW="672808" imgH="228501" progId="Equation.DSMT4">
                  <p:embed/>
                </p:oleObj>
              </mc:Choice>
              <mc:Fallback>
                <p:oleObj name="Equation" r:id="rId2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3700463"/>
                        <a:ext cx="1527175" cy="519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5571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33375"/>
            <a:ext cx="2376488" cy="663575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13763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48311"/>
              </p:ext>
            </p:extLst>
          </p:nvPr>
        </p:nvGraphicFramePr>
        <p:xfrm>
          <a:off x="1371600" y="1273175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4" imgW="1257188" imgH="885713" progId="Equation.3">
                  <p:embed/>
                </p:oleObj>
              </mc:Choice>
              <mc:Fallback>
                <p:oleObj name="Equation" r:id="rId4" imgW="1257188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73175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667000" y="1376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是未定式极限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如果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10976"/>
              </p:ext>
            </p:extLst>
          </p:nvPr>
        </p:nvGraphicFramePr>
        <p:xfrm>
          <a:off x="5867400" y="1196975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Equation" r:id="rId6" imgW="809579" imgH="885713" progId="Equation.3">
                  <p:embed/>
                </p:oleObj>
              </mc:Choice>
              <mc:Fallback>
                <p:oleObj name="Equation" r:id="rId6" imgW="809579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96975"/>
                        <a:ext cx="85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52400" y="24590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是否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6948"/>
              </p:ext>
            </p:extLst>
          </p:nvPr>
        </p:nvGraphicFramePr>
        <p:xfrm>
          <a:off x="1066800" y="2263775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Equation" r:id="rId8" imgW="723937" imgH="885713" progId="Equation.3">
                  <p:embed/>
                </p:oleObj>
              </mc:Choice>
              <mc:Fallback>
                <p:oleObj name="Equation" r:id="rId8" imgW="723937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63775"/>
                        <a:ext cx="76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828800" y="245903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的极限也不存在</a:t>
            </a:r>
            <a:r>
              <a:rPr kumimoji="1" lang="en-US" altLang="zh-CN" b="1">
                <a:latin typeface="+mn-lt"/>
                <a:ea typeface="+mn-ea"/>
              </a:rPr>
              <a:t>?  </a:t>
            </a:r>
            <a:r>
              <a:rPr kumimoji="1" lang="zh-CN" altLang="en-US" b="1">
                <a:latin typeface="+mn-lt"/>
                <a:ea typeface="+mn-ea"/>
              </a:rPr>
              <a:t>举例说明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6781800" y="1354138"/>
            <a:ext cx="2210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极限不存在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4572000" y="42703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100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48000"/>
              </p:ext>
            </p:extLst>
          </p:nvPr>
        </p:nvGraphicFramePr>
        <p:xfrm>
          <a:off x="600283" y="3573016"/>
          <a:ext cx="397619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10" imgW="1790640" imgH="444240" progId="Equation.DSMT4">
                  <p:embed/>
                </p:oleObj>
              </mc:Choice>
              <mc:Fallback>
                <p:oleObj name="Equation" r:id="rId10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83" y="3573016"/>
                        <a:ext cx="3976197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5" name="Text Box 65"/>
          <p:cNvSpPr txBox="1">
            <a:spLocks noChangeArrowheads="1"/>
          </p:cNvSpPr>
          <p:nvPr/>
        </p:nvSpPr>
        <p:spPr bwMode="auto">
          <a:xfrm>
            <a:off x="1416050" y="507012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4102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40523"/>
              </p:ext>
            </p:extLst>
          </p:nvPr>
        </p:nvGraphicFramePr>
        <p:xfrm>
          <a:off x="2247900" y="4738688"/>
          <a:ext cx="351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Equation" r:id="rId12" imgW="3476504" imgH="981149" progId="Equation.3">
                  <p:embed/>
                </p:oleObj>
              </mc:Choice>
              <mc:Fallback>
                <p:oleObj name="Equation" r:id="rId12" imgW="3476504" imgH="9811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738688"/>
                        <a:ext cx="3517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6934200" y="3648075"/>
            <a:ext cx="19812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102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5254"/>
              </p:ext>
            </p:extLst>
          </p:nvPr>
        </p:nvGraphicFramePr>
        <p:xfrm>
          <a:off x="7010400" y="3648075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Equation" r:id="rId14" imgW="1676363" imgH="809699" progId="Equation.3">
                  <p:embed/>
                </p:oleObj>
              </mc:Choice>
              <mc:Fallback>
                <p:oleObj name="Equation" r:id="rId14" imgW="1676363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48075"/>
                        <a:ext cx="171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75646"/>
              </p:ext>
            </p:extLst>
          </p:nvPr>
        </p:nvGraphicFramePr>
        <p:xfrm>
          <a:off x="5829300" y="4930775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Equation" r:id="rId16" imgW="1447874" imgH="809699" progId="Equation.3">
                  <p:embed/>
                </p:oleObj>
              </mc:Choice>
              <mc:Fallback>
                <p:oleObj name="Equation" r:id="rId16" imgW="1447874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930775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79654"/>
              </p:ext>
            </p:extLst>
          </p:nvPr>
        </p:nvGraphicFramePr>
        <p:xfrm>
          <a:off x="5029200" y="3343275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Equation" r:id="rId18" imgW="200053" imgH="809699" progId="Equation.3">
                  <p:embed/>
                </p:oleObj>
              </mc:Choice>
              <mc:Fallback>
                <p:oleObj name="Equation" r:id="rId18" imgW="200053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43275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358775" y="5066020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分析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41035" name="AutoShape 75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2505075"/>
            <a:ext cx="8382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FF"/>
                </a:solidFill>
              </a:rPr>
              <a:t>说明</a:t>
            </a:r>
            <a:r>
              <a:rPr kumimoji="1" lang="en-US" altLang="zh-CN" sz="2000" b="1">
                <a:solidFill>
                  <a:srgbClr val="FFFFFF"/>
                </a:solidFill>
              </a:rPr>
              <a:t>3)</a:t>
            </a:r>
          </a:p>
        </p:txBody>
      </p:sp>
      <p:graphicFrame>
        <p:nvGraphicFramePr>
          <p:cNvPr id="41038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71799"/>
              </p:ext>
            </p:extLst>
          </p:nvPr>
        </p:nvGraphicFramePr>
        <p:xfrm>
          <a:off x="7010400" y="4549775"/>
          <a:ext cx="184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Equation" r:id="rId21" imgW="1800141" imgH="276262" progId="Equation.3">
                  <p:embed/>
                </p:oleObj>
              </mc:Choice>
              <mc:Fallback>
                <p:oleObj name="Equation" r:id="rId21" imgW="1800141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49775"/>
                        <a:ext cx="184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908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  <p:bldP spid="40966" grpId="0" build="p" autoUpdateAnimBg="0" advAuto="0"/>
      <p:bldP spid="40968" grpId="0" build="p" autoUpdateAnimBg="0"/>
      <p:bldP spid="40970" grpId="0" build="p" autoUpdateAnimBg="0" advAuto="0"/>
      <p:bldP spid="40997" grpId="0" build="p" autoUpdateAnimBg="0" advAuto="0"/>
      <p:bldP spid="40998" grpId="0" animBg="1"/>
      <p:bldP spid="41025" grpId="0" autoUpdateAnimBg="0"/>
      <p:bldP spid="41028" grpId="0" animBg="1"/>
      <p:bldP spid="41034" grpId="0" build="p" autoUpdateAnimBg="0"/>
      <p:bldP spid="41035" grpId="0" animBg="1" autoUpdateAnimBg="0"/>
      <p:bldP spid="2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2" name="Text Box 104"/>
          <p:cNvSpPr txBox="1">
            <a:spLocks noChangeArrowheads="1"/>
          </p:cNvSpPr>
          <p:nvPr/>
        </p:nvSpPr>
        <p:spPr bwMode="auto">
          <a:xfrm>
            <a:off x="427038" y="1600200"/>
            <a:ext cx="1020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分析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2387600" y="3657600"/>
          <a:ext cx="210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3" imgW="2066767" imgH="866626" progId="Equation.3">
                  <p:embed/>
                </p:oleObj>
              </mc:Choice>
              <mc:Fallback>
                <p:oleObj name="Equation" r:id="rId3" imgW="2066767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657600"/>
                        <a:ext cx="210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48789"/>
              </p:ext>
            </p:extLst>
          </p:nvPr>
        </p:nvGraphicFramePr>
        <p:xfrm>
          <a:off x="2362200" y="2451100"/>
          <a:ext cx="217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5" imgW="2133674" imgH="866626" progId="Equation.3">
                  <p:embed/>
                </p:oleObj>
              </mc:Choice>
              <mc:Fallback>
                <p:oleObj name="Equation" r:id="rId5" imgW="2133674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171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4038600" y="1905000"/>
            <a:ext cx="10668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sp>
        <p:nvSpPr>
          <p:cNvPr id="378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519113"/>
            <a:ext cx="685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3.</a:t>
            </a:r>
          </a:p>
        </p:txBody>
      </p:sp>
      <p:graphicFrame>
        <p:nvGraphicFramePr>
          <p:cNvPr id="378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26658"/>
              </p:ext>
            </p:extLst>
          </p:nvPr>
        </p:nvGraphicFramePr>
        <p:xfrm>
          <a:off x="965200" y="304800"/>
          <a:ext cx="322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7" imgW="3190810" imgH="876337" progId="Equation.3">
                  <p:embed/>
                </p:oleObj>
              </mc:Choice>
              <mc:Fallback>
                <p:oleObj name="Equation" r:id="rId7" imgW="3190810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04800"/>
                        <a:ext cx="322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Line 4"/>
          <p:cNvSpPr>
            <a:spLocks noChangeShapeType="1"/>
          </p:cNvSpPr>
          <p:nvPr/>
        </p:nvSpPr>
        <p:spPr bwMode="auto">
          <a:xfrm>
            <a:off x="4495800" y="114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530350" y="1600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pSp>
        <p:nvGrpSpPr>
          <p:cNvPr id="37978" name="Group 90"/>
          <p:cNvGrpSpPr>
            <a:grpSpLocks/>
          </p:cNvGrpSpPr>
          <p:nvPr/>
        </p:nvGrpSpPr>
        <p:grpSpPr bwMode="auto">
          <a:xfrm>
            <a:off x="6138863" y="1385888"/>
            <a:ext cx="1676400" cy="519112"/>
            <a:chOff x="4512" y="328"/>
            <a:chExt cx="1056" cy="327"/>
          </a:xfrm>
        </p:grpSpPr>
        <p:sp>
          <p:nvSpPr>
            <p:cNvPr id="37917" name="Rectangle 38"/>
            <p:cNvSpPr>
              <a:spLocks noChangeArrowheads="1"/>
            </p:cNvSpPr>
            <p:nvPr/>
          </p:nvSpPr>
          <p:spPr bwMode="auto">
            <a:xfrm>
              <a:off x="4512" y="336"/>
              <a:ext cx="1056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7918" name="Group 89"/>
            <p:cNvGrpSpPr>
              <a:grpSpLocks/>
            </p:cNvGrpSpPr>
            <p:nvPr/>
          </p:nvGrpSpPr>
          <p:grpSpPr bwMode="auto">
            <a:xfrm>
              <a:off x="4567" y="328"/>
              <a:ext cx="972" cy="327"/>
              <a:chOff x="4567" y="328"/>
              <a:chExt cx="972" cy="327"/>
            </a:xfrm>
          </p:grpSpPr>
          <p:graphicFrame>
            <p:nvGraphicFramePr>
              <p:cNvPr id="37919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162267"/>
                  </p:ext>
                </p:extLst>
              </p:nvPr>
            </p:nvGraphicFramePr>
            <p:xfrm>
              <a:off x="4567" y="357"/>
              <a:ext cx="47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2" name="Equation" r:id="rId9" imgW="342720" imgH="177480" progId="Equation.DSMT4">
                      <p:embed/>
                    </p:oleObj>
                  </mc:Choice>
                  <mc:Fallback>
                    <p:oleObj name="Equation" r:id="rId9" imgW="342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7" y="357"/>
                            <a:ext cx="47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0" name="Text Box 12"/>
              <p:cNvSpPr txBox="1">
                <a:spLocks noChangeArrowheads="1"/>
              </p:cNvSpPr>
              <p:nvPr/>
            </p:nvSpPr>
            <p:spPr bwMode="auto">
              <a:xfrm>
                <a:off x="5032" y="32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b="1" dirty="0">
                    <a:solidFill>
                      <a:srgbClr val="C00000"/>
                    </a:solidFill>
                    <a:latin typeface="+mn-lt"/>
                    <a:ea typeface="+mn-ea"/>
                    <a:sym typeface="Symbol" pitchFamily="18" charset="2"/>
                  </a:rPr>
                  <a:t>～</a:t>
                </a:r>
              </a:p>
            </p:txBody>
          </p:sp>
          <p:graphicFrame>
            <p:nvGraphicFramePr>
              <p:cNvPr id="37921" name="Object 13"/>
              <p:cNvGraphicFramePr>
                <a:graphicFrameLocks noChangeAspect="1"/>
              </p:cNvGraphicFramePr>
              <p:nvPr/>
            </p:nvGraphicFramePr>
            <p:xfrm>
              <a:off x="5342" y="402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3" name="公式" r:id="rId11" imgW="85641" imgH="104812" progId="Equation.3">
                      <p:embed/>
                    </p:oleObj>
                  </mc:Choice>
                  <mc:Fallback>
                    <p:oleObj name="公式" r:id="rId11" imgW="85641" imgH="1048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402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6978"/>
              </p:ext>
            </p:extLst>
          </p:nvPr>
        </p:nvGraphicFramePr>
        <p:xfrm>
          <a:off x="5867400" y="2166938"/>
          <a:ext cx="19478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" name="Equation" r:id="rId13" imgW="733304" imgH="257175" progId="Equation.3">
                  <p:embed/>
                </p:oleObj>
              </mc:Choice>
              <mc:Fallback>
                <p:oleObj name="Equation" r:id="rId13" imgW="733304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66938"/>
                        <a:ext cx="1947863" cy="728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12447"/>
              </p:ext>
            </p:extLst>
          </p:nvPr>
        </p:nvGraphicFramePr>
        <p:xfrm>
          <a:off x="3281363" y="2492375"/>
          <a:ext cx="12144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Equation" r:id="rId15" imgW="1171547" imgH="295349" progId="Equation.3">
                  <p:embed/>
                </p:oleObj>
              </mc:Choice>
              <mc:Fallback>
                <p:oleObj name="Equation" r:id="rId15" imgW="117154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2492375"/>
                        <a:ext cx="12144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67812"/>
              </p:ext>
            </p:extLst>
          </p:nvPr>
        </p:nvGraphicFramePr>
        <p:xfrm>
          <a:off x="2362200" y="4737100"/>
          <a:ext cx="153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" name="Equation" r:id="rId17" imgW="1495379" imgH="1019324" progId="Equation.3">
                  <p:embed/>
                </p:oleObj>
              </mc:Choice>
              <mc:Fallback>
                <p:oleObj name="Equation" r:id="rId17" imgW="1495379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7100"/>
                        <a:ext cx="1536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" name="Group 103"/>
          <p:cNvGrpSpPr>
            <a:grpSpLocks/>
          </p:cNvGrpSpPr>
          <p:nvPr/>
        </p:nvGrpSpPr>
        <p:grpSpPr bwMode="auto">
          <a:xfrm>
            <a:off x="5410200" y="3778250"/>
            <a:ext cx="2362200" cy="685800"/>
            <a:chOff x="3408" y="2380"/>
            <a:chExt cx="1488" cy="432"/>
          </a:xfrm>
        </p:grpSpPr>
        <p:sp>
          <p:nvSpPr>
            <p:cNvPr id="37913" name="Rectangle 42"/>
            <p:cNvSpPr>
              <a:spLocks noChangeArrowheads="1"/>
            </p:cNvSpPr>
            <p:nvPr/>
          </p:nvSpPr>
          <p:spPr bwMode="auto">
            <a:xfrm>
              <a:off x="3408" y="2380"/>
              <a:ext cx="1488" cy="4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66056"/>
                </p:ext>
              </p:extLst>
            </p:nvPr>
          </p:nvGraphicFramePr>
          <p:xfrm>
            <a:off x="3431" y="2460"/>
            <a:ext cx="7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7" name="Equation" r:id="rId19" imgW="558720" imgH="177480" progId="Equation.DSMT4">
                    <p:embed/>
                  </p:oleObj>
                </mc:Choice>
                <mc:Fallback>
                  <p:oleObj name="Equation" r:id="rId19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2460"/>
                          <a:ext cx="7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23"/>
            <p:cNvSpPr txBox="1">
              <a:spLocks noChangeArrowheads="1"/>
            </p:cNvSpPr>
            <p:nvPr/>
          </p:nvSpPr>
          <p:spPr bwMode="auto">
            <a:xfrm>
              <a:off x="4160" y="2448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C00000"/>
                  </a:solidFill>
                  <a:latin typeface="+mn-lt"/>
                  <a:ea typeface="+mn-ea"/>
                  <a:sym typeface="Symbol" pitchFamily="18" charset="2"/>
                </a:rPr>
                <a:t>～</a:t>
              </a:r>
            </a:p>
          </p:txBody>
        </p:sp>
        <p:graphicFrame>
          <p:nvGraphicFramePr>
            <p:cNvPr id="37916" name="Object 24"/>
            <p:cNvGraphicFramePr>
              <a:graphicFrameLocks noChangeAspect="1"/>
            </p:cNvGraphicFramePr>
            <p:nvPr/>
          </p:nvGraphicFramePr>
          <p:xfrm>
            <a:off x="4464" y="2416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8" name="Equation" r:id="rId21" imgW="542953" imgH="542813" progId="Equation.3">
                    <p:embed/>
                  </p:oleObj>
                </mc:Choice>
                <mc:Fallback>
                  <p:oleObj name="Equation" r:id="rId21" imgW="542953" imgH="5428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16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84075"/>
              </p:ext>
            </p:extLst>
          </p:nvPr>
        </p:nvGraphicFramePr>
        <p:xfrm>
          <a:off x="3975100" y="48768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9" name="Equation" r:id="rId23" imgW="485747" imgH="809699" progId="Equation.3">
                  <p:embed/>
                </p:oleObj>
              </mc:Choice>
              <mc:Fallback>
                <p:oleObj name="Equation" r:id="rId23" imgW="485747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8768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29435"/>
              </p:ext>
            </p:extLst>
          </p:nvPr>
        </p:nvGraphicFramePr>
        <p:xfrm>
          <a:off x="4864100" y="2921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Equation" r:id="rId25" imgW="200053" imgH="809699" progId="Equation.3">
                  <p:embed/>
                </p:oleObj>
              </mc:Choice>
              <mc:Fallback>
                <p:oleObj name="Equation" r:id="rId25" imgW="200053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921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5" name="Oval 67"/>
          <p:cNvSpPr>
            <a:spLocks noChangeArrowheads="1"/>
          </p:cNvSpPr>
          <p:nvPr/>
        </p:nvSpPr>
        <p:spPr bwMode="auto">
          <a:xfrm>
            <a:off x="4038600" y="1905000"/>
            <a:ext cx="1065213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sp>
        <p:nvSpPr>
          <p:cNvPr id="37937" name="Oval 49"/>
          <p:cNvSpPr>
            <a:spLocks noChangeArrowheads="1"/>
          </p:cNvSpPr>
          <p:nvPr/>
        </p:nvSpPr>
        <p:spPr bwMode="auto">
          <a:xfrm>
            <a:off x="3214688" y="1295400"/>
            <a:ext cx="900112" cy="6096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sp>
        <p:nvSpPr>
          <p:cNvPr id="37960" name="Oval 72"/>
          <p:cNvSpPr>
            <a:spLocks noChangeArrowheads="1"/>
          </p:cNvSpPr>
          <p:nvPr/>
        </p:nvSpPr>
        <p:spPr bwMode="auto">
          <a:xfrm>
            <a:off x="3214688" y="1295400"/>
            <a:ext cx="900112" cy="609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17842"/>
              </p:ext>
            </p:extLst>
          </p:nvPr>
        </p:nvGraphicFramePr>
        <p:xfrm>
          <a:off x="2387600" y="1428750"/>
          <a:ext cx="317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Equation" r:id="rId27" imgW="3133604" imgH="866626" progId="Equation.3">
                  <p:embed/>
                </p:oleObj>
              </mc:Choice>
              <mc:Fallback>
                <p:oleObj name="Equation" r:id="rId27" imgW="3133604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428750"/>
                        <a:ext cx="3175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3" name="Text Box 105"/>
          <p:cNvSpPr txBox="1">
            <a:spLocks noChangeArrowheads="1"/>
          </p:cNvSpPr>
          <p:nvPr/>
        </p:nvSpPr>
        <p:spPr bwMode="auto">
          <a:xfrm>
            <a:off x="2286000" y="3657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1458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" grpId="0" build="p" autoUpdateAnimBg="0"/>
      <p:bldP spid="37935" grpId="0" animBg="1"/>
      <p:bldP spid="2" grpId="0" autoUpdateAnimBg="0"/>
      <p:bldP spid="37955" grpId="0" animBg="1"/>
      <p:bldP spid="37960" grpId="0" animBg="1"/>
      <p:bldP spid="37993" grpId="0" build="p" autoUpdateAnimBg="0"/>
      <p:bldP spid="3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28008"/>
              </p:ext>
            </p:extLst>
          </p:nvPr>
        </p:nvGraphicFramePr>
        <p:xfrm>
          <a:off x="1676400" y="1412875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3" imgW="847716" imgH="809699" progId="Equation.3">
                  <p:embed/>
                </p:oleObj>
              </mc:Choice>
              <mc:Fallback>
                <p:oleObj name="Equation" r:id="rId3" imgW="847716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12875"/>
                        <a:ext cx="88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2657475" y="1538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94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12279"/>
              </p:ext>
            </p:extLst>
          </p:nvPr>
        </p:nvGraphicFramePr>
        <p:xfrm>
          <a:off x="2047875" y="2252663"/>
          <a:ext cx="3843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5" imgW="1676160" imgH="444240" progId="Equation.DSMT4">
                  <p:embed/>
                </p:oleObj>
              </mc:Choice>
              <mc:Fallback>
                <p:oleObj name="Equation" r:id="rId5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252663"/>
                        <a:ext cx="38433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8"/>
          <p:cNvSpPr>
            <a:spLocks noChangeArrowheads="1"/>
          </p:cNvSpPr>
          <p:nvPr>
            <p:ph type="title"/>
          </p:nvPr>
        </p:nvSpPr>
        <p:spPr bwMode="auto">
          <a:xfrm>
            <a:off x="539750" y="552450"/>
            <a:ext cx="1295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4.</a:t>
            </a:r>
            <a:r>
              <a:rPr lang="en-US" altLang="zh-CN" sz="2800" b="1" smtClean="0">
                <a:latin typeface="+mn-lt"/>
                <a:ea typeface="+mn-ea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389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74086"/>
              </p:ext>
            </p:extLst>
          </p:nvPr>
        </p:nvGraphicFramePr>
        <p:xfrm>
          <a:off x="1403350" y="476250"/>
          <a:ext cx="4308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7" imgW="2057400" imgH="330120" progId="Equation.DSMT4">
                  <p:embed/>
                </p:oleObj>
              </mc:Choice>
              <mc:Fallback>
                <p:oleObj name="Equation" r:id="rId7" imgW="2057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6250"/>
                        <a:ext cx="43084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539750" y="15763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1219200" y="2514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2051050" y="3711575"/>
          <a:ext cx="401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9" imgW="1777680" imgH="431640" progId="Equation.DSMT4">
                  <p:embed/>
                </p:oleObj>
              </mc:Choice>
              <mc:Fallback>
                <p:oleObj name="Equation" r:id="rId9" imgW="1777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1575"/>
                        <a:ext cx="4013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86929"/>
              </p:ext>
            </p:extLst>
          </p:nvPr>
        </p:nvGraphicFramePr>
        <p:xfrm>
          <a:off x="3038475" y="3702875"/>
          <a:ext cx="123607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11" imgW="609480" imgH="253800" progId="Equation.DSMT4">
                  <p:embed/>
                </p:oleObj>
              </mc:Choice>
              <mc:Fallback>
                <p:oleObj name="Equation" r:id="rId11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702875"/>
                        <a:ext cx="123607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36693"/>
              </p:ext>
            </p:extLst>
          </p:nvPr>
        </p:nvGraphicFramePr>
        <p:xfrm>
          <a:off x="4318000" y="3667125"/>
          <a:ext cx="134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13" imgW="660240" imgH="253800" progId="Equation.DSMT4">
                  <p:embed/>
                </p:oleObj>
              </mc:Choice>
              <mc:Fallback>
                <p:oleObj name="Equation" r:id="rId13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667125"/>
                        <a:ext cx="1346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>
            <a:graphicFrameLocks noChangeAspect="1"/>
          </p:cNvGraphicFramePr>
          <p:nvPr/>
        </p:nvGraphicFramePr>
        <p:xfrm>
          <a:off x="2028825" y="5083175"/>
          <a:ext cx="38782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15" imgW="1841400" imgH="444240" progId="Equation.DSMT4">
                  <p:embed/>
                </p:oleObj>
              </mc:Choice>
              <mc:Fallback>
                <p:oleObj name="Equation" r:id="rId15" imgW="1841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083175"/>
                        <a:ext cx="38782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6172200" y="510540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Equation" r:id="rId17" imgW="733304" imgH="809699" progId="Equation.3">
                  <p:embed/>
                </p:oleObj>
              </mc:Choice>
              <mc:Fallback>
                <p:oleObj name="Equation" r:id="rId17" imgW="733304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2" name="Text Box 80"/>
          <p:cNvSpPr txBox="1">
            <a:spLocks noChangeArrowheads="1"/>
          </p:cNvSpPr>
          <p:nvPr/>
        </p:nvSpPr>
        <p:spPr bwMode="auto">
          <a:xfrm>
            <a:off x="2000250" y="38100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59473" name="Text Box 81"/>
          <p:cNvSpPr txBox="1">
            <a:spLocks noChangeArrowheads="1"/>
          </p:cNvSpPr>
          <p:nvPr/>
        </p:nvSpPr>
        <p:spPr bwMode="auto">
          <a:xfrm>
            <a:off x="1981200" y="5165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4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7" grpId="0" autoUpdateAnimBg="0"/>
      <p:bldP spid="59416" grpId="0" autoUpdateAnimBg="0"/>
      <p:bldP spid="59447" grpId="0" autoUpdateAnimBg="0"/>
      <p:bldP spid="59472" grpId="0" build="p" autoUpdateAnimBg="0"/>
      <p:bldP spid="59473" grpId="0" build="p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49004"/>
              </p:ext>
            </p:extLst>
          </p:nvPr>
        </p:nvGraphicFramePr>
        <p:xfrm>
          <a:off x="3978275" y="2992438"/>
          <a:ext cx="14541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4" imgW="542953" imgH="381074" progId="Equation.3">
                  <p:embed/>
                </p:oleObj>
              </mc:Choice>
              <mc:Fallback>
                <p:oleObj name="Equation" r:id="rId4" imgW="54295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992438"/>
                        <a:ext cx="14541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371600" y="1233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微分中值定理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962400" y="685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函数的性态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724400" y="1219200"/>
            <a:ext cx="0" cy="533400"/>
          </a:xfrm>
          <a:prstGeom prst="line">
            <a:avLst/>
          </a:prstGeom>
          <a:ln>
            <a:solidFill>
              <a:srgbClr val="00B050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876800" y="1219200"/>
            <a:ext cx="0" cy="533400"/>
          </a:xfrm>
          <a:prstGeom prst="line">
            <a:avLst/>
          </a:prstGeom>
          <a:ln>
            <a:solidFill>
              <a:srgbClr val="0000FF"/>
            </a:solidFill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3962400" y="17208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导数的性态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295400" y="319722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函数之商的极限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导数之商的极限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752600" y="4191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 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转化</a:t>
            </a:r>
          </a:p>
        </p:txBody>
      </p: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5410200" y="2992438"/>
            <a:ext cx="2133600" cy="990600"/>
            <a:chOff x="144" y="2640"/>
            <a:chExt cx="1344" cy="624"/>
          </a:xfrm>
        </p:grpSpPr>
        <p:graphicFrame>
          <p:nvGraphicFramePr>
            <p:cNvPr id="16410" name="Object 13"/>
            <p:cNvGraphicFramePr>
              <a:graphicFrameLocks noChangeAspect="1"/>
            </p:cNvGraphicFramePr>
            <p:nvPr/>
          </p:nvGraphicFramePr>
          <p:xfrm>
            <a:off x="288" y="2640"/>
            <a:ext cx="2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公式" r:id="rId6" imgW="114412" imgH="352276" progId="Equation.3">
                    <p:embed/>
                  </p:oleObj>
                </mc:Choice>
                <mc:Fallback>
                  <p:oleObj name="公式" r:id="rId6" imgW="114412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640"/>
                          <a:ext cx="2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14"/>
            <p:cNvSpPr txBox="1">
              <a:spLocks noChangeArrowheads="1"/>
            </p:cNvSpPr>
            <p:nvPr/>
          </p:nvSpPr>
          <p:spPr bwMode="auto">
            <a:xfrm>
              <a:off x="144" y="2784"/>
              <a:ext cx="1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     </a:t>
              </a:r>
              <a:r>
                <a:rPr kumimoji="1" lang="zh-CN" altLang="en-US" b="1">
                  <a:latin typeface="+mn-lt"/>
                  <a:ea typeface="+mn-ea"/>
                </a:rPr>
                <a:t>或      型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16412" name="Object 15"/>
            <p:cNvGraphicFramePr>
              <a:graphicFrameLocks noChangeAspect="1"/>
            </p:cNvGraphicFramePr>
            <p:nvPr/>
          </p:nvGraphicFramePr>
          <p:xfrm>
            <a:off x="816" y="2640"/>
            <a:ext cx="28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公式" r:id="rId8" imgW="142847" imgH="352276" progId="Equation.3">
                    <p:embed/>
                  </p:oleObj>
                </mc:Choice>
                <mc:Fallback>
                  <p:oleObj name="公式" r:id="rId8" imgW="142847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40"/>
                          <a:ext cx="28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819400" y="4038600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78865" name="AutoShape 17"/>
          <p:cNvSpPr>
            <a:spLocks/>
          </p:cNvSpPr>
          <p:nvPr/>
        </p:nvSpPr>
        <p:spPr bwMode="auto">
          <a:xfrm>
            <a:off x="3706813" y="914400"/>
            <a:ext cx="179387" cy="1143000"/>
          </a:xfrm>
          <a:prstGeom prst="leftBrace">
            <a:avLst>
              <a:gd name="adj1" fmla="val 53097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95770"/>
              </p:ext>
            </p:extLst>
          </p:nvPr>
        </p:nvGraphicFramePr>
        <p:xfrm>
          <a:off x="4013200" y="4821238"/>
          <a:ext cx="1549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10" imgW="581090" imgH="381074" progId="Equation.3">
                  <p:embed/>
                </p:oleObj>
              </mc:Choice>
              <mc:Fallback>
                <p:oleObj name="Equation" r:id="rId10" imgW="58109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821238"/>
                        <a:ext cx="15494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928688" y="2514600"/>
            <a:ext cx="173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本节研究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78868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71800" y="4191000"/>
            <a:ext cx="2438400" cy="6096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洛必达法则</a:t>
            </a:r>
          </a:p>
        </p:txBody>
      </p:sp>
      <p:graphicFrame>
        <p:nvGraphicFramePr>
          <p:cNvPr id="78878" name="Object 30">
            <a:hlinkClick r:id="" action="ppaction://noaction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64155"/>
              </p:ext>
            </p:extLst>
          </p:nvPr>
        </p:nvGraphicFramePr>
        <p:xfrm>
          <a:off x="6888163" y="692150"/>
          <a:ext cx="1125537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BMP 图象" r:id="rId12" imgW="1838095" imgH="2857899" progId="Paint.Picture">
                  <p:embed/>
                </p:oleObj>
              </mc:Choice>
              <mc:Fallback>
                <p:oleObj name="BMP 图象" r:id="rId12" imgW="1838095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692150"/>
                        <a:ext cx="1125537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83" name="Group 35"/>
          <p:cNvGrpSpPr>
            <a:grpSpLocks/>
          </p:cNvGrpSpPr>
          <p:nvPr/>
        </p:nvGrpSpPr>
        <p:grpSpPr bwMode="auto">
          <a:xfrm>
            <a:off x="6804025" y="620713"/>
            <a:ext cx="1312863" cy="1951037"/>
            <a:chOff x="3936" y="2563"/>
            <a:chExt cx="827" cy="1229"/>
          </a:xfrm>
        </p:grpSpPr>
        <p:sp>
          <p:nvSpPr>
            <p:cNvPr id="16406" name="Freeform 31"/>
            <p:cNvSpPr>
              <a:spLocks/>
            </p:cNvSpPr>
            <p:nvPr/>
          </p:nvSpPr>
          <p:spPr bwMode="auto">
            <a:xfrm>
              <a:off x="3936" y="2563"/>
              <a:ext cx="827" cy="69"/>
            </a:xfrm>
            <a:custGeom>
              <a:avLst/>
              <a:gdLst>
                <a:gd name="T0" fmla="*/ 0 w 2304"/>
                <a:gd name="T1" fmla="*/ 0 h 192"/>
                <a:gd name="T2" fmla="*/ 3 w 2304"/>
                <a:gd name="T3" fmla="*/ 3 h 192"/>
                <a:gd name="T4" fmla="*/ 35 w 2304"/>
                <a:gd name="T5" fmla="*/ 3 h 192"/>
                <a:gd name="T6" fmla="*/ 3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07" name="Freeform 32"/>
            <p:cNvSpPr>
              <a:spLocks/>
            </p:cNvSpPr>
            <p:nvPr/>
          </p:nvSpPr>
          <p:spPr bwMode="auto">
            <a:xfrm>
              <a:off x="3936" y="2563"/>
              <a:ext cx="69" cy="1225"/>
            </a:xfrm>
            <a:custGeom>
              <a:avLst/>
              <a:gdLst>
                <a:gd name="T0" fmla="*/ 0 w 192"/>
                <a:gd name="T1" fmla="*/ 0 h 3552"/>
                <a:gd name="T2" fmla="*/ 3 w 192"/>
                <a:gd name="T3" fmla="*/ 3 h 3552"/>
                <a:gd name="T4" fmla="*/ 3 w 192"/>
                <a:gd name="T5" fmla="*/ 48 h 3552"/>
                <a:gd name="T6" fmla="*/ 0 w 192"/>
                <a:gd name="T7" fmla="*/ 5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08" name="Freeform 33"/>
            <p:cNvSpPr>
              <a:spLocks/>
            </p:cNvSpPr>
            <p:nvPr/>
          </p:nvSpPr>
          <p:spPr bwMode="auto">
            <a:xfrm flipH="1" flipV="1">
              <a:off x="4694" y="2563"/>
              <a:ext cx="69" cy="1225"/>
            </a:xfrm>
            <a:custGeom>
              <a:avLst/>
              <a:gdLst>
                <a:gd name="T0" fmla="*/ 0 w 192"/>
                <a:gd name="T1" fmla="*/ 0 h 3552"/>
                <a:gd name="T2" fmla="*/ 3 w 192"/>
                <a:gd name="T3" fmla="*/ 3 h 3552"/>
                <a:gd name="T4" fmla="*/ 3 w 192"/>
                <a:gd name="T5" fmla="*/ 48 h 3552"/>
                <a:gd name="T6" fmla="*/ 0 w 192"/>
                <a:gd name="T7" fmla="*/ 5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6409" name="Freeform 34"/>
            <p:cNvSpPr>
              <a:spLocks/>
            </p:cNvSpPr>
            <p:nvPr/>
          </p:nvSpPr>
          <p:spPr bwMode="auto">
            <a:xfrm flipV="1">
              <a:off x="3936" y="3723"/>
              <a:ext cx="827" cy="69"/>
            </a:xfrm>
            <a:custGeom>
              <a:avLst/>
              <a:gdLst>
                <a:gd name="T0" fmla="*/ 0 w 2304"/>
                <a:gd name="T1" fmla="*/ 0 h 192"/>
                <a:gd name="T2" fmla="*/ 3 w 2304"/>
                <a:gd name="T3" fmla="*/ 3 h 192"/>
                <a:gd name="T4" fmla="*/ 35 w 2304"/>
                <a:gd name="T5" fmla="*/ 3 h 192"/>
                <a:gd name="T6" fmla="*/ 3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78885" name="AutoShape 37"/>
          <p:cNvSpPr>
            <a:spLocks noChangeArrowheads="1"/>
          </p:cNvSpPr>
          <p:nvPr/>
        </p:nvSpPr>
        <p:spPr bwMode="auto">
          <a:xfrm>
            <a:off x="6011863" y="4581525"/>
            <a:ext cx="2447925" cy="1368425"/>
          </a:xfrm>
          <a:prstGeom prst="wedgeRectCallout">
            <a:avLst>
              <a:gd name="adj1" fmla="val -31700"/>
              <a:gd name="adj2" fmla="val -870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其极限可能存在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也可能不存在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称为</a:t>
            </a:r>
            <a:r>
              <a:rPr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未定式</a:t>
            </a:r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4078288" y="4022725"/>
            <a:ext cx="32385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0" tIns="0" rIns="0" bIns="0" anchor="ctr">
            <a:spAutoFit/>
          </a:bodyPr>
          <a:lstStyle/>
          <a:p>
            <a:endParaRPr lang="zh-CN" altLang="en-US" sz="2800" b="1"/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0528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utoUpdateAnimBg="0"/>
      <p:bldP spid="78858" grpId="0" autoUpdateAnimBg="0"/>
      <p:bldP spid="78859" grpId="0" build="p" autoUpdateAnimBg="0"/>
      <p:bldP spid="78864" grpId="0" animBg="1"/>
      <p:bldP spid="78867" grpId="0" build="p" autoUpdateAnimBg="0"/>
      <p:bldP spid="78868" grpId="0" animBg="1" autoUpdateAnimBg="0"/>
      <p:bldP spid="78885" grpId="0" animBg="1"/>
      <p:bldP spid="78886" grpId="0" animBg="1"/>
      <p:bldP spid="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60425" y="692150"/>
            <a:ext cx="5921375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洛必达</a:t>
            </a:r>
            <a:r>
              <a:rPr lang="en-US" altLang="zh-CN" sz="2800" b="1" smtClean="0">
                <a:solidFill>
                  <a:schemeClr val="accent2"/>
                </a:solidFill>
                <a:latin typeface="+mn-lt"/>
                <a:ea typeface="+mn-ea"/>
              </a:rPr>
              <a:t>(1661 – 1704)/* L’Hospital*/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996950" y="1663700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法国数学家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2962275" y="163512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他著有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《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无穷小分析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》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09600" y="2259013"/>
            <a:ext cx="1233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(1696),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898650" y="2259013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并在该书中提出了求未定式极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09600" y="2868613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限的方法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 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2311400" y="2868613"/>
            <a:ext cx="4583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后人将其命名为“ 洛必达法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09600" y="4087813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的摆线难题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720975" y="4095750"/>
            <a:ext cx="6108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以后又解出了伯努利提出的“ 最速降 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609600" y="4697413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线 ”问题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339975" y="4697413"/>
            <a:ext cx="6577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在他去世后的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1720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年出版了他的关于圆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609600" y="5254625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锥曲线的书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609600" y="3478213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则 ”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1425575" y="3478213"/>
            <a:ext cx="5298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他在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15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岁时就解决了帕斯卡提出</a:t>
            </a:r>
          </a:p>
        </p:txBody>
      </p:sp>
      <p:grpSp>
        <p:nvGrpSpPr>
          <p:cNvPr id="17424" name="Group 49"/>
          <p:cNvGrpSpPr>
            <a:grpSpLocks/>
          </p:cNvGrpSpPr>
          <p:nvPr/>
        </p:nvGrpSpPr>
        <p:grpSpPr bwMode="auto">
          <a:xfrm>
            <a:off x="6781800" y="1000125"/>
            <a:ext cx="1828800" cy="2706688"/>
            <a:chOff x="4316" y="576"/>
            <a:chExt cx="1152" cy="1705"/>
          </a:xfrm>
        </p:grpSpPr>
        <p:graphicFrame>
          <p:nvGraphicFramePr>
            <p:cNvPr id="17427" name="Object 3"/>
            <p:cNvGraphicFramePr>
              <a:graphicFrameLocks noChangeAspect="1"/>
            </p:cNvGraphicFramePr>
            <p:nvPr/>
          </p:nvGraphicFramePr>
          <p:xfrm>
            <a:off x="4405" y="672"/>
            <a:ext cx="988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BMP 图象" r:id="rId3" imgW="1838095" imgH="2857899" progId="Paint.Picture">
                    <p:embed/>
                  </p:oleObj>
                </mc:Choice>
                <mc:Fallback>
                  <p:oleObj name="BMP 图象" r:id="rId3" imgW="1838095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672"/>
                          <a:ext cx="988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Freeform 38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2 w 2304"/>
                <a:gd name="T3" fmla="*/ 12 h 192"/>
                <a:gd name="T4" fmla="*/ 132 w 2304"/>
                <a:gd name="T5" fmla="*/ 12 h 192"/>
                <a:gd name="T6" fmla="*/ 144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7429" name="Freeform 39"/>
            <p:cNvSpPr>
              <a:spLocks/>
            </p:cNvSpPr>
            <p:nvPr/>
          </p:nvSpPr>
          <p:spPr bwMode="auto">
            <a:xfrm>
              <a:off x="4316" y="576"/>
              <a:ext cx="96" cy="1700"/>
            </a:xfrm>
            <a:custGeom>
              <a:avLst/>
              <a:gdLst>
                <a:gd name="T0" fmla="*/ 0 w 192"/>
                <a:gd name="T1" fmla="*/ 0 h 3552"/>
                <a:gd name="T2" fmla="*/ 12 w 192"/>
                <a:gd name="T3" fmla="*/ 10 h 3552"/>
                <a:gd name="T4" fmla="*/ 12 w 192"/>
                <a:gd name="T5" fmla="*/ 177 h 3552"/>
                <a:gd name="T6" fmla="*/ 0 w 192"/>
                <a:gd name="T7" fmla="*/ 18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7430" name="Freeform 40"/>
            <p:cNvSpPr>
              <a:spLocks/>
            </p:cNvSpPr>
            <p:nvPr/>
          </p:nvSpPr>
          <p:spPr bwMode="auto">
            <a:xfrm flipH="1" flipV="1">
              <a:off x="5372" y="576"/>
              <a:ext cx="96" cy="1700"/>
            </a:xfrm>
            <a:custGeom>
              <a:avLst/>
              <a:gdLst>
                <a:gd name="T0" fmla="*/ 0 w 192"/>
                <a:gd name="T1" fmla="*/ 0 h 3552"/>
                <a:gd name="T2" fmla="*/ 12 w 192"/>
                <a:gd name="T3" fmla="*/ 10 h 3552"/>
                <a:gd name="T4" fmla="*/ 12 w 192"/>
                <a:gd name="T5" fmla="*/ 177 h 3552"/>
                <a:gd name="T6" fmla="*/ 0 w 192"/>
                <a:gd name="T7" fmla="*/ 18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7431" name="Freeform 41"/>
            <p:cNvSpPr>
              <a:spLocks/>
            </p:cNvSpPr>
            <p:nvPr/>
          </p:nvSpPr>
          <p:spPr bwMode="auto">
            <a:xfrm flipV="1">
              <a:off x="4316" y="2185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2 w 2304"/>
                <a:gd name="T3" fmla="*/ 12 h 192"/>
                <a:gd name="T4" fmla="*/ 132 w 2304"/>
                <a:gd name="T5" fmla="*/ 12 h 192"/>
                <a:gd name="T6" fmla="*/ 144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17425" name="Line 42"/>
          <p:cNvSpPr>
            <a:spLocks noChangeShapeType="1"/>
          </p:cNvSpPr>
          <p:nvPr/>
        </p:nvSpPr>
        <p:spPr bwMode="auto">
          <a:xfrm flipV="1">
            <a:off x="900113" y="1317625"/>
            <a:ext cx="5630862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512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 build="p" autoUpdateAnimBg="0"/>
      <p:bldP spid="70674" grpId="0" build="p" autoUpdateAnimBg="0"/>
      <p:bldP spid="70675" grpId="0" build="p" autoUpdateAnimBg="0" advAuto="0"/>
      <p:bldP spid="70676" grpId="0" build="p" autoUpdateAnimBg="0"/>
      <p:bldP spid="70677" grpId="0" build="p" autoUpdateAnimBg="0" advAuto="0"/>
      <p:bldP spid="70678" grpId="0" build="p" autoUpdateAnimBg="0"/>
      <p:bldP spid="70679" grpId="0" build="p" autoUpdateAnimBg="0" advAuto="0"/>
      <p:bldP spid="70680" grpId="0" build="p" autoUpdateAnimBg="0"/>
      <p:bldP spid="70681" grpId="0" build="p" autoUpdateAnimBg="0" advAuto="0"/>
      <p:bldP spid="70682" grpId="0" build="p" autoUpdateAnimBg="0"/>
      <p:bldP spid="70683" grpId="0" build="p" autoUpdateAnimBg="0" advAuto="0"/>
      <p:bldP spid="70684" grpId="0" build="p" autoUpdateAnimBg="0" advAuto="0"/>
      <p:bldP spid="70685" grpId="0" build="p" autoUpdateAnimBg="0"/>
      <p:bldP spid="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533400"/>
            <a:ext cx="1066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一、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46346"/>
              </p:ext>
            </p:extLst>
          </p:nvPr>
        </p:nvGraphicFramePr>
        <p:xfrm>
          <a:off x="1146979" y="2204864"/>
          <a:ext cx="393328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1777680" imgH="279360" progId="Equation.DSMT4">
                  <p:embed/>
                </p:oleObj>
              </mc:Choice>
              <mc:Fallback>
                <p:oleObj name="Equation" r:id="rId3" imgW="177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79" y="2204864"/>
                        <a:ext cx="3933289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49295"/>
              </p:ext>
            </p:extLst>
          </p:nvPr>
        </p:nvGraphicFramePr>
        <p:xfrm>
          <a:off x="1130033" y="3501008"/>
          <a:ext cx="203267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033" y="3501008"/>
                        <a:ext cx="2032672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07" name="Group 43"/>
          <p:cNvGrpSpPr>
            <a:grpSpLocks/>
          </p:cNvGrpSpPr>
          <p:nvPr/>
        </p:nvGrpSpPr>
        <p:grpSpPr bwMode="auto">
          <a:xfrm>
            <a:off x="3133328" y="3701975"/>
            <a:ext cx="2590800" cy="519113"/>
            <a:chOff x="1392" y="1593"/>
            <a:chExt cx="1632" cy="327"/>
          </a:xfrm>
        </p:grpSpPr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存在 </a:t>
              </a:r>
              <a:r>
                <a:rPr kumimoji="1" lang="en-US" altLang="zh-CN" b="1" dirty="0">
                  <a:latin typeface="+mn-lt"/>
                  <a:ea typeface="+mn-ea"/>
                </a:rPr>
                <a:t>(</a:t>
              </a:r>
              <a:r>
                <a:rPr kumimoji="1" lang="zh-CN" altLang="en-US" b="1" dirty="0">
                  <a:latin typeface="+mn-lt"/>
                  <a:ea typeface="+mn-ea"/>
                </a:rPr>
                <a:t>或为     </a:t>
              </a:r>
              <a:r>
                <a:rPr kumimoji="1" lang="en-US" altLang="zh-CN" b="1" dirty="0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18448" name="Object 7"/>
            <p:cNvGraphicFramePr>
              <a:graphicFrameLocks noChangeAspect="1"/>
            </p:cNvGraphicFramePr>
            <p:nvPr/>
          </p:nvGraphicFramePr>
          <p:xfrm>
            <a:off x="2448" y="1680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公式" r:id="rId7" imgW="114412" imgH="85725" progId="Equation.3">
                    <p:embed/>
                  </p:oleObj>
                </mc:Choice>
                <mc:Fallback>
                  <p:oleObj name="公式" r:id="rId7" imgW="114412" imgH="8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80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84500"/>
              </p:ext>
            </p:extLst>
          </p:nvPr>
        </p:nvGraphicFramePr>
        <p:xfrm>
          <a:off x="1772059" y="4769444"/>
          <a:ext cx="295071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9" imgW="1409400" imgH="431640" progId="Equation.DSMT4">
                  <p:embed/>
                </p:oleObj>
              </mc:Choice>
              <mc:Fallback>
                <p:oleObj name="Equation" r:id="rId9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059" y="4769444"/>
                        <a:ext cx="2950718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47506"/>
              </p:ext>
            </p:extLst>
          </p:nvPr>
        </p:nvGraphicFramePr>
        <p:xfrm>
          <a:off x="1125807" y="2708920"/>
          <a:ext cx="454979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1" imgW="2108160" imgH="304560" progId="Equation.DSMT4">
                  <p:embed/>
                </p:oleObj>
              </mc:Choice>
              <mc:Fallback>
                <p:oleObj name="Equation" r:id="rId11" imgW="2108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807" y="2708920"/>
                        <a:ext cx="4549798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42239"/>
              </p:ext>
            </p:extLst>
          </p:nvPr>
        </p:nvGraphicFramePr>
        <p:xfrm>
          <a:off x="5724128" y="2924944"/>
          <a:ext cx="181558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924944"/>
                        <a:ext cx="181558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835025" y="5111750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539750" y="1397000"/>
            <a:ext cx="1172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18443" name="Text Box 57"/>
          <p:cNvSpPr txBox="1">
            <a:spLocks noChangeArrowheads="1"/>
          </p:cNvSpPr>
          <p:nvPr/>
        </p:nvSpPr>
        <p:spPr bwMode="auto">
          <a:xfrm>
            <a:off x="1676400" y="548680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lt"/>
                <a:ea typeface="+mn-ea"/>
              </a:rPr>
              <a:t>型未定式</a:t>
            </a:r>
          </a:p>
        </p:txBody>
      </p:sp>
      <p:graphicFrame>
        <p:nvGraphicFramePr>
          <p:cNvPr id="1844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09277"/>
              </p:ext>
            </p:extLst>
          </p:nvPr>
        </p:nvGraphicFramePr>
        <p:xfrm>
          <a:off x="1322388" y="381000"/>
          <a:ext cx="430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公式" r:id="rId15" imgW="114412" imgH="352276" progId="Equation.3">
                  <p:embed/>
                </p:oleObj>
              </mc:Choice>
              <mc:Fallback>
                <p:oleObj name="公式" r:id="rId15" imgW="114412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81000"/>
                        <a:ext cx="430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4" name="Text Box 70"/>
          <p:cNvSpPr txBox="1">
            <a:spLocks noChangeArrowheads="1"/>
          </p:cNvSpPr>
          <p:nvPr/>
        </p:nvSpPr>
        <p:spPr bwMode="auto">
          <a:xfrm>
            <a:off x="4788024" y="4941887"/>
            <a:ext cx="228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洛必达法则</a:t>
            </a: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) </a:t>
            </a:r>
          </a:p>
        </p:txBody>
      </p:sp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474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9" grpId="0" animBg="1"/>
      <p:bldP spid="62520" grpId="0" build="p" autoUpdateAnimBg="0"/>
      <p:bldP spid="62534" grpId="0" build="p" autoUpdateAnimBg="0"/>
      <p:bldP spid="1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218238" y="4451350"/>
            <a:ext cx="2577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latin typeface="+mn-lt"/>
                <a:ea typeface="+mn-ea"/>
              </a:rPr>
              <a:t>(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  <a:sym typeface="Symbol" pitchFamily="18" charset="2"/>
              </a:rPr>
              <a:t>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在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之间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</a:p>
        </p:txBody>
      </p:sp>
      <p:sp>
        <p:nvSpPr>
          <p:cNvPr id="1945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69913" y="2546350"/>
            <a:ext cx="877887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C00000"/>
                </a:solidFill>
                <a:latin typeface="+mn-lt"/>
                <a:ea typeface="+mn-ea"/>
              </a:rPr>
              <a:t>证</a:t>
            </a:r>
            <a:r>
              <a:rPr lang="en-US" altLang="zh-CN" sz="2800" b="1" smtClean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55713" y="25606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不妨假设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89213"/>
              </p:ext>
            </p:extLst>
          </p:nvPr>
        </p:nvGraphicFramePr>
        <p:xfrm>
          <a:off x="2794000" y="267335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3" imgW="2428736" imgH="371363" progId="Equation.3">
                  <p:embed/>
                </p:oleObj>
              </mc:Choice>
              <mc:Fallback>
                <p:oleObj name="Equation" r:id="rId3" imgW="24287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673350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257800" y="25463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在指出的邻域内任取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8817"/>
              </p:ext>
            </p:extLst>
          </p:nvPr>
        </p:nvGraphicFramePr>
        <p:xfrm>
          <a:off x="393700" y="328295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5" imgW="866784" imgH="295349" progId="Equation.3">
                  <p:embed/>
                </p:oleObj>
              </mc:Choice>
              <mc:Fallback>
                <p:oleObj name="Equation" r:id="rId5" imgW="866784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282950"/>
                        <a:ext cx="901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295400" y="31035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20337"/>
              </p:ext>
            </p:extLst>
          </p:nvPr>
        </p:nvGraphicFramePr>
        <p:xfrm>
          <a:off x="1765300" y="323215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7" imgW="1628859" imgH="371363" progId="Equation.3">
                  <p:embed/>
                </p:oleObj>
              </mc:Choice>
              <mc:Fallback>
                <p:oleObj name="Equation" r:id="rId7" imgW="162885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23215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367088" y="3152775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在以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C00000"/>
                </a:solidFill>
                <a:latin typeface="+mn-lt"/>
                <a:ea typeface="+mn-ea"/>
              </a:rPr>
              <a:t>a </a:t>
            </a:r>
            <a:r>
              <a:rPr kumimoji="1" lang="zh-CN" altLang="en-US" b="1" dirty="0">
                <a:latin typeface="+mn-lt"/>
                <a:ea typeface="+mn-ea"/>
              </a:rPr>
              <a:t>为端点的区间上满足柯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2209800" y="36893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95279"/>
              </p:ext>
            </p:extLst>
          </p:nvPr>
        </p:nvGraphicFramePr>
        <p:xfrm>
          <a:off x="1854200" y="4313238"/>
          <a:ext cx="294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9" imgW="2905116" imgH="885713" progId="Equation.3">
                  <p:embed/>
                </p:oleObj>
              </mc:Choice>
              <mc:Fallback>
                <p:oleObj name="Equation" r:id="rId9" imgW="290511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313238"/>
                        <a:ext cx="294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015245"/>
              </p:ext>
            </p:extLst>
          </p:nvPr>
        </p:nvGraphicFramePr>
        <p:xfrm>
          <a:off x="4876800" y="4332288"/>
          <a:ext cx="1155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11" imgW="1114341" imgH="885713" progId="Equation.3">
                  <p:embed/>
                </p:oleObj>
              </mc:Choice>
              <mc:Fallback>
                <p:oleObj name="Equation" r:id="rId11" imgW="111434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32288"/>
                        <a:ext cx="1155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95652"/>
              </p:ext>
            </p:extLst>
          </p:nvPr>
        </p:nvGraphicFramePr>
        <p:xfrm>
          <a:off x="1231900" y="5305425"/>
          <a:ext cx="19685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13" imgW="1933621" imgH="885713" progId="Equation.3">
                  <p:embed/>
                </p:oleObj>
              </mc:Choice>
              <mc:Fallback>
                <p:oleObj name="Equation" r:id="rId13" imgW="193362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305425"/>
                        <a:ext cx="19685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81411"/>
              </p:ext>
            </p:extLst>
          </p:nvPr>
        </p:nvGraphicFramePr>
        <p:xfrm>
          <a:off x="3251200" y="5303838"/>
          <a:ext cx="1778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15" imgW="1742936" imgH="885713" progId="Equation.3">
                  <p:embed/>
                </p:oleObj>
              </mc:Choice>
              <mc:Fallback>
                <p:oleObj name="Equation" r:id="rId15" imgW="1742936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303838"/>
                        <a:ext cx="1778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32946"/>
              </p:ext>
            </p:extLst>
          </p:nvPr>
        </p:nvGraphicFramePr>
        <p:xfrm>
          <a:off x="5867400" y="5289550"/>
          <a:ext cx="14859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Equation" r:id="rId17" imgW="1447874" imgH="885713" progId="Equation.3">
                  <p:embed/>
                </p:oleObj>
              </mc:Choice>
              <mc:Fallback>
                <p:oleObj name="Equation" r:id="rId17" imgW="1447874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89550"/>
                        <a:ext cx="14859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15343"/>
              </p:ext>
            </p:extLst>
          </p:nvPr>
        </p:nvGraphicFramePr>
        <p:xfrm>
          <a:off x="5281613" y="5310188"/>
          <a:ext cx="4333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公式" r:id="rId19" imgW="123779" imgH="162074" progId="Equation.3">
                  <p:embed/>
                </p:oleObj>
              </mc:Choice>
              <mc:Fallback>
                <p:oleObj name="公式" r:id="rId19" imgW="123779" imgH="162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5310188"/>
                        <a:ext cx="4333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5181600" y="5746750"/>
            <a:ext cx="609600" cy="76200"/>
            <a:chOff x="3216" y="3168"/>
            <a:chExt cx="384" cy="48"/>
          </a:xfrm>
        </p:grpSpPr>
        <p:sp>
          <p:nvSpPr>
            <p:cNvPr id="19489" name="Line 34"/>
            <p:cNvSpPr>
              <a:spLocks noChangeShapeType="1"/>
            </p:cNvSpPr>
            <p:nvPr/>
          </p:nvSpPr>
          <p:spPr bwMode="auto">
            <a:xfrm>
              <a:off x="3216" y="31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9490" name="Line 35"/>
            <p:cNvSpPr>
              <a:spLocks noChangeShapeType="1"/>
            </p:cNvSpPr>
            <p:nvPr/>
          </p:nvSpPr>
          <p:spPr bwMode="auto">
            <a:xfrm>
              <a:off x="3216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19476" name="Line 49"/>
          <p:cNvSpPr>
            <a:spLocks noChangeShapeType="1"/>
          </p:cNvSpPr>
          <p:nvPr/>
        </p:nvSpPr>
        <p:spPr bwMode="auto">
          <a:xfrm>
            <a:off x="609600" y="2470150"/>
            <a:ext cx="7696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9477" name="Text Box 51"/>
          <p:cNvSpPr txBox="1">
            <a:spLocks noChangeArrowheads="1"/>
          </p:cNvSpPr>
          <p:nvPr/>
        </p:nvSpPr>
        <p:spPr bwMode="auto">
          <a:xfrm>
            <a:off x="450001" y="116632"/>
            <a:ext cx="1837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定理条件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209550" y="3703638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西定理条件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97925"/>
              </p:ext>
            </p:extLst>
          </p:nvPr>
        </p:nvGraphicFramePr>
        <p:xfrm>
          <a:off x="2209800" y="152744"/>
          <a:ext cx="393328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Equation" r:id="rId21" imgW="1777680" imgH="279360" progId="Equation.DSMT4">
                  <p:embed/>
                </p:oleObj>
              </mc:Choice>
              <mc:Fallback>
                <p:oleObj name="Equation" r:id="rId21" imgW="177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744"/>
                        <a:ext cx="3933289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63737"/>
              </p:ext>
            </p:extLst>
          </p:nvPr>
        </p:nvGraphicFramePr>
        <p:xfrm>
          <a:off x="2192854" y="1448888"/>
          <a:ext cx="203267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854" y="1448888"/>
                        <a:ext cx="2032672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4196149" y="1649855"/>
            <a:ext cx="2590800" cy="519113"/>
            <a:chOff x="1392" y="1593"/>
            <a:chExt cx="1632" cy="327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存在 </a:t>
              </a:r>
              <a:r>
                <a:rPr kumimoji="1" lang="en-US" altLang="zh-CN" b="1" dirty="0">
                  <a:latin typeface="+mn-lt"/>
                  <a:ea typeface="+mn-ea"/>
                </a:rPr>
                <a:t>(</a:t>
              </a:r>
              <a:r>
                <a:rPr kumimoji="1" lang="zh-CN" altLang="en-US" b="1" dirty="0">
                  <a:latin typeface="+mn-lt"/>
                  <a:ea typeface="+mn-ea"/>
                </a:rPr>
                <a:t>或为     </a:t>
              </a:r>
              <a:r>
                <a:rPr kumimoji="1" lang="en-US" altLang="zh-CN" b="1" dirty="0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40" name="Object 7"/>
            <p:cNvGraphicFramePr>
              <a:graphicFrameLocks noChangeAspect="1"/>
            </p:cNvGraphicFramePr>
            <p:nvPr/>
          </p:nvGraphicFramePr>
          <p:xfrm>
            <a:off x="2448" y="1680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" name="公式" r:id="rId25" imgW="114412" imgH="85725" progId="Equation.3">
                    <p:embed/>
                  </p:oleObj>
                </mc:Choice>
                <mc:Fallback>
                  <p:oleObj name="公式" r:id="rId25" imgW="114412" imgH="8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80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99668"/>
              </p:ext>
            </p:extLst>
          </p:nvPr>
        </p:nvGraphicFramePr>
        <p:xfrm>
          <a:off x="2188628" y="656800"/>
          <a:ext cx="454979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27" imgW="2108160" imgH="304560" progId="Equation.DSMT4">
                  <p:embed/>
                </p:oleObj>
              </mc:Choice>
              <mc:Fallback>
                <p:oleObj name="Equation" r:id="rId27" imgW="2108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628" y="656800"/>
                        <a:ext cx="4549798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2172"/>
              </p:ext>
            </p:extLst>
          </p:nvPr>
        </p:nvGraphicFramePr>
        <p:xfrm>
          <a:off x="6786949" y="872824"/>
          <a:ext cx="181558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29" imgW="850680" imgH="203040" progId="Equation.DSMT4">
                  <p:embed/>
                </p:oleObj>
              </mc:Choice>
              <mc:Fallback>
                <p:oleObj name="Equation" r:id="rId29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949" y="872824"/>
                        <a:ext cx="181558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58" name="Group 74"/>
          <p:cNvGrpSpPr>
            <a:grpSpLocks/>
          </p:cNvGrpSpPr>
          <p:nvPr/>
        </p:nvGrpSpPr>
        <p:grpSpPr bwMode="auto">
          <a:xfrm>
            <a:off x="5038725" y="1539523"/>
            <a:ext cx="3648075" cy="739775"/>
            <a:chOff x="3424" y="1065"/>
            <a:chExt cx="2132" cy="466"/>
          </a:xfrm>
          <a:solidFill>
            <a:srgbClr val="FFFF00"/>
          </a:solidFill>
        </p:grpSpPr>
        <p:sp>
          <p:nvSpPr>
            <p:cNvPr id="5149" name="AutoShape 67"/>
            <p:cNvSpPr>
              <a:spLocks noChangeArrowheads="1"/>
            </p:cNvSpPr>
            <p:nvPr/>
          </p:nvSpPr>
          <p:spPr bwMode="auto">
            <a:xfrm>
              <a:off x="3424" y="1071"/>
              <a:ext cx="2132" cy="454"/>
            </a:xfrm>
            <a:prstGeom prst="wedgeRectCallout">
              <a:avLst>
                <a:gd name="adj1" fmla="val -58069"/>
                <a:gd name="adj2" fmla="val 94495"/>
              </a:avLst>
            </a:prstGeom>
            <a:grpFill/>
            <a:ln>
              <a:solidFill>
                <a:srgbClr val="FFFF00"/>
              </a:solidFill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zh-CN" sz="2800" b="1"/>
            </a:p>
          </p:txBody>
        </p:sp>
        <p:graphicFrame>
          <p:nvGraphicFramePr>
            <p:cNvPr id="19486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574098"/>
                </p:ext>
              </p:extLst>
            </p:nvPr>
          </p:nvGraphicFramePr>
          <p:xfrm>
            <a:off x="3452" y="1065"/>
            <a:ext cx="210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" name="Equation" r:id="rId31" imgW="4514906" imgH="962062" progId="Equation.DSMT4">
                    <p:embed/>
                  </p:oleObj>
                </mc:Choice>
                <mc:Fallback>
                  <p:oleObj name="Equation" r:id="rId31" imgW="4514906" imgH="9620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1065"/>
                          <a:ext cx="210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768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 advAuto="0"/>
      <p:bldP spid="67595" grpId="0" autoUpdateAnimBg="0"/>
      <p:bldP spid="67597" grpId="0" autoUpdateAnimBg="0"/>
      <p:bldP spid="67599" grpId="0" autoUpdateAnimBg="0"/>
      <p:bldP spid="67601" grpId="0" autoUpdateAnimBg="0"/>
      <p:bldP spid="67610" grpId="0" autoUpdateAnimBg="0"/>
      <p:bldP spid="67636" grpId="0" build="p" autoUpdateAnimBg="0" advAuto="0"/>
      <p:bldP spid="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61988" y="1676400"/>
            <a:ext cx="152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701058" y="16795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定理</a:t>
            </a:r>
            <a:r>
              <a:rPr kumimoji="1" lang="en-US" altLang="zh-CN" b="1">
                <a:latin typeface="+mn-lt"/>
                <a:ea typeface="+mn-ea"/>
              </a:rPr>
              <a:t>1 </a:t>
            </a:r>
            <a:r>
              <a:rPr kumimoji="1" lang="zh-CN" altLang="en-US" b="1">
                <a:latin typeface="+mn-lt"/>
                <a:ea typeface="+mn-ea"/>
              </a:rPr>
              <a:t>中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53175"/>
              </p:ext>
            </p:extLst>
          </p:nvPr>
        </p:nvGraphicFramePr>
        <p:xfrm>
          <a:off x="3260725" y="1828800"/>
          <a:ext cx="930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3" imgW="885853" imgH="219001" progId="Equation.3">
                  <p:embed/>
                </p:oleObj>
              </mc:Choice>
              <mc:Fallback>
                <p:oleObj name="Equation" r:id="rId3" imgW="885853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828800"/>
                        <a:ext cx="9302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191000" y="16906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换为下列过程之一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12809"/>
              </p:ext>
            </p:extLst>
          </p:nvPr>
        </p:nvGraphicFramePr>
        <p:xfrm>
          <a:off x="15621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5" imgW="1219051" imgH="485887" progId="Equation.3">
                  <p:embed/>
                </p:oleObj>
              </mc:Choice>
              <mc:Fallback>
                <p:oleObj name="Equation" r:id="rId5" imgW="1219051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820"/>
              </p:ext>
            </p:extLst>
          </p:nvPr>
        </p:nvGraphicFramePr>
        <p:xfrm>
          <a:off x="30099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7" imgW="1219051" imgH="485887" progId="Equation.3">
                  <p:embed/>
                </p:oleObj>
              </mc:Choice>
              <mc:Fallback>
                <p:oleObj name="Equation" r:id="rId7" imgW="1219051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90306"/>
              </p:ext>
            </p:extLst>
          </p:nvPr>
        </p:nvGraphicFramePr>
        <p:xfrm>
          <a:off x="4445000" y="24130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9" imgW="1076204" imgH="295349" progId="Equation.3">
                  <p:embed/>
                </p:oleObj>
              </mc:Choice>
              <mc:Fallback>
                <p:oleObj name="Equation" r:id="rId9" imgW="1076204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413000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02926"/>
              </p:ext>
            </p:extLst>
          </p:nvPr>
        </p:nvGraphicFramePr>
        <p:xfrm>
          <a:off x="7207250" y="24130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11" imgW="1171547" imgH="219001" progId="Equation.3">
                  <p:embed/>
                </p:oleObj>
              </mc:Choice>
              <mc:Fallback>
                <p:oleObj name="Equation" r:id="rId11" imgW="1171547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413000"/>
                        <a:ext cx="1206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61988" y="3595688"/>
            <a:ext cx="177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87963"/>
              </p:ext>
            </p:extLst>
          </p:nvPr>
        </p:nvGraphicFramePr>
        <p:xfrm>
          <a:off x="2336800" y="3465513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3" imgW="1362233" imgH="885713" progId="Equation.3">
                  <p:embed/>
                </p:oleObj>
              </mc:Choice>
              <mc:Fallback>
                <p:oleObj name="Equation" r:id="rId13" imgW="1362233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465513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20054"/>
              </p:ext>
            </p:extLst>
          </p:nvPr>
        </p:nvGraphicFramePr>
        <p:xfrm>
          <a:off x="3779912" y="3407298"/>
          <a:ext cx="469740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5" imgW="2209680" imgH="406080" progId="Equation.DSMT4">
                  <p:embed/>
                </p:oleObj>
              </mc:Choice>
              <mc:Fallback>
                <p:oleObj name="Equation" r:id="rId15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407298"/>
                        <a:ext cx="4697401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83568" y="4419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理</a:t>
            </a:r>
            <a:r>
              <a:rPr kumimoji="1" lang="en-US" altLang="zh-CN" b="1" dirty="0">
                <a:latin typeface="+mn-lt"/>
                <a:ea typeface="+mn-ea"/>
              </a:rPr>
              <a:t>1</a:t>
            </a:r>
            <a:r>
              <a:rPr kumimoji="1" lang="zh-CN" altLang="en-US" b="1" dirty="0">
                <a:latin typeface="+mn-lt"/>
                <a:ea typeface="+mn-ea"/>
              </a:rPr>
              <a:t>条件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2131368" y="4419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81887"/>
              </p:ext>
            </p:extLst>
          </p:nvPr>
        </p:nvGraphicFramePr>
        <p:xfrm>
          <a:off x="1981200" y="5080000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7" imgW="3000459" imgH="885713" progId="Equation.3">
                  <p:embed/>
                </p:oleObj>
              </mc:Choice>
              <mc:Fallback>
                <p:oleObj name="Equation" r:id="rId17" imgW="3000459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80000"/>
                        <a:ext cx="303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90564"/>
              </p:ext>
            </p:extLst>
          </p:nvPr>
        </p:nvGraphicFramePr>
        <p:xfrm>
          <a:off x="5102225" y="5080000"/>
          <a:ext cx="172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19" imgW="1686064" imgH="885713" progId="Equation.3">
                  <p:embed/>
                </p:oleObj>
              </mc:Choice>
              <mc:Fallback>
                <p:oleObj name="Equation" r:id="rId19" imgW="1686064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5080000"/>
                        <a:ext cx="172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674712" y="2817472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条件 </a:t>
            </a:r>
            <a:r>
              <a:rPr kumimoji="1" lang="en-US" altLang="zh-CN" b="1" dirty="0">
                <a:latin typeface="+mn-lt"/>
                <a:ea typeface="+mn-ea"/>
              </a:rPr>
              <a:t>2) </a:t>
            </a:r>
            <a:r>
              <a:rPr kumimoji="1" lang="zh-CN" altLang="en-US" b="1" dirty="0">
                <a:latin typeface="+mn-lt"/>
                <a:ea typeface="+mn-ea"/>
              </a:rPr>
              <a:t>作相应的修改 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定理 </a:t>
            </a:r>
            <a:r>
              <a:rPr kumimoji="1" lang="en-US" altLang="zh-CN" b="1" dirty="0">
                <a:latin typeface="+mn-lt"/>
                <a:ea typeface="+mn-ea"/>
              </a:rPr>
              <a:t>1 </a:t>
            </a:r>
            <a:r>
              <a:rPr kumimoji="1" lang="zh-CN" altLang="en-US" b="1" dirty="0">
                <a:latin typeface="+mn-lt"/>
                <a:ea typeface="+mn-ea"/>
              </a:rPr>
              <a:t>仍然成立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717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10091"/>
              </p:ext>
            </p:extLst>
          </p:nvPr>
        </p:nvGraphicFramePr>
        <p:xfrm>
          <a:off x="5715000" y="241300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21" imgW="1285959" imgH="295349" progId="Equation.3">
                  <p:embed/>
                </p:oleObj>
              </mc:Choice>
              <mc:Fallback>
                <p:oleObj name="Equation" r:id="rId21" imgW="1285959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1300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73292"/>
              </p:ext>
            </p:extLst>
          </p:nvPr>
        </p:nvGraphicFramePr>
        <p:xfrm>
          <a:off x="2825750" y="533400"/>
          <a:ext cx="3333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23" imgW="3305221" imgH="885713" progId="Equation.3">
                  <p:embed/>
                </p:oleObj>
              </mc:Choice>
              <mc:Fallback>
                <p:oleObj name="Equation" r:id="rId23" imgW="330522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33400"/>
                        <a:ext cx="3333750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36"/>
          <p:cNvSpPr txBox="1">
            <a:spLocks noChangeArrowheads="1"/>
          </p:cNvSpPr>
          <p:nvPr/>
        </p:nvSpPr>
        <p:spPr bwMode="auto">
          <a:xfrm>
            <a:off x="685800" y="6858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洛必达法则</a:t>
            </a:r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69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autoUpdateAnimBg="0"/>
      <p:bldP spid="71691" grpId="0" autoUpdateAnimBg="0"/>
      <p:bldP spid="71699" grpId="0" autoUpdateAnimBg="0"/>
      <p:bldP spid="71700" grpId="0" autoUpdateAnimBg="0"/>
      <p:bldP spid="71703" grpId="0" autoUpdateAnimBg="0"/>
      <p:bldP spid="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52450" y="681038"/>
            <a:ext cx="1428750" cy="650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06904"/>
              </p:ext>
            </p:extLst>
          </p:nvPr>
        </p:nvGraphicFramePr>
        <p:xfrm>
          <a:off x="1893888" y="385763"/>
          <a:ext cx="29829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公式" r:id="rId3" imgW="1152479" imgH="428625" progId="Equation.3">
                  <p:embed/>
                </p:oleObj>
              </mc:Choice>
              <mc:Fallback>
                <p:oleObj name="公式" r:id="rId3" imgW="115247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85763"/>
                        <a:ext cx="29829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1862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295400" y="18700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24244"/>
              </p:ext>
            </p:extLst>
          </p:nvPr>
        </p:nvGraphicFramePr>
        <p:xfrm>
          <a:off x="6962775" y="512763"/>
          <a:ext cx="6731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5" imgW="266626" imgH="352276" progId="Equation.3">
                  <p:embed/>
                </p:oleObj>
              </mc:Choice>
              <mc:Fallback>
                <p:oleObj name="Equation" r:id="rId5" imgW="266626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512763"/>
                        <a:ext cx="673100" cy="871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86528"/>
              </p:ext>
            </p:extLst>
          </p:nvPr>
        </p:nvGraphicFramePr>
        <p:xfrm>
          <a:off x="4267200" y="2901950"/>
          <a:ext cx="665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公式" r:id="rId7" imgW="228488" imgH="352276" progId="Equation.3">
                  <p:embed/>
                </p:oleObj>
              </mc:Choice>
              <mc:Fallback>
                <p:oleObj name="公式" r:id="rId7" imgW="228488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01950"/>
                        <a:ext cx="6651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90600" y="4151313"/>
            <a:ext cx="6477000" cy="76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kumimoji="1" lang="zh-CN" altLang="en-US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不是未定式不能用洛必达法则 </a:t>
            </a:r>
            <a:r>
              <a:rPr kumimoji="1" lang="en-US" altLang="zh-CN" sz="2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35749"/>
              </p:ext>
            </p:extLst>
          </p:nvPr>
        </p:nvGraphicFramePr>
        <p:xfrm>
          <a:off x="1905000" y="5065713"/>
          <a:ext cx="1635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9" imgW="638296" imgH="352276" progId="Equation.3">
                  <p:embed/>
                </p:oleObj>
              </mc:Choice>
              <mc:Fallback>
                <p:oleObj name="Equation" r:id="rId9" imgW="638296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65713"/>
                        <a:ext cx="16351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05113"/>
              </p:ext>
            </p:extLst>
          </p:nvPr>
        </p:nvGraphicFramePr>
        <p:xfrm>
          <a:off x="4191000" y="5065713"/>
          <a:ext cx="1419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公式" r:id="rId11" imgW="542953" imgH="352276" progId="Equation.3">
                  <p:embed/>
                </p:oleObj>
              </mc:Choice>
              <mc:Fallback>
                <p:oleObj name="公式" r:id="rId11" imgW="542953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65713"/>
                        <a:ext cx="1419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71185"/>
              </p:ext>
            </p:extLst>
          </p:nvPr>
        </p:nvGraphicFramePr>
        <p:xfrm>
          <a:off x="3581400" y="5202238"/>
          <a:ext cx="64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公式" r:id="rId13" imgW="104710" imgH="104812" progId="Equation.3">
                  <p:embed/>
                </p:oleObj>
              </mc:Choice>
              <mc:Fallback>
                <p:oleObj name="公式" r:id="rId13" imgW="104710" imgH="1048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02238"/>
                        <a:ext cx="644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21045"/>
              </p:ext>
            </p:extLst>
          </p:nvPr>
        </p:nvGraphicFramePr>
        <p:xfrm>
          <a:off x="3657600" y="1619250"/>
          <a:ext cx="1144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公式" r:id="rId15" imgW="428541" imgH="190537" progId="Equation.3">
                  <p:embed/>
                </p:oleObj>
              </mc:Choice>
              <mc:Fallback>
                <p:oleObj name="公式" r:id="rId15" imgW="428541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19250"/>
                        <a:ext cx="11445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04252"/>
              </p:ext>
            </p:extLst>
          </p:nvPr>
        </p:nvGraphicFramePr>
        <p:xfrm>
          <a:off x="3276600" y="2152650"/>
          <a:ext cx="18240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公式" r:id="rId17" imgW="714236" imgH="190537" progId="Equation.3">
                  <p:embed/>
                </p:oleObj>
              </mc:Choice>
              <mc:Fallback>
                <p:oleObj name="公式" r:id="rId17" imgW="714236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52650"/>
                        <a:ext cx="18240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Freeform 25"/>
          <p:cNvSpPr>
            <a:spLocks/>
          </p:cNvSpPr>
          <p:nvPr/>
        </p:nvSpPr>
        <p:spPr bwMode="auto">
          <a:xfrm>
            <a:off x="5486400" y="1433513"/>
            <a:ext cx="1752600" cy="889000"/>
          </a:xfrm>
          <a:custGeom>
            <a:avLst/>
            <a:gdLst>
              <a:gd name="T0" fmla="*/ 0 w 1440"/>
              <a:gd name="T1" fmla="*/ 2147483647 h 560"/>
              <a:gd name="T2" fmla="*/ 2147483647 w 1440"/>
              <a:gd name="T3" fmla="*/ 2147483647 h 560"/>
              <a:gd name="T4" fmla="*/ 2147483647 w 1440"/>
              <a:gd name="T5" fmla="*/ 0 h 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560">
                <a:moveTo>
                  <a:pt x="0" y="480"/>
                </a:moveTo>
                <a:cubicBezTo>
                  <a:pt x="336" y="520"/>
                  <a:pt x="672" y="560"/>
                  <a:pt x="912" y="480"/>
                </a:cubicBezTo>
                <a:cubicBezTo>
                  <a:pt x="1152" y="400"/>
                  <a:pt x="1352" y="80"/>
                  <a:pt x="14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2152650" y="1663700"/>
            <a:ext cx="3260725" cy="1079500"/>
            <a:chOff x="1356" y="1048"/>
            <a:chExt cx="2054" cy="680"/>
          </a:xfrm>
        </p:grpSpPr>
        <p:graphicFrame>
          <p:nvGraphicFramePr>
            <p:cNvPr id="21524" name="Object 7"/>
            <p:cNvGraphicFramePr>
              <a:graphicFrameLocks noChangeAspect="1"/>
            </p:cNvGraphicFramePr>
            <p:nvPr/>
          </p:nvGraphicFramePr>
          <p:xfrm>
            <a:off x="1411" y="1048"/>
            <a:ext cx="19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2" name="公式" r:id="rId19" imgW="1228753" imgH="390451" progId="Equation.3">
                    <p:embed/>
                  </p:oleObj>
                </mc:Choice>
                <mc:Fallback>
                  <p:oleObj name="公式" r:id="rId19" imgW="122875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48"/>
                          <a:ext cx="1999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Text Box 46"/>
            <p:cNvSpPr txBox="1">
              <a:spLocks noChangeArrowheads="1"/>
            </p:cNvSpPr>
            <p:nvPr/>
          </p:nvSpPr>
          <p:spPr bwMode="auto">
            <a:xfrm>
              <a:off x="1356" y="109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+mn-lt"/>
                  <a:ea typeface="+mn-ea"/>
                </a:rPr>
                <a:t>洛</a:t>
              </a:r>
            </a:p>
          </p:txBody>
        </p:sp>
      </p:grpSp>
      <p:grpSp>
        <p:nvGrpSpPr>
          <p:cNvPr id="31793" name="Group 49"/>
          <p:cNvGrpSpPr>
            <a:grpSpLocks/>
          </p:cNvGrpSpPr>
          <p:nvPr/>
        </p:nvGrpSpPr>
        <p:grpSpPr bwMode="auto">
          <a:xfrm>
            <a:off x="2133600" y="2898775"/>
            <a:ext cx="2043113" cy="982663"/>
            <a:chOff x="1344" y="1826"/>
            <a:chExt cx="1287" cy="619"/>
          </a:xfrm>
        </p:grpSpPr>
        <p:graphicFrame>
          <p:nvGraphicFramePr>
            <p:cNvPr id="21522" name="Object 14"/>
            <p:cNvGraphicFramePr>
              <a:graphicFrameLocks noChangeAspect="1"/>
            </p:cNvGraphicFramePr>
            <p:nvPr/>
          </p:nvGraphicFramePr>
          <p:xfrm>
            <a:off x="1392" y="1826"/>
            <a:ext cx="123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3" name="Equation" r:id="rId21" imgW="752373" imgH="352276" progId="Equation.3">
                    <p:embed/>
                  </p:oleObj>
                </mc:Choice>
                <mc:Fallback>
                  <p:oleObj name="Equation" r:id="rId21" imgW="752373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6"/>
                          <a:ext cx="123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47"/>
            <p:cNvSpPr txBox="1">
              <a:spLocks noChangeArrowheads="1"/>
            </p:cNvSpPr>
            <p:nvPr/>
          </p:nvSpPr>
          <p:spPr bwMode="auto">
            <a:xfrm>
              <a:off x="1344" y="1872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latin typeface="+mn-lt"/>
                  <a:ea typeface="+mn-ea"/>
                </a:rPr>
                <a:t>洛</a:t>
              </a:r>
            </a:p>
          </p:txBody>
        </p:sp>
      </p:grp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4778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  <p:bldP spid="31764" grpId="0" animBg="1" autoUpdateAnimBg="0"/>
      <p:bldP spid="31769" grpId="0" animBg="1"/>
      <p:bldP spid="2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47700" y="614363"/>
            <a:ext cx="1447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500"/>
              </p:ext>
            </p:extLst>
          </p:nvPr>
        </p:nvGraphicFramePr>
        <p:xfrm>
          <a:off x="1905000" y="342900"/>
          <a:ext cx="27035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3" imgW="2666926" imgH="1066874" progId="Equation.3">
                  <p:embed/>
                </p:oleObj>
              </mc:Choice>
              <mc:Fallback>
                <p:oleObj name="Equation" r:id="rId3" imgW="2666926" imgH="1066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"/>
                        <a:ext cx="27035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47700" y="2057400"/>
            <a:ext cx="163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原式 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63091"/>
              </p:ext>
            </p:extLst>
          </p:nvPr>
        </p:nvGraphicFramePr>
        <p:xfrm>
          <a:off x="2159000" y="1905000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5" imgW="2295590" imgH="847874" progId="Equation.3">
                  <p:embed/>
                </p:oleObj>
              </mc:Choice>
              <mc:Fallback>
                <p:oleObj name="Equation" r:id="rId5" imgW="229559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905000"/>
                        <a:ext cx="233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46766"/>
              </p:ext>
            </p:extLst>
          </p:nvPr>
        </p:nvGraphicFramePr>
        <p:xfrm>
          <a:off x="7004050" y="431800"/>
          <a:ext cx="635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7" imgW="266626" imgH="352276" progId="Equation.3">
                  <p:embed/>
                </p:oleObj>
              </mc:Choice>
              <mc:Fallback>
                <p:oleObj name="Equation" r:id="rId7" imgW="266626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431800"/>
                        <a:ext cx="635000" cy="823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76309"/>
              </p:ext>
            </p:extLst>
          </p:nvPr>
        </p:nvGraphicFramePr>
        <p:xfrm>
          <a:off x="2222500" y="342900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9" imgW="2009896" imgH="942975" progId="Equation.3">
                  <p:embed/>
                </p:oleObj>
              </mc:Choice>
              <mc:Fallback>
                <p:oleObj name="Equation" r:id="rId9" imgW="2009896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429000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59318"/>
              </p:ext>
            </p:extLst>
          </p:nvPr>
        </p:nvGraphicFramePr>
        <p:xfrm>
          <a:off x="6502400" y="3733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11" imgW="390404" imgH="266551" progId="Equation.3">
                  <p:embed/>
                </p:oleObj>
              </mc:Choice>
              <mc:Fallback>
                <p:oleObj name="Equation" r:id="rId11" imgW="39040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733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17586"/>
              </p:ext>
            </p:extLst>
          </p:nvPr>
        </p:nvGraphicFramePr>
        <p:xfrm>
          <a:off x="3368675" y="1487488"/>
          <a:ext cx="1050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3" imgW="1133410" imgH="847874" progId="Equation.3">
                  <p:embed/>
                </p:oleObj>
              </mc:Choice>
              <mc:Fallback>
                <p:oleObj name="Equation" r:id="rId13" imgW="113341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1487488"/>
                        <a:ext cx="10509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29227"/>
              </p:ext>
            </p:extLst>
          </p:nvPr>
        </p:nvGraphicFramePr>
        <p:xfrm>
          <a:off x="3597275" y="2362200"/>
          <a:ext cx="6397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5" imgW="676433" imgH="847874" progId="Equation.3">
                  <p:embed/>
                </p:oleObj>
              </mc:Choice>
              <mc:Fallback>
                <p:oleObj name="Equation" r:id="rId15" imgW="676433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362200"/>
                        <a:ext cx="6397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17443"/>
              </p:ext>
            </p:extLst>
          </p:nvPr>
        </p:nvGraphicFramePr>
        <p:xfrm>
          <a:off x="4419600" y="3492500"/>
          <a:ext cx="198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7" imgW="1942988" imgH="1028700" progId="Equation.3">
                  <p:embed/>
                </p:oleObj>
              </mc:Choice>
              <mc:Fallback>
                <p:oleObj name="Equation" r:id="rId17" imgW="1942988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92500"/>
                        <a:ext cx="1981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647700" y="5170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如何求 </a:t>
            </a:r>
          </a:p>
        </p:txBody>
      </p:sp>
      <p:graphicFrame>
        <p:nvGraphicFramePr>
          <p:cNvPr id="829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41508"/>
              </p:ext>
            </p:extLst>
          </p:nvPr>
        </p:nvGraphicFramePr>
        <p:xfrm>
          <a:off x="2787452" y="4914900"/>
          <a:ext cx="2360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19" imgW="2324026" imgH="1066874" progId="Equation.3">
                  <p:embed/>
                </p:oleObj>
              </mc:Choice>
              <mc:Fallback>
                <p:oleObj name="Equation" r:id="rId19" imgW="2324026" imgH="1066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452" y="4914900"/>
                        <a:ext cx="23606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5334000" y="5156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en-US" altLang="zh-CN" b="1" i="1">
                <a:latin typeface="+mn-lt"/>
                <a:ea typeface="+mn-ea"/>
              </a:rPr>
              <a:t>n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为正整数</a:t>
            </a:r>
            <a:r>
              <a:rPr kumimoji="1" lang="en-US" altLang="zh-CN" b="1">
                <a:latin typeface="+mn-lt"/>
                <a:ea typeface="+mn-ea"/>
              </a:rPr>
              <a:t>) ?</a:t>
            </a:r>
          </a:p>
        </p:txBody>
      </p: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2514600" y="2819400"/>
            <a:ext cx="4211638" cy="1752600"/>
            <a:chOff x="1392" y="1872"/>
            <a:chExt cx="2845" cy="1104"/>
          </a:xfrm>
        </p:grpSpPr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1392" y="2208"/>
              <a:ext cx="1248" cy="76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548" name="Freeform 18"/>
            <p:cNvSpPr>
              <a:spLocks/>
            </p:cNvSpPr>
            <p:nvPr/>
          </p:nvSpPr>
          <p:spPr bwMode="auto">
            <a:xfrm>
              <a:off x="2640" y="1872"/>
              <a:ext cx="1597" cy="336"/>
            </a:xfrm>
            <a:custGeom>
              <a:avLst/>
              <a:gdLst>
                <a:gd name="T0" fmla="*/ 0 w 1536"/>
                <a:gd name="T1" fmla="*/ 336 h 336"/>
                <a:gd name="T2" fmla="*/ 618 w 1536"/>
                <a:gd name="T3" fmla="*/ 48 h 336"/>
                <a:gd name="T4" fmla="*/ 1795 w 1536"/>
                <a:gd name="T5" fmla="*/ 48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336">
                  <a:moveTo>
                    <a:pt x="0" y="336"/>
                  </a:moveTo>
                  <a:cubicBezTo>
                    <a:pt x="136" y="216"/>
                    <a:pt x="272" y="96"/>
                    <a:pt x="528" y="48"/>
                  </a:cubicBezTo>
                  <a:cubicBezTo>
                    <a:pt x="784" y="0"/>
                    <a:pt x="1368" y="48"/>
                    <a:pt x="1536" y="48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82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15166"/>
              </p:ext>
            </p:extLst>
          </p:nvPr>
        </p:nvGraphicFramePr>
        <p:xfrm>
          <a:off x="6781800" y="2446338"/>
          <a:ext cx="8318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21" imgW="295396" imgH="352276" progId="Equation.3">
                  <p:embed/>
                </p:oleObj>
              </mc:Choice>
              <mc:Fallback>
                <p:oleObj name="Equation" r:id="rId21" imgW="295396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46338"/>
                        <a:ext cx="831850" cy="9572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2057400" y="1905000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5207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57" grpId="0" build="p" autoUpdateAnimBg="0"/>
      <p:bldP spid="82959" grpId="0" build="p" autoUpdateAnimBg="0" advAuto="0"/>
      <p:bldP spid="82965" grpId="0" build="p" autoUpdateAnimBg="0" advAuto="0"/>
      <p:bldP spid="21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42</TotalTime>
  <Words>775</Words>
  <Application>Microsoft Office PowerPoint</Application>
  <PresentationFormat>全屏显示(4:3)</PresentationFormat>
  <Paragraphs>224</Paragraphs>
  <Slides>25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高数A模板</vt:lpstr>
      <vt:lpstr>MathType 5.0 Equation</vt:lpstr>
      <vt:lpstr>Microsoft Equation 3.0</vt:lpstr>
      <vt:lpstr>Microsoft 公式 3.0</vt:lpstr>
      <vt:lpstr>BMP 图象</vt:lpstr>
      <vt:lpstr>MathType 6.0 Equation</vt:lpstr>
      <vt:lpstr>PowerPoint 演示文稿</vt:lpstr>
      <vt:lpstr>第二节</vt:lpstr>
      <vt:lpstr>PowerPoint 演示文稿</vt:lpstr>
      <vt:lpstr>洛必达(1661 – 1704)/* L’Hospital*/</vt:lpstr>
      <vt:lpstr>一、</vt:lpstr>
      <vt:lpstr>证:</vt:lpstr>
      <vt:lpstr>推论1.</vt:lpstr>
      <vt:lpstr>例1. 求</vt:lpstr>
      <vt:lpstr>例2. 求</vt:lpstr>
      <vt:lpstr>二、</vt:lpstr>
      <vt:lpstr>1)</vt:lpstr>
      <vt:lpstr>2)</vt:lpstr>
      <vt:lpstr>3)</vt:lpstr>
      <vt:lpstr>例3.  求</vt:lpstr>
      <vt:lpstr>例4. 求</vt:lpstr>
      <vt:lpstr>说明:</vt:lpstr>
      <vt:lpstr>3) 若</vt:lpstr>
      <vt:lpstr>三、其他未定式</vt:lpstr>
      <vt:lpstr>例6. 求</vt:lpstr>
      <vt:lpstr>PowerPoint 演示文稿</vt:lpstr>
      <vt:lpstr>例8. 求</vt:lpstr>
      <vt:lpstr>内容小结</vt:lpstr>
      <vt:lpstr>思考与练习</vt:lpstr>
      <vt:lpstr>3.</vt:lpstr>
      <vt:lpstr>4. 求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17</cp:revision>
  <dcterms:created xsi:type="dcterms:W3CDTF">2015-11-06T09:18:48Z</dcterms:created>
  <dcterms:modified xsi:type="dcterms:W3CDTF">2015-11-06T10:01:13Z</dcterms:modified>
</cp:coreProperties>
</file>