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-1023" y="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image" Target="../media/image3.emf"/><Relationship Id="rId7" Type="http://schemas.openxmlformats.org/officeDocument/2006/relationships/image" Target="../media/image7.emf"/><Relationship Id="rId2" Type="http://schemas.openxmlformats.org/officeDocument/2006/relationships/image" Target="../media/image2.emf"/><Relationship Id="rId1" Type="http://schemas.openxmlformats.org/officeDocument/2006/relationships/image" Target="../media/image1.emf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3.emf"/><Relationship Id="rId13" Type="http://schemas.openxmlformats.org/officeDocument/2006/relationships/image" Target="../media/image188.emf"/><Relationship Id="rId18" Type="http://schemas.openxmlformats.org/officeDocument/2006/relationships/image" Target="../media/image193.emf"/><Relationship Id="rId3" Type="http://schemas.openxmlformats.org/officeDocument/2006/relationships/image" Target="../media/image178.emf"/><Relationship Id="rId21" Type="http://schemas.openxmlformats.org/officeDocument/2006/relationships/image" Target="../media/image196.emf"/><Relationship Id="rId7" Type="http://schemas.openxmlformats.org/officeDocument/2006/relationships/image" Target="../media/image182.emf"/><Relationship Id="rId12" Type="http://schemas.openxmlformats.org/officeDocument/2006/relationships/image" Target="../media/image187.emf"/><Relationship Id="rId17" Type="http://schemas.openxmlformats.org/officeDocument/2006/relationships/image" Target="../media/image192.emf"/><Relationship Id="rId2" Type="http://schemas.openxmlformats.org/officeDocument/2006/relationships/image" Target="../media/image177.emf"/><Relationship Id="rId16" Type="http://schemas.openxmlformats.org/officeDocument/2006/relationships/image" Target="../media/image191.emf"/><Relationship Id="rId20" Type="http://schemas.openxmlformats.org/officeDocument/2006/relationships/image" Target="../media/image195.emf"/><Relationship Id="rId1" Type="http://schemas.openxmlformats.org/officeDocument/2006/relationships/image" Target="../media/image176.emf"/><Relationship Id="rId6" Type="http://schemas.openxmlformats.org/officeDocument/2006/relationships/image" Target="../media/image181.emf"/><Relationship Id="rId11" Type="http://schemas.openxmlformats.org/officeDocument/2006/relationships/image" Target="../media/image186.emf"/><Relationship Id="rId24" Type="http://schemas.openxmlformats.org/officeDocument/2006/relationships/image" Target="../media/image199.emf"/><Relationship Id="rId5" Type="http://schemas.openxmlformats.org/officeDocument/2006/relationships/image" Target="../media/image180.emf"/><Relationship Id="rId15" Type="http://schemas.openxmlformats.org/officeDocument/2006/relationships/image" Target="../media/image190.emf"/><Relationship Id="rId23" Type="http://schemas.openxmlformats.org/officeDocument/2006/relationships/image" Target="../media/image198.emf"/><Relationship Id="rId10" Type="http://schemas.openxmlformats.org/officeDocument/2006/relationships/image" Target="../media/image185.emf"/><Relationship Id="rId19" Type="http://schemas.openxmlformats.org/officeDocument/2006/relationships/image" Target="../media/image194.emf"/><Relationship Id="rId4" Type="http://schemas.openxmlformats.org/officeDocument/2006/relationships/image" Target="../media/image179.emf"/><Relationship Id="rId9" Type="http://schemas.openxmlformats.org/officeDocument/2006/relationships/image" Target="../media/image184.emf"/><Relationship Id="rId14" Type="http://schemas.openxmlformats.org/officeDocument/2006/relationships/image" Target="../media/image189.emf"/><Relationship Id="rId22" Type="http://schemas.openxmlformats.org/officeDocument/2006/relationships/image" Target="../media/image197.e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7.emf"/><Relationship Id="rId13" Type="http://schemas.openxmlformats.org/officeDocument/2006/relationships/image" Target="../media/image212.emf"/><Relationship Id="rId18" Type="http://schemas.openxmlformats.org/officeDocument/2006/relationships/image" Target="../media/image217.emf"/><Relationship Id="rId26" Type="http://schemas.openxmlformats.org/officeDocument/2006/relationships/image" Target="../media/image225.emf"/><Relationship Id="rId3" Type="http://schemas.openxmlformats.org/officeDocument/2006/relationships/image" Target="../media/image202.emf"/><Relationship Id="rId21" Type="http://schemas.openxmlformats.org/officeDocument/2006/relationships/image" Target="../media/image220.emf"/><Relationship Id="rId34" Type="http://schemas.openxmlformats.org/officeDocument/2006/relationships/image" Target="../media/image199.emf"/><Relationship Id="rId7" Type="http://schemas.openxmlformats.org/officeDocument/2006/relationships/image" Target="../media/image206.emf"/><Relationship Id="rId12" Type="http://schemas.openxmlformats.org/officeDocument/2006/relationships/image" Target="../media/image211.emf"/><Relationship Id="rId17" Type="http://schemas.openxmlformats.org/officeDocument/2006/relationships/image" Target="../media/image216.emf"/><Relationship Id="rId25" Type="http://schemas.openxmlformats.org/officeDocument/2006/relationships/image" Target="../media/image224.emf"/><Relationship Id="rId33" Type="http://schemas.openxmlformats.org/officeDocument/2006/relationships/image" Target="../media/image198.emf"/><Relationship Id="rId2" Type="http://schemas.openxmlformats.org/officeDocument/2006/relationships/image" Target="../media/image201.emf"/><Relationship Id="rId16" Type="http://schemas.openxmlformats.org/officeDocument/2006/relationships/image" Target="../media/image215.emf"/><Relationship Id="rId20" Type="http://schemas.openxmlformats.org/officeDocument/2006/relationships/image" Target="../media/image219.emf"/><Relationship Id="rId29" Type="http://schemas.openxmlformats.org/officeDocument/2006/relationships/image" Target="../media/image194.emf"/><Relationship Id="rId1" Type="http://schemas.openxmlformats.org/officeDocument/2006/relationships/image" Target="../media/image200.emf"/><Relationship Id="rId6" Type="http://schemas.openxmlformats.org/officeDocument/2006/relationships/image" Target="../media/image205.emf"/><Relationship Id="rId11" Type="http://schemas.openxmlformats.org/officeDocument/2006/relationships/image" Target="../media/image210.emf"/><Relationship Id="rId24" Type="http://schemas.openxmlformats.org/officeDocument/2006/relationships/image" Target="../media/image223.emf"/><Relationship Id="rId32" Type="http://schemas.openxmlformats.org/officeDocument/2006/relationships/image" Target="../media/image197.emf"/><Relationship Id="rId5" Type="http://schemas.openxmlformats.org/officeDocument/2006/relationships/image" Target="../media/image204.emf"/><Relationship Id="rId15" Type="http://schemas.openxmlformats.org/officeDocument/2006/relationships/image" Target="../media/image214.emf"/><Relationship Id="rId23" Type="http://schemas.openxmlformats.org/officeDocument/2006/relationships/image" Target="../media/image222.emf"/><Relationship Id="rId28" Type="http://schemas.openxmlformats.org/officeDocument/2006/relationships/image" Target="../media/image193.emf"/><Relationship Id="rId10" Type="http://schemas.openxmlformats.org/officeDocument/2006/relationships/image" Target="../media/image209.emf"/><Relationship Id="rId19" Type="http://schemas.openxmlformats.org/officeDocument/2006/relationships/image" Target="../media/image218.emf"/><Relationship Id="rId31" Type="http://schemas.openxmlformats.org/officeDocument/2006/relationships/image" Target="../media/image196.emf"/><Relationship Id="rId4" Type="http://schemas.openxmlformats.org/officeDocument/2006/relationships/image" Target="../media/image203.emf"/><Relationship Id="rId9" Type="http://schemas.openxmlformats.org/officeDocument/2006/relationships/image" Target="../media/image208.emf"/><Relationship Id="rId14" Type="http://schemas.openxmlformats.org/officeDocument/2006/relationships/image" Target="../media/image213.emf"/><Relationship Id="rId22" Type="http://schemas.openxmlformats.org/officeDocument/2006/relationships/image" Target="../media/image221.emf"/><Relationship Id="rId27" Type="http://schemas.openxmlformats.org/officeDocument/2006/relationships/image" Target="../media/image192.emf"/><Relationship Id="rId30" Type="http://schemas.openxmlformats.org/officeDocument/2006/relationships/image" Target="../media/image195.e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3.emf"/><Relationship Id="rId3" Type="http://schemas.openxmlformats.org/officeDocument/2006/relationships/image" Target="../media/image228.emf"/><Relationship Id="rId7" Type="http://schemas.openxmlformats.org/officeDocument/2006/relationships/image" Target="../media/image232.emf"/><Relationship Id="rId2" Type="http://schemas.openxmlformats.org/officeDocument/2006/relationships/image" Target="../media/image227.emf"/><Relationship Id="rId1" Type="http://schemas.openxmlformats.org/officeDocument/2006/relationships/image" Target="../media/image226.emf"/><Relationship Id="rId6" Type="http://schemas.openxmlformats.org/officeDocument/2006/relationships/image" Target="../media/image231.emf"/><Relationship Id="rId5" Type="http://schemas.openxmlformats.org/officeDocument/2006/relationships/image" Target="../media/image230.emf"/><Relationship Id="rId10" Type="http://schemas.openxmlformats.org/officeDocument/2006/relationships/image" Target="../media/image235.emf"/><Relationship Id="rId4" Type="http://schemas.openxmlformats.org/officeDocument/2006/relationships/image" Target="../media/image229.emf"/><Relationship Id="rId9" Type="http://schemas.openxmlformats.org/officeDocument/2006/relationships/image" Target="../media/image234.e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43.emf"/><Relationship Id="rId3" Type="http://schemas.openxmlformats.org/officeDocument/2006/relationships/image" Target="../media/image238.emf"/><Relationship Id="rId7" Type="http://schemas.openxmlformats.org/officeDocument/2006/relationships/image" Target="../media/image242.emf"/><Relationship Id="rId2" Type="http://schemas.openxmlformats.org/officeDocument/2006/relationships/image" Target="../media/image237.emf"/><Relationship Id="rId1" Type="http://schemas.openxmlformats.org/officeDocument/2006/relationships/image" Target="../media/image236.emf"/><Relationship Id="rId6" Type="http://schemas.openxmlformats.org/officeDocument/2006/relationships/image" Target="../media/image241.wmf"/><Relationship Id="rId5" Type="http://schemas.openxmlformats.org/officeDocument/2006/relationships/image" Target="../media/image240.wmf"/><Relationship Id="rId4" Type="http://schemas.openxmlformats.org/officeDocument/2006/relationships/image" Target="../media/image239.e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51.emf"/><Relationship Id="rId13" Type="http://schemas.openxmlformats.org/officeDocument/2006/relationships/image" Target="../media/image256.emf"/><Relationship Id="rId18" Type="http://schemas.openxmlformats.org/officeDocument/2006/relationships/image" Target="../media/image261.emf"/><Relationship Id="rId26" Type="http://schemas.openxmlformats.org/officeDocument/2006/relationships/image" Target="../media/image194.emf"/><Relationship Id="rId3" Type="http://schemas.openxmlformats.org/officeDocument/2006/relationships/image" Target="../media/image246.emf"/><Relationship Id="rId21" Type="http://schemas.openxmlformats.org/officeDocument/2006/relationships/image" Target="../media/image264.emf"/><Relationship Id="rId7" Type="http://schemas.openxmlformats.org/officeDocument/2006/relationships/image" Target="../media/image250.emf"/><Relationship Id="rId12" Type="http://schemas.openxmlformats.org/officeDocument/2006/relationships/image" Target="../media/image255.emf"/><Relationship Id="rId17" Type="http://schemas.openxmlformats.org/officeDocument/2006/relationships/image" Target="../media/image260.emf"/><Relationship Id="rId25" Type="http://schemas.openxmlformats.org/officeDocument/2006/relationships/image" Target="../media/image193.emf"/><Relationship Id="rId2" Type="http://schemas.openxmlformats.org/officeDocument/2006/relationships/image" Target="../media/image245.emf"/><Relationship Id="rId16" Type="http://schemas.openxmlformats.org/officeDocument/2006/relationships/image" Target="../media/image259.emf"/><Relationship Id="rId20" Type="http://schemas.openxmlformats.org/officeDocument/2006/relationships/image" Target="../media/image263.emf"/><Relationship Id="rId29" Type="http://schemas.openxmlformats.org/officeDocument/2006/relationships/image" Target="../media/image197.emf"/><Relationship Id="rId1" Type="http://schemas.openxmlformats.org/officeDocument/2006/relationships/image" Target="../media/image244.emf"/><Relationship Id="rId6" Type="http://schemas.openxmlformats.org/officeDocument/2006/relationships/image" Target="../media/image249.emf"/><Relationship Id="rId11" Type="http://schemas.openxmlformats.org/officeDocument/2006/relationships/image" Target="../media/image254.emf"/><Relationship Id="rId24" Type="http://schemas.openxmlformats.org/officeDocument/2006/relationships/image" Target="../media/image192.emf"/><Relationship Id="rId5" Type="http://schemas.openxmlformats.org/officeDocument/2006/relationships/image" Target="../media/image248.emf"/><Relationship Id="rId15" Type="http://schemas.openxmlformats.org/officeDocument/2006/relationships/image" Target="../media/image258.emf"/><Relationship Id="rId23" Type="http://schemas.openxmlformats.org/officeDocument/2006/relationships/image" Target="../media/image266.emf"/><Relationship Id="rId28" Type="http://schemas.openxmlformats.org/officeDocument/2006/relationships/image" Target="../media/image196.emf"/><Relationship Id="rId10" Type="http://schemas.openxmlformats.org/officeDocument/2006/relationships/image" Target="../media/image253.emf"/><Relationship Id="rId19" Type="http://schemas.openxmlformats.org/officeDocument/2006/relationships/image" Target="../media/image262.emf"/><Relationship Id="rId31" Type="http://schemas.openxmlformats.org/officeDocument/2006/relationships/image" Target="../media/image199.emf"/><Relationship Id="rId4" Type="http://schemas.openxmlformats.org/officeDocument/2006/relationships/image" Target="../media/image247.emf"/><Relationship Id="rId9" Type="http://schemas.openxmlformats.org/officeDocument/2006/relationships/image" Target="../media/image252.emf"/><Relationship Id="rId14" Type="http://schemas.openxmlformats.org/officeDocument/2006/relationships/image" Target="../media/image257.emf"/><Relationship Id="rId22" Type="http://schemas.openxmlformats.org/officeDocument/2006/relationships/image" Target="../media/image265.emf"/><Relationship Id="rId27" Type="http://schemas.openxmlformats.org/officeDocument/2006/relationships/image" Target="../media/image195.emf"/><Relationship Id="rId30" Type="http://schemas.openxmlformats.org/officeDocument/2006/relationships/image" Target="../media/image198.e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9.emf"/><Relationship Id="rId2" Type="http://schemas.openxmlformats.org/officeDocument/2006/relationships/image" Target="../media/image268.emf"/><Relationship Id="rId1" Type="http://schemas.openxmlformats.org/officeDocument/2006/relationships/image" Target="../media/image267.emf"/><Relationship Id="rId4" Type="http://schemas.openxmlformats.org/officeDocument/2006/relationships/image" Target="../media/image270.e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279.emf"/><Relationship Id="rId13" Type="http://schemas.openxmlformats.org/officeDocument/2006/relationships/image" Target="../media/image284.emf"/><Relationship Id="rId18" Type="http://schemas.openxmlformats.org/officeDocument/2006/relationships/image" Target="../media/image289.emf"/><Relationship Id="rId26" Type="http://schemas.openxmlformats.org/officeDocument/2006/relationships/image" Target="../media/image198.emf"/><Relationship Id="rId3" Type="http://schemas.openxmlformats.org/officeDocument/2006/relationships/image" Target="../media/image274.emf"/><Relationship Id="rId21" Type="http://schemas.openxmlformats.org/officeDocument/2006/relationships/image" Target="../media/image193.emf"/><Relationship Id="rId7" Type="http://schemas.openxmlformats.org/officeDocument/2006/relationships/image" Target="../media/image278.emf"/><Relationship Id="rId12" Type="http://schemas.openxmlformats.org/officeDocument/2006/relationships/image" Target="../media/image283.emf"/><Relationship Id="rId17" Type="http://schemas.openxmlformats.org/officeDocument/2006/relationships/image" Target="../media/image288.emf"/><Relationship Id="rId25" Type="http://schemas.openxmlformats.org/officeDocument/2006/relationships/image" Target="../media/image197.emf"/><Relationship Id="rId2" Type="http://schemas.openxmlformats.org/officeDocument/2006/relationships/image" Target="../media/image273.emf"/><Relationship Id="rId16" Type="http://schemas.openxmlformats.org/officeDocument/2006/relationships/image" Target="../media/image287.emf"/><Relationship Id="rId20" Type="http://schemas.openxmlformats.org/officeDocument/2006/relationships/image" Target="../media/image192.emf"/><Relationship Id="rId1" Type="http://schemas.openxmlformats.org/officeDocument/2006/relationships/image" Target="../media/image272.emf"/><Relationship Id="rId6" Type="http://schemas.openxmlformats.org/officeDocument/2006/relationships/image" Target="../media/image277.emf"/><Relationship Id="rId11" Type="http://schemas.openxmlformats.org/officeDocument/2006/relationships/image" Target="../media/image282.emf"/><Relationship Id="rId24" Type="http://schemas.openxmlformats.org/officeDocument/2006/relationships/image" Target="../media/image196.emf"/><Relationship Id="rId5" Type="http://schemas.openxmlformats.org/officeDocument/2006/relationships/image" Target="../media/image276.emf"/><Relationship Id="rId15" Type="http://schemas.openxmlformats.org/officeDocument/2006/relationships/image" Target="../media/image286.emf"/><Relationship Id="rId23" Type="http://schemas.openxmlformats.org/officeDocument/2006/relationships/image" Target="../media/image195.emf"/><Relationship Id="rId10" Type="http://schemas.openxmlformats.org/officeDocument/2006/relationships/image" Target="../media/image281.emf"/><Relationship Id="rId19" Type="http://schemas.openxmlformats.org/officeDocument/2006/relationships/image" Target="../media/image290.emf"/><Relationship Id="rId4" Type="http://schemas.openxmlformats.org/officeDocument/2006/relationships/image" Target="../media/image275.emf"/><Relationship Id="rId9" Type="http://schemas.openxmlformats.org/officeDocument/2006/relationships/image" Target="../media/image280.emf"/><Relationship Id="rId14" Type="http://schemas.openxmlformats.org/officeDocument/2006/relationships/image" Target="../media/image285.emf"/><Relationship Id="rId22" Type="http://schemas.openxmlformats.org/officeDocument/2006/relationships/image" Target="../media/image194.emf"/><Relationship Id="rId27" Type="http://schemas.openxmlformats.org/officeDocument/2006/relationships/image" Target="../media/image199.e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298.emf"/><Relationship Id="rId13" Type="http://schemas.openxmlformats.org/officeDocument/2006/relationships/image" Target="../media/image303.emf"/><Relationship Id="rId18" Type="http://schemas.openxmlformats.org/officeDocument/2006/relationships/image" Target="../media/image194.emf"/><Relationship Id="rId3" Type="http://schemas.openxmlformats.org/officeDocument/2006/relationships/image" Target="../media/image293.emf"/><Relationship Id="rId21" Type="http://schemas.openxmlformats.org/officeDocument/2006/relationships/image" Target="../media/image197.emf"/><Relationship Id="rId7" Type="http://schemas.openxmlformats.org/officeDocument/2006/relationships/image" Target="../media/image297.emf"/><Relationship Id="rId12" Type="http://schemas.openxmlformats.org/officeDocument/2006/relationships/image" Target="../media/image302.emf"/><Relationship Id="rId17" Type="http://schemas.openxmlformats.org/officeDocument/2006/relationships/image" Target="../media/image193.emf"/><Relationship Id="rId2" Type="http://schemas.openxmlformats.org/officeDocument/2006/relationships/image" Target="../media/image292.emf"/><Relationship Id="rId16" Type="http://schemas.openxmlformats.org/officeDocument/2006/relationships/image" Target="../media/image192.emf"/><Relationship Id="rId20" Type="http://schemas.openxmlformats.org/officeDocument/2006/relationships/image" Target="../media/image196.emf"/><Relationship Id="rId1" Type="http://schemas.openxmlformats.org/officeDocument/2006/relationships/image" Target="../media/image291.emf"/><Relationship Id="rId6" Type="http://schemas.openxmlformats.org/officeDocument/2006/relationships/image" Target="../media/image296.emf"/><Relationship Id="rId11" Type="http://schemas.openxmlformats.org/officeDocument/2006/relationships/image" Target="../media/image301.emf"/><Relationship Id="rId5" Type="http://schemas.openxmlformats.org/officeDocument/2006/relationships/image" Target="../media/image295.emf"/><Relationship Id="rId15" Type="http://schemas.openxmlformats.org/officeDocument/2006/relationships/image" Target="../media/image305.emf"/><Relationship Id="rId23" Type="http://schemas.openxmlformats.org/officeDocument/2006/relationships/image" Target="../media/image199.emf"/><Relationship Id="rId10" Type="http://schemas.openxmlformats.org/officeDocument/2006/relationships/image" Target="../media/image300.emf"/><Relationship Id="rId19" Type="http://schemas.openxmlformats.org/officeDocument/2006/relationships/image" Target="../media/image195.emf"/><Relationship Id="rId4" Type="http://schemas.openxmlformats.org/officeDocument/2006/relationships/image" Target="../media/image294.emf"/><Relationship Id="rId9" Type="http://schemas.openxmlformats.org/officeDocument/2006/relationships/image" Target="../media/image299.emf"/><Relationship Id="rId14" Type="http://schemas.openxmlformats.org/officeDocument/2006/relationships/image" Target="../media/image304.emf"/><Relationship Id="rId22" Type="http://schemas.openxmlformats.org/officeDocument/2006/relationships/image" Target="../media/image198.e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313.emf"/><Relationship Id="rId3" Type="http://schemas.openxmlformats.org/officeDocument/2006/relationships/image" Target="../media/image308.emf"/><Relationship Id="rId7" Type="http://schemas.openxmlformats.org/officeDocument/2006/relationships/image" Target="../media/image312.emf"/><Relationship Id="rId2" Type="http://schemas.openxmlformats.org/officeDocument/2006/relationships/image" Target="../media/image307.emf"/><Relationship Id="rId1" Type="http://schemas.openxmlformats.org/officeDocument/2006/relationships/image" Target="../media/image306.emf"/><Relationship Id="rId6" Type="http://schemas.openxmlformats.org/officeDocument/2006/relationships/image" Target="../media/image311.emf"/><Relationship Id="rId5" Type="http://schemas.openxmlformats.org/officeDocument/2006/relationships/image" Target="../media/image310.emf"/><Relationship Id="rId4" Type="http://schemas.openxmlformats.org/officeDocument/2006/relationships/image" Target="../media/image309.e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321.emf"/><Relationship Id="rId13" Type="http://schemas.openxmlformats.org/officeDocument/2006/relationships/image" Target="../media/image326.emf"/><Relationship Id="rId18" Type="http://schemas.openxmlformats.org/officeDocument/2006/relationships/image" Target="../media/image331.emf"/><Relationship Id="rId3" Type="http://schemas.openxmlformats.org/officeDocument/2006/relationships/image" Target="../media/image316.emf"/><Relationship Id="rId21" Type="http://schemas.openxmlformats.org/officeDocument/2006/relationships/image" Target="../media/image334.emf"/><Relationship Id="rId7" Type="http://schemas.openxmlformats.org/officeDocument/2006/relationships/image" Target="../media/image320.emf"/><Relationship Id="rId12" Type="http://schemas.openxmlformats.org/officeDocument/2006/relationships/image" Target="../media/image325.emf"/><Relationship Id="rId17" Type="http://schemas.openxmlformats.org/officeDocument/2006/relationships/image" Target="../media/image330.emf"/><Relationship Id="rId2" Type="http://schemas.openxmlformats.org/officeDocument/2006/relationships/image" Target="../media/image315.emf"/><Relationship Id="rId16" Type="http://schemas.openxmlformats.org/officeDocument/2006/relationships/image" Target="../media/image329.emf"/><Relationship Id="rId20" Type="http://schemas.openxmlformats.org/officeDocument/2006/relationships/image" Target="../media/image333.emf"/><Relationship Id="rId1" Type="http://schemas.openxmlformats.org/officeDocument/2006/relationships/image" Target="../media/image314.emf"/><Relationship Id="rId6" Type="http://schemas.openxmlformats.org/officeDocument/2006/relationships/image" Target="../media/image319.emf"/><Relationship Id="rId11" Type="http://schemas.openxmlformats.org/officeDocument/2006/relationships/image" Target="../media/image324.emf"/><Relationship Id="rId5" Type="http://schemas.openxmlformats.org/officeDocument/2006/relationships/image" Target="../media/image318.emf"/><Relationship Id="rId15" Type="http://schemas.openxmlformats.org/officeDocument/2006/relationships/image" Target="../media/image328.emf"/><Relationship Id="rId10" Type="http://schemas.openxmlformats.org/officeDocument/2006/relationships/image" Target="../media/image323.emf"/><Relationship Id="rId19" Type="http://schemas.openxmlformats.org/officeDocument/2006/relationships/image" Target="../media/image332.emf"/><Relationship Id="rId4" Type="http://schemas.openxmlformats.org/officeDocument/2006/relationships/image" Target="../media/image317.emf"/><Relationship Id="rId9" Type="http://schemas.openxmlformats.org/officeDocument/2006/relationships/image" Target="../media/image322.emf"/><Relationship Id="rId14" Type="http://schemas.openxmlformats.org/officeDocument/2006/relationships/image" Target="../media/image327.emf"/><Relationship Id="rId22" Type="http://schemas.openxmlformats.org/officeDocument/2006/relationships/image" Target="../media/image335.e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13" Type="http://schemas.openxmlformats.org/officeDocument/2006/relationships/image" Target="../media/image21.emf"/><Relationship Id="rId18" Type="http://schemas.openxmlformats.org/officeDocument/2006/relationships/image" Target="../media/image26.emf"/><Relationship Id="rId3" Type="http://schemas.openxmlformats.org/officeDocument/2006/relationships/image" Target="../media/image11.emf"/><Relationship Id="rId21" Type="http://schemas.openxmlformats.org/officeDocument/2006/relationships/image" Target="../media/image29.emf"/><Relationship Id="rId7" Type="http://schemas.openxmlformats.org/officeDocument/2006/relationships/image" Target="../media/image15.emf"/><Relationship Id="rId12" Type="http://schemas.openxmlformats.org/officeDocument/2006/relationships/image" Target="../media/image20.emf"/><Relationship Id="rId17" Type="http://schemas.openxmlformats.org/officeDocument/2006/relationships/image" Target="../media/image25.emf"/><Relationship Id="rId2" Type="http://schemas.openxmlformats.org/officeDocument/2006/relationships/image" Target="../media/image10.emf"/><Relationship Id="rId16" Type="http://schemas.openxmlformats.org/officeDocument/2006/relationships/image" Target="../media/image24.emf"/><Relationship Id="rId20" Type="http://schemas.openxmlformats.org/officeDocument/2006/relationships/image" Target="../media/image28.emf"/><Relationship Id="rId1" Type="http://schemas.openxmlformats.org/officeDocument/2006/relationships/image" Target="../media/image9.emf"/><Relationship Id="rId6" Type="http://schemas.openxmlformats.org/officeDocument/2006/relationships/image" Target="../media/image14.emf"/><Relationship Id="rId11" Type="http://schemas.openxmlformats.org/officeDocument/2006/relationships/image" Target="../media/image19.emf"/><Relationship Id="rId5" Type="http://schemas.openxmlformats.org/officeDocument/2006/relationships/image" Target="../media/image13.emf"/><Relationship Id="rId15" Type="http://schemas.openxmlformats.org/officeDocument/2006/relationships/image" Target="../media/image23.emf"/><Relationship Id="rId10" Type="http://schemas.openxmlformats.org/officeDocument/2006/relationships/image" Target="../media/image18.emf"/><Relationship Id="rId19" Type="http://schemas.openxmlformats.org/officeDocument/2006/relationships/image" Target="../media/image27.emf"/><Relationship Id="rId4" Type="http://schemas.openxmlformats.org/officeDocument/2006/relationships/image" Target="../media/image12.emf"/><Relationship Id="rId9" Type="http://schemas.openxmlformats.org/officeDocument/2006/relationships/image" Target="../media/image17.emf"/><Relationship Id="rId14" Type="http://schemas.openxmlformats.org/officeDocument/2006/relationships/image" Target="../media/image22.emf"/><Relationship Id="rId22" Type="http://schemas.openxmlformats.org/officeDocument/2006/relationships/image" Target="../media/image30.e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8.emf"/><Relationship Id="rId7" Type="http://schemas.openxmlformats.org/officeDocument/2006/relationships/image" Target="../media/image342.emf"/><Relationship Id="rId2" Type="http://schemas.openxmlformats.org/officeDocument/2006/relationships/image" Target="../media/image337.emf"/><Relationship Id="rId1" Type="http://schemas.openxmlformats.org/officeDocument/2006/relationships/image" Target="../media/image336.emf"/><Relationship Id="rId6" Type="http://schemas.openxmlformats.org/officeDocument/2006/relationships/image" Target="../media/image341.emf"/><Relationship Id="rId5" Type="http://schemas.openxmlformats.org/officeDocument/2006/relationships/image" Target="../media/image340.emf"/><Relationship Id="rId4" Type="http://schemas.openxmlformats.org/officeDocument/2006/relationships/image" Target="../media/image339.e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5.emf"/><Relationship Id="rId2" Type="http://schemas.openxmlformats.org/officeDocument/2006/relationships/image" Target="../media/image344.emf"/><Relationship Id="rId1" Type="http://schemas.openxmlformats.org/officeDocument/2006/relationships/image" Target="../media/image343.emf"/><Relationship Id="rId6" Type="http://schemas.openxmlformats.org/officeDocument/2006/relationships/image" Target="../media/image348.emf"/><Relationship Id="rId5" Type="http://schemas.openxmlformats.org/officeDocument/2006/relationships/image" Target="../media/image347.emf"/><Relationship Id="rId4" Type="http://schemas.openxmlformats.org/officeDocument/2006/relationships/image" Target="../media/image346.emf"/></Relationships>
</file>

<file path=ppt/drawings/_rels/vmlDrawing22.vml.rels><?xml version="1.0" encoding="UTF-8" standalone="yes"?>
<Relationships xmlns="http://schemas.openxmlformats.org/package/2006/relationships"><Relationship Id="rId8" Type="http://schemas.openxmlformats.org/officeDocument/2006/relationships/image" Target="../media/image356.emf"/><Relationship Id="rId13" Type="http://schemas.openxmlformats.org/officeDocument/2006/relationships/image" Target="../media/image361.emf"/><Relationship Id="rId18" Type="http://schemas.openxmlformats.org/officeDocument/2006/relationships/image" Target="../media/image366.emf"/><Relationship Id="rId26" Type="http://schemas.openxmlformats.org/officeDocument/2006/relationships/image" Target="../media/image374.emf"/><Relationship Id="rId3" Type="http://schemas.openxmlformats.org/officeDocument/2006/relationships/image" Target="../media/image351.emf"/><Relationship Id="rId21" Type="http://schemas.openxmlformats.org/officeDocument/2006/relationships/image" Target="../media/image369.emf"/><Relationship Id="rId34" Type="http://schemas.openxmlformats.org/officeDocument/2006/relationships/image" Target="../media/image382.emf"/><Relationship Id="rId7" Type="http://schemas.openxmlformats.org/officeDocument/2006/relationships/image" Target="../media/image355.emf"/><Relationship Id="rId12" Type="http://schemas.openxmlformats.org/officeDocument/2006/relationships/image" Target="../media/image360.emf"/><Relationship Id="rId17" Type="http://schemas.openxmlformats.org/officeDocument/2006/relationships/image" Target="../media/image365.emf"/><Relationship Id="rId25" Type="http://schemas.openxmlformats.org/officeDocument/2006/relationships/image" Target="../media/image373.emf"/><Relationship Id="rId33" Type="http://schemas.openxmlformats.org/officeDocument/2006/relationships/image" Target="../media/image381.emf"/><Relationship Id="rId2" Type="http://schemas.openxmlformats.org/officeDocument/2006/relationships/image" Target="../media/image350.emf"/><Relationship Id="rId16" Type="http://schemas.openxmlformats.org/officeDocument/2006/relationships/image" Target="../media/image364.emf"/><Relationship Id="rId20" Type="http://schemas.openxmlformats.org/officeDocument/2006/relationships/image" Target="../media/image368.emf"/><Relationship Id="rId29" Type="http://schemas.openxmlformats.org/officeDocument/2006/relationships/image" Target="../media/image377.emf"/><Relationship Id="rId1" Type="http://schemas.openxmlformats.org/officeDocument/2006/relationships/image" Target="../media/image349.emf"/><Relationship Id="rId6" Type="http://schemas.openxmlformats.org/officeDocument/2006/relationships/image" Target="../media/image354.emf"/><Relationship Id="rId11" Type="http://schemas.openxmlformats.org/officeDocument/2006/relationships/image" Target="../media/image359.emf"/><Relationship Id="rId24" Type="http://schemas.openxmlformats.org/officeDocument/2006/relationships/image" Target="../media/image372.emf"/><Relationship Id="rId32" Type="http://schemas.openxmlformats.org/officeDocument/2006/relationships/image" Target="../media/image380.emf"/><Relationship Id="rId5" Type="http://schemas.openxmlformats.org/officeDocument/2006/relationships/image" Target="../media/image353.emf"/><Relationship Id="rId15" Type="http://schemas.openxmlformats.org/officeDocument/2006/relationships/image" Target="../media/image363.emf"/><Relationship Id="rId23" Type="http://schemas.openxmlformats.org/officeDocument/2006/relationships/image" Target="../media/image371.emf"/><Relationship Id="rId28" Type="http://schemas.openxmlformats.org/officeDocument/2006/relationships/image" Target="../media/image376.emf"/><Relationship Id="rId10" Type="http://schemas.openxmlformats.org/officeDocument/2006/relationships/image" Target="../media/image358.emf"/><Relationship Id="rId19" Type="http://schemas.openxmlformats.org/officeDocument/2006/relationships/image" Target="../media/image367.emf"/><Relationship Id="rId31" Type="http://schemas.openxmlformats.org/officeDocument/2006/relationships/image" Target="../media/image379.emf"/><Relationship Id="rId4" Type="http://schemas.openxmlformats.org/officeDocument/2006/relationships/image" Target="../media/image352.emf"/><Relationship Id="rId9" Type="http://schemas.openxmlformats.org/officeDocument/2006/relationships/image" Target="../media/image357.emf"/><Relationship Id="rId14" Type="http://schemas.openxmlformats.org/officeDocument/2006/relationships/image" Target="../media/image362.emf"/><Relationship Id="rId22" Type="http://schemas.openxmlformats.org/officeDocument/2006/relationships/image" Target="../media/image370.emf"/><Relationship Id="rId27" Type="http://schemas.openxmlformats.org/officeDocument/2006/relationships/image" Target="../media/image375.wmf"/><Relationship Id="rId30" Type="http://schemas.openxmlformats.org/officeDocument/2006/relationships/image" Target="../media/image378.emf"/></Relationships>
</file>

<file path=ppt/drawings/_rels/vmlDrawing23.vml.rels><?xml version="1.0" encoding="UTF-8" standalone="yes"?>
<Relationships xmlns="http://schemas.openxmlformats.org/package/2006/relationships"><Relationship Id="rId8" Type="http://schemas.openxmlformats.org/officeDocument/2006/relationships/image" Target="../media/image390.emf"/><Relationship Id="rId13" Type="http://schemas.openxmlformats.org/officeDocument/2006/relationships/image" Target="../media/image395.emf"/><Relationship Id="rId18" Type="http://schemas.openxmlformats.org/officeDocument/2006/relationships/image" Target="../media/image400.emf"/><Relationship Id="rId3" Type="http://schemas.openxmlformats.org/officeDocument/2006/relationships/image" Target="../media/image385.emf"/><Relationship Id="rId7" Type="http://schemas.openxmlformats.org/officeDocument/2006/relationships/image" Target="../media/image389.emf"/><Relationship Id="rId12" Type="http://schemas.openxmlformats.org/officeDocument/2006/relationships/image" Target="../media/image394.emf"/><Relationship Id="rId17" Type="http://schemas.openxmlformats.org/officeDocument/2006/relationships/image" Target="../media/image399.emf"/><Relationship Id="rId2" Type="http://schemas.openxmlformats.org/officeDocument/2006/relationships/image" Target="../media/image384.emf"/><Relationship Id="rId16" Type="http://schemas.openxmlformats.org/officeDocument/2006/relationships/image" Target="../media/image398.emf"/><Relationship Id="rId20" Type="http://schemas.openxmlformats.org/officeDocument/2006/relationships/image" Target="../media/image402.emf"/><Relationship Id="rId1" Type="http://schemas.openxmlformats.org/officeDocument/2006/relationships/image" Target="../media/image383.emf"/><Relationship Id="rId6" Type="http://schemas.openxmlformats.org/officeDocument/2006/relationships/image" Target="../media/image388.emf"/><Relationship Id="rId11" Type="http://schemas.openxmlformats.org/officeDocument/2006/relationships/image" Target="../media/image393.emf"/><Relationship Id="rId5" Type="http://schemas.openxmlformats.org/officeDocument/2006/relationships/image" Target="../media/image387.emf"/><Relationship Id="rId15" Type="http://schemas.openxmlformats.org/officeDocument/2006/relationships/image" Target="../media/image397.emf"/><Relationship Id="rId10" Type="http://schemas.openxmlformats.org/officeDocument/2006/relationships/image" Target="../media/image392.emf"/><Relationship Id="rId19" Type="http://schemas.openxmlformats.org/officeDocument/2006/relationships/image" Target="../media/image401.emf"/><Relationship Id="rId4" Type="http://schemas.openxmlformats.org/officeDocument/2006/relationships/image" Target="../media/image386.emf"/><Relationship Id="rId9" Type="http://schemas.openxmlformats.org/officeDocument/2006/relationships/image" Target="../media/image391.emf"/><Relationship Id="rId14" Type="http://schemas.openxmlformats.org/officeDocument/2006/relationships/image" Target="../media/image396.emf"/></Relationships>
</file>

<file path=ppt/drawings/_rels/vmlDrawing24.vml.rels><?xml version="1.0" encoding="UTF-8" standalone="yes"?>
<Relationships xmlns="http://schemas.openxmlformats.org/package/2006/relationships"><Relationship Id="rId8" Type="http://schemas.openxmlformats.org/officeDocument/2006/relationships/image" Target="../media/image410.emf"/><Relationship Id="rId3" Type="http://schemas.openxmlformats.org/officeDocument/2006/relationships/image" Target="../media/image405.emf"/><Relationship Id="rId7" Type="http://schemas.openxmlformats.org/officeDocument/2006/relationships/image" Target="../media/image409.emf"/><Relationship Id="rId2" Type="http://schemas.openxmlformats.org/officeDocument/2006/relationships/image" Target="../media/image404.emf"/><Relationship Id="rId1" Type="http://schemas.openxmlformats.org/officeDocument/2006/relationships/image" Target="../media/image403.emf"/><Relationship Id="rId6" Type="http://schemas.openxmlformats.org/officeDocument/2006/relationships/image" Target="../media/image408.emf"/><Relationship Id="rId11" Type="http://schemas.openxmlformats.org/officeDocument/2006/relationships/image" Target="../media/image413.emf"/><Relationship Id="rId5" Type="http://schemas.openxmlformats.org/officeDocument/2006/relationships/image" Target="../media/image407.emf"/><Relationship Id="rId10" Type="http://schemas.openxmlformats.org/officeDocument/2006/relationships/image" Target="../media/image412.emf"/><Relationship Id="rId4" Type="http://schemas.openxmlformats.org/officeDocument/2006/relationships/image" Target="../media/image406.emf"/><Relationship Id="rId9" Type="http://schemas.openxmlformats.org/officeDocument/2006/relationships/image" Target="../media/image411.e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6.emf"/><Relationship Id="rId2" Type="http://schemas.openxmlformats.org/officeDocument/2006/relationships/image" Target="../media/image415.emf"/><Relationship Id="rId1" Type="http://schemas.openxmlformats.org/officeDocument/2006/relationships/image" Target="../media/image414.emf"/><Relationship Id="rId6" Type="http://schemas.openxmlformats.org/officeDocument/2006/relationships/image" Target="../media/image419.emf"/><Relationship Id="rId5" Type="http://schemas.openxmlformats.org/officeDocument/2006/relationships/image" Target="../media/image418.emf"/><Relationship Id="rId4" Type="http://schemas.openxmlformats.org/officeDocument/2006/relationships/image" Target="../media/image417.e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2.emf"/><Relationship Id="rId2" Type="http://schemas.openxmlformats.org/officeDocument/2006/relationships/image" Target="../media/image421.emf"/><Relationship Id="rId1" Type="http://schemas.openxmlformats.org/officeDocument/2006/relationships/image" Target="../media/image420.emf"/><Relationship Id="rId5" Type="http://schemas.openxmlformats.org/officeDocument/2006/relationships/image" Target="../media/image424.emf"/><Relationship Id="rId4" Type="http://schemas.openxmlformats.org/officeDocument/2006/relationships/image" Target="../media/image423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4.png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5.png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38.emf"/><Relationship Id="rId13" Type="http://schemas.openxmlformats.org/officeDocument/2006/relationships/image" Target="../media/image43.emf"/><Relationship Id="rId18" Type="http://schemas.openxmlformats.org/officeDocument/2006/relationships/image" Target="../media/image48.emf"/><Relationship Id="rId26" Type="http://schemas.openxmlformats.org/officeDocument/2006/relationships/image" Target="../media/image56.emf"/><Relationship Id="rId3" Type="http://schemas.openxmlformats.org/officeDocument/2006/relationships/image" Target="../media/image33.emf"/><Relationship Id="rId21" Type="http://schemas.openxmlformats.org/officeDocument/2006/relationships/image" Target="../media/image51.emf"/><Relationship Id="rId34" Type="http://schemas.openxmlformats.org/officeDocument/2006/relationships/image" Target="../media/image64.emf"/><Relationship Id="rId7" Type="http://schemas.openxmlformats.org/officeDocument/2006/relationships/image" Target="../media/image37.emf"/><Relationship Id="rId12" Type="http://schemas.openxmlformats.org/officeDocument/2006/relationships/image" Target="../media/image42.emf"/><Relationship Id="rId17" Type="http://schemas.openxmlformats.org/officeDocument/2006/relationships/image" Target="../media/image47.emf"/><Relationship Id="rId25" Type="http://schemas.openxmlformats.org/officeDocument/2006/relationships/image" Target="../media/image55.emf"/><Relationship Id="rId33" Type="http://schemas.openxmlformats.org/officeDocument/2006/relationships/image" Target="../media/image63.emf"/><Relationship Id="rId2" Type="http://schemas.openxmlformats.org/officeDocument/2006/relationships/image" Target="../media/image32.emf"/><Relationship Id="rId16" Type="http://schemas.openxmlformats.org/officeDocument/2006/relationships/image" Target="../media/image46.emf"/><Relationship Id="rId20" Type="http://schemas.openxmlformats.org/officeDocument/2006/relationships/image" Target="../media/image50.emf"/><Relationship Id="rId29" Type="http://schemas.openxmlformats.org/officeDocument/2006/relationships/image" Target="../media/image59.emf"/><Relationship Id="rId1" Type="http://schemas.openxmlformats.org/officeDocument/2006/relationships/image" Target="../media/image31.wmf"/><Relationship Id="rId6" Type="http://schemas.openxmlformats.org/officeDocument/2006/relationships/image" Target="../media/image36.emf"/><Relationship Id="rId11" Type="http://schemas.openxmlformats.org/officeDocument/2006/relationships/image" Target="../media/image41.emf"/><Relationship Id="rId24" Type="http://schemas.openxmlformats.org/officeDocument/2006/relationships/image" Target="../media/image54.emf"/><Relationship Id="rId32" Type="http://schemas.openxmlformats.org/officeDocument/2006/relationships/image" Target="../media/image62.emf"/><Relationship Id="rId5" Type="http://schemas.openxmlformats.org/officeDocument/2006/relationships/image" Target="../media/image35.emf"/><Relationship Id="rId15" Type="http://schemas.openxmlformats.org/officeDocument/2006/relationships/image" Target="../media/image45.emf"/><Relationship Id="rId23" Type="http://schemas.openxmlformats.org/officeDocument/2006/relationships/image" Target="../media/image53.emf"/><Relationship Id="rId28" Type="http://schemas.openxmlformats.org/officeDocument/2006/relationships/image" Target="../media/image58.emf"/><Relationship Id="rId36" Type="http://schemas.openxmlformats.org/officeDocument/2006/relationships/image" Target="../media/image66.emf"/><Relationship Id="rId10" Type="http://schemas.openxmlformats.org/officeDocument/2006/relationships/image" Target="../media/image40.emf"/><Relationship Id="rId19" Type="http://schemas.openxmlformats.org/officeDocument/2006/relationships/image" Target="../media/image49.emf"/><Relationship Id="rId31" Type="http://schemas.openxmlformats.org/officeDocument/2006/relationships/image" Target="../media/image61.emf"/><Relationship Id="rId4" Type="http://schemas.openxmlformats.org/officeDocument/2006/relationships/image" Target="../media/image34.emf"/><Relationship Id="rId9" Type="http://schemas.openxmlformats.org/officeDocument/2006/relationships/image" Target="../media/image39.emf"/><Relationship Id="rId14" Type="http://schemas.openxmlformats.org/officeDocument/2006/relationships/image" Target="../media/image44.emf"/><Relationship Id="rId22" Type="http://schemas.openxmlformats.org/officeDocument/2006/relationships/image" Target="../media/image52.emf"/><Relationship Id="rId27" Type="http://schemas.openxmlformats.org/officeDocument/2006/relationships/image" Target="../media/image57.emf"/><Relationship Id="rId30" Type="http://schemas.openxmlformats.org/officeDocument/2006/relationships/image" Target="../media/image60.emf"/><Relationship Id="rId35" Type="http://schemas.openxmlformats.org/officeDocument/2006/relationships/image" Target="../media/image65.e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74.emf"/><Relationship Id="rId13" Type="http://schemas.openxmlformats.org/officeDocument/2006/relationships/image" Target="../media/image79.emf"/><Relationship Id="rId18" Type="http://schemas.openxmlformats.org/officeDocument/2006/relationships/image" Target="../media/image84.emf"/><Relationship Id="rId3" Type="http://schemas.openxmlformats.org/officeDocument/2006/relationships/image" Target="../media/image69.emf"/><Relationship Id="rId21" Type="http://schemas.openxmlformats.org/officeDocument/2006/relationships/image" Target="../media/image87.emf"/><Relationship Id="rId7" Type="http://schemas.openxmlformats.org/officeDocument/2006/relationships/image" Target="../media/image73.emf"/><Relationship Id="rId12" Type="http://schemas.openxmlformats.org/officeDocument/2006/relationships/image" Target="../media/image78.emf"/><Relationship Id="rId17" Type="http://schemas.openxmlformats.org/officeDocument/2006/relationships/image" Target="../media/image83.emf"/><Relationship Id="rId2" Type="http://schemas.openxmlformats.org/officeDocument/2006/relationships/image" Target="../media/image68.emf"/><Relationship Id="rId16" Type="http://schemas.openxmlformats.org/officeDocument/2006/relationships/image" Target="../media/image82.emf"/><Relationship Id="rId20" Type="http://schemas.openxmlformats.org/officeDocument/2006/relationships/image" Target="../media/image86.emf"/><Relationship Id="rId1" Type="http://schemas.openxmlformats.org/officeDocument/2006/relationships/image" Target="../media/image67.emf"/><Relationship Id="rId6" Type="http://schemas.openxmlformats.org/officeDocument/2006/relationships/image" Target="../media/image72.emf"/><Relationship Id="rId11" Type="http://schemas.openxmlformats.org/officeDocument/2006/relationships/image" Target="../media/image77.emf"/><Relationship Id="rId5" Type="http://schemas.openxmlformats.org/officeDocument/2006/relationships/image" Target="../media/image71.emf"/><Relationship Id="rId15" Type="http://schemas.openxmlformats.org/officeDocument/2006/relationships/image" Target="../media/image81.emf"/><Relationship Id="rId23" Type="http://schemas.openxmlformats.org/officeDocument/2006/relationships/image" Target="../media/image89.wmf"/><Relationship Id="rId10" Type="http://schemas.openxmlformats.org/officeDocument/2006/relationships/image" Target="../media/image76.emf"/><Relationship Id="rId19" Type="http://schemas.openxmlformats.org/officeDocument/2006/relationships/image" Target="../media/image85.emf"/><Relationship Id="rId4" Type="http://schemas.openxmlformats.org/officeDocument/2006/relationships/image" Target="../media/image70.emf"/><Relationship Id="rId9" Type="http://schemas.openxmlformats.org/officeDocument/2006/relationships/image" Target="../media/image75.emf"/><Relationship Id="rId14" Type="http://schemas.openxmlformats.org/officeDocument/2006/relationships/image" Target="../media/image80.emf"/><Relationship Id="rId22" Type="http://schemas.openxmlformats.org/officeDocument/2006/relationships/image" Target="../media/image88.e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97.wmf"/><Relationship Id="rId13" Type="http://schemas.openxmlformats.org/officeDocument/2006/relationships/image" Target="../media/image102.emf"/><Relationship Id="rId3" Type="http://schemas.openxmlformats.org/officeDocument/2006/relationships/image" Target="../media/image92.emf"/><Relationship Id="rId7" Type="http://schemas.openxmlformats.org/officeDocument/2006/relationships/image" Target="../media/image96.emf"/><Relationship Id="rId12" Type="http://schemas.openxmlformats.org/officeDocument/2006/relationships/image" Target="../media/image101.emf"/><Relationship Id="rId2" Type="http://schemas.openxmlformats.org/officeDocument/2006/relationships/image" Target="../media/image91.emf"/><Relationship Id="rId1" Type="http://schemas.openxmlformats.org/officeDocument/2006/relationships/image" Target="../media/image90.emf"/><Relationship Id="rId6" Type="http://schemas.openxmlformats.org/officeDocument/2006/relationships/image" Target="../media/image95.emf"/><Relationship Id="rId11" Type="http://schemas.openxmlformats.org/officeDocument/2006/relationships/image" Target="../media/image100.emf"/><Relationship Id="rId5" Type="http://schemas.openxmlformats.org/officeDocument/2006/relationships/image" Target="../media/image94.emf"/><Relationship Id="rId10" Type="http://schemas.openxmlformats.org/officeDocument/2006/relationships/image" Target="../media/image99.emf"/><Relationship Id="rId4" Type="http://schemas.openxmlformats.org/officeDocument/2006/relationships/image" Target="../media/image93.emf"/><Relationship Id="rId9" Type="http://schemas.openxmlformats.org/officeDocument/2006/relationships/image" Target="../media/image98.emf"/><Relationship Id="rId14" Type="http://schemas.openxmlformats.org/officeDocument/2006/relationships/image" Target="../media/image103.e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emf"/><Relationship Id="rId13" Type="http://schemas.openxmlformats.org/officeDocument/2006/relationships/image" Target="../media/image116.emf"/><Relationship Id="rId3" Type="http://schemas.openxmlformats.org/officeDocument/2006/relationships/image" Target="../media/image106.wmf"/><Relationship Id="rId7" Type="http://schemas.openxmlformats.org/officeDocument/2006/relationships/image" Target="../media/image110.emf"/><Relationship Id="rId12" Type="http://schemas.openxmlformats.org/officeDocument/2006/relationships/image" Target="../media/image115.emf"/><Relationship Id="rId2" Type="http://schemas.openxmlformats.org/officeDocument/2006/relationships/image" Target="../media/image105.emf"/><Relationship Id="rId1" Type="http://schemas.openxmlformats.org/officeDocument/2006/relationships/image" Target="../media/image104.png"/><Relationship Id="rId6" Type="http://schemas.openxmlformats.org/officeDocument/2006/relationships/image" Target="../media/image109.emf"/><Relationship Id="rId11" Type="http://schemas.openxmlformats.org/officeDocument/2006/relationships/image" Target="../media/image114.emf"/><Relationship Id="rId5" Type="http://schemas.openxmlformats.org/officeDocument/2006/relationships/image" Target="../media/image108.emf"/><Relationship Id="rId10" Type="http://schemas.openxmlformats.org/officeDocument/2006/relationships/image" Target="../media/image113.emf"/><Relationship Id="rId4" Type="http://schemas.openxmlformats.org/officeDocument/2006/relationships/image" Target="../media/image107.wmf"/><Relationship Id="rId9" Type="http://schemas.openxmlformats.org/officeDocument/2006/relationships/image" Target="../media/image112.emf"/><Relationship Id="rId14" Type="http://schemas.openxmlformats.org/officeDocument/2006/relationships/image" Target="../media/image117.e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5.emf"/><Relationship Id="rId3" Type="http://schemas.openxmlformats.org/officeDocument/2006/relationships/image" Target="../media/image120.emf"/><Relationship Id="rId7" Type="http://schemas.openxmlformats.org/officeDocument/2006/relationships/image" Target="../media/image124.emf"/><Relationship Id="rId2" Type="http://schemas.openxmlformats.org/officeDocument/2006/relationships/image" Target="../media/image119.emf"/><Relationship Id="rId1" Type="http://schemas.openxmlformats.org/officeDocument/2006/relationships/image" Target="../media/image118.emf"/><Relationship Id="rId6" Type="http://schemas.openxmlformats.org/officeDocument/2006/relationships/image" Target="../media/image123.emf"/><Relationship Id="rId5" Type="http://schemas.openxmlformats.org/officeDocument/2006/relationships/image" Target="../media/image122.emf"/><Relationship Id="rId4" Type="http://schemas.openxmlformats.org/officeDocument/2006/relationships/image" Target="../media/image121.emf"/><Relationship Id="rId9" Type="http://schemas.openxmlformats.org/officeDocument/2006/relationships/image" Target="../media/image126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4.emf"/><Relationship Id="rId13" Type="http://schemas.openxmlformats.org/officeDocument/2006/relationships/image" Target="../media/image139.emf"/><Relationship Id="rId18" Type="http://schemas.openxmlformats.org/officeDocument/2006/relationships/image" Target="../media/image144.emf"/><Relationship Id="rId3" Type="http://schemas.openxmlformats.org/officeDocument/2006/relationships/image" Target="../media/image129.emf"/><Relationship Id="rId21" Type="http://schemas.openxmlformats.org/officeDocument/2006/relationships/image" Target="../media/image147.emf"/><Relationship Id="rId7" Type="http://schemas.openxmlformats.org/officeDocument/2006/relationships/image" Target="../media/image133.emf"/><Relationship Id="rId12" Type="http://schemas.openxmlformats.org/officeDocument/2006/relationships/image" Target="../media/image138.emf"/><Relationship Id="rId17" Type="http://schemas.openxmlformats.org/officeDocument/2006/relationships/image" Target="../media/image143.emf"/><Relationship Id="rId2" Type="http://schemas.openxmlformats.org/officeDocument/2006/relationships/image" Target="../media/image128.emf"/><Relationship Id="rId16" Type="http://schemas.openxmlformats.org/officeDocument/2006/relationships/image" Target="../media/image142.emf"/><Relationship Id="rId20" Type="http://schemas.openxmlformats.org/officeDocument/2006/relationships/image" Target="../media/image146.emf"/><Relationship Id="rId1" Type="http://schemas.openxmlformats.org/officeDocument/2006/relationships/image" Target="../media/image127.emf"/><Relationship Id="rId6" Type="http://schemas.openxmlformats.org/officeDocument/2006/relationships/image" Target="../media/image132.emf"/><Relationship Id="rId11" Type="http://schemas.openxmlformats.org/officeDocument/2006/relationships/image" Target="../media/image137.emf"/><Relationship Id="rId5" Type="http://schemas.openxmlformats.org/officeDocument/2006/relationships/image" Target="../media/image131.emf"/><Relationship Id="rId15" Type="http://schemas.openxmlformats.org/officeDocument/2006/relationships/image" Target="../media/image141.emf"/><Relationship Id="rId23" Type="http://schemas.openxmlformats.org/officeDocument/2006/relationships/image" Target="../media/image149.emf"/><Relationship Id="rId10" Type="http://schemas.openxmlformats.org/officeDocument/2006/relationships/image" Target="../media/image136.emf"/><Relationship Id="rId19" Type="http://schemas.openxmlformats.org/officeDocument/2006/relationships/image" Target="../media/image145.emf"/><Relationship Id="rId4" Type="http://schemas.openxmlformats.org/officeDocument/2006/relationships/image" Target="../media/image130.emf"/><Relationship Id="rId9" Type="http://schemas.openxmlformats.org/officeDocument/2006/relationships/image" Target="../media/image135.emf"/><Relationship Id="rId14" Type="http://schemas.openxmlformats.org/officeDocument/2006/relationships/image" Target="../media/image140.emf"/><Relationship Id="rId22" Type="http://schemas.openxmlformats.org/officeDocument/2006/relationships/image" Target="../media/image148.e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7.emf"/><Relationship Id="rId13" Type="http://schemas.openxmlformats.org/officeDocument/2006/relationships/image" Target="../media/image162.emf"/><Relationship Id="rId18" Type="http://schemas.openxmlformats.org/officeDocument/2006/relationships/image" Target="../media/image167.emf"/><Relationship Id="rId26" Type="http://schemas.openxmlformats.org/officeDocument/2006/relationships/image" Target="../media/image175.emf"/><Relationship Id="rId3" Type="http://schemas.openxmlformats.org/officeDocument/2006/relationships/image" Target="../media/image152.emf"/><Relationship Id="rId21" Type="http://schemas.openxmlformats.org/officeDocument/2006/relationships/image" Target="../media/image170.emf"/><Relationship Id="rId7" Type="http://schemas.openxmlformats.org/officeDocument/2006/relationships/image" Target="../media/image156.emf"/><Relationship Id="rId12" Type="http://schemas.openxmlformats.org/officeDocument/2006/relationships/image" Target="../media/image161.emf"/><Relationship Id="rId17" Type="http://schemas.openxmlformats.org/officeDocument/2006/relationships/image" Target="../media/image166.emf"/><Relationship Id="rId25" Type="http://schemas.openxmlformats.org/officeDocument/2006/relationships/image" Target="../media/image174.png"/><Relationship Id="rId2" Type="http://schemas.openxmlformats.org/officeDocument/2006/relationships/image" Target="../media/image151.emf"/><Relationship Id="rId16" Type="http://schemas.openxmlformats.org/officeDocument/2006/relationships/image" Target="../media/image165.emf"/><Relationship Id="rId20" Type="http://schemas.openxmlformats.org/officeDocument/2006/relationships/image" Target="../media/image169.emf"/><Relationship Id="rId1" Type="http://schemas.openxmlformats.org/officeDocument/2006/relationships/image" Target="../media/image150.emf"/><Relationship Id="rId6" Type="http://schemas.openxmlformats.org/officeDocument/2006/relationships/image" Target="../media/image155.emf"/><Relationship Id="rId11" Type="http://schemas.openxmlformats.org/officeDocument/2006/relationships/image" Target="../media/image160.emf"/><Relationship Id="rId24" Type="http://schemas.openxmlformats.org/officeDocument/2006/relationships/image" Target="../media/image173.emf"/><Relationship Id="rId5" Type="http://schemas.openxmlformats.org/officeDocument/2006/relationships/image" Target="../media/image154.emf"/><Relationship Id="rId15" Type="http://schemas.openxmlformats.org/officeDocument/2006/relationships/image" Target="../media/image164.emf"/><Relationship Id="rId23" Type="http://schemas.openxmlformats.org/officeDocument/2006/relationships/image" Target="../media/image172.emf"/><Relationship Id="rId10" Type="http://schemas.openxmlformats.org/officeDocument/2006/relationships/image" Target="../media/image159.emf"/><Relationship Id="rId19" Type="http://schemas.openxmlformats.org/officeDocument/2006/relationships/image" Target="../media/image168.emf"/><Relationship Id="rId4" Type="http://schemas.openxmlformats.org/officeDocument/2006/relationships/image" Target="../media/image153.emf"/><Relationship Id="rId9" Type="http://schemas.openxmlformats.org/officeDocument/2006/relationships/image" Target="../media/image158.emf"/><Relationship Id="rId14" Type="http://schemas.openxmlformats.org/officeDocument/2006/relationships/image" Target="../media/image163.emf"/><Relationship Id="rId22" Type="http://schemas.openxmlformats.org/officeDocument/2006/relationships/image" Target="../media/image17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FEEF1F-BFC1-485C-9CEC-667AC47EB976}" type="datetimeFigureOut">
              <a:rPr lang="zh-CN" altLang="en-US" smtClean="0"/>
              <a:t>2015/11/9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C32FD1-CA80-4AD3-BF84-8490A4FF8B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128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fld id="{20142B1E-91C5-4F73-AA79-40299A8454F6}" type="slidenum">
              <a:rPr lang="en-US" altLang="zh-CN" sz="1200" smtClean="0">
                <a:ea typeface="宋体" pitchFamily="2" charset="-122"/>
              </a:rPr>
              <a:pPr eaLnBrk="1" hangingPunct="1"/>
              <a:t>8</a:t>
            </a:fld>
            <a:endParaRPr lang="en-US" altLang="zh-CN" sz="1200" smtClean="0">
              <a:ea typeface="宋体" pitchFamily="2" charset="-122"/>
            </a:endParaRPr>
          </a:p>
        </p:txBody>
      </p:sp>
      <p:sp>
        <p:nvSpPr>
          <p:cNvPr id="3789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mtClean="0"/>
              <a:t>运行时</a:t>
            </a:r>
            <a:r>
              <a:rPr lang="en-US" altLang="zh-CN" smtClean="0"/>
              <a:t>, </a:t>
            </a:r>
            <a:r>
              <a:rPr lang="zh-CN" altLang="en-US" smtClean="0"/>
              <a:t>点击按钮“泰勒”</a:t>
            </a:r>
            <a:r>
              <a:rPr lang="en-US" altLang="zh-CN" smtClean="0"/>
              <a:t>, </a:t>
            </a:r>
            <a:r>
              <a:rPr lang="zh-CN" altLang="en-US" smtClean="0"/>
              <a:t>或相片 </a:t>
            </a:r>
            <a:r>
              <a:rPr lang="en-US" altLang="zh-CN" smtClean="0"/>
              <a:t>, </a:t>
            </a:r>
            <a:r>
              <a:rPr lang="zh-CN" altLang="en-US" smtClean="0"/>
              <a:t>可显示泰勒简介</a:t>
            </a:r>
            <a:r>
              <a:rPr lang="en-US" altLang="zh-CN" smtClean="0"/>
              <a:t>,</a:t>
            </a:r>
            <a:r>
              <a:rPr lang="zh-CN" altLang="en-US" smtClean="0"/>
              <a:t>演示结束自动返回</a:t>
            </a:r>
            <a:r>
              <a:rPr lang="en-US" altLang="zh-CN" smtClean="0"/>
              <a:t>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fld id="{835CD20D-9AD8-4218-A88E-6A8041F0A54E}" type="slidenum">
              <a:rPr lang="en-US" altLang="zh-CN" sz="1200" smtClean="0">
                <a:ea typeface="宋体" pitchFamily="2" charset="-122"/>
              </a:rPr>
              <a:pPr eaLnBrk="1" hangingPunct="1"/>
              <a:t>9</a:t>
            </a:fld>
            <a:endParaRPr lang="en-US" altLang="zh-CN" sz="1200" smtClean="0">
              <a:ea typeface="宋体" pitchFamily="2" charset="-122"/>
            </a:endParaRPr>
          </a:p>
        </p:txBody>
      </p:sp>
      <p:sp>
        <p:nvSpPr>
          <p:cNvPr id="3891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b="1" smtClean="0">
                <a:solidFill>
                  <a:schemeClr val="tx2"/>
                </a:solidFill>
                <a:ea typeface="楷体_GB2312" pitchFamily="49" charset="-122"/>
              </a:rPr>
              <a:t>* </a:t>
            </a:r>
            <a:r>
              <a:rPr lang="zh-CN" altLang="en-US" b="1" smtClean="0">
                <a:solidFill>
                  <a:schemeClr val="tx2"/>
                </a:solidFill>
                <a:ea typeface="楷体_GB2312" pitchFamily="49" charset="-122"/>
              </a:rPr>
              <a:t>证明见江泽坚“数学分析”（上册）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fld id="{41711847-909D-4D47-90DD-84F32AE2B61D}" type="slidenum">
              <a:rPr lang="en-US" altLang="zh-CN" sz="1200" smtClean="0">
                <a:ea typeface="宋体" pitchFamily="2" charset="-122"/>
              </a:rPr>
              <a:pPr eaLnBrk="1" hangingPunct="1"/>
              <a:t>11</a:t>
            </a:fld>
            <a:endParaRPr lang="en-US" altLang="zh-CN" sz="1200" smtClean="0">
              <a:ea typeface="宋体" pitchFamily="2" charset="-122"/>
            </a:endParaRPr>
          </a:p>
        </p:txBody>
      </p:sp>
      <p:sp>
        <p:nvSpPr>
          <p:cNvPr id="3993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mtClean="0"/>
              <a:t>运行时</a:t>
            </a:r>
            <a:r>
              <a:rPr lang="en-US" altLang="zh-CN" smtClean="0"/>
              <a:t>, </a:t>
            </a:r>
            <a:r>
              <a:rPr lang="zh-CN" altLang="en-US" smtClean="0"/>
              <a:t>点击按钮“麦克劳林” </a:t>
            </a:r>
            <a:r>
              <a:rPr lang="en-US" altLang="zh-CN" smtClean="0"/>
              <a:t>, </a:t>
            </a:r>
            <a:r>
              <a:rPr lang="zh-CN" altLang="en-US" smtClean="0"/>
              <a:t>或  相片 </a:t>
            </a:r>
            <a:r>
              <a:rPr lang="en-US" altLang="zh-CN" smtClean="0"/>
              <a:t>, </a:t>
            </a:r>
            <a:r>
              <a:rPr lang="zh-CN" altLang="en-US" smtClean="0"/>
              <a:t>可显示麦克劳林简介</a:t>
            </a:r>
            <a:r>
              <a:rPr lang="en-US" altLang="zh-CN" smtClean="0"/>
              <a:t>,</a:t>
            </a:r>
          </a:p>
          <a:p>
            <a:pPr eaLnBrk="1" hangingPunct="1"/>
            <a:r>
              <a:rPr lang="zh-CN" altLang="en-US" smtClean="0"/>
              <a:t>演示结束自动返回</a:t>
            </a:r>
            <a:r>
              <a:rPr lang="en-US" altLang="zh-CN" smtClean="0"/>
              <a:t>.</a:t>
            </a:r>
          </a:p>
          <a:p>
            <a:pPr eaLnBrk="1" hangingPunct="1"/>
            <a:endParaRPr lang="en-US" altLang="zh-CN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fld id="{7EF26E77-05A9-4DBB-A4B6-F86DDB846722}" type="slidenum">
              <a:rPr lang="en-US" altLang="zh-CN" sz="1200" smtClean="0">
                <a:ea typeface="宋体" pitchFamily="2" charset="-122"/>
              </a:rPr>
              <a:pPr eaLnBrk="1" hangingPunct="1"/>
              <a:t>27</a:t>
            </a:fld>
            <a:endParaRPr lang="en-US" altLang="zh-CN" sz="1200" smtClean="0">
              <a:ea typeface="宋体" pitchFamily="2" charset="-122"/>
            </a:endParaRPr>
          </a:p>
        </p:txBody>
      </p:sp>
      <p:sp>
        <p:nvSpPr>
          <p:cNvPr id="4096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mtClean="0"/>
              <a:t>运行时</a:t>
            </a:r>
            <a:r>
              <a:rPr lang="en-US" altLang="zh-CN" smtClean="0"/>
              <a:t>, </a:t>
            </a:r>
            <a:r>
              <a:rPr lang="zh-CN" altLang="en-US" smtClean="0"/>
              <a:t>点击按钮“例如”</a:t>
            </a:r>
            <a:r>
              <a:rPr lang="en-US" altLang="zh-CN" smtClean="0"/>
              <a:t>, </a:t>
            </a:r>
            <a:r>
              <a:rPr lang="zh-CN" altLang="en-US" smtClean="0"/>
              <a:t>或 “例如</a:t>
            </a:r>
            <a:r>
              <a:rPr lang="en-US" altLang="zh-CN" smtClean="0"/>
              <a:t>…“ </a:t>
            </a:r>
            <a:r>
              <a:rPr lang="zh-CN" altLang="en-US" smtClean="0"/>
              <a:t>即可显示动画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95584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6D2D47-6CBC-4F3D-A272-2B20E0581F92}" type="datetimeFigureOut">
              <a:rPr lang="zh-CN" altLang="en-US">
                <a:solidFill>
                  <a:prstClr val="black"/>
                </a:solidFill>
              </a:rPr>
              <a:pPr/>
              <a:t>2015/11/9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01B8AD-FD59-4489-8DA2-89B9476DF56E}" type="slidenum">
              <a:rPr lang="zh-CN" altLang="en-US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8577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6D2D47-6CBC-4F3D-A272-2B20E0581F92}" type="datetimeFigureOut">
              <a:rPr lang="zh-CN" altLang="en-US">
                <a:solidFill>
                  <a:prstClr val="black"/>
                </a:solidFill>
              </a:rPr>
              <a:pPr/>
              <a:t>2015/11/9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01B8AD-FD59-4489-8DA2-89B9476DF56E}" type="slidenum">
              <a:rPr lang="zh-CN" altLang="en-US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188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15466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6D2D47-6CBC-4F3D-A272-2B20E0581F92}" type="datetimeFigureOut">
              <a:rPr lang="zh-CN" altLang="en-US">
                <a:solidFill>
                  <a:prstClr val="black"/>
                </a:solidFill>
              </a:rPr>
              <a:pPr/>
              <a:t>2015/11/9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01B8AD-FD59-4489-8DA2-89B9476DF56E}" type="slidenum">
              <a:rPr lang="zh-CN" altLang="en-US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7958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6D2D47-6CBC-4F3D-A272-2B20E0581F92}" type="datetimeFigureOut">
              <a:rPr lang="zh-CN" altLang="en-US">
                <a:solidFill>
                  <a:prstClr val="black"/>
                </a:solidFill>
              </a:rPr>
              <a:pPr/>
              <a:t>2015/11/9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01B8AD-FD59-4489-8DA2-89B9476DF56E}" type="slidenum">
              <a:rPr lang="zh-CN" altLang="en-US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9383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6D2D47-6CBC-4F3D-A272-2B20E0581F92}" type="datetimeFigureOut">
              <a:rPr lang="zh-CN" altLang="en-US">
                <a:solidFill>
                  <a:prstClr val="black"/>
                </a:solidFill>
              </a:rPr>
              <a:pPr/>
              <a:t>2015/11/9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01B8AD-FD59-4489-8DA2-89B9476DF56E}" type="slidenum">
              <a:rPr lang="zh-CN" altLang="en-US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1339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6D2D47-6CBC-4F3D-A272-2B20E0581F92}" type="datetimeFigureOut">
              <a:rPr lang="zh-CN" altLang="en-US">
                <a:solidFill>
                  <a:prstClr val="black"/>
                </a:solidFill>
              </a:rPr>
              <a:pPr/>
              <a:t>2015/11/9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01B8AD-FD59-4489-8DA2-89B9476DF56E}" type="slidenum">
              <a:rPr lang="zh-CN" altLang="en-US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9470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6D2D47-6CBC-4F3D-A272-2B20E0581F92}" type="datetimeFigureOut">
              <a:rPr lang="zh-CN" altLang="en-US">
                <a:solidFill>
                  <a:prstClr val="black"/>
                </a:solidFill>
              </a:rPr>
              <a:pPr/>
              <a:t>2015/11/9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01B8AD-FD59-4489-8DA2-89B9476DF56E}" type="slidenum">
              <a:rPr lang="zh-CN" altLang="en-US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2198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6D2D47-6CBC-4F3D-A272-2B20E0581F92}" type="datetimeFigureOut">
              <a:rPr lang="zh-CN" altLang="en-US">
                <a:solidFill>
                  <a:prstClr val="black"/>
                </a:solidFill>
              </a:rPr>
              <a:pPr/>
              <a:t>2015/11/9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01B8AD-FD59-4489-8DA2-89B9476DF56E}" type="slidenum">
              <a:rPr lang="zh-CN" altLang="en-US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4070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6D2D47-6CBC-4F3D-A272-2B20E0581F92}" type="datetimeFigureOut">
              <a:rPr lang="zh-CN" altLang="en-US">
                <a:solidFill>
                  <a:prstClr val="black"/>
                </a:solidFill>
              </a:rPr>
              <a:pPr/>
              <a:t>2015/11/9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01B8AD-FD59-4489-8DA2-89B9476DF56E}" type="slidenum">
              <a:rPr lang="zh-CN" altLang="en-US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5721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2"/>
          <p:cNvSpPr txBox="1">
            <a:spLocks noChangeArrowheads="1"/>
          </p:cNvSpPr>
          <p:nvPr/>
        </p:nvSpPr>
        <p:spPr bwMode="auto">
          <a:xfrm>
            <a:off x="0" y="6570662"/>
            <a:ext cx="9144000" cy="287338"/>
          </a:xfrm>
          <a:prstGeom prst="rect">
            <a:avLst/>
          </a:prstGeom>
          <a:gradFill rotWithShape="1">
            <a:gsLst>
              <a:gs pos="0">
                <a:srgbClr val="008A8A">
                  <a:shade val="51000"/>
                  <a:satMod val="130000"/>
                </a:srgbClr>
              </a:gs>
              <a:gs pos="80000">
                <a:srgbClr val="008A8A">
                  <a:shade val="93000"/>
                  <a:satMod val="130000"/>
                </a:srgbClr>
              </a:gs>
              <a:gs pos="100000">
                <a:srgbClr val="008A8A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008A8A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lIns="0" tIns="0" rIns="0" bIns="0"/>
          <a:lstStyle>
            <a:defPPr>
              <a:defRPr lang="zh-CN"/>
            </a:defPPr>
            <a:lvl1pPr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fontAlgn="base">
              <a:spcBef>
                <a:spcPct val="50000"/>
              </a:spcBef>
              <a:defRPr/>
            </a:pPr>
            <a:r>
              <a:rPr kumimoji="1" lang="en-US" altLang="zh-CN" sz="1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宋体" pitchFamily="2" charset="-122"/>
              </a:rPr>
              <a:t>《</a:t>
            </a:r>
            <a:r>
              <a:rPr kumimoji="1" lang="zh-CN" altLang="en-US" sz="1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宋体"/>
              </a:rPr>
              <a:t>高等数学</a:t>
            </a:r>
            <a:r>
              <a:rPr kumimoji="1" lang="en-US" altLang="zh-CN" sz="1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宋体" pitchFamily="2" charset="-122"/>
              </a:rPr>
              <a:t>》</a:t>
            </a:r>
          </a:p>
        </p:txBody>
      </p:sp>
      <p:sp>
        <p:nvSpPr>
          <p:cNvPr id="12" name="AutoShape 3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605587"/>
            <a:ext cx="1306512" cy="2159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9F9E8">
                  <a:shade val="51000"/>
                  <a:satMod val="130000"/>
                </a:srgbClr>
              </a:gs>
              <a:gs pos="80000">
                <a:srgbClr val="F9F9E8">
                  <a:shade val="93000"/>
                  <a:satMod val="130000"/>
                </a:srgbClr>
              </a:gs>
              <a:gs pos="100000">
                <a:srgbClr val="F9F9E8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lIns="0" tIns="0" rIns="0" bIns="0" anchor="ctr"/>
          <a:lstStyle>
            <a:defPPr>
              <a:defRPr lang="zh-CN"/>
            </a:defPPr>
            <a:lvl1pPr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lnSpc>
                <a:spcPct val="100000"/>
              </a:lnSpc>
              <a:defRPr/>
            </a:pPr>
            <a:r>
              <a:rPr lang="zh-CN" altLang="en-US" sz="1600" b="1">
                <a:ln w="17780" cmpd="sng">
                  <a:solidFill>
                    <a:srgbClr val="4BACC6">
                      <a:lumMod val="75000"/>
                    </a:srgbClr>
                  </a:solidFill>
                  <a:prstDash val="solid"/>
                  <a:miter lim="800000"/>
                </a:ln>
                <a:solidFill>
                  <a:srgbClr val="4BACC6">
                    <a:lumMod val="75000"/>
                  </a:srgbClr>
                </a:solidFill>
                <a:ea typeface="宋体"/>
              </a:rPr>
              <a:t>下页</a:t>
            </a:r>
          </a:p>
        </p:txBody>
      </p:sp>
      <p:sp>
        <p:nvSpPr>
          <p:cNvPr id="13" name="AutoShape 4">
            <a:hlinkClick r:id="" action="ppaction://hlinkshowjump?jump=endshow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6865938" y="6605587"/>
            <a:ext cx="1306512" cy="2159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9F9E8">
                  <a:shade val="51000"/>
                  <a:satMod val="130000"/>
                </a:srgbClr>
              </a:gs>
              <a:gs pos="80000">
                <a:srgbClr val="F9F9E8">
                  <a:shade val="93000"/>
                  <a:satMod val="130000"/>
                </a:srgbClr>
              </a:gs>
              <a:gs pos="100000">
                <a:srgbClr val="F9F9E8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lIns="0" tIns="0" rIns="0" bIns="0" anchor="ctr"/>
          <a:lstStyle>
            <a:defPPr>
              <a:defRPr lang="zh-CN"/>
            </a:defPPr>
            <a:lvl1pPr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lnSpc>
                <a:spcPct val="100000"/>
              </a:lnSpc>
              <a:defRPr/>
            </a:pPr>
            <a:r>
              <a:rPr lang="zh-CN" altLang="en-US" sz="1600" b="1">
                <a:ln w="17780" cmpd="sng">
                  <a:solidFill>
                    <a:srgbClr val="4BACC6">
                      <a:lumMod val="75000"/>
                    </a:srgbClr>
                  </a:solidFill>
                  <a:prstDash val="solid"/>
                  <a:miter lim="800000"/>
                </a:ln>
                <a:solidFill>
                  <a:srgbClr val="4BACC6">
                    <a:lumMod val="75000"/>
                  </a:srgbClr>
                </a:solidFill>
                <a:ea typeface="宋体"/>
              </a:rPr>
              <a:t>结束</a:t>
            </a:r>
          </a:p>
        </p:txBody>
      </p:sp>
      <p:sp>
        <p:nvSpPr>
          <p:cNvPr id="14" name="AutoShape 5">
            <a:hlinkClick r:id="" action="ppaction://hlinkshowjump?jump=lastslideviewed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3563938" y="6599237"/>
            <a:ext cx="1306512" cy="2159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9F9E8">
                  <a:shade val="51000"/>
                  <a:satMod val="130000"/>
                </a:srgbClr>
              </a:gs>
              <a:gs pos="80000">
                <a:srgbClr val="F9F9E8">
                  <a:shade val="93000"/>
                  <a:satMod val="130000"/>
                </a:srgbClr>
              </a:gs>
              <a:gs pos="100000">
                <a:srgbClr val="F9F9E8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lIns="0" tIns="0" rIns="0" bIns="0" anchor="ctr"/>
          <a:lstStyle>
            <a:defPPr>
              <a:defRPr lang="zh-CN"/>
            </a:defPPr>
            <a:lvl1pPr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lnSpc>
                <a:spcPct val="100000"/>
              </a:lnSpc>
              <a:defRPr/>
            </a:pPr>
            <a:r>
              <a:rPr lang="zh-CN" altLang="en-US" sz="1600" b="1" dirty="0">
                <a:ln w="17780" cmpd="sng">
                  <a:solidFill>
                    <a:srgbClr val="4BACC6">
                      <a:lumMod val="75000"/>
                    </a:srgbClr>
                  </a:solidFill>
                  <a:prstDash val="solid"/>
                  <a:miter lim="800000"/>
                </a:ln>
                <a:solidFill>
                  <a:srgbClr val="4BACC6">
                    <a:lumMod val="75000"/>
                  </a:srgbClr>
                </a:solidFill>
                <a:ea typeface="宋体"/>
              </a:rPr>
              <a:t>返回</a:t>
            </a:r>
          </a:p>
        </p:txBody>
      </p:sp>
    </p:spTree>
    <p:extLst>
      <p:ext uri="{BB962C8B-B14F-4D97-AF65-F5344CB8AC3E}">
        <p14:creationId xmlns:p14="http://schemas.microsoft.com/office/powerpoint/2010/main" val="3137250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8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emf"/><Relationship Id="rId17" Type="http://schemas.openxmlformats.org/officeDocument/2006/relationships/oleObject" Target="../embeddings/oleObject8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7.e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4.emf"/><Relationship Id="rId4" Type="http://schemas.openxmlformats.org/officeDocument/2006/relationships/image" Target="../media/image1.e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.em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9.emf"/><Relationship Id="rId13" Type="http://schemas.openxmlformats.org/officeDocument/2006/relationships/oleObject" Target="../embeddings/oleObject132.bin"/><Relationship Id="rId18" Type="http://schemas.openxmlformats.org/officeDocument/2006/relationships/image" Target="../media/image134.emf"/><Relationship Id="rId26" Type="http://schemas.openxmlformats.org/officeDocument/2006/relationships/image" Target="../media/image138.emf"/><Relationship Id="rId39" Type="http://schemas.openxmlformats.org/officeDocument/2006/relationships/oleObject" Target="../embeddings/oleObject145.bin"/><Relationship Id="rId3" Type="http://schemas.openxmlformats.org/officeDocument/2006/relationships/oleObject" Target="../embeddings/oleObject127.bin"/><Relationship Id="rId21" Type="http://schemas.openxmlformats.org/officeDocument/2006/relationships/oleObject" Target="../embeddings/oleObject136.bin"/><Relationship Id="rId34" Type="http://schemas.openxmlformats.org/officeDocument/2006/relationships/image" Target="../media/image142.emf"/><Relationship Id="rId42" Type="http://schemas.openxmlformats.org/officeDocument/2006/relationships/image" Target="../media/image146.emf"/><Relationship Id="rId47" Type="http://schemas.openxmlformats.org/officeDocument/2006/relationships/oleObject" Target="../embeddings/oleObject149.bin"/><Relationship Id="rId7" Type="http://schemas.openxmlformats.org/officeDocument/2006/relationships/oleObject" Target="../embeddings/oleObject129.bin"/><Relationship Id="rId12" Type="http://schemas.openxmlformats.org/officeDocument/2006/relationships/image" Target="../media/image131.emf"/><Relationship Id="rId17" Type="http://schemas.openxmlformats.org/officeDocument/2006/relationships/oleObject" Target="../embeddings/oleObject134.bin"/><Relationship Id="rId25" Type="http://schemas.openxmlformats.org/officeDocument/2006/relationships/oleObject" Target="../embeddings/oleObject138.bin"/><Relationship Id="rId33" Type="http://schemas.openxmlformats.org/officeDocument/2006/relationships/oleObject" Target="../embeddings/oleObject142.bin"/><Relationship Id="rId38" Type="http://schemas.openxmlformats.org/officeDocument/2006/relationships/image" Target="../media/image144.emf"/><Relationship Id="rId46" Type="http://schemas.openxmlformats.org/officeDocument/2006/relationships/image" Target="../media/image148.e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33.emf"/><Relationship Id="rId20" Type="http://schemas.openxmlformats.org/officeDocument/2006/relationships/image" Target="../media/image135.emf"/><Relationship Id="rId29" Type="http://schemas.openxmlformats.org/officeDocument/2006/relationships/oleObject" Target="../embeddings/oleObject140.bin"/><Relationship Id="rId41" Type="http://schemas.openxmlformats.org/officeDocument/2006/relationships/oleObject" Target="../embeddings/oleObject146.bin"/><Relationship Id="rId1" Type="http://schemas.openxmlformats.org/officeDocument/2006/relationships/vmlDrawing" Target="../drawings/vmlDrawing8.vml"/><Relationship Id="rId6" Type="http://schemas.openxmlformats.org/officeDocument/2006/relationships/image" Target="../media/image128.emf"/><Relationship Id="rId11" Type="http://schemas.openxmlformats.org/officeDocument/2006/relationships/oleObject" Target="../embeddings/oleObject131.bin"/><Relationship Id="rId24" Type="http://schemas.openxmlformats.org/officeDocument/2006/relationships/image" Target="../media/image137.emf"/><Relationship Id="rId32" Type="http://schemas.openxmlformats.org/officeDocument/2006/relationships/image" Target="../media/image141.emf"/><Relationship Id="rId37" Type="http://schemas.openxmlformats.org/officeDocument/2006/relationships/oleObject" Target="../embeddings/oleObject144.bin"/><Relationship Id="rId40" Type="http://schemas.openxmlformats.org/officeDocument/2006/relationships/image" Target="../media/image145.emf"/><Relationship Id="rId45" Type="http://schemas.openxmlformats.org/officeDocument/2006/relationships/oleObject" Target="../embeddings/oleObject148.bin"/><Relationship Id="rId5" Type="http://schemas.openxmlformats.org/officeDocument/2006/relationships/oleObject" Target="../embeddings/oleObject128.bin"/><Relationship Id="rId15" Type="http://schemas.openxmlformats.org/officeDocument/2006/relationships/oleObject" Target="../embeddings/oleObject133.bin"/><Relationship Id="rId23" Type="http://schemas.openxmlformats.org/officeDocument/2006/relationships/oleObject" Target="../embeddings/oleObject137.bin"/><Relationship Id="rId28" Type="http://schemas.openxmlformats.org/officeDocument/2006/relationships/image" Target="../media/image139.emf"/><Relationship Id="rId36" Type="http://schemas.openxmlformats.org/officeDocument/2006/relationships/image" Target="../media/image143.emf"/><Relationship Id="rId10" Type="http://schemas.openxmlformats.org/officeDocument/2006/relationships/image" Target="../media/image130.emf"/><Relationship Id="rId19" Type="http://schemas.openxmlformats.org/officeDocument/2006/relationships/oleObject" Target="../embeddings/oleObject135.bin"/><Relationship Id="rId31" Type="http://schemas.openxmlformats.org/officeDocument/2006/relationships/oleObject" Target="../embeddings/oleObject141.bin"/><Relationship Id="rId44" Type="http://schemas.openxmlformats.org/officeDocument/2006/relationships/image" Target="../media/image147.emf"/><Relationship Id="rId4" Type="http://schemas.openxmlformats.org/officeDocument/2006/relationships/image" Target="../media/image127.emf"/><Relationship Id="rId9" Type="http://schemas.openxmlformats.org/officeDocument/2006/relationships/oleObject" Target="../embeddings/oleObject130.bin"/><Relationship Id="rId14" Type="http://schemas.openxmlformats.org/officeDocument/2006/relationships/image" Target="../media/image132.emf"/><Relationship Id="rId22" Type="http://schemas.openxmlformats.org/officeDocument/2006/relationships/image" Target="../media/image136.emf"/><Relationship Id="rId27" Type="http://schemas.openxmlformats.org/officeDocument/2006/relationships/oleObject" Target="../embeddings/oleObject139.bin"/><Relationship Id="rId30" Type="http://schemas.openxmlformats.org/officeDocument/2006/relationships/image" Target="../media/image140.emf"/><Relationship Id="rId35" Type="http://schemas.openxmlformats.org/officeDocument/2006/relationships/oleObject" Target="../embeddings/oleObject143.bin"/><Relationship Id="rId43" Type="http://schemas.openxmlformats.org/officeDocument/2006/relationships/oleObject" Target="../embeddings/oleObject147.bin"/><Relationship Id="rId48" Type="http://schemas.openxmlformats.org/officeDocument/2006/relationships/image" Target="../media/image149.emf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54.emf"/><Relationship Id="rId18" Type="http://schemas.openxmlformats.org/officeDocument/2006/relationships/oleObject" Target="../embeddings/oleObject157.bin"/><Relationship Id="rId26" Type="http://schemas.openxmlformats.org/officeDocument/2006/relationships/oleObject" Target="../embeddings/oleObject161.bin"/><Relationship Id="rId39" Type="http://schemas.openxmlformats.org/officeDocument/2006/relationships/image" Target="../media/image167.emf"/><Relationship Id="rId21" Type="http://schemas.openxmlformats.org/officeDocument/2006/relationships/image" Target="../media/image158.emf"/><Relationship Id="rId34" Type="http://schemas.openxmlformats.org/officeDocument/2006/relationships/oleObject" Target="../embeddings/oleObject165.bin"/><Relationship Id="rId42" Type="http://schemas.openxmlformats.org/officeDocument/2006/relationships/oleObject" Target="../embeddings/oleObject169.bin"/><Relationship Id="rId47" Type="http://schemas.openxmlformats.org/officeDocument/2006/relationships/image" Target="../media/image171.emf"/><Relationship Id="rId50" Type="http://schemas.openxmlformats.org/officeDocument/2006/relationships/oleObject" Target="../embeddings/oleObject173.bin"/><Relationship Id="rId55" Type="http://schemas.openxmlformats.org/officeDocument/2006/relationships/oleObject" Target="../embeddings/oleObject175.bin"/><Relationship Id="rId7" Type="http://schemas.openxmlformats.org/officeDocument/2006/relationships/image" Target="../media/image151.emf"/><Relationship Id="rId12" Type="http://schemas.openxmlformats.org/officeDocument/2006/relationships/oleObject" Target="../embeddings/oleObject154.bin"/><Relationship Id="rId17" Type="http://schemas.openxmlformats.org/officeDocument/2006/relationships/image" Target="../media/image156.emf"/><Relationship Id="rId25" Type="http://schemas.openxmlformats.org/officeDocument/2006/relationships/image" Target="../media/image160.emf"/><Relationship Id="rId33" Type="http://schemas.openxmlformats.org/officeDocument/2006/relationships/image" Target="../media/image164.emf"/><Relationship Id="rId38" Type="http://schemas.openxmlformats.org/officeDocument/2006/relationships/oleObject" Target="../embeddings/oleObject167.bin"/><Relationship Id="rId46" Type="http://schemas.openxmlformats.org/officeDocument/2006/relationships/oleObject" Target="../embeddings/oleObject171.bin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156.bin"/><Relationship Id="rId20" Type="http://schemas.openxmlformats.org/officeDocument/2006/relationships/oleObject" Target="../embeddings/oleObject158.bin"/><Relationship Id="rId29" Type="http://schemas.openxmlformats.org/officeDocument/2006/relationships/image" Target="../media/image162.emf"/><Relationship Id="rId41" Type="http://schemas.openxmlformats.org/officeDocument/2006/relationships/image" Target="../media/image168.emf"/><Relationship Id="rId54" Type="http://schemas.openxmlformats.org/officeDocument/2006/relationships/image" Target="../media/image174.png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51.bin"/><Relationship Id="rId11" Type="http://schemas.openxmlformats.org/officeDocument/2006/relationships/image" Target="../media/image153.emf"/><Relationship Id="rId24" Type="http://schemas.openxmlformats.org/officeDocument/2006/relationships/oleObject" Target="../embeddings/oleObject160.bin"/><Relationship Id="rId32" Type="http://schemas.openxmlformats.org/officeDocument/2006/relationships/oleObject" Target="../embeddings/oleObject164.bin"/><Relationship Id="rId37" Type="http://schemas.openxmlformats.org/officeDocument/2006/relationships/image" Target="../media/image166.emf"/><Relationship Id="rId40" Type="http://schemas.openxmlformats.org/officeDocument/2006/relationships/oleObject" Target="../embeddings/oleObject168.bin"/><Relationship Id="rId45" Type="http://schemas.openxmlformats.org/officeDocument/2006/relationships/image" Target="../media/image170.emf"/><Relationship Id="rId53" Type="http://schemas.openxmlformats.org/officeDocument/2006/relationships/oleObject" Target="../embeddings/oleObject174.bin"/><Relationship Id="rId5" Type="http://schemas.openxmlformats.org/officeDocument/2006/relationships/image" Target="../media/image150.emf"/><Relationship Id="rId15" Type="http://schemas.openxmlformats.org/officeDocument/2006/relationships/image" Target="../media/image155.emf"/><Relationship Id="rId23" Type="http://schemas.openxmlformats.org/officeDocument/2006/relationships/image" Target="../media/image159.emf"/><Relationship Id="rId28" Type="http://schemas.openxmlformats.org/officeDocument/2006/relationships/oleObject" Target="../embeddings/oleObject162.bin"/><Relationship Id="rId36" Type="http://schemas.openxmlformats.org/officeDocument/2006/relationships/oleObject" Target="../embeddings/oleObject166.bin"/><Relationship Id="rId49" Type="http://schemas.openxmlformats.org/officeDocument/2006/relationships/image" Target="../media/image172.emf"/><Relationship Id="rId10" Type="http://schemas.openxmlformats.org/officeDocument/2006/relationships/oleObject" Target="../embeddings/oleObject153.bin"/><Relationship Id="rId19" Type="http://schemas.openxmlformats.org/officeDocument/2006/relationships/image" Target="../media/image157.emf"/><Relationship Id="rId31" Type="http://schemas.openxmlformats.org/officeDocument/2006/relationships/image" Target="../media/image163.emf"/><Relationship Id="rId44" Type="http://schemas.openxmlformats.org/officeDocument/2006/relationships/oleObject" Target="../embeddings/oleObject170.bin"/><Relationship Id="rId52" Type="http://schemas.openxmlformats.org/officeDocument/2006/relationships/slide" Target="slide30.xml"/><Relationship Id="rId4" Type="http://schemas.openxmlformats.org/officeDocument/2006/relationships/oleObject" Target="../embeddings/oleObject150.bin"/><Relationship Id="rId9" Type="http://schemas.openxmlformats.org/officeDocument/2006/relationships/image" Target="../media/image152.emf"/><Relationship Id="rId14" Type="http://schemas.openxmlformats.org/officeDocument/2006/relationships/oleObject" Target="../embeddings/oleObject155.bin"/><Relationship Id="rId22" Type="http://schemas.openxmlformats.org/officeDocument/2006/relationships/oleObject" Target="../embeddings/oleObject159.bin"/><Relationship Id="rId27" Type="http://schemas.openxmlformats.org/officeDocument/2006/relationships/image" Target="../media/image161.emf"/><Relationship Id="rId30" Type="http://schemas.openxmlformats.org/officeDocument/2006/relationships/oleObject" Target="../embeddings/oleObject163.bin"/><Relationship Id="rId35" Type="http://schemas.openxmlformats.org/officeDocument/2006/relationships/image" Target="../media/image165.emf"/><Relationship Id="rId43" Type="http://schemas.openxmlformats.org/officeDocument/2006/relationships/image" Target="../media/image169.emf"/><Relationship Id="rId48" Type="http://schemas.openxmlformats.org/officeDocument/2006/relationships/oleObject" Target="../embeddings/oleObject172.bin"/><Relationship Id="rId56" Type="http://schemas.openxmlformats.org/officeDocument/2006/relationships/image" Target="../media/image175.emf"/><Relationship Id="rId8" Type="http://schemas.openxmlformats.org/officeDocument/2006/relationships/oleObject" Target="../embeddings/oleObject152.bin"/><Relationship Id="rId51" Type="http://schemas.openxmlformats.org/officeDocument/2006/relationships/image" Target="../media/image173.emf"/><Relationship Id="rId3" Type="http://schemas.openxmlformats.org/officeDocument/2006/relationships/notesSlide" Target="../notesSlides/notesSlide3.xml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81.bin"/><Relationship Id="rId18" Type="http://schemas.openxmlformats.org/officeDocument/2006/relationships/image" Target="../media/image183.emf"/><Relationship Id="rId26" Type="http://schemas.openxmlformats.org/officeDocument/2006/relationships/image" Target="../media/image187.emf"/><Relationship Id="rId39" Type="http://schemas.openxmlformats.org/officeDocument/2006/relationships/oleObject" Target="../embeddings/oleObject194.bin"/><Relationship Id="rId3" Type="http://schemas.openxmlformats.org/officeDocument/2006/relationships/oleObject" Target="../embeddings/oleObject176.bin"/><Relationship Id="rId21" Type="http://schemas.openxmlformats.org/officeDocument/2006/relationships/oleObject" Target="../embeddings/oleObject185.bin"/><Relationship Id="rId34" Type="http://schemas.openxmlformats.org/officeDocument/2006/relationships/image" Target="../media/image191.emf"/><Relationship Id="rId42" Type="http://schemas.openxmlformats.org/officeDocument/2006/relationships/image" Target="../media/image195.emf"/><Relationship Id="rId47" Type="http://schemas.openxmlformats.org/officeDocument/2006/relationships/oleObject" Target="../embeddings/oleObject198.bin"/><Relationship Id="rId50" Type="http://schemas.openxmlformats.org/officeDocument/2006/relationships/image" Target="../media/image199.emf"/><Relationship Id="rId7" Type="http://schemas.openxmlformats.org/officeDocument/2006/relationships/oleObject" Target="../embeddings/oleObject178.bin"/><Relationship Id="rId12" Type="http://schemas.openxmlformats.org/officeDocument/2006/relationships/image" Target="../media/image180.emf"/><Relationship Id="rId17" Type="http://schemas.openxmlformats.org/officeDocument/2006/relationships/oleObject" Target="../embeddings/oleObject183.bin"/><Relationship Id="rId25" Type="http://schemas.openxmlformats.org/officeDocument/2006/relationships/oleObject" Target="../embeddings/oleObject187.bin"/><Relationship Id="rId33" Type="http://schemas.openxmlformats.org/officeDocument/2006/relationships/oleObject" Target="../embeddings/oleObject191.bin"/><Relationship Id="rId38" Type="http://schemas.openxmlformats.org/officeDocument/2006/relationships/image" Target="../media/image193.emf"/><Relationship Id="rId46" Type="http://schemas.openxmlformats.org/officeDocument/2006/relationships/image" Target="../media/image197.e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82.emf"/><Relationship Id="rId20" Type="http://schemas.openxmlformats.org/officeDocument/2006/relationships/image" Target="../media/image184.emf"/><Relationship Id="rId29" Type="http://schemas.openxmlformats.org/officeDocument/2006/relationships/oleObject" Target="../embeddings/oleObject189.bin"/><Relationship Id="rId41" Type="http://schemas.openxmlformats.org/officeDocument/2006/relationships/oleObject" Target="../embeddings/oleObject195.bin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77.emf"/><Relationship Id="rId11" Type="http://schemas.openxmlformats.org/officeDocument/2006/relationships/oleObject" Target="../embeddings/oleObject180.bin"/><Relationship Id="rId24" Type="http://schemas.openxmlformats.org/officeDocument/2006/relationships/image" Target="../media/image186.emf"/><Relationship Id="rId32" Type="http://schemas.openxmlformats.org/officeDocument/2006/relationships/image" Target="../media/image190.emf"/><Relationship Id="rId37" Type="http://schemas.openxmlformats.org/officeDocument/2006/relationships/oleObject" Target="../embeddings/oleObject193.bin"/><Relationship Id="rId40" Type="http://schemas.openxmlformats.org/officeDocument/2006/relationships/image" Target="../media/image194.emf"/><Relationship Id="rId45" Type="http://schemas.openxmlformats.org/officeDocument/2006/relationships/oleObject" Target="../embeddings/oleObject197.bin"/><Relationship Id="rId5" Type="http://schemas.openxmlformats.org/officeDocument/2006/relationships/oleObject" Target="../embeddings/oleObject177.bin"/><Relationship Id="rId15" Type="http://schemas.openxmlformats.org/officeDocument/2006/relationships/oleObject" Target="../embeddings/oleObject182.bin"/><Relationship Id="rId23" Type="http://schemas.openxmlformats.org/officeDocument/2006/relationships/oleObject" Target="../embeddings/oleObject186.bin"/><Relationship Id="rId28" Type="http://schemas.openxmlformats.org/officeDocument/2006/relationships/image" Target="../media/image188.emf"/><Relationship Id="rId36" Type="http://schemas.openxmlformats.org/officeDocument/2006/relationships/image" Target="../media/image192.emf"/><Relationship Id="rId49" Type="http://schemas.openxmlformats.org/officeDocument/2006/relationships/oleObject" Target="../embeddings/oleObject199.bin"/><Relationship Id="rId10" Type="http://schemas.openxmlformats.org/officeDocument/2006/relationships/image" Target="../media/image179.emf"/><Relationship Id="rId19" Type="http://schemas.openxmlformats.org/officeDocument/2006/relationships/oleObject" Target="../embeddings/oleObject184.bin"/><Relationship Id="rId31" Type="http://schemas.openxmlformats.org/officeDocument/2006/relationships/oleObject" Target="../embeddings/oleObject190.bin"/><Relationship Id="rId44" Type="http://schemas.openxmlformats.org/officeDocument/2006/relationships/image" Target="../media/image196.emf"/><Relationship Id="rId4" Type="http://schemas.openxmlformats.org/officeDocument/2006/relationships/image" Target="../media/image176.emf"/><Relationship Id="rId9" Type="http://schemas.openxmlformats.org/officeDocument/2006/relationships/oleObject" Target="../embeddings/oleObject179.bin"/><Relationship Id="rId14" Type="http://schemas.openxmlformats.org/officeDocument/2006/relationships/image" Target="../media/image181.emf"/><Relationship Id="rId22" Type="http://schemas.openxmlformats.org/officeDocument/2006/relationships/image" Target="../media/image185.emf"/><Relationship Id="rId27" Type="http://schemas.openxmlformats.org/officeDocument/2006/relationships/oleObject" Target="../embeddings/oleObject188.bin"/><Relationship Id="rId30" Type="http://schemas.openxmlformats.org/officeDocument/2006/relationships/image" Target="../media/image189.emf"/><Relationship Id="rId35" Type="http://schemas.openxmlformats.org/officeDocument/2006/relationships/oleObject" Target="../embeddings/oleObject192.bin"/><Relationship Id="rId43" Type="http://schemas.openxmlformats.org/officeDocument/2006/relationships/oleObject" Target="../embeddings/oleObject196.bin"/><Relationship Id="rId48" Type="http://schemas.openxmlformats.org/officeDocument/2006/relationships/image" Target="../media/image198.emf"/><Relationship Id="rId8" Type="http://schemas.openxmlformats.org/officeDocument/2006/relationships/image" Target="../media/image178.emf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05.bin"/><Relationship Id="rId18" Type="http://schemas.openxmlformats.org/officeDocument/2006/relationships/image" Target="../media/image207.emf"/><Relationship Id="rId26" Type="http://schemas.openxmlformats.org/officeDocument/2006/relationships/image" Target="../media/image211.emf"/><Relationship Id="rId39" Type="http://schemas.openxmlformats.org/officeDocument/2006/relationships/oleObject" Target="../embeddings/oleObject218.bin"/><Relationship Id="rId21" Type="http://schemas.openxmlformats.org/officeDocument/2006/relationships/oleObject" Target="../embeddings/oleObject209.bin"/><Relationship Id="rId34" Type="http://schemas.openxmlformats.org/officeDocument/2006/relationships/image" Target="../media/image215.emf"/><Relationship Id="rId42" Type="http://schemas.openxmlformats.org/officeDocument/2006/relationships/image" Target="../media/image219.emf"/><Relationship Id="rId47" Type="http://schemas.openxmlformats.org/officeDocument/2006/relationships/oleObject" Target="../embeddings/oleObject222.bin"/><Relationship Id="rId50" Type="http://schemas.openxmlformats.org/officeDocument/2006/relationships/image" Target="../media/image223.emf"/><Relationship Id="rId55" Type="http://schemas.openxmlformats.org/officeDocument/2006/relationships/oleObject" Target="../embeddings/oleObject226.bin"/><Relationship Id="rId63" Type="http://schemas.openxmlformats.org/officeDocument/2006/relationships/oleObject" Target="../embeddings/oleObject230.bin"/><Relationship Id="rId68" Type="http://schemas.openxmlformats.org/officeDocument/2006/relationships/image" Target="../media/image198.emf"/><Relationship Id="rId7" Type="http://schemas.openxmlformats.org/officeDocument/2006/relationships/oleObject" Target="../embeddings/oleObject20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06.emf"/><Relationship Id="rId29" Type="http://schemas.openxmlformats.org/officeDocument/2006/relationships/oleObject" Target="../embeddings/oleObject213.bin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01.emf"/><Relationship Id="rId11" Type="http://schemas.openxmlformats.org/officeDocument/2006/relationships/oleObject" Target="../embeddings/oleObject204.bin"/><Relationship Id="rId24" Type="http://schemas.openxmlformats.org/officeDocument/2006/relationships/image" Target="../media/image210.emf"/><Relationship Id="rId32" Type="http://schemas.openxmlformats.org/officeDocument/2006/relationships/image" Target="../media/image214.emf"/><Relationship Id="rId37" Type="http://schemas.openxmlformats.org/officeDocument/2006/relationships/oleObject" Target="../embeddings/oleObject217.bin"/><Relationship Id="rId40" Type="http://schemas.openxmlformats.org/officeDocument/2006/relationships/image" Target="../media/image218.emf"/><Relationship Id="rId45" Type="http://schemas.openxmlformats.org/officeDocument/2006/relationships/oleObject" Target="../embeddings/oleObject221.bin"/><Relationship Id="rId53" Type="http://schemas.openxmlformats.org/officeDocument/2006/relationships/oleObject" Target="../embeddings/oleObject225.bin"/><Relationship Id="rId58" Type="http://schemas.openxmlformats.org/officeDocument/2006/relationships/image" Target="../media/image193.emf"/><Relationship Id="rId66" Type="http://schemas.openxmlformats.org/officeDocument/2006/relationships/image" Target="../media/image197.emf"/><Relationship Id="rId5" Type="http://schemas.openxmlformats.org/officeDocument/2006/relationships/oleObject" Target="../embeddings/oleObject201.bin"/><Relationship Id="rId15" Type="http://schemas.openxmlformats.org/officeDocument/2006/relationships/oleObject" Target="../embeddings/oleObject206.bin"/><Relationship Id="rId23" Type="http://schemas.openxmlformats.org/officeDocument/2006/relationships/oleObject" Target="../embeddings/oleObject210.bin"/><Relationship Id="rId28" Type="http://schemas.openxmlformats.org/officeDocument/2006/relationships/image" Target="../media/image212.emf"/><Relationship Id="rId36" Type="http://schemas.openxmlformats.org/officeDocument/2006/relationships/image" Target="../media/image216.emf"/><Relationship Id="rId49" Type="http://schemas.openxmlformats.org/officeDocument/2006/relationships/oleObject" Target="../embeddings/oleObject223.bin"/><Relationship Id="rId57" Type="http://schemas.openxmlformats.org/officeDocument/2006/relationships/oleObject" Target="../embeddings/oleObject227.bin"/><Relationship Id="rId61" Type="http://schemas.openxmlformats.org/officeDocument/2006/relationships/oleObject" Target="../embeddings/oleObject229.bin"/><Relationship Id="rId10" Type="http://schemas.openxmlformats.org/officeDocument/2006/relationships/image" Target="../media/image203.emf"/><Relationship Id="rId19" Type="http://schemas.openxmlformats.org/officeDocument/2006/relationships/oleObject" Target="../embeddings/oleObject208.bin"/><Relationship Id="rId31" Type="http://schemas.openxmlformats.org/officeDocument/2006/relationships/oleObject" Target="../embeddings/oleObject214.bin"/><Relationship Id="rId44" Type="http://schemas.openxmlformats.org/officeDocument/2006/relationships/image" Target="../media/image220.emf"/><Relationship Id="rId52" Type="http://schemas.openxmlformats.org/officeDocument/2006/relationships/image" Target="../media/image224.emf"/><Relationship Id="rId60" Type="http://schemas.openxmlformats.org/officeDocument/2006/relationships/image" Target="../media/image194.emf"/><Relationship Id="rId65" Type="http://schemas.openxmlformats.org/officeDocument/2006/relationships/oleObject" Target="../embeddings/oleObject231.bin"/><Relationship Id="rId4" Type="http://schemas.openxmlformats.org/officeDocument/2006/relationships/image" Target="../media/image200.emf"/><Relationship Id="rId9" Type="http://schemas.openxmlformats.org/officeDocument/2006/relationships/oleObject" Target="../embeddings/oleObject203.bin"/><Relationship Id="rId14" Type="http://schemas.openxmlformats.org/officeDocument/2006/relationships/image" Target="../media/image205.emf"/><Relationship Id="rId22" Type="http://schemas.openxmlformats.org/officeDocument/2006/relationships/image" Target="../media/image209.emf"/><Relationship Id="rId27" Type="http://schemas.openxmlformats.org/officeDocument/2006/relationships/oleObject" Target="../embeddings/oleObject212.bin"/><Relationship Id="rId30" Type="http://schemas.openxmlformats.org/officeDocument/2006/relationships/image" Target="../media/image213.emf"/><Relationship Id="rId35" Type="http://schemas.openxmlformats.org/officeDocument/2006/relationships/oleObject" Target="../embeddings/oleObject216.bin"/><Relationship Id="rId43" Type="http://schemas.openxmlformats.org/officeDocument/2006/relationships/oleObject" Target="../embeddings/oleObject220.bin"/><Relationship Id="rId48" Type="http://schemas.openxmlformats.org/officeDocument/2006/relationships/image" Target="../media/image222.emf"/><Relationship Id="rId56" Type="http://schemas.openxmlformats.org/officeDocument/2006/relationships/image" Target="../media/image192.emf"/><Relationship Id="rId64" Type="http://schemas.openxmlformats.org/officeDocument/2006/relationships/image" Target="../media/image196.emf"/><Relationship Id="rId69" Type="http://schemas.openxmlformats.org/officeDocument/2006/relationships/oleObject" Target="../embeddings/oleObject233.bin"/><Relationship Id="rId8" Type="http://schemas.openxmlformats.org/officeDocument/2006/relationships/image" Target="../media/image202.emf"/><Relationship Id="rId51" Type="http://schemas.openxmlformats.org/officeDocument/2006/relationships/oleObject" Target="../embeddings/oleObject224.bin"/><Relationship Id="rId3" Type="http://schemas.openxmlformats.org/officeDocument/2006/relationships/oleObject" Target="../embeddings/oleObject200.bin"/><Relationship Id="rId12" Type="http://schemas.openxmlformats.org/officeDocument/2006/relationships/image" Target="../media/image204.emf"/><Relationship Id="rId17" Type="http://schemas.openxmlformats.org/officeDocument/2006/relationships/oleObject" Target="../embeddings/oleObject207.bin"/><Relationship Id="rId25" Type="http://schemas.openxmlformats.org/officeDocument/2006/relationships/oleObject" Target="../embeddings/oleObject211.bin"/><Relationship Id="rId33" Type="http://schemas.openxmlformats.org/officeDocument/2006/relationships/oleObject" Target="../embeddings/oleObject215.bin"/><Relationship Id="rId38" Type="http://schemas.openxmlformats.org/officeDocument/2006/relationships/image" Target="../media/image217.emf"/><Relationship Id="rId46" Type="http://schemas.openxmlformats.org/officeDocument/2006/relationships/image" Target="../media/image221.emf"/><Relationship Id="rId59" Type="http://schemas.openxmlformats.org/officeDocument/2006/relationships/oleObject" Target="../embeddings/oleObject228.bin"/><Relationship Id="rId67" Type="http://schemas.openxmlformats.org/officeDocument/2006/relationships/oleObject" Target="../embeddings/oleObject232.bin"/><Relationship Id="rId20" Type="http://schemas.openxmlformats.org/officeDocument/2006/relationships/image" Target="../media/image208.emf"/><Relationship Id="rId41" Type="http://schemas.openxmlformats.org/officeDocument/2006/relationships/oleObject" Target="../embeddings/oleObject219.bin"/><Relationship Id="rId54" Type="http://schemas.openxmlformats.org/officeDocument/2006/relationships/image" Target="../media/image225.emf"/><Relationship Id="rId62" Type="http://schemas.openxmlformats.org/officeDocument/2006/relationships/image" Target="../media/image195.emf"/><Relationship Id="rId70" Type="http://schemas.openxmlformats.org/officeDocument/2006/relationships/image" Target="../media/image199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8.emf"/><Relationship Id="rId13" Type="http://schemas.openxmlformats.org/officeDocument/2006/relationships/oleObject" Target="../embeddings/oleObject239.bin"/><Relationship Id="rId18" Type="http://schemas.openxmlformats.org/officeDocument/2006/relationships/image" Target="../media/image233.emf"/><Relationship Id="rId3" Type="http://schemas.openxmlformats.org/officeDocument/2006/relationships/oleObject" Target="../embeddings/oleObject234.bin"/><Relationship Id="rId21" Type="http://schemas.openxmlformats.org/officeDocument/2006/relationships/oleObject" Target="../embeddings/oleObject243.bin"/><Relationship Id="rId7" Type="http://schemas.openxmlformats.org/officeDocument/2006/relationships/oleObject" Target="../embeddings/oleObject236.bin"/><Relationship Id="rId12" Type="http://schemas.openxmlformats.org/officeDocument/2006/relationships/image" Target="../media/image230.emf"/><Relationship Id="rId17" Type="http://schemas.openxmlformats.org/officeDocument/2006/relationships/oleObject" Target="../embeddings/oleObject241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232.emf"/><Relationship Id="rId20" Type="http://schemas.openxmlformats.org/officeDocument/2006/relationships/image" Target="../media/image234.e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27.emf"/><Relationship Id="rId11" Type="http://schemas.openxmlformats.org/officeDocument/2006/relationships/oleObject" Target="../embeddings/oleObject238.bin"/><Relationship Id="rId5" Type="http://schemas.openxmlformats.org/officeDocument/2006/relationships/oleObject" Target="../embeddings/oleObject235.bin"/><Relationship Id="rId15" Type="http://schemas.openxmlformats.org/officeDocument/2006/relationships/oleObject" Target="../embeddings/oleObject240.bin"/><Relationship Id="rId10" Type="http://schemas.openxmlformats.org/officeDocument/2006/relationships/image" Target="../media/image229.emf"/><Relationship Id="rId19" Type="http://schemas.openxmlformats.org/officeDocument/2006/relationships/oleObject" Target="../embeddings/oleObject242.bin"/><Relationship Id="rId4" Type="http://schemas.openxmlformats.org/officeDocument/2006/relationships/image" Target="../media/image226.emf"/><Relationship Id="rId9" Type="http://schemas.openxmlformats.org/officeDocument/2006/relationships/oleObject" Target="../embeddings/oleObject237.bin"/><Relationship Id="rId14" Type="http://schemas.openxmlformats.org/officeDocument/2006/relationships/image" Target="../media/image231.emf"/><Relationship Id="rId22" Type="http://schemas.openxmlformats.org/officeDocument/2006/relationships/image" Target="../media/image235.e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8.emf"/><Relationship Id="rId13" Type="http://schemas.openxmlformats.org/officeDocument/2006/relationships/oleObject" Target="../embeddings/oleObject249.bin"/><Relationship Id="rId18" Type="http://schemas.openxmlformats.org/officeDocument/2006/relationships/image" Target="../media/image243.emf"/><Relationship Id="rId3" Type="http://schemas.openxmlformats.org/officeDocument/2006/relationships/oleObject" Target="../embeddings/oleObject244.bin"/><Relationship Id="rId7" Type="http://schemas.openxmlformats.org/officeDocument/2006/relationships/oleObject" Target="../embeddings/oleObject246.bin"/><Relationship Id="rId12" Type="http://schemas.openxmlformats.org/officeDocument/2006/relationships/image" Target="../media/image240.wmf"/><Relationship Id="rId17" Type="http://schemas.openxmlformats.org/officeDocument/2006/relationships/oleObject" Target="../embeddings/oleObject251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242.e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237.emf"/><Relationship Id="rId11" Type="http://schemas.openxmlformats.org/officeDocument/2006/relationships/oleObject" Target="../embeddings/oleObject248.bin"/><Relationship Id="rId5" Type="http://schemas.openxmlformats.org/officeDocument/2006/relationships/oleObject" Target="../embeddings/oleObject245.bin"/><Relationship Id="rId15" Type="http://schemas.openxmlformats.org/officeDocument/2006/relationships/oleObject" Target="../embeddings/oleObject250.bin"/><Relationship Id="rId10" Type="http://schemas.openxmlformats.org/officeDocument/2006/relationships/image" Target="../media/image239.emf"/><Relationship Id="rId4" Type="http://schemas.openxmlformats.org/officeDocument/2006/relationships/image" Target="../media/image236.emf"/><Relationship Id="rId9" Type="http://schemas.openxmlformats.org/officeDocument/2006/relationships/oleObject" Target="../embeddings/oleObject247.bin"/><Relationship Id="rId14" Type="http://schemas.openxmlformats.org/officeDocument/2006/relationships/image" Target="../media/image241.wmf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57.bin"/><Relationship Id="rId18" Type="http://schemas.openxmlformats.org/officeDocument/2006/relationships/image" Target="../media/image251.emf"/><Relationship Id="rId26" Type="http://schemas.openxmlformats.org/officeDocument/2006/relationships/image" Target="../media/image255.emf"/><Relationship Id="rId39" Type="http://schemas.openxmlformats.org/officeDocument/2006/relationships/oleObject" Target="../embeddings/oleObject270.bin"/><Relationship Id="rId21" Type="http://schemas.openxmlformats.org/officeDocument/2006/relationships/oleObject" Target="../embeddings/oleObject261.bin"/><Relationship Id="rId34" Type="http://schemas.openxmlformats.org/officeDocument/2006/relationships/image" Target="../media/image259.emf"/><Relationship Id="rId42" Type="http://schemas.openxmlformats.org/officeDocument/2006/relationships/image" Target="../media/image263.emf"/><Relationship Id="rId47" Type="http://schemas.openxmlformats.org/officeDocument/2006/relationships/oleObject" Target="../embeddings/oleObject274.bin"/><Relationship Id="rId50" Type="http://schemas.openxmlformats.org/officeDocument/2006/relationships/image" Target="../media/image192.emf"/><Relationship Id="rId55" Type="http://schemas.openxmlformats.org/officeDocument/2006/relationships/oleObject" Target="../embeddings/oleObject278.bin"/><Relationship Id="rId63" Type="http://schemas.openxmlformats.org/officeDocument/2006/relationships/oleObject" Target="../embeddings/oleObject282.bin"/><Relationship Id="rId7" Type="http://schemas.openxmlformats.org/officeDocument/2006/relationships/oleObject" Target="../embeddings/oleObject25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50.emf"/><Relationship Id="rId20" Type="http://schemas.openxmlformats.org/officeDocument/2006/relationships/image" Target="../media/image252.emf"/><Relationship Id="rId29" Type="http://schemas.openxmlformats.org/officeDocument/2006/relationships/oleObject" Target="../embeddings/oleObject265.bin"/><Relationship Id="rId41" Type="http://schemas.openxmlformats.org/officeDocument/2006/relationships/oleObject" Target="../embeddings/oleObject271.bin"/><Relationship Id="rId54" Type="http://schemas.openxmlformats.org/officeDocument/2006/relationships/image" Target="../media/image194.emf"/><Relationship Id="rId62" Type="http://schemas.openxmlformats.org/officeDocument/2006/relationships/image" Target="../media/image198.emf"/><Relationship Id="rId1" Type="http://schemas.openxmlformats.org/officeDocument/2006/relationships/vmlDrawing" Target="../drawings/vmlDrawing14.vml"/><Relationship Id="rId6" Type="http://schemas.openxmlformats.org/officeDocument/2006/relationships/image" Target="../media/image245.emf"/><Relationship Id="rId11" Type="http://schemas.openxmlformats.org/officeDocument/2006/relationships/oleObject" Target="../embeddings/oleObject256.bin"/><Relationship Id="rId24" Type="http://schemas.openxmlformats.org/officeDocument/2006/relationships/image" Target="../media/image254.emf"/><Relationship Id="rId32" Type="http://schemas.openxmlformats.org/officeDocument/2006/relationships/image" Target="../media/image258.emf"/><Relationship Id="rId37" Type="http://schemas.openxmlformats.org/officeDocument/2006/relationships/oleObject" Target="../embeddings/oleObject269.bin"/><Relationship Id="rId40" Type="http://schemas.openxmlformats.org/officeDocument/2006/relationships/image" Target="../media/image262.emf"/><Relationship Id="rId45" Type="http://schemas.openxmlformats.org/officeDocument/2006/relationships/oleObject" Target="../embeddings/oleObject273.bin"/><Relationship Id="rId53" Type="http://schemas.openxmlformats.org/officeDocument/2006/relationships/oleObject" Target="../embeddings/oleObject277.bin"/><Relationship Id="rId58" Type="http://schemas.openxmlformats.org/officeDocument/2006/relationships/image" Target="../media/image196.emf"/><Relationship Id="rId5" Type="http://schemas.openxmlformats.org/officeDocument/2006/relationships/oleObject" Target="../embeddings/oleObject253.bin"/><Relationship Id="rId15" Type="http://schemas.openxmlformats.org/officeDocument/2006/relationships/oleObject" Target="../embeddings/oleObject258.bin"/><Relationship Id="rId23" Type="http://schemas.openxmlformats.org/officeDocument/2006/relationships/oleObject" Target="../embeddings/oleObject262.bin"/><Relationship Id="rId28" Type="http://schemas.openxmlformats.org/officeDocument/2006/relationships/image" Target="../media/image256.emf"/><Relationship Id="rId36" Type="http://schemas.openxmlformats.org/officeDocument/2006/relationships/image" Target="../media/image260.emf"/><Relationship Id="rId49" Type="http://schemas.openxmlformats.org/officeDocument/2006/relationships/oleObject" Target="../embeddings/oleObject275.bin"/><Relationship Id="rId57" Type="http://schemas.openxmlformats.org/officeDocument/2006/relationships/oleObject" Target="../embeddings/oleObject279.bin"/><Relationship Id="rId61" Type="http://schemas.openxmlformats.org/officeDocument/2006/relationships/oleObject" Target="../embeddings/oleObject281.bin"/><Relationship Id="rId10" Type="http://schemas.openxmlformats.org/officeDocument/2006/relationships/image" Target="../media/image247.emf"/><Relationship Id="rId19" Type="http://schemas.openxmlformats.org/officeDocument/2006/relationships/oleObject" Target="../embeddings/oleObject260.bin"/><Relationship Id="rId31" Type="http://schemas.openxmlformats.org/officeDocument/2006/relationships/oleObject" Target="../embeddings/oleObject266.bin"/><Relationship Id="rId44" Type="http://schemas.openxmlformats.org/officeDocument/2006/relationships/image" Target="../media/image264.emf"/><Relationship Id="rId52" Type="http://schemas.openxmlformats.org/officeDocument/2006/relationships/image" Target="../media/image193.emf"/><Relationship Id="rId60" Type="http://schemas.openxmlformats.org/officeDocument/2006/relationships/image" Target="../media/image197.emf"/><Relationship Id="rId4" Type="http://schemas.openxmlformats.org/officeDocument/2006/relationships/image" Target="../media/image244.emf"/><Relationship Id="rId9" Type="http://schemas.openxmlformats.org/officeDocument/2006/relationships/oleObject" Target="../embeddings/oleObject255.bin"/><Relationship Id="rId14" Type="http://schemas.openxmlformats.org/officeDocument/2006/relationships/image" Target="../media/image249.emf"/><Relationship Id="rId22" Type="http://schemas.openxmlformats.org/officeDocument/2006/relationships/image" Target="../media/image253.emf"/><Relationship Id="rId27" Type="http://schemas.openxmlformats.org/officeDocument/2006/relationships/oleObject" Target="../embeddings/oleObject264.bin"/><Relationship Id="rId30" Type="http://schemas.openxmlformats.org/officeDocument/2006/relationships/image" Target="../media/image257.emf"/><Relationship Id="rId35" Type="http://schemas.openxmlformats.org/officeDocument/2006/relationships/oleObject" Target="../embeddings/oleObject268.bin"/><Relationship Id="rId43" Type="http://schemas.openxmlformats.org/officeDocument/2006/relationships/oleObject" Target="../embeddings/oleObject272.bin"/><Relationship Id="rId48" Type="http://schemas.openxmlformats.org/officeDocument/2006/relationships/image" Target="../media/image266.emf"/><Relationship Id="rId56" Type="http://schemas.openxmlformats.org/officeDocument/2006/relationships/image" Target="../media/image195.emf"/><Relationship Id="rId64" Type="http://schemas.openxmlformats.org/officeDocument/2006/relationships/image" Target="../media/image199.emf"/><Relationship Id="rId8" Type="http://schemas.openxmlformats.org/officeDocument/2006/relationships/image" Target="../media/image246.emf"/><Relationship Id="rId51" Type="http://schemas.openxmlformats.org/officeDocument/2006/relationships/oleObject" Target="../embeddings/oleObject276.bin"/><Relationship Id="rId3" Type="http://schemas.openxmlformats.org/officeDocument/2006/relationships/oleObject" Target="../embeddings/oleObject252.bin"/><Relationship Id="rId12" Type="http://schemas.openxmlformats.org/officeDocument/2006/relationships/image" Target="../media/image248.emf"/><Relationship Id="rId17" Type="http://schemas.openxmlformats.org/officeDocument/2006/relationships/oleObject" Target="../embeddings/oleObject259.bin"/><Relationship Id="rId25" Type="http://schemas.openxmlformats.org/officeDocument/2006/relationships/oleObject" Target="../embeddings/oleObject263.bin"/><Relationship Id="rId33" Type="http://schemas.openxmlformats.org/officeDocument/2006/relationships/oleObject" Target="../embeddings/oleObject267.bin"/><Relationship Id="rId38" Type="http://schemas.openxmlformats.org/officeDocument/2006/relationships/image" Target="../media/image261.emf"/><Relationship Id="rId46" Type="http://schemas.openxmlformats.org/officeDocument/2006/relationships/image" Target="../media/image265.emf"/><Relationship Id="rId59" Type="http://schemas.openxmlformats.org/officeDocument/2006/relationships/oleObject" Target="../embeddings/oleObject280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5.bin"/><Relationship Id="rId3" Type="http://schemas.openxmlformats.org/officeDocument/2006/relationships/image" Target="../media/image271.png"/><Relationship Id="rId7" Type="http://schemas.openxmlformats.org/officeDocument/2006/relationships/image" Target="../media/image268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284.bin"/><Relationship Id="rId11" Type="http://schemas.openxmlformats.org/officeDocument/2006/relationships/image" Target="../media/image270.emf"/><Relationship Id="rId5" Type="http://schemas.openxmlformats.org/officeDocument/2006/relationships/image" Target="../media/image267.emf"/><Relationship Id="rId10" Type="http://schemas.openxmlformats.org/officeDocument/2006/relationships/oleObject" Target="../embeddings/oleObject286.bin"/><Relationship Id="rId4" Type="http://schemas.openxmlformats.org/officeDocument/2006/relationships/oleObject" Target="../embeddings/oleObject283.bin"/><Relationship Id="rId9" Type="http://schemas.openxmlformats.org/officeDocument/2006/relationships/image" Target="../media/image269.emf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92.bin"/><Relationship Id="rId18" Type="http://schemas.openxmlformats.org/officeDocument/2006/relationships/image" Target="../media/image279.emf"/><Relationship Id="rId26" Type="http://schemas.openxmlformats.org/officeDocument/2006/relationships/image" Target="../media/image283.emf"/><Relationship Id="rId39" Type="http://schemas.openxmlformats.org/officeDocument/2006/relationships/oleObject" Target="../embeddings/oleObject305.bin"/><Relationship Id="rId21" Type="http://schemas.openxmlformats.org/officeDocument/2006/relationships/oleObject" Target="../embeddings/oleObject296.bin"/><Relationship Id="rId34" Type="http://schemas.openxmlformats.org/officeDocument/2006/relationships/image" Target="../media/image287.emf"/><Relationship Id="rId42" Type="http://schemas.openxmlformats.org/officeDocument/2006/relationships/image" Target="../media/image192.emf"/><Relationship Id="rId47" Type="http://schemas.openxmlformats.org/officeDocument/2006/relationships/oleObject" Target="../embeddings/oleObject309.bin"/><Relationship Id="rId50" Type="http://schemas.openxmlformats.org/officeDocument/2006/relationships/image" Target="../media/image196.emf"/><Relationship Id="rId55" Type="http://schemas.openxmlformats.org/officeDocument/2006/relationships/oleObject" Target="../embeddings/oleObject313.bin"/><Relationship Id="rId7" Type="http://schemas.openxmlformats.org/officeDocument/2006/relationships/oleObject" Target="../embeddings/oleObject289.bin"/><Relationship Id="rId12" Type="http://schemas.openxmlformats.org/officeDocument/2006/relationships/image" Target="../media/image276.emf"/><Relationship Id="rId17" Type="http://schemas.openxmlformats.org/officeDocument/2006/relationships/oleObject" Target="../embeddings/oleObject294.bin"/><Relationship Id="rId25" Type="http://schemas.openxmlformats.org/officeDocument/2006/relationships/oleObject" Target="../embeddings/oleObject298.bin"/><Relationship Id="rId33" Type="http://schemas.openxmlformats.org/officeDocument/2006/relationships/oleObject" Target="../embeddings/oleObject302.bin"/><Relationship Id="rId38" Type="http://schemas.openxmlformats.org/officeDocument/2006/relationships/image" Target="../media/image289.emf"/><Relationship Id="rId46" Type="http://schemas.openxmlformats.org/officeDocument/2006/relationships/image" Target="../media/image194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78.emf"/><Relationship Id="rId20" Type="http://schemas.openxmlformats.org/officeDocument/2006/relationships/image" Target="../media/image280.emf"/><Relationship Id="rId29" Type="http://schemas.openxmlformats.org/officeDocument/2006/relationships/oleObject" Target="../embeddings/oleObject300.bin"/><Relationship Id="rId41" Type="http://schemas.openxmlformats.org/officeDocument/2006/relationships/oleObject" Target="../embeddings/oleObject306.bin"/><Relationship Id="rId54" Type="http://schemas.openxmlformats.org/officeDocument/2006/relationships/image" Target="../media/image198.emf"/><Relationship Id="rId1" Type="http://schemas.openxmlformats.org/officeDocument/2006/relationships/vmlDrawing" Target="../drawings/vmlDrawing16.vml"/><Relationship Id="rId6" Type="http://schemas.openxmlformats.org/officeDocument/2006/relationships/image" Target="../media/image273.emf"/><Relationship Id="rId11" Type="http://schemas.openxmlformats.org/officeDocument/2006/relationships/oleObject" Target="../embeddings/oleObject291.bin"/><Relationship Id="rId24" Type="http://schemas.openxmlformats.org/officeDocument/2006/relationships/image" Target="../media/image282.emf"/><Relationship Id="rId32" Type="http://schemas.openxmlformats.org/officeDocument/2006/relationships/image" Target="../media/image286.emf"/><Relationship Id="rId37" Type="http://schemas.openxmlformats.org/officeDocument/2006/relationships/oleObject" Target="../embeddings/oleObject304.bin"/><Relationship Id="rId40" Type="http://schemas.openxmlformats.org/officeDocument/2006/relationships/image" Target="../media/image290.emf"/><Relationship Id="rId45" Type="http://schemas.openxmlformats.org/officeDocument/2006/relationships/oleObject" Target="../embeddings/oleObject308.bin"/><Relationship Id="rId53" Type="http://schemas.openxmlformats.org/officeDocument/2006/relationships/oleObject" Target="../embeddings/oleObject312.bin"/><Relationship Id="rId5" Type="http://schemas.openxmlformats.org/officeDocument/2006/relationships/oleObject" Target="../embeddings/oleObject288.bin"/><Relationship Id="rId15" Type="http://schemas.openxmlformats.org/officeDocument/2006/relationships/oleObject" Target="../embeddings/oleObject293.bin"/><Relationship Id="rId23" Type="http://schemas.openxmlformats.org/officeDocument/2006/relationships/oleObject" Target="../embeddings/oleObject297.bin"/><Relationship Id="rId28" Type="http://schemas.openxmlformats.org/officeDocument/2006/relationships/image" Target="../media/image284.emf"/><Relationship Id="rId36" Type="http://schemas.openxmlformats.org/officeDocument/2006/relationships/image" Target="../media/image288.emf"/><Relationship Id="rId49" Type="http://schemas.openxmlformats.org/officeDocument/2006/relationships/oleObject" Target="../embeddings/oleObject310.bin"/><Relationship Id="rId10" Type="http://schemas.openxmlformats.org/officeDocument/2006/relationships/image" Target="../media/image275.emf"/><Relationship Id="rId19" Type="http://schemas.openxmlformats.org/officeDocument/2006/relationships/oleObject" Target="../embeddings/oleObject295.bin"/><Relationship Id="rId31" Type="http://schemas.openxmlformats.org/officeDocument/2006/relationships/oleObject" Target="../embeddings/oleObject301.bin"/><Relationship Id="rId44" Type="http://schemas.openxmlformats.org/officeDocument/2006/relationships/image" Target="../media/image193.emf"/><Relationship Id="rId52" Type="http://schemas.openxmlformats.org/officeDocument/2006/relationships/image" Target="../media/image197.emf"/><Relationship Id="rId4" Type="http://schemas.openxmlformats.org/officeDocument/2006/relationships/image" Target="../media/image272.emf"/><Relationship Id="rId9" Type="http://schemas.openxmlformats.org/officeDocument/2006/relationships/oleObject" Target="../embeddings/oleObject290.bin"/><Relationship Id="rId14" Type="http://schemas.openxmlformats.org/officeDocument/2006/relationships/image" Target="../media/image277.emf"/><Relationship Id="rId22" Type="http://schemas.openxmlformats.org/officeDocument/2006/relationships/image" Target="../media/image281.emf"/><Relationship Id="rId27" Type="http://schemas.openxmlformats.org/officeDocument/2006/relationships/oleObject" Target="../embeddings/oleObject299.bin"/><Relationship Id="rId30" Type="http://schemas.openxmlformats.org/officeDocument/2006/relationships/image" Target="../media/image285.emf"/><Relationship Id="rId35" Type="http://schemas.openxmlformats.org/officeDocument/2006/relationships/oleObject" Target="../embeddings/oleObject303.bin"/><Relationship Id="rId43" Type="http://schemas.openxmlformats.org/officeDocument/2006/relationships/oleObject" Target="../embeddings/oleObject307.bin"/><Relationship Id="rId48" Type="http://schemas.openxmlformats.org/officeDocument/2006/relationships/image" Target="../media/image195.emf"/><Relationship Id="rId56" Type="http://schemas.openxmlformats.org/officeDocument/2006/relationships/image" Target="../media/image199.emf"/><Relationship Id="rId8" Type="http://schemas.openxmlformats.org/officeDocument/2006/relationships/image" Target="../media/image274.emf"/><Relationship Id="rId51" Type="http://schemas.openxmlformats.org/officeDocument/2006/relationships/oleObject" Target="../embeddings/oleObject311.bin"/><Relationship Id="rId3" Type="http://schemas.openxmlformats.org/officeDocument/2006/relationships/oleObject" Target="../embeddings/oleObject287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3.emf"/><Relationship Id="rId13" Type="http://schemas.openxmlformats.org/officeDocument/2006/relationships/oleObject" Target="../embeddings/oleObject319.bin"/><Relationship Id="rId18" Type="http://schemas.openxmlformats.org/officeDocument/2006/relationships/image" Target="../media/image298.emf"/><Relationship Id="rId26" Type="http://schemas.openxmlformats.org/officeDocument/2006/relationships/image" Target="../media/image302.emf"/><Relationship Id="rId39" Type="http://schemas.openxmlformats.org/officeDocument/2006/relationships/oleObject" Target="../embeddings/oleObject332.bin"/><Relationship Id="rId3" Type="http://schemas.openxmlformats.org/officeDocument/2006/relationships/oleObject" Target="../embeddings/oleObject314.bin"/><Relationship Id="rId21" Type="http://schemas.openxmlformats.org/officeDocument/2006/relationships/oleObject" Target="../embeddings/oleObject323.bin"/><Relationship Id="rId34" Type="http://schemas.openxmlformats.org/officeDocument/2006/relationships/image" Target="../media/image192.emf"/><Relationship Id="rId42" Type="http://schemas.openxmlformats.org/officeDocument/2006/relationships/image" Target="../media/image196.emf"/><Relationship Id="rId47" Type="http://schemas.openxmlformats.org/officeDocument/2006/relationships/oleObject" Target="../embeddings/oleObject336.bin"/><Relationship Id="rId7" Type="http://schemas.openxmlformats.org/officeDocument/2006/relationships/oleObject" Target="../embeddings/oleObject316.bin"/><Relationship Id="rId12" Type="http://schemas.openxmlformats.org/officeDocument/2006/relationships/image" Target="../media/image295.emf"/><Relationship Id="rId17" Type="http://schemas.openxmlformats.org/officeDocument/2006/relationships/oleObject" Target="../embeddings/oleObject321.bin"/><Relationship Id="rId25" Type="http://schemas.openxmlformats.org/officeDocument/2006/relationships/oleObject" Target="../embeddings/oleObject325.bin"/><Relationship Id="rId33" Type="http://schemas.openxmlformats.org/officeDocument/2006/relationships/oleObject" Target="../embeddings/oleObject329.bin"/><Relationship Id="rId38" Type="http://schemas.openxmlformats.org/officeDocument/2006/relationships/image" Target="../media/image194.emf"/><Relationship Id="rId46" Type="http://schemas.openxmlformats.org/officeDocument/2006/relationships/image" Target="../media/image198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97.emf"/><Relationship Id="rId20" Type="http://schemas.openxmlformats.org/officeDocument/2006/relationships/image" Target="../media/image299.emf"/><Relationship Id="rId29" Type="http://schemas.openxmlformats.org/officeDocument/2006/relationships/oleObject" Target="../embeddings/oleObject327.bin"/><Relationship Id="rId41" Type="http://schemas.openxmlformats.org/officeDocument/2006/relationships/oleObject" Target="../embeddings/oleObject333.bin"/><Relationship Id="rId1" Type="http://schemas.openxmlformats.org/officeDocument/2006/relationships/vmlDrawing" Target="../drawings/vmlDrawing17.vml"/><Relationship Id="rId6" Type="http://schemas.openxmlformats.org/officeDocument/2006/relationships/image" Target="../media/image292.emf"/><Relationship Id="rId11" Type="http://schemas.openxmlformats.org/officeDocument/2006/relationships/oleObject" Target="../embeddings/oleObject318.bin"/><Relationship Id="rId24" Type="http://schemas.openxmlformats.org/officeDocument/2006/relationships/image" Target="../media/image301.emf"/><Relationship Id="rId32" Type="http://schemas.openxmlformats.org/officeDocument/2006/relationships/image" Target="../media/image305.emf"/><Relationship Id="rId37" Type="http://schemas.openxmlformats.org/officeDocument/2006/relationships/oleObject" Target="../embeddings/oleObject331.bin"/><Relationship Id="rId40" Type="http://schemas.openxmlformats.org/officeDocument/2006/relationships/image" Target="../media/image195.emf"/><Relationship Id="rId45" Type="http://schemas.openxmlformats.org/officeDocument/2006/relationships/oleObject" Target="../embeddings/oleObject335.bin"/><Relationship Id="rId5" Type="http://schemas.openxmlformats.org/officeDocument/2006/relationships/oleObject" Target="../embeddings/oleObject315.bin"/><Relationship Id="rId15" Type="http://schemas.openxmlformats.org/officeDocument/2006/relationships/oleObject" Target="../embeddings/oleObject320.bin"/><Relationship Id="rId23" Type="http://schemas.openxmlformats.org/officeDocument/2006/relationships/oleObject" Target="../embeddings/oleObject324.bin"/><Relationship Id="rId28" Type="http://schemas.openxmlformats.org/officeDocument/2006/relationships/image" Target="../media/image303.emf"/><Relationship Id="rId36" Type="http://schemas.openxmlformats.org/officeDocument/2006/relationships/image" Target="../media/image193.emf"/><Relationship Id="rId10" Type="http://schemas.openxmlformats.org/officeDocument/2006/relationships/image" Target="../media/image294.emf"/><Relationship Id="rId19" Type="http://schemas.openxmlformats.org/officeDocument/2006/relationships/oleObject" Target="../embeddings/oleObject322.bin"/><Relationship Id="rId31" Type="http://schemas.openxmlformats.org/officeDocument/2006/relationships/oleObject" Target="../embeddings/oleObject328.bin"/><Relationship Id="rId44" Type="http://schemas.openxmlformats.org/officeDocument/2006/relationships/image" Target="../media/image197.emf"/><Relationship Id="rId4" Type="http://schemas.openxmlformats.org/officeDocument/2006/relationships/image" Target="../media/image291.emf"/><Relationship Id="rId9" Type="http://schemas.openxmlformats.org/officeDocument/2006/relationships/oleObject" Target="../embeddings/oleObject317.bin"/><Relationship Id="rId14" Type="http://schemas.openxmlformats.org/officeDocument/2006/relationships/image" Target="../media/image296.emf"/><Relationship Id="rId22" Type="http://schemas.openxmlformats.org/officeDocument/2006/relationships/image" Target="../media/image300.emf"/><Relationship Id="rId27" Type="http://schemas.openxmlformats.org/officeDocument/2006/relationships/oleObject" Target="../embeddings/oleObject326.bin"/><Relationship Id="rId30" Type="http://schemas.openxmlformats.org/officeDocument/2006/relationships/image" Target="../media/image304.emf"/><Relationship Id="rId35" Type="http://schemas.openxmlformats.org/officeDocument/2006/relationships/oleObject" Target="../embeddings/oleObject330.bin"/><Relationship Id="rId43" Type="http://schemas.openxmlformats.org/officeDocument/2006/relationships/oleObject" Target="../embeddings/oleObject334.bin"/><Relationship Id="rId48" Type="http://schemas.openxmlformats.org/officeDocument/2006/relationships/image" Target="../media/image199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10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8.emf"/><Relationship Id="rId13" Type="http://schemas.openxmlformats.org/officeDocument/2006/relationships/oleObject" Target="../embeddings/oleObject342.bin"/><Relationship Id="rId18" Type="http://schemas.openxmlformats.org/officeDocument/2006/relationships/image" Target="../media/image313.emf"/><Relationship Id="rId3" Type="http://schemas.openxmlformats.org/officeDocument/2006/relationships/oleObject" Target="../embeddings/oleObject337.bin"/><Relationship Id="rId7" Type="http://schemas.openxmlformats.org/officeDocument/2006/relationships/oleObject" Target="../embeddings/oleObject339.bin"/><Relationship Id="rId12" Type="http://schemas.openxmlformats.org/officeDocument/2006/relationships/image" Target="../media/image310.emf"/><Relationship Id="rId17" Type="http://schemas.openxmlformats.org/officeDocument/2006/relationships/oleObject" Target="../embeddings/oleObject344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312.emf"/><Relationship Id="rId1" Type="http://schemas.openxmlformats.org/officeDocument/2006/relationships/vmlDrawing" Target="../drawings/vmlDrawing18.vml"/><Relationship Id="rId6" Type="http://schemas.openxmlformats.org/officeDocument/2006/relationships/image" Target="../media/image307.emf"/><Relationship Id="rId11" Type="http://schemas.openxmlformats.org/officeDocument/2006/relationships/oleObject" Target="../embeddings/oleObject341.bin"/><Relationship Id="rId5" Type="http://schemas.openxmlformats.org/officeDocument/2006/relationships/oleObject" Target="../embeddings/oleObject338.bin"/><Relationship Id="rId15" Type="http://schemas.openxmlformats.org/officeDocument/2006/relationships/oleObject" Target="../embeddings/oleObject343.bin"/><Relationship Id="rId10" Type="http://schemas.openxmlformats.org/officeDocument/2006/relationships/image" Target="../media/image309.emf"/><Relationship Id="rId4" Type="http://schemas.openxmlformats.org/officeDocument/2006/relationships/image" Target="../media/image306.emf"/><Relationship Id="rId9" Type="http://schemas.openxmlformats.org/officeDocument/2006/relationships/oleObject" Target="../embeddings/oleObject340.bin"/><Relationship Id="rId14" Type="http://schemas.openxmlformats.org/officeDocument/2006/relationships/image" Target="../media/image311.e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6.emf"/><Relationship Id="rId13" Type="http://schemas.openxmlformats.org/officeDocument/2006/relationships/oleObject" Target="../embeddings/oleObject350.bin"/><Relationship Id="rId18" Type="http://schemas.openxmlformats.org/officeDocument/2006/relationships/image" Target="../media/image321.emf"/><Relationship Id="rId26" Type="http://schemas.openxmlformats.org/officeDocument/2006/relationships/image" Target="../media/image325.emf"/><Relationship Id="rId39" Type="http://schemas.openxmlformats.org/officeDocument/2006/relationships/oleObject" Target="../embeddings/oleObject363.bin"/><Relationship Id="rId3" Type="http://schemas.openxmlformats.org/officeDocument/2006/relationships/oleObject" Target="../embeddings/oleObject345.bin"/><Relationship Id="rId21" Type="http://schemas.openxmlformats.org/officeDocument/2006/relationships/oleObject" Target="../embeddings/oleObject354.bin"/><Relationship Id="rId34" Type="http://schemas.openxmlformats.org/officeDocument/2006/relationships/image" Target="../media/image329.emf"/><Relationship Id="rId42" Type="http://schemas.openxmlformats.org/officeDocument/2006/relationships/image" Target="../media/image333.emf"/><Relationship Id="rId7" Type="http://schemas.openxmlformats.org/officeDocument/2006/relationships/oleObject" Target="../embeddings/oleObject347.bin"/><Relationship Id="rId12" Type="http://schemas.openxmlformats.org/officeDocument/2006/relationships/image" Target="../media/image318.emf"/><Relationship Id="rId17" Type="http://schemas.openxmlformats.org/officeDocument/2006/relationships/oleObject" Target="../embeddings/oleObject352.bin"/><Relationship Id="rId25" Type="http://schemas.openxmlformats.org/officeDocument/2006/relationships/oleObject" Target="../embeddings/oleObject356.bin"/><Relationship Id="rId33" Type="http://schemas.openxmlformats.org/officeDocument/2006/relationships/oleObject" Target="../embeddings/oleObject360.bin"/><Relationship Id="rId38" Type="http://schemas.openxmlformats.org/officeDocument/2006/relationships/image" Target="../media/image331.emf"/><Relationship Id="rId46" Type="http://schemas.openxmlformats.org/officeDocument/2006/relationships/image" Target="../media/image335.e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320.emf"/><Relationship Id="rId20" Type="http://schemas.openxmlformats.org/officeDocument/2006/relationships/image" Target="../media/image322.emf"/><Relationship Id="rId29" Type="http://schemas.openxmlformats.org/officeDocument/2006/relationships/oleObject" Target="../embeddings/oleObject358.bin"/><Relationship Id="rId41" Type="http://schemas.openxmlformats.org/officeDocument/2006/relationships/oleObject" Target="../embeddings/oleObject364.bin"/><Relationship Id="rId1" Type="http://schemas.openxmlformats.org/officeDocument/2006/relationships/vmlDrawing" Target="../drawings/vmlDrawing19.vml"/><Relationship Id="rId6" Type="http://schemas.openxmlformats.org/officeDocument/2006/relationships/image" Target="../media/image315.emf"/><Relationship Id="rId11" Type="http://schemas.openxmlformats.org/officeDocument/2006/relationships/oleObject" Target="../embeddings/oleObject349.bin"/><Relationship Id="rId24" Type="http://schemas.openxmlformats.org/officeDocument/2006/relationships/image" Target="../media/image324.emf"/><Relationship Id="rId32" Type="http://schemas.openxmlformats.org/officeDocument/2006/relationships/image" Target="../media/image328.emf"/><Relationship Id="rId37" Type="http://schemas.openxmlformats.org/officeDocument/2006/relationships/oleObject" Target="../embeddings/oleObject362.bin"/><Relationship Id="rId40" Type="http://schemas.openxmlformats.org/officeDocument/2006/relationships/image" Target="../media/image332.emf"/><Relationship Id="rId45" Type="http://schemas.openxmlformats.org/officeDocument/2006/relationships/oleObject" Target="../embeddings/oleObject366.bin"/><Relationship Id="rId5" Type="http://schemas.openxmlformats.org/officeDocument/2006/relationships/oleObject" Target="../embeddings/oleObject346.bin"/><Relationship Id="rId15" Type="http://schemas.openxmlformats.org/officeDocument/2006/relationships/oleObject" Target="../embeddings/oleObject351.bin"/><Relationship Id="rId23" Type="http://schemas.openxmlformats.org/officeDocument/2006/relationships/oleObject" Target="../embeddings/oleObject355.bin"/><Relationship Id="rId28" Type="http://schemas.openxmlformats.org/officeDocument/2006/relationships/image" Target="../media/image326.emf"/><Relationship Id="rId36" Type="http://schemas.openxmlformats.org/officeDocument/2006/relationships/image" Target="../media/image330.emf"/><Relationship Id="rId10" Type="http://schemas.openxmlformats.org/officeDocument/2006/relationships/image" Target="../media/image317.emf"/><Relationship Id="rId19" Type="http://schemas.openxmlformats.org/officeDocument/2006/relationships/oleObject" Target="../embeddings/oleObject353.bin"/><Relationship Id="rId31" Type="http://schemas.openxmlformats.org/officeDocument/2006/relationships/oleObject" Target="../embeddings/oleObject359.bin"/><Relationship Id="rId44" Type="http://schemas.openxmlformats.org/officeDocument/2006/relationships/image" Target="../media/image334.emf"/><Relationship Id="rId4" Type="http://schemas.openxmlformats.org/officeDocument/2006/relationships/image" Target="../media/image314.emf"/><Relationship Id="rId9" Type="http://schemas.openxmlformats.org/officeDocument/2006/relationships/oleObject" Target="../embeddings/oleObject348.bin"/><Relationship Id="rId14" Type="http://schemas.openxmlformats.org/officeDocument/2006/relationships/image" Target="../media/image319.emf"/><Relationship Id="rId22" Type="http://schemas.openxmlformats.org/officeDocument/2006/relationships/image" Target="../media/image323.emf"/><Relationship Id="rId27" Type="http://schemas.openxmlformats.org/officeDocument/2006/relationships/oleObject" Target="../embeddings/oleObject357.bin"/><Relationship Id="rId30" Type="http://schemas.openxmlformats.org/officeDocument/2006/relationships/image" Target="../media/image327.emf"/><Relationship Id="rId35" Type="http://schemas.openxmlformats.org/officeDocument/2006/relationships/oleObject" Target="../embeddings/oleObject361.bin"/><Relationship Id="rId43" Type="http://schemas.openxmlformats.org/officeDocument/2006/relationships/oleObject" Target="../embeddings/oleObject365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8.emf"/><Relationship Id="rId13" Type="http://schemas.openxmlformats.org/officeDocument/2006/relationships/oleObject" Target="../embeddings/oleObject372.bin"/><Relationship Id="rId3" Type="http://schemas.openxmlformats.org/officeDocument/2006/relationships/oleObject" Target="../embeddings/oleObject367.bin"/><Relationship Id="rId7" Type="http://schemas.openxmlformats.org/officeDocument/2006/relationships/oleObject" Target="../embeddings/oleObject369.bin"/><Relationship Id="rId12" Type="http://schemas.openxmlformats.org/officeDocument/2006/relationships/image" Target="../media/image340.e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342.emf"/><Relationship Id="rId1" Type="http://schemas.openxmlformats.org/officeDocument/2006/relationships/vmlDrawing" Target="../drawings/vmlDrawing20.vml"/><Relationship Id="rId6" Type="http://schemas.openxmlformats.org/officeDocument/2006/relationships/image" Target="../media/image337.emf"/><Relationship Id="rId11" Type="http://schemas.openxmlformats.org/officeDocument/2006/relationships/oleObject" Target="../embeddings/oleObject371.bin"/><Relationship Id="rId5" Type="http://schemas.openxmlformats.org/officeDocument/2006/relationships/oleObject" Target="../embeddings/oleObject368.bin"/><Relationship Id="rId15" Type="http://schemas.openxmlformats.org/officeDocument/2006/relationships/oleObject" Target="../embeddings/oleObject373.bin"/><Relationship Id="rId10" Type="http://schemas.openxmlformats.org/officeDocument/2006/relationships/image" Target="../media/image339.emf"/><Relationship Id="rId4" Type="http://schemas.openxmlformats.org/officeDocument/2006/relationships/image" Target="../media/image336.emf"/><Relationship Id="rId9" Type="http://schemas.openxmlformats.org/officeDocument/2006/relationships/oleObject" Target="../embeddings/oleObject370.bin"/><Relationship Id="rId14" Type="http://schemas.openxmlformats.org/officeDocument/2006/relationships/image" Target="../media/image341.e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5.emf"/><Relationship Id="rId13" Type="http://schemas.openxmlformats.org/officeDocument/2006/relationships/oleObject" Target="../embeddings/oleObject379.bin"/><Relationship Id="rId3" Type="http://schemas.openxmlformats.org/officeDocument/2006/relationships/oleObject" Target="../embeddings/oleObject374.bin"/><Relationship Id="rId7" Type="http://schemas.openxmlformats.org/officeDocument/2006/relationships/oleObject" Target="../embeddings/oleObject376.bin"/><Relationship Id="rId12" Type="http://schemas.openxmlformats.org/officeDocument/2006/relationships/image" Target="../media/image347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344.emf"/><Relationship Id="rId11" Type="http://schemas.openxmlformats.org/officeDocument/2006/relationships/oleObject" Target="../embeddings/oleObject378.bin"/><Relationship Id="rId5" Type="http://schemas.openxmlformats.org/officeDocument/2006/relationships/oleObject" Target="../embeddings/oleObject375.bin"/><Relationship Id="rId10" Type="http://schemas.openxmlformats.org/officeDocument/2006/relationships/image" Target="../media/image346.emf"/><Relationship Id="rId4" Type="http://schemas.openxmlformats.org/officeDocument/2006/relationships/image" Target="../media/image343.emf"/><Relationship Id="rId9" Type="http://schemas.openxmlformats.org/officeDocument/2006/relationships/oleObject" Target="../embeddings/oleObject377.bin"/><Relationship Id="rId14" Type="http://schemas.openxmlformats.org/officeDocument/2006/relationships/image" Target="../media/image348.emf"/></Relationships>
</file>

<file path=ppt/slides/_rels/slide24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385.bin"/><Relationship Id="rId18" Type="http://schemas.openxmlformats.org/officeDocument/2006/relationships/image" Target="../media/image356.emf"/><Relationship Id="rId26" Type="http://schemas.openxmlformats.org/officeDocument/2006/relationships/image" Target="../media/image360.emf"/><Relationship Id="rId39" Type="http://schemas.openxmlformats.org/officeDocument/2006/relationships/oleObject" Target="../embeddings/oleObject398.bin"/><Relationship Id="rId21" Type="http://schemas.openxmlformats.org/officeDocument/2006/relationships/oleObject" Target="../embeddings/oleObject389.bin"/><Relationship Id="rId34" Type="http://schemas.openxmlformats.org/officeDocument/2006/relationships/image" Target="../media/image364.emf"/><Relationship Id="rId42" Type="http://schemas.openxmlformats.org/officeDocument/2006/relationships/image" Target="../media/image368.emf"/><Relationship Id="rId47" Type="http://schemas.openxmlformats.org/officeDocument/2006/relationships/oleObject" Target="../embeddings/oleObject402.bin"/><Relationship Id="rId50" Type="http://schemas.openxmlformats.org/officeDocument/2006/relationships/image" Target="../media/image372.emf"/><Relationship Id="rId55" Type="http://schemas.openxmlformats.org/officeDocument/2006/relationships/oleObject" Target="../embeddings/oleObject406.bin"/><Relationship Id="rId63" Type="http://schemas.openxmlformats.org/officeDocument/2006/relationships/oleObject" Target="../embeddings/oleObject410.bin"/><Relationship Id="rId68" Type="http://schemas.openxmlformats.org/officeDocument/2006/relationships/image" Target="../media/image381.emf"/><Relationship Id="rId7" Type="http://schemas.openxmlformats.org/officeDocument/2006/relationships/oleObject" Target="../embeddings/oleObject382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355.emf"/><Relationship Id="rId29" Type="http://schemas.openxmlformats.org/officeDocument/2006/relationships/oleObject" Target="../embeddings/oleObject393.bin"/><Relationship Id="rId1" Type="http://schemas.openxmlformats.org/officeDocument/2006/relationships/vmlDrawing" Target="../drawings/vmlDrawing22.vml"/><Relationship Id="rId6" Type="http://schemas.openxmlformats.org/officeDocument/2006/relationships/image" Target="../media/image350.emf"/><Relationship Id="rId11" Type="http://schemas.openxmlformats.org/officeDocument/2006/relationships/oleObject" Target="../embeddings/oleObject384.bin"/><Relationship Id="rId24" Type="http://schemas.openxmlformats.org/officeDocument/2006/relationships/image" Target="../media/image359.emf"/><Relationship Id="rId32" Type="http://schemas.openxmlformats.org/officeDocument/2006/relationships/image" Target="../media/image363.emf"/><Relationship Id="rId37" Type="http://schemas.openxmlformats.org/officeDocument/2006/relationships/oleObject" Target="../embeddings/oleObject397.bin"/><Relationship Id="rId40" Type="http://schemas.openxmlformats.org/officeDocument/2006/relationships/image" Target="../media/image367.emf"/><Relationship Id="rId45" Type="http://schemas.openxmlformats.org/officeDocument/2006/relationships/oleObject" Target="../embeddings/oleObject401.bin"/><Relationship Id="rId53" Type="http://schemas.openxmlformats.org/officeDocument/2006/relationships/oleObject" Target="../embeddings/oleObject405.bin"/><Relationship Id="rId58" Type="http://schemas.openxmlformats.org/officeDocument/2006/relationships/image" Target="../media/image376.emf"/><Relationship Id="rId66" Type="http://schemas.openxmlformats.org/officeDocument/2006/relationships/image" Target="../media/image380.emf"/><Relationship Id="rId5" Type="http://schemas.openxmlformats.org/officeDocument/2006/relationships/oleObject" Target="../embeddings/oleObject381.bin"/><Relationship Id="rId15" Type="http://schemas.openxmlformats.org/officeDocument/2006/relationships/oleObject" Target="../embeddings/oleObject386.bin"/><Relationship Id="rId23" Type="http://schemas.openxmlformats.org/officeDocument/2006/relationships/oleObject" Target="../embeddings/oleObject390.bin"/><Relationship Id="rId28" Type="http://schemas.openxmlformats.org/officeDocument/2006/relationships/image" Target="../media/image361.emf"/><Relationship Id="rId36" Type="http://schemas.openxmlformats.org/officeDocument/2006/relationships/image" Target="../media/image365.emf"/><Relationship Id="rId49" Type="http://schemas.openxmlformats.org/officeDocument/2006/relationships/oleObject" Target="../embeddings/oleObject403.bin"/><Relationship Id="rId57" Type="http://schemas.openxmlformats.org/officeDocument/2006/relationships/oleObject" Target="../embeddings/oleObject407.bin"/><Relationship Id="rId61" Type="http://schemas.openxmlformats.org/officeDocument/2006/relationships/oleObject" Target="../embeddings/oleObject409.bin"/><Relationship Id="rId10" Type="http://schemas.openxmlformats.org/officeDocument/2006/relationships/image" Target="../media/image352.emf"/><Relationship Id="rId19" Type="http://schemas.openxmlformats.org/officeDocument/2006/relationships/oleObject" Target="../embeddings/oleObject388.bin"/><Relationship Id="rId31" Type="http://schemas.openxmlformats.org/officeDocument/2006/relationships/oleObject" Target="../embeddings/oleObject394.bin"/><Relationship Id="rId44" Type="http://schemas.openxmlformats.org/officeDocument/2006/relationships/image" Target="../media/image369.emf"/><Relationship Id="rId52" Type="http://schemas.openxmlformats.org/officeDocument/2006/relationships/image" Target="../media/image373.emf"/><Relationship Id="rId60" Type="http://schemas.openxmlformats.org/officeDocument/2006/relationships/image" Target="../media/image377.emf"/><Relationship Id="rId65" Type="http://schemas.openxmlformats.org/officeDocument/2006/relationships/oleObject" Target="../embeddings/oleObject411.bin"/><Relationship Id="rId4" Type="http://schemas.openxmlformats.org/officeDocument/2006/relationships/image" Target="../media/image349.emf"/><Relationship Id="rId9" Type="http://schemas.openxmlformats.org/officeDocument/2006/relationships/oleObject" Target="../embeddings/oleObject383.bin"/><Relationship Id="rId14" Type="http://schemas.openxmlformats.org/officeDocument/2006/relationships/image" Target="../media/image354.emf"/><Relationship Id="rId22" Type="http://schemas.openxmlformats.org/officeDocument/2006/relationships/image" Target="../media/image358.emf"/><Relationship Id="rId27" Type="http://schemas.openxmlformats.org/officeDocument/2006/relationships/oleObject" Target="../embeddings/oleObject392.bin"/><Relationship Id="rId30" Type="http://schemas.openxmlformats.org/officeDocument/2006/relationships/image" Target="../media/image362.emf"/><Relationship Id="rId35" Type="http://schemas.openxmlformats.org/officeDocument/2006/relationships/oleObject" Target="../embeddings/oleObject396.bin"/><Relationship Id="rId43" Type="http://schemas.openxmlformats.org/officeDocument/2006/relationships/oleObject" Target="../embeddings/oleObject400.bin"/><Relationship Id="rId48" Type="http://schemas.openxmlformats.org/officeDocument/2006/relationships/image" Target="../media/image371.emf"/><Relationship Id="rId56" Type="http://schemas.openxmlformats.org/officeDocument/2006/relationships/image" Target="../media/image375.wmf"/><Relationship Id="rId64" Type="http://schemas.openxmlformats.org/officeDocument/2006/relationships/image" Target="../media/image379.emf"/><Relationship Id="rId69" Type="http://schemas.openxmlformats.org/officeDocument/2006/relationships/oleObject" Target="../embeddings/oleObject413.bin"/><Relationship Id="rId8" Type="http://schemas.openxmlformats.org/officeDocument/2006/relationships/image" Target="../media/image351.emf"/><Relationship Id="rId51" Type="http://schemas.openxmlformats.org/officeDocument/2006/relationships/oleObject" Target="../embeddings/oleObject404.bin"/><Relationship Id="rId3" Type="http://schemas.openxmlformats.org/officeDocument/2006/relationships/oleObject" Target="../embeddings/oleObject380.bin"/><Relationship Id="rId12" Type="http://schemas.openxmlformats.org/officeDocument/2006/relationships/image" Target="../media/image353.emf"/><Relationship Id="rId17" Type="http://schemas.openxmlformats.org/officeDocument/2006/relationships/oleObject" Target="../embeddings/oleObject387.bin"/><Relationship Id="rId25" Type="http://schemas.openxmlformats.org/officeDocument/2006/relationships/oleObject" Target="../embeddings/oleObject391.bin"/><Relationship Id="rId33" Type="http://schemas.openxmlformats.org/officeDocument/2006/relationships/oleObject" Target="../embeddings/oleObject395.bin"/><Relationship Id="rId38" Type="http://schemas.openxmlformats.org/officeDocument/2006/relationships/image" Target="../media/image366.emf"/><Relationship Id="rId46" Type="http://schemas.openxmlformats.org/officeDocument/2006/relationships/image" Target="../media/image370.emf"/><Relationship Id="rId59" Type="http://schemas.openxmlformats.org/officeDocument/2006/relationships/oleObject" Target="../embeddings/oleObject408.bin"/><Relationship Id="rId67" Type="http://schemas.openxmlformats.org/officeDocument/2006/relationships/oleObject" Target="../embeddings/oleObject412.bin"/><Relationship Id="rId20" Type="http://schemas.openxmlformats.org/officeDocument/2006/relationships/image" Target="../media/image357.emf"/><Relationship Id="rId41" Type="http://schemas.openxmlformats.org/officeDocument/2006/relationships/oleObject" Target="../embeddings/oleObject399.bin"/><Relationship Id="rId54" Type="http://schemas.openxmlformats.org/officeDocument/2006/relationships/image" Target="../media/image374.emf"/><Relationship Id="rId62" Type="http://schemas.openxmlformats.org/officeDocument/2006/relationships/image" Target="../media/image378.emf"/><Relationship Id="rId70" Type="http://schemas.openxmlformats.org/officeDocument/2006/relationships/image" Target="../media/image382.e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5.emf"/><Relationship Id="rId13" Type="http://schemas.openxmlformats.org/officeDocument/2006/relationships/oleObject" Target="../embeddings/oleObject419.bin"/><Relationship Id="rId18" Type="http://schemas.openxmlformats.org/officeDocument/2006/relationships/image" Target="../media/image390.emf"/><Relationship Id="rId26" Type="http://schemas.openxmlformats.org/officeDocument/2006/relationships/image" Target="../media/image394.emf"/><Relationship Id="rId39" Type="http://schemas.openxmlformats.org/officeDocument/2006/relationships/oleObject" Target="../embeddings/oleObject432.bin"/><Relationship Id="rId3" Type="http://schemas.openxmlformats.org/officeDocument/2006/relationships/oleObject" Target="../embeddings/oleObject414.bin"/><Relationship Id="rId21" Type="http://schemas.openxmlformats.org/officeDocument/2006/relationships/oleObject" Target="../embeddings/oleObject423.bin"/><Relationship Id="rId34" Type="http://schemas.openxmlformats.org/officeDocument/2006/relationships/image" Target="../media/image398.emf"/><Relationship Id="rId42" Type="http://schemas.openxmlformats.org/officeDocument/2006/relationships/image" Target="../media/image402.emf"/><Relationship Id="rId7" Type="http://schemas.openxmlformats.org/officeDocument/2006/relationships/oleObject" Target="../embeddings/oleObject416.bin"/><Relationship Id="rId12" Type="http://schemas.openxmlformats.org/officeDocument/2006/relationships/image" Target="../media/image387.emf"/><Relationship Id="rId17" Type="http://schemas.openxmlformats.org/officeDocument/2006/relationships/oleObject" Target="../embeddings/oleObject421.bin"/><Relationship Id="rId25" Type="http://schemas.openxmlformats.org/officeDocument/2006/relationships/oleObject" Target="../embeddings/oleObject425.bin"/><Relationship Id="rId33" Type="http://schemas.openxmlformats.org/officeDocument/2006/relationships/oleObject" Target="../embeddings/oleObject429.bin"/><Relationship Id="rId38" Type="http://schemas.openxmlformats.org/officeDocument/2006/relationships/image" Target="../media/image400.e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389.emf"/><Relationship Id="rId20" Type="http://schemas.openxmlformats.org/officeDocument/2006/relationships/image" Target="../media/image391.emf"/><Relationship Id="rId29" Type="http://schemas.openxmlformats.org/officeDocument/2006/relationships/oleObject" Target="../embeddings/oleObject427.bin"/><Relationship Id="rId41" Type="http://schemas.openxmlformats.org/officeDocument/2006/relationships/oleObject" Target="../embeddings/oleObject433.bin"/><Relationship Id="rId1" Type="http://schemas.openxmlformats.org/officeDocument/2006/relationships/vmlDrawing" Target="../drawings/vmlDrawing23.vml"/><Relationship Id="rId6" Type="http://schemas.openxmlformats.org/officeDocument/2006/relationships/image" Target="../media/image384.emf"/><Relationship Id="rId11" Type="http://schemas.openxmlformats.org/officeDocument/2006/relationships/oleObject" Target="../embeddings/oleObject418.bin"/><Relationship Id="rId24" Type="http://schemas.openxmlformats.org/officeDocument/2006/relationships/image" Target="../media/image393.emf"/><Relationship Id="rId32" Type="http://schemas.openxmlformats.org/officeDocument/2006/relationships/image" Target="../media/image397.emf"/><Relationship Id="rId37" Type="http://schemas.openxmlformats.org/officeDocument/2006/relationships/oleObject" Target="../embeddings/oleObject431.bin"/><Relationship Id="rId40" Type="http://schemas.openxmlformats.org/officeDocument/2006/relationships/image" Target="../media/image401.emf"/><Relationship Id="rId5" Type="http://schemas.openxmlformats.org/officeDocument/2006/relationships/oleObject" Target="../embeddings/oleObject415.bin"/><Relationship Id="rId15" Type="http://schemas.openxmlformats.org/officeDocument/2006/relationships/oleObject" Target="../embeddings/oleObject420.bin"/><Relationship Id="rId23" Type="http://schemas.openxmlformats.org/officeDocument/2006/relationships/oleObject" Target="../embeddings/oleObject424.bin"/><Relationship Id="rId28" Type="http://schemas.openxmlformats.org/officeDocument/2006/relationships/image" Target="../media/image395.emf"/><Relationship Id="rId36" Type="http://schemas.openxmlformats.org/officeDocument/2006/relationships/image" Target="../media/image399.emf"/><Relationship Id="rId10" Type="http://schemas.openxmlformats.org/officeDocument/2006/relationships/image" Target="../media/image386.emf"/><Relationship Id="rId19" Type="http://schemas.openxmlformats.org/officeDocument/2006/relationships/oleObject" Target="../embeddings/oleObject422.bin"/><Relationship Id="rId31" Type="http://schemas.openxmlformats.org/officeDocument/2006/relationships/oleObject" Target="../embeddings/oleObject428.bin"/><Relationship Id="rId4" Type="http://schemas.openxmlformats.org/officeDocument/2006/relationships/image" Target="../media/image383.emf"/><Relationship Id="rId9" Type="http://schemas.openxmlformats.org/officeDocument/2006/relationships/oleObject" Target="../embeddings/oleObject417.bin"/><Relationship Id="rId14" Type="http://schemas.openxmlformats.org/officeDocument/2006/relationships/image" Target="../media/image388.emf"/><Relationship Id="rId22" Type="http://schemas.openxmlformats.org/officeDocument/2006/relationships/image" Target="../media/image392.emf"/><Relationship Id="rId27" Type="http://schemas.openxmlformats.org/officeDocument/2006/relationships/oleObject" Target="../embeddings/oleObject426.bin"/><Relationship Id="rId30" Type="http://schemas.openxmlformats.org/officeDocument/2006/relationships/image" Target="../media/image396.emf"/><Relationship Id="rId35" Type="http://schemas.openxmlformats.org/officeDocument/2006/relationships/oleObject" Target="../embeddings/oleObject430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5.emf"/><Relationship Id="rId13" Type="http://schemas.openxmlformats.org/officeDocument/2006/relationships/oleObject" Target="../embeddings/oleObject439.bin"/><Relationship Id="rId18" Type="http://schemas.openxmlformats.org/officeDocument/2006/relationships/image" Target="../media/image410.emf"/><Relationship Id="rId3" Type="http://schemas.openxmlformats.org/officeDocument/2006/relationships/oleObject" Target="../embeddings/oleObject434.bin"/><Relationship Id="rId21" Type="http://schemas.openxmlformats.org/officeDocument/2006/relationships/oleObject" Target="../embeddings/oleObject443.bin"/><Relationship Id="rId7" Type="http://schemas.openxmlformats.org/officeDocument/2006/relationships/oleObject" Target="../embeddings/oleObject436.bin"/><Relationship Id="rId12" Type="http://schemas.openxmlformats.org/officeDocument/2006/relationships/image" Target="../media/image407.emf"/><Relationship Id="rId17" Type="http://schemas.openxmlformats.org/officeDocument/2006/relationships/oleObject" Target="../embeddings/oleObject441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409.emf"/><Relationship Id="rId20" Type="http://schemas.openxmlformats.org/officeDocument/2006/relationships/image" Target="../media/image411.emf"/><Relationship Id="rId1" Type="http://schemas.openxmlformats.org/officeDocument/2006/relationships/vmlDrawing" Target="../drawings/vmlDrawing24.vml"/><Relationship Id="rId6" Type="http://schemas.openxmlformats.org/officeDocument/2006/relationships/image" Target="../media/image404.emf"/><Relationship Id="rId11" Type="http://schemas.openxmlformats.org/officeDocument/2006/relationships/oleObject" Target="../embeddings/oleObject438.bin"/><Relationship Id="rId24" Type="http://schemas.openxmlformats.org/officeDocument/2006/relationships/image" Target="../media/image413.emf"/><Relationship Id="rId5" Type="http://schemas.openxmlformats.org/officeDocument/2006/relationships/oleObject" Target="../embeddings/oleObject435.bin"/><Relationship Id="rId15" Type="http://schemas.openxmlformats.org/officeDocument/2006/relationships/oleObject" Target="../embeddings/oleObject440.bin"/><Relationship Id="rId23" Type="http://schemas.openxmlformats.org/officeDocument/2006/relationships/oleObject" Target="../embeddings/oleObject444.bin"/><Relationship Id="rId10" Type="http://schemas.openxmlformats.org/officeDocument/2006/relationships/image" Target="../media/image406.emf"/><Relationship Id="rId19" Type="http://schemas.openxmlformats.org/officeDocument/2006/relationships/oleObject" Target="../embeddings/oleObject442.bin"/><Relationship Id="rId4" Type="http://schemas.openxmlformats.org/officeDocument/2006/relationships/image" Target="../media/image403.emf"/><Relationship Id="rId9" Type="http://schemas.openxmlformats.org/officeDocument/2006/relationships/oleObject" Target="../embeddings/oleObject437.bin"/><Relationship Id="rId14" Type="http://schemas.openxmlformats.org/officeDocument/2006/relationships/image" Target="../media/image408.emf"/><Relationship Id="rId22" Type="http://schemas.openxmlformats.org/officeDocument/2006/relationships/image" Target="../media/image412.e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46.bin"/><Relationship Id="rId13" Type="http://schemas.openxmlformats.org/officeDocument/2006/relationships/slide" Target="slide10.xml"/><Relationship Id="rId18" Type="http://schemas.openxmlformats.org/officeDocument/2006/relationships/image" Target="../media/image418.emf"/><Relationship Id="rId3" Type="http://schemas.openxmlformats.org/officeDocument/2006/relationships/notesSlide" Target="../notesSlides/notesSlide4.xml"/><Relationship Id="rId7" Type="http://schemas.openxmlformats.org/officeDocument/2006/relationships/slide" Target="slide12.xml"/><Relationship Id="rId12" Type="http://schemas.openxmlformats.org/officeDocument/2006/relationships/image" Target="../media/image416.emf"/><Relationship Id="rId17" Type="http://schemas.openxmlformats.org/officeDocument/2006/relationships/oleObject" Target="../embeddings/oleObject449.bin"/><Relationship Id="rId2" Type="http://schemas.openxmlformats.org/officeDocument/2006/relationships/slideLayout" Target="../slideLayouts/slideLayout6.xml"/><Relationship Id="rId16" Type="http://schemas.openxmlformats.org/officeDocument/2006/relationships/slide" Target="slide11.xml"/><Relationship Id="rId20" Type="http://schemas.openxmlformats.org/officeDocument/2006/relationships/image" Target="../media/image419.emf"/><Relationship Id="rId1" Type="http://schemas.openxmlformats.org/officeDocument/2006/relationships/vmlDrawing" Target="../drawings/vmlDrawing25.vml"/><Relationship Id="rId6" Type="http://schemas.openxmlformats.org/officeDocument/2006/relationships/image" Target="../media/image414.emf"/><Relationship Id="rId11" Type="http://schemas.openxmlformats.org/officeDocument/2006/relationships/oleObject" Target="../embeddings/oleObject447.bin"/><Relationship Id="rId5" Type="http://schemas.openxmlformats.org/officeDocument/2006/relationships/oleObject" Target="../embeddings/oleObject445.bin"/><Relationship Id="rId15" Type="http://schemas.openxmlformats.org/officeDocument/2006/relationships/image" Target="../media/image417.emf"/><Relationship Id="rId10" Type="http://schemas.openxmlformats.org/officeDocument/2006/relationships/slide" Target="slide9.xml"/><Relationship Id="rId19" Type="http://schemas.openxmlformats.org/officeDocument/2006/relationships/oleObject" Target="../embeddings/oleObject450.bin"/><Relationship Id="rId4" Type="http://schemas.openxmlformats.org/officeDocument/2006/relationships/slide" Target="slide6.xml"/><Relationship Id="rId9" Type="http://schemas.openxmlformats.org/officeDocument/2006/relationships/image" Target="../media/image415.emf"/><Relationship Id="rId14" Type="http://schemas.openxmlformats.org/officeDocument/2006/relationships/oleObject" Target="../embeddings/oleObject448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2.emf"/><Relationship Id="rId3" Type="http://schemas.openxmlformats.org/officeDocument/2006/relationships/oleObject" Target="../embeddings/oleObject451.bin"/><Relationship Id="rId7" Type="http://schemas.openxmlformats.org/officeDocument/2006/relationships/oleObject" Target="../embeddings/oleObject453.bin"/><Relationship Id="rId12" Type="http://schemas.openxmlformats.org/officeDocument/2006/relationships/image" Target="../media/image424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421.emf"/><Relationship Id="rId11" Type="http://schemas.openxmlformats.org/officeDocument/2006/relationships/oleObject" Target="../embeddings/oleObject455.bin"/><Relationship Id="rId5" Type="http://schemas.openxmlformats.org/officeDocument/2006/relationships/oleObject" Target="../embeddings/oleObject452.bin"/><Relationship Id="rId10" Type="http://schemas.openxmlformats.org/officeDocument/2006/relationships/image" Target="../media/image423.emf"/><Relationship Id="rId4" Type="http://schemas.openxmlformats.org/officeDocument/2006/relationships/image" Target="../media/image420.emf"/><Relationship Id="rId9" Type="http://schemas.openxmlformats.org/officeDocument/2006/relationships/oleObject" Target="../embeddings/oleObject454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5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7.vml"/><Relationship Id="rId4" Type="http://schemas.openxmlformats.org/officeDocument/2006/relationships/image" Target="../media/image10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5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8.vml"/><Relationship Id="rId4" Type="http://schemas.openxmlformats.org/officeDocument/2006/relationships/image" Target="../media/image42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13" Type="http://schemas.openxmlformats.org/officeDocument/2006/relationships/oleObject" Target="../embeddings/oleObject14.bin"/><Relationship Id="rId18" Type="http://schemas.openxmlformats.org/officeDocument/2006/relationships/image" Target="../media/image16.emf"/><Relationship Id="rId26" Type="http://schemas.openxmlformats.org/officeDocument/2006/relationships/image" Target="../media/image20.emf"/><Relationship Id="rId39" Type="http://schemas.openxmlformats.org/officeDocument/2006/relationships/oleObject" Target="../embeddings/oleObject27.bin"/><Relationship Id="rId3" Type="http://schemas.openxmlformats.org/officeDocument/2006/relationships/oleObject" Target="../embeddings/oleObject9.bin"/><Relationship Id="rId21" Type="http://schemas.openxmlformats.org/officeDocument/2006/relationships/oleObject" Target="../embeddings/oleObject18.bin"/><Relationship Id="rId34" Type="http://schemas.openxmlformats.org/officeDocument/2006/relationships/image" Target="../media/image24.emf"/><Relationship Id="rId42" Type="http://schemas.openxmlformats.org/officeDocument/2006/relationships/image" Target="../media/image28.emf"/><Relationship Id="rId7" Type="http://schemas.openxmlformats.org/officeDocument/2006/relationships/oleObject" Target="../embeddings/oleObject11.bin"/><Relationship Id="rId12" Type="http://schemas.openxmlformats.org/officeDocument/2006/relationships/image" Target="../media/image13.emf"/><Relationship Id="rId17" Type="http://schemas.openxmlformats.org/officeDocument/2006/relationships/oleObject" Target="../embeddings/oleObject16.bin"/><Relationship Id="rId25" Type="http://schemas.openxmlformats.org/officeDocument/2006/relationships/oleObject" Target="../embeddings/oleObject20.bin"/><Relationship Id="rId33" Type="http://schemas.openxmlformats.org/officeDocument/2006/relationships/oleObject" Target="../embeddings/oleObject24.bin"/><Relationship Id="rId38" Type="http://schemas.openxmlformats.org/officeDocument/2006/relationships/image" Target="../media/image26.emf"/><Relationship Id="rId46" Type="http://schemas.openxmlformats.org/officeDocument/2006/relationships/image" Target="../media/image30.e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5.emf"/><Relationship Id="rId20" Type="http://schemas.openxmlformats.org/officeDocument/2006/relationships/image" Target="../media/image17.emf"/><Relationship Id="rId29" Type="http://schemas.openxmlformats.org/officeDocument/2006/relationships/oleObject" Target="../embeddings/oleObject22.bin"/><Relationship Id="rId41" Type="http://schemas.openxmlformats.org/officeDocument/2006/relationships/oleObject" Target="../embeddings/oleObject28.bin"/><Relationship Id="rId1" Type="http://schemas.openxmlformats.org/officeDocument/2006/relationships/vmlDrawing" Target="../drawings/vmlDrawing2.vml"/><Relationship Id="rId6" Type="http://schemas.openxmlformats.org/officeDocument/2006/relationships/image" Target="../media/image10.emf"/><Relationship Id="rId11" Type="http://schemas.openxmlformats.org/officeDocument/2006/relationships/oleObject" Target="../embeddings/oleObject13.bin"/><Relationship Id="rId24" Type="http://schemas.openxmlformats.org/officeDocument/2006/relationships/image" Target="../media/image19.emf"/><Relationship Id="rId32" Type="http://schemas.openxmlformats.org/officeDocument/2006/relationships/image" Target="../media/image23.emf"/><Relationship Id="rId37" Type="http://schemas.openxmlformats.org/officeDocument/2006/relationships/oleObject" Target="../embeddings/oleObject26.bin"/><Relationship Id="rId40" Type="http://schemas.openxmlformats.org/officeDocument/2006/relationships/image" Target="../media/image27.emf"/><Relationship Id="rId45" Type="http://schemas.openxmlformats.org/officeDocument/2006/relationships/oleObject" Target="../embeddings/oleObject30.bin"/><Relationship Id="rId5" Type="http://schemas.openxmlformats.org/officeDocument/2006/relationships/oleObject" Target="../embeddings/oleObject10.bin"/><Relationship Id="rId15" Type="http://schemas.openxmlformats.org/officeDocument/2006/relationships/oleObject" Target="../embeddings/oleObject15.bin"/><Relationship Id="rId23" Type="http://schemas.openxmlformats.org/officeDocument/2006/relationships/oleObject" Target="../embeddings/oleObject19.bin"/><Relationship Id="rId28" Type="http://schemas.openxmlformats.org/officeDocument/2006/relationships/image" Target="../media/image21.emf"/><Relationship Id="rId36" Type="http://schemas.openxmlformats.org/officeDocument/2006/relationships/image" Target="../media/image25.emf"/><Relationship Id="rId10" Type="http://schemas.openxmlformats.org/officeDocument/2006/relationships/image" Target="../media/image12.emf"/><Relationship Id="rId19" Type="http://schemas.openxmlformats.org/officeDocument/2006/relationships/oleObject" Target="../embeddings/oleObject17.bin"/><Relationship Id="rId31" Type="http://schemas.openxmlformats.org/officeDocument/2006/relationships/oleObject" Target="../embeddings/oleObject23.bin"/><Relationship Id="rId44" Type="http://schemas.openxmlformats.org/officeDocument/2006/relationships/image" Target="../media/image29.emf"/><Relationship Id="rId4" Type="http://schemas.openxmlformats.org/officeDocument/2006/relationships/image" Target="../media/image9.emf"/><Relationship Id="rId9" Type="http://schemas.openxmlformats.org/officeDocument/2006/relationships/oleObject" Target="../embeddings/oleObject12.bin"/><Relationship Id="rId14" Type="http://schemas.openxmlformats.org/officeDocument/2006/relationships/image" Target="../media/image14.emf"/><Relationship Id="rId22" Type="http://schemas.openxmlformats.org/officeDocument/2006/relationships/image" Target="../media/image18.emf"/><Relationship Id="rId27" Type="http://schemas.openxmlformats.org/officeDocument/2006/relationships/oleObject" Target="../embeddings/oleObject21.bin"/><Relationship Id="rId30" Type="http://schemas.openxmlformats.org/officeDocument/2006/relationships/image" Target="../media/image22.emf"/><Relationship Id="rId35" Type="http://schemas.openxmlformats.org/officeDocument/2006/relationships/oleObject" Target="../embeddings/oleObject25.bin"/><Relationship Id="rId43" Type="http://schemas.openxmlformats.org/officeDocument/2006/relationships/oleObject" Target="../embeddings/oleObject29.bin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36.bin"/><Relationship Id="rId18" Type="http://schemas.openxmlformats.org/officeDocument/2006/relationships/image" Target="../media/image38.emf"/><Relationship Id="rId26" Type="http://schemas.openxmlformats.org/officeDocument/2006/relationships/image" Target="../media/image42.emf"/><Relationship Id="rId39" Type="http://schemas.openxmlformats.org/officeDocument/2006/relationships/oleObject" Target="../embeddings/oleObject49.bin"/><Relationship Id="rId21" Type="http://schemas.openxmlformats.org/officeDocument/2006/relationships/oleObject" Target="../embeddings/oleObject40.bin"/><Relationship Id="rId34" Type="http://schemas.openxmlformats.org/officeDocument/2006/relationships/image" Target="../media/image46.emf"/><Relationship Id="rId42" Type="http://schemas.openxmlformats.org/officeDocument/2006/relationships/image" Target="../media/image50.emf"/><Relationship Id="rId47" Type="http://schemas.openxmlformats.org/officeDocument/2006/relationships/oleObject" Target="../embeddings/oleObject53.bin"/><Relationship Id="rId50" Type="http://schemas.openxmlformats.org/officeDocument/2006/relationships/image" Target="../media/image54.emf"/><Relationship Id="rId55" Type="http://schemas.openxmlformats.org/officeDocument/2006/relationships/oleObject" Target="../embeddings/oleObject57.bin"/><Relationship Id="rId63" Type="http://schemas.openxmlformats.org/officeDocument/2006/relationships/oleObject" Target="../embeddings/oleObject61.bin"/><Relationship Id="rId68" Type="http://schemas.openxmlformats.org/officeDocument/2006/relationships/image" Target="../media/image63.emf"/><Relationship Id="rId7" Type="http://schemas.openxmlformats.org/officeDocument/2006/relationships/oleObject" Target="../embeddings/oleObject33.bin"/><Relationship Id="rId71" Type="http://schemas.openxmlformats.org/officeDocument/2006/relationships/oleObject" Target="../embeddings/oleObject65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37.emf"/><Relationship Id="rId29" Type="http://schemas.openxmlformats.org/officeDocument/2006/relationships/oleObject" Target="../embeddings/oleObject44.bin"/><Relationship Id="rId11" Type="http://schemas.openxmlformats.org/officeDocument/2006/relationships/oleObject" Target="../embeddings/oleObject35.bin"/><Relationship Id="rId24" Type="http://schemas.openxmlformats.org/officeDocument/2006/relationships/image" Target="../media/image41.emf"/><Relationship Id="rId32" Type="http://schemas.openxmlformats.org/officeDocument/2006/relationships/image" Target="../media/image45.emf"/><Relationship Id="rId37" Type="http://schemas.openxmlformats.org/officeDocument/2006/relationships/oleObject" Target="../embeddings/oleObject48.bin"/><Relationship Id="rId40" Type="http://schemas.openxmlformats.org/officeDocument/2006/relationships/image" Target="../media/image49.emf"/><Relationship Id="rId45" Type="http://schemas.openxmlformats.org/officeDocument/2006/relationships/oleObject" Target="../embeddings/oleObject52.bin"/><Relationship Id="rId53" Type="http://schemas.openxmlformats.org/officeDocument/2006/relationships/oleObject" Target="../embeddings/oleObject56.bin"/><Relationship Id="rId58" Type="http://schemas.openxmlformats.org/officeDocument/2006/relationships/image" Target="../media/image58.emf"/><Relationship Id="rId66" Type="http://schemas.openxmlformats.org/officeDocument/2006/relationships/image" Target="../media/image62.emf"/><Relationship Id="rId74" Type="http://schemas.openxmlformats.org/officeDocument/2006/relationships/image" Target="../media/image66.emf"/><Relationship Id="rId5" Type="http://schemas.openxmlformats.org/officeDocument/2006/relationships/oleObject" Target="../embeddings/oleObject32.bin"/><Relationship Id="rId15" Type="http://schemas.openxmlformats.org/officeDocument/2006/relationships/oleObject" Target="../embeddings/oleObject37.bin"/><Relationship Id="rId23" Type="http://schemas.openxmlformats.org/officeDocument/2006/relationships/oleObject" Target="../embeddings/oleObject41.bin"/><Relationship Id="rId28" Type="http://schemas.openxmlformats.org/officeDocument/2006/relationships/image" Target="../media/image43.emf"/><Relationship Id="rId36" Type="http://schemas.openxmlformats.org/officeDocument/2006/relationships/image" Target="../media/image47.emf"/><Relationship Id="rId49" Type="http://schemas.openxmlformats.org/officeDocument/2006/relationships/oleObject" Target="../embeddings/oleObject54.bin"/><Relationship Id="rId57" Type="http://schemas.openxmlformats.org/officeDocument/2006/relationships/oleObject" Target="../embeddings/oleObject58.bin"/><Relationship Id="rId61" Type="http://schemas.openxmlformats.org/officeDocument/2006/relationships/oleObject" Target="../embeddings/oleObject60.bin"/><Relationship Id="rId10" Type="http://schemas.openxmlformats.org/officeDocument/2006/relationships/image" Target="../media/image34.emf"/><Relationship Id="rId19" Type="http://schemas.openxmlformats.org/officeDocument/2006/relationships/oleObject" Target="../embeddings/oleObject39.bin"/><Relationship Id="rId31" Type="http://schemas.openxmlformats.org/officeDocument/2006/relationships/oleObject" Target="../embeddings/oleObject45.bin"/><Relationship Id="rId44" Type="http://schemas.openxmlformats.org/officeDocument/2006/relationships/image" Target="../media/image51.emf"/><Relationship Id="rId52" Type="http://schemas.openxmlformats.org/officeDocument/2006/relationships/image" Target="../media/image55.emf"/><Relationship Id="rId60" Type="http://schemas.openxmlformats.org/officeDocument/2006/relationships/image" Target="../media/image59.emf"/><Relationship Id="rId65" Type="http://schemas.openxmlformats.org/officeDocument/2006/relationships/oleObject" Target="../embeddings/oleObject62.bin"/><Relationship Id="rId73" Type="http://schemas.openxmlformats.org/officeDocument/2006/relationships/oleObject" Target="../embeddings/oleObject66.bin"/><Relationship Id="rId4" Type="http://schemas.openxmlformats.org/officeDocument/2006/relationships/image" Target="../media/image31.wmf"/><Relationship Id="rId9" Type="http://schemas.openxmlformats.org/officeDocument/2006/relationships/oleObject" Target="../embeddings/oleObject34.bin"/><Relationship Id="rId14" Type="http://schemas.openxmlformats.org/officeDocument/2006/relationships/image" Target="../media/image36.emf"/><Relationship Id="rId22" Type="http://schemas.openxmlformats.org/officeDocument/2006/relationships/image" Target="../media/image40.emf"/><Relationship Id="rId27" Type="http://schemas.openxmlformats.org/officeDocument/2006/relationships/oleObject" Target="../embeddings/oleObject43.bin"/><Relationship Id="rId30" Type="http://schemas.openxmlformats.org/officeDocument/2006/relationships/image" Target="../media/image44.emf"/><Relationship Id="rId35" Type="http://schemas.openxmlformats.org/officeDocument/2006/relationships/oleObject" Target="../embeddings/oleObject47.bin"/><Relationship Id="rId43" Type="http://schemas.openxmlformats.org/officeDocument/2006/relationships/oleObject" Target="../embeddings/oleObject51.bin"/><Relationship Id="rId48" Type="http://schemas.openxmlformats.org/officeDocument/2006/relationships/image" Target="../media/image53.emf"/><Relationship Id="rId56" Type="http://schemas.openxmlformats.org/officeDocument/2006/relationships/image" Target="../media/image57.emf"/><Relationship Id="rId64" Type="http://schemas.openxmlformats.org/officeDocument/2006/relationships/image" Target="../media/image61.emf"/><Relationship Id="rId69" Type="http://schemas.openxmlformats.org/officeDocument/2006/relationships/oleObject" Target="../embeddings/oleObject64.bin"/><Relationship Id="rId8" Type="http://schemas.openxmlformats.org/officeDocument/2006/relationships/image" Target="../media/image33.emf"/><Relationship Id="rId51" Type="http://schemas.openxmlformats.org/officeDocument/2006/relationships/oleObject" Target="../embeddings/oleObject55.bin"/><Relationship Id="rId72" Type="http://schemas.openxmlformats.org/officeDocument/2006/relationships/image" Target="../media/image65.emf"/><Relationship Id="rId3" Type="http://schemas.openxmlformats.org/officeDocument/2006/relationships/oleObject" Target="../embeddings/oleObject31.bin"/><Relationship Id="rId12" Type="http://schemas.openxmlformats.org/officeDocument/2006/relationships/image" Target="../media/image35.emf"/><Relationship Id="rId17" Type="http://schemas.openxmlformats.org/officeDocument/2006/relationships/oleObject" Target="../embeddings/oleObject38.bin"/><Relationship Id="rId25" Type="http://schemas.openxmlformats.org/officeDocument/2006/relationships/oleObject" Target="../embeddings/oleObject42.bin"/><Relationship Id="rId33" Type="http://schemas.openxmlformats.org/officeDocument/2006/relationships/oleObject" Target="../embeddings/oleObject46.bin"/><Relationship Id="rId38" Type="http://schemas.openxmlformats.org/officeDocument/2006/relationships/image" Target="../media/image48.emf"/><Relationship Id="rId46" Type="http://schemas.openxmlformats.org/officeDocument/2006/relationships/image" Target="../media/image52.emf"/><Relationship Id="rId59" Type="http://schemas.openxmlformats.org/officeDocument/2006/relationships/oleObject" Target="../embeddings/oleObject59.bin"/><Relationship Id="rId67" Type="http://schemas.openxmlformats.org/officeDocument/2006/relationships/oleObject" Target="../embeddings/oleObject63.bin"/><Relationship Id="rId20" Type="http://schemas.openxmlformats.org/officeDocument/2006/relationships/image" Target="../media/image39.emf"/><Relationship Id="rId41" Type="http://schemas.openxmlformats.org/officeDocument/2006/relationships/oleObject" Target="../embeddings/oleObject50.bin"/><Relationship Id="rId54" Type="http://schemas.openxmlformats.org/officeDocument/2006/relationships/image" Target="../media/image56.emf"/><Relationship Id="rId62" Type="http://schemas.openxmlformats.org/officeDocument/2006/relationships/image" Target="../media/image60.emf"/><Relationship Id="rId70" Type="http://schemas.openxmlformats.org/officeDocument/2006/relationships/image" Target="../media/image64.e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32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emf"/><Relationship Id="rId13" Type="http://schemas.openxmlformats.org/officeDocument/2006/relationships/oleObject" Target="../embeddings/oleObject72.bin"/><Relationship Id="rId18" Type="http://schemas.openxmlformats.org/officeDocument/2006/relationships/image" Target="../media/image74.emf"/><Relationship Id="rId26" Type="http://schemas.openxmlformats.org/officeDocument/2006/relationships/image" Target="../media/image78.emf"/><Relationship Id="rId39" Type="http://schemas.openxmlformats.org/officeDocument/2006/relationships/oleObject" Target="../embeddings/oleObject85.bin"/><Relationship Id="rId3" Type="http://schemas.openxmlformats.org/officeDocument/2006/relationships/oleObject" Target="../embeddings/oleObject67.bin"/><Relationship Id="rId21" Type="http://schemas.openxmlformats.org/officeDocument/2006/relationships/oleObject" Target="../embeddings/oleObject76.bin"/><Relationship Id="rId34" Type="http://schemas.openxmlformats.org/officeDocument/2006/relationships/image" Target="../media/image82.emf"/><Relationship Id="rId42" Type="http://schemas.openxmlformats.org/officeDocument/2006/relationships/image" Target="../media/image86.emf"/><Relationship Id="rId47" Type="http://schemas.openxmlformats.org/officeDocument/2006/relationships/oleObject" Target="../embeddings/oleObject89.bin"/><Relationship Id="rId7" Type="http://schemas.openxmlformats.org/officeDocument/2006/relationships/oleObject" Target="../embeddings/oleObject69.bin"/><Relationship Id="rId12" Type="http://schemas.openxmlformats.org/officeDocument/2006/relationships/image" Target="../media/image71.emf"/><Relationship Id="rId17" Type="http://schemas.openxmlformats.org/officeDocument/2006/relationships/oleObject" Target="../embeddings/oleObject74.bin"/><Relationship Id="rId25" Type="http://schemas.openxmlformats.org/officeDocument/2006/relationships/oleObject" Target="../embeddings/oleObject78.bin"/><Relationship Id="rId33" Type="http://schemas.openxmlformats.org/officeDocument/2006/relationships/oleObject" Target="../embeddings/oleObject82.bin"/><Relationship Id="rId38" Type="http://schemas.openxmlformats.org/officeDocument/2006/relationships/image" Target="../media/image84.emf"/><Relationship Id="rId46" Type="http://schemas.openxmlformats.org/officeDocument/2006/relationships/image" Target="../media/image88.e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73.emf"/><Relationship Id="rId20" Type="http://schemas.openxmlformats.org/officeDocument/2006/relationships/image" Target="../media/image75.emf"/><Relationship Id="rId29" Type="http://schemas.openxmlformats.org/officeDocument/2006/relationships/oleObject" Target="../embeddings/oleObject80.bin"/><Relationship Id="rId41" Type="http://schemas.openxmlformats.org/officeDocument/2006/relationships/oleObject" Target="../embeddings/oleObject86.bin"/><Relationship Id="rId1" Type="http://schemas.openxmlformats.org/officeDocument/2006/relationships/vmlDrawing" Target="../drawings/vmlDrawing4.vml"/><Relationship Id="rId6" Type="http://schemas.openxmlformats.org/officeDocument/2006/relationships/image" Target="../media/image68.emf"/><Relationship Id="rId11" Type="http://schemas.openxmlformats.org/officeDocument/2006/relationships/oleObject" Target="../embeddings/oleObject71.bin"/><Relationship Id="rId24" Type="http://schemas.openxmlformats.org/officeDocument/2006/relationships/image" Target="../media/image77.emf"/><Relationship Id="rId32" Type="http://schemas.openxmlformats.org/officeDocument/2006/relationships/image" Target="../media/image81.emf"/><Relationship Id="rId37" Type="http://schemas.openxmlformats.org/officeDocument/2006/relationships/oleObject" Target="../embeddings/oleObject84.bin"/><Relationship Id="rId40" Type="http://schemas.openxmlformats.org/officeDocument/2006/relationships/image" Target="../media/image85.emf"/><Relationship Id="rId45" Type="http://schemas.openxmlformats.org/officeDocument/2006/relationships/oleObject" Target="../embeddings/oleObject88.bin"/><Relationship Id="rId5" Type="http://schemas.openxmlformats.org/officeDocument/2006/relationships/oleObject" Target="../embeddings/oleObject68.bin"/><Relationship Id="rId15" Type="http://schemas.openxmlformats.org/officeDocument/2006/relationships/oleObject" Target="../embeddings/oleObject73.bin"/><Relationship Id="rId23" Type="http://schemas.openxmlformats.org/officeDocument/2006/relationships/oleObject" Target="../embeddings/oleObject77.bin"/><Relationship Id="rId28" Type="http://schemas.openxmlformats.org/officeDocument/2006/relationships/image" Target="../media/image79.emf"/><Relationship Id="rId36" Type="http://schemas.openxmlformats.org/officeDocument/2006/relationships/image" Target="../media/image83.emf"/><Relationship Id="rId10" Type="http://schemas.openxmlformats.org/officeDocument/2006/relationships/image" Target="../media/image70.emf"/><Relationship Id="rId19" Type="http://schemas.openxmlformats.org/officeDocument/2006/relationships/oleObject" Target="../embeddings/oleObject75.bin"/><Relationship Id="rId31" Type="http://schemas.openxmlformats.org/officeDocument/2006/relationships/oleObject" Target="../embeddings/oleObject81.bin"/><Relationship Id="rId44" Type="http://schemas.openxmlformats.org/officeDocument/2006/relationships/image" Target="../media/image87.emf"/><Relationship Id="rId4" Type="http://schemas.openxmlformats.org/officeDocument/2006/relationships/image" Target="../media/image67.emf"/><Relationship Id="rId9" Type="http://schemas.openxmlformats.org/officeDocument/2006/relationships/oleObject" Target="../embeddings/oleObject70.bin"/><Relationship Id="rId14" Type="http://schemas.openxmlformats.org/officeDocument/2006/relationships/image" Target="../media/image72.emf"/><Relationship Id="rId22" Type="http://schemas.openxmlformats.org/officeDocument/2006/relationships/image" Target="../media/image76.emf"/><Relationship Id="rId27" Type="http://schemas.openxmlformats.org/officeDocument/2006/relationships/oleObject" Target="../embeddings/oleObject79.bin"/><Relationship Id="rId30" Type="http://schemas.openxmlformats.org/officeDocument/2006/relationships/image" Target="../media/image80.emf"/><Relationship Id="rId35" Type="http://schemas.openxmlformats.org/officeDocument/2006/relationships/oleObject" Target="../embeddings/oleObject83.bin"/><Relationship Id="rId43" Type="http://schemas.openxmlformats.org/officeDocument/2006/relationships/oleObject" Target="../embeddings/oleObject87.bin"/><Relationship Id="rId48" Type="http://schemas.openxmlformats.org/officeDocument/2006/relationships/image" Target="../media/image89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emf"/><Relationship Id="rId13" Type="http://schemas.openxmlformats.org/officeDocument/2006/relationships/oleObject" Target="../embeddings/oleObject95.bin"/><Relationship Id="rId18" Type="http://schemas.openxmlformats.org/officeDocument/2006/relationships/image" Target="../media/image97.wmf"/><Relationship Id="rId26" Type="http://schemas.openxmlformats.org/officeDocument/2006/relationships/image" Target="../media/image101.emf"/><Relationship Id="rId3" Type="http://schemas.openxmlformats.org/officeDocument/2006/relationships/oleObject" Target="../embeddings/oleObject90.bin"/><Relationship Id="rId21" Type="http://schemas.openxmlformats.org/officeDocument/2006/relationships/oleObject" Target="../embeddings/oleObject99.bin"/><Relationship Id="rId7" Type="http://schemas.openxmlformats.org/officeDocument/2006/relationships/oleObject" Target="../embeddings/oleObject92.bin"/><Relationship Id="rId12" Type="http://schemas.openxmlformats.org/officeDocument/2006/relationships/image" Target="../media/image94.emf"/><Relationship Id="rId17" Type="http://schemas.openxmlformats.org/officeDocument/2006/relationships/oleObject" Target="../embeddings/oleObject97.bin"/><Relationship Id="rId25" Type="http://schemas.openxmlformats.org/officeDocument/2006/relationships/oleObject" Target="../embeddings/oleObject10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6.emf"/><Relationship Id="rId20" Type="http://schemas.openxmlformats.org/officeDocument/2006/relationships/image" Target="../media/image98.emf"/><Relationship Id="rId29" Type="http://schemas.openxmlformats.org/officeDocument/2006/relationships/oleObject" Target="../embeddings/oleObject103.bin"/><Relationship Id="rId1" Type="http://schemas.openxmlformats.org/officeDocument/2006/relationships/vmlDrawing" Target="../drawings/vmlDrawing5.vml"/><Relationship Id="rId6" Type="http://schemas.openxmlformats.org/officeDocument/2006/relationships/image" Target="../media/image91.emf"/><Relationship Id="rId11" Type="http://schemas.openxmlformats.org/officeDocument/2006/relationships/oleObject" Target="../embeddings/oleObject94.bin"/><Relationship Id="rId24" Type="http://schemas.openxmlformats.org/officeDocument/2006/relationships/image" Target="../media/image100.emf"/><Relationship Id="rId5" Type="http://schemas.openxmlformats.org/officeDocument/2006/relationships/oleObject" Target="../embeddings/oleObject91.bin"/><Relationship Id="rId15" Type="http://schemas.openxmlformats.org/officeDocument/2006/relationships/oleObject" Target="../embeddings/oleObject96.bin"/><Relationship Id="rId23" Type="http://schemas.openxmlformats.org/officeDocument/2006/relationships/oleObject" Target="../embeddings/oleObject100.bin"/><Relationship Id="rId28" Type="http://schemas.openxmlformats.org/officeDocument/2006/relationships/image" Target="../media/image102.emf"/><Relationship Id="rId10" Type="http://schemas.openxmlformats.org/officeDocument/2006/relationships/image" Target="../media/image93.emf"/><Relationship Id="rId19" Type="http://schemas.openxmlformats.org/officeDocument/2006/relationships/oleObject" Target="../embeddings/oleObject98.bin"/><Relationship Id="rId4" Type="http://schemas.openxmlformats.org/officeDocument/2006/relationships/image" Target="../media/image90.emf"/><Relationship Id="rId9" Type="http://schemas.openxmlformats.org/officeDocument/2006/relationships/oleObject" Target="../embeddings/oleObject93.bin"/><Relationship Id="rId14" Type="http://schemas.openxmlformats.org/officeDocument/2006/relationships/image" Target="../media/image95.emf"/><Relationship Id="rId22" Type="http://schemas.openxmlformats.org/officeDocument/2006/relationships/image" Target="../media/image99.emf"/><Relationship Id="rId27" Type="http://schemas.openxmlformats.org/officeDocument/2006/relationships/oleObject" Target="../embeddings/oleObject102.bin"/><Relationship Id="rId30" Type="http://schemas.openxmlformats.org/officeDocument/2006/relationships/image" Target="../media/image103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emf"/><Relationship Id="rId13" Type="http://schemas.openxmlformats.org/officeDocument/2006/relationships/oleObject" Target="../embeddings/oleObject108.bin"/><Relationship Id="rId18" Type="http://schemas.openxmlformats.org/officeDocument/2006/relationships/image" Target="../media/image110.emf"/><Relationship Id="rId26" Type="http://schemas.openxmlformats.org/officeDocument/2006/relationships/image" Target="../media/image114.emf"/><Relationship Id="rId3" Type="http://schemas.openxmlformats.org/officeDocument/2006/relationships/notesSlide" Target="../notesSlides/notesSlide1.xml"/><Relationship Id="rId21" Type="http://schemas.openxmlformats.org/officeDocument/2006/relationships/oleObject" Target="../embeddings/oleObject112.bin"/><Relationship Id="rId7" Type="http://schemas.openxmlformats.org/officeDocument/2006/relationships/oleObject" Target="../embeddings/oleObject105.bin"/><Relationship Id="rId12" Type="http://schemas.openxmlformats.org/officeDocument/2006/relationships/image" Target="../media/image107.wmf"/><Relationship Id="rId17" Type="http://schemas.openxmlformats.org/officeDocument/2006/relationships/oleObject" Target="../embeddings/oleObject110.bin"/><Relationship Id="rId25" Type="http://schemas.openxmlformats.org/officeDocument/2006/relationships/oleObject" Target="../embeddings/oleObject114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09.emf"/><Relationship Id="rId20" Type="http://schemas.openxmlformats.org/officeDocument/2006/relationships/image" Target="../media/image111.emf"/><Relationship Id="rId29" Type="http://schemas.openxmlformats.org/officeDocument/2006/relationships/oleObject" Target="../embeddings/oleObject116.bin"/><Relationship Id="rId1" Type="http://schemas.openxmlformats.org/officeDocument/2006/relationships/vmlDrawing" Target="../drawings/vmlDrawing6.vml"/><Relationship Id="rId6" Type="http://schemas.openxmlformats.org/officeDocument/2006/relationships/image" Target="../media/image104.png"/><Relationship Id="rId11" Type="http://schemas.openxmlformats.org/officeDocument/2006/relationships/oleObject" Target="../embeddings/oleObject107.bin"/><Relationship Id="rId24" Type="http://schemas.openxmlformats.org/officeDocument/2006/relationships/image" Target="../media/image113.emf"/><Relationship Id="rId32" Type="http://schemas.openxmlformats.org/officeDocument/2006/relationships/image" Target="../media/image117.emf"/><Relationship Id="rId5" Type="http://schemas.openxmlformats.org/officeDocument/2006/relationships/oleObject" Target="../embeddings/oleObject104.bin"/><Relationship Id="rId15" Type="http://schemas.openxmlformats.org/officeDocument/2006/relationships/oleObject" Target="../embeddings/oleObject109.bin"/><Relationship Id="rId23" Type="http://schemas.openxmlformats.org/officeDocument/2006/relationships/oleObject" Target="../embeddings/oleObject113.bin"/><Relationship Id="rId28" Type="http://schemas.openxmlformats.org/officeDocument/2006/relationships/image" Target="../media/image115.emf"/><Relationship Id="rId10" Type="http://schemas.openxmlformats.org/officeDocument/2006/relationships/image" Target="../media/image106.wmf"/><Relationship Id="rId19" Type="http://schemas.openxmlformats.org/officeDocument/2006/relationships/oleObject" Target="../embeddings/oleObject111.bin"/><Relationship Id="rId31" Type="http://schemas.openxmlformats.org/officeDocument/2006/relationships/oleObject" Target="../embeddings/oleObject117.bin"/><Relationship Id="rId4" Type="http://schemas.openxmlformats.org/officeDocument/2006/relationships/slide" Target="slide29.xml"/><Relationship Id="rId9" Type="http://schemas.openxmlformats.org/officeDocument/2006/relationships/oleObject" Target="../embeddings/oleObject106.bin"/><Relationship Id="rId14" Type="http://schemas.openxmlformats.org/officeDocument/2006/relationships/image" Target="../media/image108.emf"/><Relationship Id="rId22" Type="http://schemas.openxmlformats.org/officeDocument/2006/relationships/image" Target="../media/image112.emf"/><Relationship Id="rId27" Type="http://schemas.openxmlformats.org/officeDocument/2006/relationships/oleObject" Target="../embeddings/oleObject115.bin"/><Relationship Id="rId30" Type="http://schemas.openxmlformats.org/officeDocument/2006/relationships/image" Target="../media/image116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0.bin"/><Relationship Id="rId13" Type="http://schemas.openxmlformats.org/officeDocument/2006/relationships/image" Target="../media/image122.emf"/><Relationship Id="rId18" Type="http://schemas.openxmlformats.org/officeDocument/2006/relationships/oleObject" Target="../embeddings/oleObject125.bin"/><Relationship Id="rId3" Type="http://schemas.openxmlformats.org/officeDocument/2006/relationships/notesSlide" Target="../notesSlides/notesSlide2.xml"/><Relationship Id="rId21" Type="http://schemas.openxmlformats.org/officeDocument/2006/relationships/image" Target="../media/image126.wmf"/><Relationship Id="rId7" Type="http://schemas.openxmlformats.org/officeDocument/2006/relationships/image" Target="../media/image119.emf"/><Relationship Id="rId12" Type="http://schemas.openxmlformats.org/officeDocument/2006/relationships/oleObject" Target="../embeddings/oleObject122.bin"/><Relationship Id="rId17" Type="http://schemas.openxmlformats.org/officeDocument/2006/relationships/image" Target="../media/image124.emf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124.bin"/><Relationship Id="rId20" Type="http://schemas.openxmlformats.org/officeDocument/2006/relationships/oleObject" Target="../embeddings/oleObject126.bin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19.bin"/><Relationship Id="rId11" Type="http://schemas.openxmlformats.org/officeDocument/2006/relationships/image" Target="../media/image121.emf"/><Relationship Id="rId5" Type="http://schemas.openxmlformats.org/officeDocument/2006/relationships/image" Target="../media/image118.emf"/><Relationship Id="rId15" Type="http://schemas.openxmlformats.org/officeDocument/2006/relationships/image" Target="../media/image123.emf"/><Relationship Id="rId10" Type="http://schemas.openxmlformats.org/officeDocument/2006/relationships/oleObject" Target="../embeddings/oleObject121.bin"/><Relationship Id="rId19" Type="http://schemas.openxmlformats.org/officeDocument/2006/relationships/image" Target="../media/image125.emf"/><Relationship Id="rId4" Type="http://schemas.openxmlformats.org/officeDocument/2006/relationships/oleObject" Target="../embeddings/oleObject118.bin"/><Relationship Id="rId9" Type="http://schemas.openxmlformats.org/officeDocument/2006/relationships/image" Target="../media/image120.emf"/><Relationship Id="rId14" Type="http://schemas.openxmlformats.org/officeDocument/2006/relationships/oleObject" Target="../embeddings/oleObject12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600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9707568"/>
              </p:ext>
            </p:extLst>
          </p:nvPr>
        </p:nvGraphicFramePr>
        <p:xfrm>
          <a:off x="1219200" y="1682750"/>
          <a:ext cx="3781425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2" name="Equation" r:id="rId3" imgW="3771900" imgH="533437" progId="Equation.DSMT4">
                  <p:embed/>
                </p:oleObj>
              </mc:Choice>
              <mc:Fallback>
                <p:oleObj name="Equation" r:id="rId3" imgW="3771900" imgH="53343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1682750"/>
                        <a:ext cx="3781425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0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5559227"/>
              </p:ext>
            </p:extLst>
          </p:nvPr>
        </p:nvGraphicFramePr>
        <p:xfrm>
          <a:off x="1143000" y="2971800"/>
          <a:ext cx="18542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3" name="Equation" r:id="rId5" imgW="1847980" imgH="895424" progId="Equation.DSMT4">
                  <p:embed/>
                </p:oleObj>
              </mc:Choice>
              <mc:Fallback>
                <p:oleObj name="Equation" r:id="rId5" imgW="1847980" imgH="8954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971800"/>
                        <a:ext cx="18542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56004" name="Group 4"/>
          <p:cNvGrpSpPr>
            <a:grpSpLocks/>
          </p:cNvGrpSpPr>
          <p:nvPr/>
        </p:nvGrpSpPr>
        <p:grpSpPr bwMode="auto">
          <a:xfrm>
            <a:off x="3124200" y="3124200"/>
            <a:ext cx="2590800" cy="519113"/>
            <a:chOff x="1392" y="1593"/>
            <a:chExt cx="1632" cy="327"/>
          </a:xfrm>
        </p:grpSpPr>
        <p:sp>
          <p:nvSpPr>
            <p:cNvPr id="2067" name="Text Box 5"/>
            <p:cNvSpPr txBox="1">
              <a:spLocks noChangeArrowheads="1"/>
            </p:cNvSpPr>
            <p:nvPr/>
          </p:nvSpPr>
          <p:spPr bwMode="auto">
            <a:xfrm>
              <a:off x="1392" y="1593"/>
              <a:ext cx="163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zh-CN" altLang="en-US" b="1">
                  <a:latin typeface="+mn-lt"/>
                  <a:ea typeface="+mn-ea"/>
                </a:rPr>
                <a:t>存在 </a:t>
              </a:r>
              <a:r>
                <a:rPr kumimoji="1" lang="en-US" altLang="zh-CN" b="1">
                  <a:latin typeface="+mn-lt"/>
                  <a:ea typeface="+mn-ea"/>
                </a:rPr>
                <a:t>(</a:t>
              </a:r>
              <a:r>
                <a:rPr kumimoji="1" lang="zh-CN" altLang="en-US" b="1">
                  <a:latin typeface="+mn-lt"/>
                  <a:ea typeface="+mn-ea"/>
                </a:rPr>
                <a:t>或为     </a:t>
              </a:r>
              <a:r>
                <a:rPr kumimoji="1" lang="en-US" altLang="zh-CN" b="1">
                  <a:latin typeface="+mn-lt"/>
                  <a:ea typeface="+mn-ea"/>
                </a:rPr>
                <a:t>)</a:t>
              </a:r>
            </a:p>
          </p:txBody>
        </p:sp>
        <p:graphicFrame>
          <p:nvGraphicFramePr>
            <p:cNvPr id="2068" name="Object 6"/>
            <p:cNvGraphicFramePr>
              <a:graphicFrameLocks noChangeAspect="1"/>
            </p:cNvGraphicFramePr>
            <p:nvPr/>
          </p:nvGraphicFramePr>
          <p:xfrm>
            <a:off x="2448" y="1680"/>
            <a:ext cx="288" cy="2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4" name="公式" r:id="rId7" imgW="142847" imgH="114188" progId="Equation.3">
                    <p:embed/>
                  </p:oleObj>
                </mc:Choice>
                <mc:Fallback>
                  <p:oleObj name="公式" r:id="rId7" imgW="142847" imgH="11418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48" y="1680"/>
                          <a:ext cx="288" cy="2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5600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5830777"/>
              </p:ext>
            </p:extLst>
          </p:nvPr>
        </p:nvGraphicFramePr>
        <p:xfrm>
          <a:off x="947738" y="4149725"/>
          <a:ext cx="3011487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" name="Equation" r:id="rId9" imgW="3038596" imgH="895424" progId="Equation.DSMT4">
                  <p:embed/>
                </p:oleObj>
              </mc:Choice>
              <mc:Fallback>
                <p:oleObj name="Equation" r:id="rId9" imgW="3038596" imgH="8954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7738" y="4149725"/>
                        <a:ext cx="3011487" cy="895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0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0272221"/>
              </p:ext>
            </p:extLst>
          </p:nvPr>
        </p:nvGraphicFramePr>
        <p:xfrm>
          <a:off x="1143000" y="2425700"/>
          <a:ext cx="4254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" name="Equation" r:id="rId11" imgW="4248280" imgH="409538" progId="Equation.DSMT4">
                  <p:embed/>
                </p:oleObj>
              </mc:Choice>
              <mc:Fallback>
                <p:oleObj name="Equation" r:id="rId11" imgW="4248280" imgH="409538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425700"/>
                        <a:ext cx="42545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0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2803928"/>
              </p:ext>
            </p:extLst>
          </p:nvPr>
        </p:nvGraphicFramePr>
        <p:xfrm>
          <a:off x="5638800" y="2425700"/>
          <a:ext cx="1790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7" name="Equation" r:id="rId13" imgW="1781073" imgH="409538" progId="Equation.3">
                  <p:embed/>
                </p:oleObj>
              </mc:Choice>
              <mc:Fallback>
                <p:oleObj name="Equation" r:id="rId13" imgW="1781073" imgH="40953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2425700"/>
                        <a:ext cx="17907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10" name="AutoShape 10"/>
          <p:cNvSpPr>
            <a:spLocks noChangeArrowheads="1"/>
          </p:cNvSpPr>
          <p:nvPr/>
        </p:nvSpPr>
        <p:spPr bwMode="auto">
          <a:xfrm>
            <a:off x="185738" y="4530725"/>
            <a:ext cx="719137" cy="179388"/>
          </a:xfrm>
          <a:prstGeom prst="rightArrow">
            <a:avLst>
              <a:gd name="adj1" fmla="val 50000"/>
              <a:gd name="adj2" fmla="val 100221"/>
            </a:avLst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 sz="2800" b="1"/>
          </a:p>
        </p:txBody>
      </p:sp>
      <p:sp>
        <p:nvSpPr>
          <p:cNvPr id="256011" name="Text Box 11"/>
          <p:cNvSpPr txBox="1">
            <a:spLocks noChangeArrowheads="1"/>
          </p:cNvSpPr>
          <p:nvPr/>
        </p:nvSpPr>
        <p:spPr bwMode="auto">
          <a:xfrm>
            <a:off x="539750" y="1066800"/>
            <a:ext cx="464185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zh-CN" altLang="en-US" b="1" dirty="0">
                <a:solidFill>
                  <a:srgbClr val="0000FF"/>
                </a:solidFill>
                <a:latin typeface="+mn-lt"/>
                <a:ea typeface="+mn-ea"/>
              </a:rPr>
              <a:t>定理</a:t>
            </a:r>
            <a:r>
              <a:rPr kumimoji="1" lang="en-US" altLang="zh-CN" b="1" dirty="0">
                <a:solidFill>
                  <a:srgbClr val="0000FF"/>
                </a:solidFill>
                <a:latin typeface="+mn-lt"/>
                <a:ea typeface="+mn-ea"/>
              </a:rPr>
              <a:t>(</a:t>
            </a:r>
            <a:r>
              <a:rPr kumimoji="1" lang="zh-CN" altLang="en-US" b="1" dirty="0">
                <a:solidFill>
                  <a:srgbClr val="0000FF"/>
                </a:solidFill>
                <a:latin typeface="+mn-lt"/>
                <a:ea typeface="+mn-ea"/>
              </a:rPr>
              <a:t>洛必达法则</a:t>
            </a:r>
            <a:r>
              <a:rPr kumimoji="1" lang="en-US" altLang="zh-CN" b="1" dirty="0">
                <a:solidFill>
                  <a:srgbClr val="0000FF"/>
                </a:solidFill>
                <a:latin typeface="+mn-lt"/>
                <a:ea typeface="+mn-ea"/>
              </a:rPr>
              <a:t>).</a:t>
            </a:r>
          </a:p>
        </p:txBody>
      </p:sp>
      <p:sp>
        <p:nvSpPr>
          <p:cNvPr id="256012" name="Rectangle 12"/>
          <p:cNvSpPr>
            <a:spLocks noChangeArrowheads="1"/>
          </p:cNvSpPr>
          <p:nvPr/>
        </p:nvSpPr>
        <p:spPr bwMode="auto">
          <a:xfrm>
            <a:off x="457200" y="152400"/>
            <a:ext cx="3124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2800" b="1" dirty="0"/>
          </a:p>
        </p:txBody>
      </p:sp>
      <p:sp>
        <p:nvSpPr>
          <p:cNvPr id="256013" name="Rectangle 13"/>
          <p:cNvSpPr>
            <a:spLocks noChangeArrowheads="1"/>
          </p:cNvSpPr>
          <p:nvPr/>
        </p:nvSpPr>
        <p:spPr bwMode="auto">
          <a:xfrm>
            <a:off x="609600" y="228600"/>
            <a:ext cx="30480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defRPr/>
            </a:pPr>
            <a:r>
              <a:rPr lang="zh-CN" altLang="en-US" sz="3600" b="1" dirty="0" smtClean="0">
                <a:solidFill>
                  <a:srgbClr val="C00000"/>
                </a:solidFill>
              </a:rPr>
              <a:t>内容</a:t>
            </a:r>
            <a:r>
              <a:rPr lang="zh-CN" altLang="en-US" sz="3600" b="1" dirty="0">
                <a:solidFill>
                  <a:srgbClr val="C00000"/>
                </a:solidFill>
              </a:rPr>
              <a:t>回顾</a:t>
            </a:r>
          </a:p>
        </p:txBody>
      </p:sp>
      <p:sp>
        <p:nvSpPr>
          <p:cNvPr id="256014" name="Text Box 14"/>
          <p:cNvSpPr txBox="1">
            <a:spLocks noChangeArrowheads="1"/>
          </p:cNvSpPr>
          <p:nvPr/>
        </p:nvSpPr>
        <p:spPr bwMode="auto">
          <a:xfrm>
            <a:off x="5013325" y="1600200"/>
            <a:ext cx="104067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</a:pPr>
            <a:r>
              <a:rPr lang="en-US" altLang="zh-CN" b="1">
                <a:latin typeface="+mn-lt"/>
                <a:ea typeface="+mn-ea"/>
              </a:rPr>
              <a:t>(</a:t>
            </a:r>
            <a:r>
              <a:rPr lang="zh-CN" altLang="en-US" b="1">
                <a:solidFill>
                  <a:schemeClr val="tx2"/>
                </a:solidFill>
                <a:latin typeface="+mn-lt"/>
                <a:ea typeface="+mn-ea"/>
              </a:rPr>
              <a:t>或∞</a:t>
            </a:r>
            <a:r>
              <a:rPr lang="en-US" altLang="zh-CN" b="1">
                <a:latin typeface="+mn-lt"/>
                <a:ea typeface="+mn-ea"/>
              </a:rPr>
              <a:t>)</a:t>
            </a:r>
          </a:p>
        </p:txBody>
      </p:sp>
      <p:sp>
        <p:nvSpPr>
          <p:cNvPr id="256015" name="Rectangle 15"/>
          <p:cNvSpPr>
            <a:spLocks noGrp="1" noChangeArrowheads="1"/>
          </p:cNvSpPr>
          <p:nvPr>
            <p:ph type="title"/>
          </p:nvPr>
        </p:nvSpPr>
        <p:spPr bwMode="auto">
          <a:xfrm>
            <a:off x="618175" y="4941168"/>
            <a:ext cx="1524000" cy="533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zh-CN" altLang="en-US" sz="2800" b="1" dirty="0" smtClean="0">
                <a:solidFill>
                  <a:srgbClr val="0000FF"/>
                </a:solidFill>
                <a:latin typeface="+mn-lt"/>
                <a:ea typeface="+mn-ea"/>
              </a:rPr>
              <a:t>注</a:t>
            </a:r>
            <a:r>
              <a:rPr lang="en-US" altLang="zh-CN" sz="2800" b="1" dirty="0" smtClean="0">
                <a:solidFill>
                  <a:srgbClr val="0000FF"/>
                </a:solidFill>
                <a:latin typeface="+mn-lt"/>
                <a:ea typeface="+mn-ea"/>
              </a:rPr>
              <a:t>:</a:t>
            </a:r>
          </a:p>
        </p:txBody>
      </p:sp>
      <p:sp>
        <p:nvSpPr>
          <p:cNvPr id="256016" name="Text Box 16"/>
          <p:cNvSpPr txBox="1">
            <a:spLocks noChangeArrowheads="1"/>
          </p:cNvSpPr>
          <p:nvPr/>
        </p:nvSpPr>
        <p:spPr bwMode="auto">
          <a:xfrm>
            <a:off x="1219200" y="4964113"/>
            <a:ext cx="6858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 dirty="0">
                <a:latin typeface="+mn-lt"/>
                <a:ea typeface="+mn-ea"/>
              </a:rPr>
              <a:t>极限非零的因子</a:t>
            </a:r>
            <a:r>
              <a:rPr kumimoji="1" lang="en-US" altLang="zh-CN" b="1" dirty="0">
                <a:latin typeface="+mn-lt"/>
                <a:ea typeface="+mn-ea"/>
              </a:rPr>
              <a:t>,</a:t>
            </a:r>
            <a:r>
              <a:rPr kumimoji="1" lang="zh-CN" altLang="en-US" b="1" dirty="0">
                <a:latin typeface="+mn-lt"/>
                <a:ea typeface="+mn-ea"/>
              </a:rPr>
              <a:t>要利用乘积的极限法则</a:t>
            </a:r>
            <a:r>
              <a:rPr kumimoji="1" lang="en-US" altLang="zh-CN" b="1" dirty="0">
                <a:latin typeface="+mn-lt"/>
                <a:ea typeface="+mn-ea"/>
              </a:rPr>
              <a:t>;</a:t>
            </a:r>
          </a:p>
        </p:txBody>
      </p:sp>
      <p:sp>
        <p:nvSpPr>
          <p:cNvPr id="256017" name="Text Box 17"/>
          <p:cNvSpPr txBox="1">
            <a:spLocks noChangeArrowheads="1"/>
          </p:cNvSpPr>
          <p:nvPr/>
        </p:nvSpPr>
        <p:spPr bwMode="auto">
          <a:xfrm>
            <a:off x="1219200" y="5430838"/>
            <a:ext cx="7162800" cy="985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并注意利用等价无穷小代换</a:t>
            </a:r>
            <a:r>
              <a:rPr kumimoji="1" lang="en-US" altLang="zh-CN" b="1">
                <a:latin typeface="+mn-lt"/>
                <a:ea typeface="+mn-ea"/>
              </a:rPr>
              <a:t>,</a:t>
            </a:r>
            <a:r>
              <a:rPr kumimoji="1" lang="zh-CN" altLang="en-US" b="1">
                <a:latin typeface="+mn-lt"/>
                <a:ea typeface="+mn-ea"/>
              </a:rPr>
              <a:t>以便简化运算</a:t>
            </a:r>
            <a:r>
              <a:rPr kumimoji="1" lang="en-US" altLang="zh-CN" b="1">
                <a:latin typeface="+mn-lt"/>
                <a:ea typeface="+mn-ea"/>
              </a:rPr>
              <a:t>.</a:t>
            </a:r>
          </a:p>
          <a:p>
            <a:pPr eaLnBrk="1" fontAlgn="base" hangingPunct="1">
              <a:lnSpc>
                <a:spcPct val="5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千万不要盲目地直接利用洛必达法则</a:t>
            </a:r>
          </a:p>
        </p:txBody>
      </p:sp>
      <p:graphicFrame>
        <p:nvGraphicFramePr>
          <p:cNvPr id="256018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6332250"/>
              </p:ext>
            </p:extLst>
          </p:nvPr>
        </p:nvGraphicFramePr>
        <p:xfrm>
          <a:off x="4114800" y="4114800"/>
          <a:ext cx="3349625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8" name="Equation" r:id="rId15" imgW="3381496" imgH="552524" progId="Equation.DSMT4">
                  <p:embed/>
                </p:oleObj>
              </mc:Choice>
              <mc:Fallback>
                <p:oleObj name="Equation" r:id="rId15" imgW="3381496" imgH="5525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4114800"/>
                        <a:ext cx="3349625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19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9268357"/>
              </p:ext>
            </p:extLst>
          </p:nvPr>
        </p:nvGraphicFramePr>
        <p:xfrm>
          <a:off x="7467600" y="4114800"/>
          <a:ext cx="1430338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9" name="Equation" r:id="rId17" imgW="1438173" imgH="895424" progId="Equation.DSMT4">
                  <p:embed/>
                </p:oleObj>
              </mc:Choice>
              <mc:Fallback>
                <p:oleObj name="Equation" r:id="rId17" imgW="1438173" imgH="8954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7600" y="4114800"/>
                        <a:ext cx="1430338" cy="895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AutoShape 6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6035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</a:rPr>
              <a:t>下页</a:t>
            </a:r>
          </a:p>
        </p:txBody>
      </p:sp>
    </p:spTree>
    <p:extLst>
      <p:ext uri="{BB962C8B-B14F-4D97-AF65-F5344CB8AC3E}">
        <p14:creationId xmlns:p14="http://schemas.microsoft.com/office/powerpoint/2010/main" val="25869657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56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6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6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6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6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15" grpId="0"/>
      <p:bldP spid="256016" grpId="0"/>
      <p:bldP spid="256017" grpId="0"/>
      <p:bldP spid="21" grpId="0" animBg="1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381000" y="1981200"/>
            <a:ext cx="1143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z="2800" b="1" smtClean="0">
                <a:solidFill>
                  <a:srgbClr val="FF0000"/>
                </a:solidFill>
                <a:latin typeface="+mn-lt"/>
                <a:ea typeface="+mn-ea"/>
              </a:rPr>
              <a:t>特例</a:t>
            </a:r>
            <a:r>
              <a:rPr lang="en-US" altLang="zh-CN" sz="2800" b="1" smtClean="0">
                <a:solidFill>
                  <a:srgbClr val="FF0000"/>
                </a:solidFill>
                <a:latin typeface="+mn-lt"/>
                <a:ea typeface="+mn-ea"/>
              </a:rPr>
              <a:t>:</a:t>
            </a:r>
          </a:p>
        </p:txBody>
      </p:sp>
      <p:sp>
        <p:nvSpPr>
          <p:cNvPr id="12309" name="Text Box 21"/>
          <p:cNvSpPr txBox="1">
            <a:spLocks noChangeArrowheads="1"/>
          </p:cNvSpPr>
          <p:nvPr/>
        </p:nvSpPr>
        <p:spPr bwMode="auto">
          <a:xfrm>
            <a:off x="381000" y="2514600"/>
            <a:ext cx="5105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 b="1" dirty="0">
                <a:latin typeface="+mn-lt"/>
                <a:ea typeface="+mn-ea"/>
              </a:rPr>
              <a:t>(1) </a:t>
            </a:r>
            <a:r>
              <a:rPr kumimoji="1" lang="zh-CN" altLang="en-US" b="1" dirty="0">
                <a:latin typeface="+mn-lt"/>
                <a:ea typeface="+mn-ea"/>
              </a:rPr>
              <a:t>当</a:t>
            </a:r>
            <a:r>
              <a:rPr kumimoji="1" lang="zh-CN" altLang="en-US" b="1" dirty="0">
                <a:solidFill>
                  <a:srgbClr val="FF0000"/>
                </a:solidFill>
                <a:latin typeface="+mn-lt"/>
                <a:ea typeface="+mn-ea"/>
              </a:rPr>
              <a:t> </a:t>
            </a:r>
            <a:r>
              <a:rPr kumimoji="1" lang="en-US" altLang="zh-CN" b="1" i="1" dirty="0">
                <a:solidFill>
                  <a:srgbClr val="FF0000"/>
                </a:solidFill>
                <a:latin typeface="+mn-lt"/>
                <a:ea typeface="+mn-ea"/>
              </a:rPr>
              <a:t>n</a:t>
            </a:r>
            <a:r>
              <a:rPr kumimoji="1" lang="en-US" altLang="zh-CN" b="1" dirty="0">
                <a:solidFill>
                  <a:srgbClr val="FF0000"/>
                </a:solidFill>
                <a:latin typeface="+mn-lt"/>
                <a:ea typeface="+mn-ea"/>
              </a:rPr>
              <a:t> = 0 </a:t>
            </a:r>
            <a:r>
              <a:rPr kumimoji="1" lang="zh-CN" altLang="zh-CN" b="1" dirty="0">
                <a:latin typeface="+mn-lt"/>
                <a:ea typeface="+mn-ea"/>
              </a:rPr>
              <a:t>时, 泰勒公式变为</a:t>
            </a:r>
            <a:endParaRPr kumimoji="1" lang="zh-CN" altLang="en-US" b="1" dirty="0">
              <a:latin typeface="+mn-lt"/>
              <a:ea typeface="+mn-ea"/>
            </a:endParaRPr>
          </a:p>
        </p:txBody>
      </p:sp>
      <p:graphicFrame>
        <p:nvGraphicFramePr>
          <p:cNvPr id="12310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5526379"/>
              </p:ext>
            </p:extLst>
          </p:nvPr>
        </p:nvGraphicFramePr>
        <p:xfrm>
          <a:off x="1343025" y="3127375"/>
          <a:ext cx="10287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55" name="Equation" r:id="rId3" imgW="1000264" imgH="381074" progId="Equation.3">
                  <p:embed/>
                </p:oleObj>
              </mc:Choice>
              <mc:Fallback>
                <p:oleObj name="Equation" r:id="rId3" imgW="1000264" imgH="38107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3025" y="3127375"/>
                        <a:ext cx="10287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11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005883"/>
              </p:ext>
            </p:extLst>
          </p:nvPr>
        </p:nvGraphicFramePr>
        <p:xfrm>
          <a:off x="2359025" y="3124200"/>
          <a:ext cx="889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56" name="Equation" r:id="rId5" imgW="857417" imgH="419249" progId="Equation.3">
                  <p:embed/>
                </p:oleObj>
              </mc:Choice>
              <mc:Fallback>
                <p:oleObj name="Equation" r:id="rId5" imgW="857417" imgH="41924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9025" y="3124200"/>
                        <a:ext cx="8890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12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423360"/>
              </p:ext>
            </p:extLst>
          </p:nvPr>
        </p:nvGraphicFramePr>
        <p:xfrm>
          <a:off x="3324225" y="3140075"/>
          <a:ext cx="22098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57" name="Equation" r:id="rId7" imgW="2181179" imgH="419249" progId="Equation.3">
                  <p:embed/>
                </p:oleObj>
              </mc:Choice>
              <mc:Fallback>
                <p:oleObj name="Equation" r:id="rId7" imgW="2181179" imgH="41924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4225" y="3140075"/>
                        <a:ext cx="22098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16" name="Text Box 28"/>
          <p:cNvSpPr txBox="1">
            <a:spLocks noChangeArrowheads="1"/>
          </p:cNvSpPr>
          <p:nvPr/>
        </p:nvSpPr>
        <p:spPr bwMode="auto">
          <a:xfrm>
            <a:off x="381000" y="3657600"/>
            <a:ext cx="4876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 b="1" dirty="0">
                <a:latin typeface="+mn-lt"/>
                <a:ea typeface="+mn-ea"/>
              </a:rPr>
              <a:t>(2) </a:t>
            </a:r>
            <a:r>
              <a:rPr kumimoji="1" lang="zh-CN" altLang="en-US" b="1" dirty="0">
                <a:latin typeface="+mn-lt"/>
                <a:ea typeface="+mn-ea"/>
              </a:rPr>
              <a:t>当 </a:t>
            </a:r>
            <a:r>
              <a:rPr kumimoji="1" lang="en-US" altLang="zh-CN" b="1" i="1" dirty="0">
                <a:solidFill>
                  <a:srgbClr val="FF0000"/>
                </a:solidFill>
                <a:latin typeface="+mn-lt"/>
                <a:ea typeface="+mn-ea"/>
              </a:rPr>
              <a:t>n</a:t>
            </a:r>
            <a:r>
              <a:rPr kumimoji="1" lang="en-US" altLang="zh-CN" b="1" dirty="0">
                <a:solidFill>
                  <a:srgbClr val="FF0000"/>
                </a:solidFill>
                <a:latin typeface="+mn-lt"/>
                <a:ea typeface="+mn-ea"/>
              </a:rPr>
              <a:t> = 1 </a:t>
            </a:r>
            <a:r>
              <a:rPr kumimoji="1" lang="zh-CN" altLang="zh-CN" b="1" dirty="0">
                <a:latin typeface="+mn-lt"/>
                <a:ea typeface="+mn-ea"/>
              </a:rPr>
              <a:t>时, 泰勒公式变为</a:t>
            </a:r>
            <a:endParaRPr kumimoji="1" lang="zh-CN" altLang="en-US" b="1" dirty="0">
              <a:latin typeface="+mn-lt"/>
              <a:ea typeface="+mn-ea"/>
            </a:endParaRPr>
          </a:p>
        </p:txBody>
      </p:sp>
      <p:sp>
        <p:nvSpPr>
          <p:cNvPr id="12317" name="Rectangle 29"/>
          <p:cNvSpPr>
            <a:spLocks noChangeArrowheads="1"/>
          </p:cNvSpPr>
          <p:nvPr/>
        </p:nvSpPr>
        <p:spPr bwMode="auto">
          <a:xfrm>
            <a:off x="5148064" y="2469356"/>
            <a:ext cx="3733800" cy="60960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base">
              <a:lnSpc>
                <a:spcPct val="100000"/>
              </a:lnSpc>
              <a:defRPr/>
            </a:pPr>
            <a:r>
              <a:rPr kumimoji="1"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给</a:t>
            </a:r>
            <a:r>
              <a:rPr kumimoji="1" lang="zh-CN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出拉格朗日中值定理</a:t>
            </a:r>
            <a:endParaRPr kumimoji="1" lang="zh-CN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12318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3293432"/>
              </p:ext>
            </p:extLst>
          </p:nvPr>
        </p:nvGraphicFramePr>
        <p:xfrm>
          <a:off x="1295400" y="4318000"/>
          <a:ext cx="10287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58" name="Equation" r:id="rId9" imgW="1000264" imgH="381074" progId="Equation.3">
                  <p:embed/>
                </p:oleObj>
              </mc:Choice>
              <mc:Fallback>
                <p:oleObj name="Equation" r:id="rId9" imgW="1000264" imgH="38107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4318000"/>
                        <a:ext cx="10287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19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7769975"/>
              </p:ext>
            </p:extLst>
          </p:nvPr>
        </p:nvGraphicFramePr>
        <p:xfrm>
          <a:off x="2362200" y="4267200"/>
          <a:ext cx="889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59" name="Equation" r:id="rId11" imgW="857417" imgH="419249" progId="Equation.3">
                  <p:embed/>
                </p:oleObj>
              </mc:Choice>
              <mc:Fallback>
                <p:oleObj name="Equation" r:id="rId11" imgW="857417" imgH="41924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4267200"/>
                        <a:ext cx="8890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20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9883589"/>
              </p:ext>
            </p:extLst>
          </p:nvPr>
        </p:nvGraphicFramePr>
        <p:xfrm>
          <a:off x="3276600" y="4267200"/>
          <a:ext cx="23495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60" name="Equation" r:id="rId13" imgW="2324026" imgH="419249" progId="Equation.3">
                  <p:embed/>
                </p:oleObj>
              </mc:Choice>
              <mc:Fallback>
                <p:oleObj name="Equation" r:id="rId13" imgW="2324026" imgH="41924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4267200"/>
                        <a:ext cx="23495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24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9369700"/>
              </p:ext>
            </p:extLst>
          </p:nvPr>
        </p:nvGraphicFramePr>
        <p:xfrm>
          <a:off x="5638800" y="4059238"/>
          <a:ext cx="2417763" cy="909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61" name="Equation" r:id="rId15" imgW="2438437" imgH="895424" progId="Equation.3">
                  <p:embed/>
                </p:oleObj>
              </mc:Choice>
              <mc:Fallback>
                <p:oleObj name="Equation" r:id="rId15" imgW="2438437" imgH="8954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4059238"/>
                        <a:ext cx="2417763" cy="909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25" name="Text Box 37"/>
          <p:cNvSpPr txBox="1">
            <a:spLocks noChangeArrowheads="1"/>
          </p:cNvSpPr>
          <p:nvPr/>
        </p:nvSpPr>
        <p:spPr bwMode="auto">
          <a:xfrm>
            <a:off x="228600" y="4876800"/>
            <a:ext cx="1143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可见</a:t>
            </a:r>
          </a:p>
        </p:txBody>
      </p:sp>
      <p:grpSp>
        <p:nvGrpSpPr>
          <p:cNvPr id="12370" name="Group 82"/>
          <p:cNvGrpSpPr>
            <a:grpSpLocks/>
          </p:cNvGrpSpPr>
          <p:nvPr/>
        </p:nvGrpSpPr>
        <p:grpSpPr bwMode="auto">
          <a:xfrm>
            <a:off x="1308100" y="4876800"/>
            <a:ext cx="4330700" cy="457200"/>
            <a:chOff x="720" y="3264"/>
            <a:chExt cx="2728" cy="288"/>
          </a:xfrm>
        </p:grpSpPr>
        <p:graphicFrame>
          <p:nvGraphicFramePr>
            <p:cNvPr id="2" name="Object 38"/>
            <p:cNvGraphicFramePr>
              <a:graphicFrameLocks noChangeAspect="1"/>
            </p:cNvGraphicFramePr>
            <p:nvPr/>
          </p:nvGraphicFramePr>
          <p:xfrm>
            <a:off x="720" y="3296"/>
            <a:ext cx="648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62" name="Equation" r:id="rId17" imgW="1000264" imgH="381074" progId="Equation.3">
                    <p:embed/>
                  </p:oleObj>
                </mc:Choice>
                <mc:Fallback>
                  <p:oleObj name="Equation" r:id="rId17" imgW="1000264" imgH="38107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0" y="3296"/>
                          <a:ext cx="648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" name="Object 39"/>
            <p:cNvGraphicFramePr>
              <a:graphicFrameLocks noChangeAspect="1"/>
            </p:cNvGraphicFramePr>
            <p:nvPr/>
          </p:nvGraphicFramePr>
          <p:xfrm>
            <a:off x="1392" y="3264"/>
            <a:ext cx="560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63" name="Equation" r:id="rId19" imgW="857417" imgH="419249" progId="Equation.3">
                    <p:embed/>
                  </p:oleObj>
                </mc:Choice>
                <mc:Fallback>
                  <p:oleObj name="Equation" r:id="rId19" imgW="857417" imgH="41924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2" y="3264"/>
                          <a:ext cx="560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21" name="Object 40"/>
            <p:cNvGraphicFramePr>
              <a:graphicFrameLocks noChangeAspect="1"/>
            </p:cNvGraphicFramePr>
            <p:nvPr/>
          </p:nvGraphicFramePr>
          <p:xfrm>
            <a:off x="1968" y="3264"/>
            <a:ext cx="1480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64" name="Equation" r:id="rId21" imgW="2324026" imgH="419249" progId="Equation.3">
                    <p:embed/>
                  </p:oleObj>
                </mc:Choice>
                <mc:Fallback>
                  <p:oleObj name="Equation" r:id="rId21" imgW="2324026" imgH="41924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8" y="3264"/>
                          <a:ext cx="1480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2329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6892407"/>
              </p:ext>
            </p:extLst>
          </p:nvPr>
        </p:nvGraphicFramePr>
        <p:xfrm>
          <a:off x="1384300" y="5486400"/>
          <a:ext cx="33401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65" name="Equation" r:id="rId23" imgW="3314588" imgH="895424" progId="Equation.3">
                  <p:embed/>
                </p:oleObj>
              </mc:Choice>
              <mc:Fallback>
                <p:oleObj name="Equation" r:id="rId23" imgW="3314588" imgH="8954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4300" y="5486400"/>
                        <a:ext cx="33401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31" name="Text Box 43"/>
          <p:cNvSpPr txBox="1">
            <a:spLocks noChangeArrowheads="1"/>
          </p:cNvSpPr>
          <p:nvPr/>
        </p:nvSpPr>
        <p:spPr bwMode="auto">
          <a:xfrm>
            <a:off x="228600" y="5638800"/>
            <a:ext cx="1143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误差</a:t>
            </a:r>
          </a:p>
        </p:txBody>
      </p:sp>
      <p:graphicFrame>
        <p:nvGraphicFramePr>
          <p:cNvPr id="1230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2259043"/>
              </p:ext>
            </p:extLst>
          </p:nvPr>
        </p:nvGraphicFramePr>
        <p:xfrm>
          <a:off x="838200" y="355600"/>
          <a:ext cx="10287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66" name="Equation" r:id="rId25" imgW="1000264" imgH="381074" progId="Equation.3">
                  <p:embed/>
                </p:oleObj>
              </mc:Choice>
              <mc:Fallback>
                <p:oleObj name="Equation" r:id="rId25" imgW="1000264" imgH="38107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55600"/>
                        <a:ext cx="10287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6961788"/>
              </p:ext>
            </p:extLst>
          </p:nvPr>
        </p:nvGraphicFramePr>
        <p:xfrm>
          <a:off x="1955800" y="315913"/>
          <a:ext cx="889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67" name="Equation" r:id="rId27" imgW="857417" imgH="419249" progId="Equation.3">
                  <p:embed/>
                </p:oleObj>
              </mc:Choice>
              <mc:Fallback>
                <p:oleObj name="Equation" r:id="rId27" imgW="857417" imgH="41924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5800" y="315913"/>
                        <a:ext cx="8890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8392129"/>
              </p:ext>
            </p:extLst>
          </p:nvPr>
        </p:nvGraphicFramePr>
        <p:xfrm>
          <a:off x="2895600" y="317500"/>
          <a:ext cx="23495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68" name="Equation" r:id="rId29" imgW="2324026" imgH="419249" progId="Equation.3">
                  <p:embed/>
                </p:oleObj>
              </mc:Choice>
              <mc:Fallback>
                <p:oleObj name="Equation" r:id="rId29" imgW="2324026" imgH="41924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317500"/>
                        <a:ext cx="23495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2063160"/>
              </p:ext>
            </p:extLst>
          </p:nvPr>
        </p:nvGraphicFramePr>
        <p:xfrm>
          <a:off x="8002588" y="457200"/>
          <a:ext cx="608012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69" name="Equation" r:id="rId31" imgW="581090" imgH="209624" progId="Equation.3">
                  <p:embed/>
                </p:oleObj>
              </mc:Choice>
              <mc:Fallback>
                <p:oleObj name="Equation" r:id="rId31" imgW="581090" imgH="2096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2588" y="457200"/>
                        <a:ext cx="608012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1229236"/>
              </p:ext>
            </p:extLst>
          </p:nvPr>
        </p:nvGraphicFramePr>
        <p:xfrm>
          <a:off x="4394200" y="977900"/>
          <a:ext cx="31496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70" name="Equation" r:id="rId33" imgW="3124237" imgH="971438" progId="Equation.3">
                  <p:embed/>
                </p:oleObj>
              </mc:Choice>
              <mc:Fallback>
                <p:oleObj name="Equation" r:id="rId33" imgW="3124237" imgH="97143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4200" y="977900"/>
                        <a:ext cx="3149600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889650"/>
              </p:ext>
            </p:extLst>
          </p:nvPr>
        </p:nvGraphicFramePr>
        <p:xfrm>
          <a:off x="5334000" y="139700"/>
          <a:ext cx="25908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71" name="Equation" r:id="rId35" imgW="2562216" imgH="895424" progId="Equation.3">
                  <p:embed/>
                </p:oleObj>
              </mc:Choice>
              <mc:Fallback>
                <p:oleObj name="Equation" r:id="rId35" imgW="2562216" imgH="8954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139700"/>
                        <a:ext cx="25908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0728655"/>
              </p:ext>
            </p:extLst>
          </p:nvPr>
        </p:nvGraphicFramePr>
        <p:xfrm>
          <a:off x="1552575" y="963613"/>
          <a:ext cx="28321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72" name="Equation" r:id="rId37" imgW="2800406" imgH="971438" progId="Equation.3">
                  <p:embed/>
                </p:oleObj>
              </mc:Choice>
              <mc:Fallback>
                <p:oleObj name="Equation" r:id="rId37" imgW="2800406" imgH="97143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2575" y="963613"/>
                        <a:ext cx="2832100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54" name="Freeform 66"/>
          <p:cNvSpPr>
            <a:spLocks/>
          </p:cNvSpPr>
          <p:nvPr/>
        </p:nvSpPr>
        <p:spPr bwMode="auto">
          <a:xfrm>
            <a:off x="3581400" y="5334000"/>
            <a:ext cx="4191000" cy="304800"/>
          </a:xfrm>
          <a:custGeom>
            <a:avLst/>
            <a:gdLst>
              <a:gd name="T0" fmla="*/ 0 w 3408"/>
              <a:gd name="T1" fmla="*/ 0 h 240"/>
              <a:gd name="T2" fmla="*/ 2147483647 w 3408"/>
              <a:gd name="T3" fmla="*/ 0 h 240"/>
              <a:gd name="T4" fmla="*/ 2147483647 w 3408"/>
              <a:gd name="T5" fmla="*/ 2147483647 h 24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408" h="240">
                <a:moveTo>
                  <a:pt x="0" y="0"/>
                </a:moveTo>
                <a:lnTo>
                  <a:pt x="2064" y="0"/>
                </a:lnTo>
                <a:lnTo>
                  <a:pt x="3408" y="240"/>
                </a:ln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/>
          <a:lstStyle/>
          <a:p>
            <a:endParaRPr lang="zh-CN" altLang="en-US" sz="2800" b="1"/>
          </a:p>
        </p:txBody>
      </p:sp>
      <p:graphicFrame>
        <p:nvGraphicFramePr>
          <p:cNvPr id="12355" name="Object 6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4242334"/>
              </p:ext>
            </p:extLst>
          </p:nvPr>
        </p:nvGraphicFramePr>
        <p:xfrm>
          <a:off x="7861300" y="5486400"/>
          <a:ext cx="6223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73" name="Equation" r:id="rId39" imgW="590457" imgH="381074" progId="Equation.3">
                  <p:embed/>
                </p:oleObj>
              </mc:Choice>
              <mc:Fallback>
                <p:oleObj name="Equation" r:id="rId39" imgW="590457" imgH="38107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61300" y="5486400"/>
                        <a:ext cx="622300" cy="406400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FF0066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14" name="Object 7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5856727"/>
              </p:ext>
            </p:extLst>
          </p:nvPr>
        </p:nvGraphicFramePr>
        <p:xfrm>
          <a:off x="6407150" y="1752600"/>
          <a:ext cx="2660650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74" name="Equation" r:id="rId41" imgW="2400300" imgH="419249" progId="Equation.3">
                  <p:embed/>
                </p:oleObj>
              </mc:Choice>
              <mc:Fallback>
                <p:oleObj name="Equation" r:id="rId41" imgW="2400300" imgH="41924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7150" y="1752600"/>
                        <a:ext cx="2660650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67" name="Object 7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4740077"/>
              </p:ext>
            </p:extLst>
          </p:nvPr>
        </p:nvGraphicFramePr>
        <p:xfrm>
          <a:off x="6511925" y="3140075"/>
          <a:ext cx="2438400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75" name="Equation" r:id="rId43" imgW="2190880" imgH="400162" progId="Equation.3">
                  <p:embed/>
                </p:oleObj>
              </mc:Choice>
              <mc:Fallback>
                <p:oleObj name="Equation" r:id="rId43" imgW="2190880" imgH="40016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1925" y="3140075"/>
                        <a:ext cx="2438400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68" name="Object 8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2129159"/>
              </p:ext>
            </p:extLst>
          </p:nvPr>
        </p:nvGraphicFramePr>
        <p:xfrm>
          <a:off x="6627813" y="4816475"/>
          <a:ext cx="2439987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76" name="Equation" r:id="rId45" imgW="2190880" imgH="400162" progId="Equation.3">
                  <p:embed/>
                </p:oleObj>
              </mc:Choice>
              <mc:Fallback>
                <p:oleObj name="Equation" r:id="rId45" imgW="2190880" imgH="40016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7813" y="4816475"/>
                        <a:ext cx="2439987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69" name="Object 8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8151852"/>
              </p:ext>
            </p:extLst>
          </p:nvPr>
        </p:nvGraphicFramePr>
        <p:xfrm>
          <a:off x="4911725" y="5715000"/>
          <a:ext cx="2660650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77" name="Equation" r:id="rId47" imgW="2400300" imgH="419249" progId="Equation.3">
                  <p:embed/>
                </p:oleObj>
              </mc:Choice>
              <mc:Fallback>
                <p:oleObj name="Equation" r:id="rId47" imgW="2400300" imgH="41924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11725" y="5715000"/>
                        <a:ext cx="2660650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AutoShape 6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6035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</a:rPr>
              <a:t>下页</a:t>
            </a:r>
          </a:p>
        </p:txBody>
      </p:sp>
    </p:spTree>
    <p:extLst>
      <p:ext uri="{BB962C8B-B14F-4D97-AF65-F5344CB8AC3E}">
        <p14:creationId xmlns:p14="http://schemas.microsoft.com/office/powerpoint/2010/main" val="8539166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2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2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2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2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2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2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2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2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2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2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2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2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2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2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2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2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2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  <p:bldP spid="12309" grpId="0" autoUpdateAnimBg="0"/>
      <p:bldP spid="12316" grpId="0" autoUpdateAnimBg="0"/>
      <p:bldP spid="12317" grpId="0" animBg="1" autoUpdateAnimBg="0"/>
      <p:bldP spid="12325" grpId="0" autoUpdateAnimBg="0"/>
      <p:bldP spid="12331" grpId="0" autoUpdateAnimBg="0"/>
      <p:bldP spid="12354" grpId="0" animBg="1"/>
      <p:bldP spid="34" grpId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6" name="Text Box 44"/>
          <p:cNvSpPr txBox="1">
            <a:spLocks noChangeArrowheads="1"/>
          </p:cNvSpPr>
          <p:nvPr/>
        </p:nvSpPr>
        <p:spPr bwMode="auto">
          <a:xfrm>
            <a:off x="381000" y="2833688"/>
            <a:ext cx="5715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 dirty="0">
                <a:latin typeface="+mn-lt"/>
                <a:ea typeface="+mn-ea"/>
              </a:rPr>
              <a:t>称为</a:t>
            </a:r>
            <a:r>
              <a:rPr kumimoji="1" lang="zh-CN" altLang="en-US" b="1" dirty="0">
                <a:solidFill>
                  <a:srgbClr val="FF0000"/>
                </a:solidFill>
                <a:latin typeface="+mn-lt"/>
                <a:ea typeface="+mn-ea"/>
              </a:rPr>
              <a:t>麦克劳林</a:t>
            </a:r>
            <a:r>
              <a:rPr kumimoji="1" lang="en-US" altLang="zh-CN" b="1" dirty="0">
                <a:solidFill>
                  <a:srgbClr val="FF0000"/>
                </a:solidFill>
                <a:latin typeface="+mn-lt"/>
                <a:ea typeface="+mn-ea"/>
              </a:rPr>
              <a:t>( </a:t>
            </a:r>
            <a:r>
              <a:rPr kumimoji="1" lang="en-US" altLang="zh-CN" b="1" dirty="0" err="1">
                <a:solidFill>
                  <a:srgbClr val="FF0000"/>
                </a:solidFill>
                <a:latin typeface="+mn-lt"/>
                <a:ea typeface="+mn-ea"/>
              </a:rPr>
              <a:t>Maclaurin</a:t>
            </a:r>
            <a:r>
              <a:rPr kumimoji="1" lang="en-US" altLang="zh-CN" b="1" dirty="0">
                <a:solidFill>
                  <a:srgbClr val="FF0000"/>
                </a:solidFill>
                <a:latin typeface="+mn-lt"/>
                <a:ea typeface="+mn-ea"/>
              </a:rPr>
              <a:t> )</a:t>
            </a:r>
            <a:r>
              <a:rPr kumimoji="1" lang="zh-CN" altLang="en-US" b="1" dirty="0">
                <a:solidFill>
                  <a:srgbClr val="FF0000"/>
                </a:solidFill>
                <a:latin typeface="+mn-lt"/>
                <a:ea typeface="+mn-ea"/>
              </a:rPr>
              <a:t>公式</a:t>
            </a:r>
            <a:r>
              <a:rPr kumimoji="1" lang="en-US" altLang="zh-CN" b="1" dirty="0">
                <a:latin typeface="+mn-lt"/>
                <a:ea typeface="+mn-ea"/>
              </a:rPr>
              <a:t>.</a:t>
            </a:r>
            <a:r>
              <a:rPr kumimoji="1" lang="en-US" altLang="zh-CN" b="1" dirty="0">
                <a:solidFill>
                  <a:schemeClr val="tx2"/>
                </a:solidFill>
                <a:latin typeface="+mn-lt"/>
                <a:ea typeface="+mn-ea"/>
              </a:rPr>
              <a:t> </a:t>
            </a:r>
          </a:p>
        </p:txBody>
      </p:sp>
      <p:sp>
        <p:nvSpPr>
          <p:cNvPr id="13315" name="Line 83"/>
          <p:cNvSpPr>
            <a:spLocks noChangeShapeType="1"/>
          </p:cNvSpPr>
          <p:nvPr/>
        </p:nvSpPr>
        <p:spPr bwMode="auto">
          <a:xfrm>
            <a:off x="152400" y="4038600"/>
            <a:ext cx="89154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/>
          </a:p>
        </p:txBody>
      </p:sp>
      <p:graphicFrame>
        <p:nvGraphicFramePr>
          <p:cNvPr id="13316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5517684"/>
              </p:ext>
            </p:extLst>
          </p:nvPr>
        </p:nvGraphicFramePr>
        <p:xfrm>
          <a:off x="3294063" y="400050"/>
          <a:ext cx="976312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00" name="Equation" r:id="rId4" imgW="952426" imgH="400162" progId="Equation.DSMT4">
                  <p:embed/>
                </p:oleObj>
              </mc:Choice>
              <mc:Fallback>
                <p:oleObj name="Equation" r:id="rId4" imgW="952426" imgH="40016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4063" y="400050"/>
                        <a:ext cx="976312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31" name="Text Box 19"/>
          <p:cNvSpPr txBox="1">
            <a:spLocks noChangeArrowheads="1"/>
          </p:cNvSpPr>
          <p:nvPr/>
        </p:nvSpPr>
        <p:spPr bwMode="auto">
          <a:xfrm>
            <a:off x="7545388" y="319088"/>
            <a:ext cx="914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则有</a:t>
            </a:r>
          </a:p>
        </p:txBody>
      </p:sp>
      <p:graphicFrame>
        <p:nvGraphicFramePr>
          <p:cNvPr id="13332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4028845"/>
              </p:ext>
            </p:extLst>
          </p:nvPr>
        </p:nvGraphicFramePr>
        <p:xfrm>
          <a:off x="647700" y="1143000"/>
          <a:ext cx="10287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01" name="Equation" r:id="rId6" imgW="1000264" imgH="381074" progId="Equation.3">
                  <p:embed/>
                </p:oleObj>
              </mc:Choice>
              <mc:Fallback>
                <p:oleObj name="Equation" r:id="rId6" imgW="1000264" imgH="38107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" y="1143000"/>
                        <a:ext cx="10287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33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7713283"/>
              </p:ext>
            </p:extLst>
          </p:nvPr>
        </p:nvGraphicFramePr>
        <p:xfrm>
          <a:off x="1701800" y="1143000"/>
          <a:ext cx="736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02" name="Equation" r:id="rId8" imgW="704869" imgH="381074" progId="Equation.3">
                  <p:embed/>
                </p:oleObj>
              </mc:Choice>
              <mc:Fallback>
                <p:oleObj name="Equation" r:id="rId8" imgW="704869" imgH="38107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1800" y="1143000"/>
                        <a:ext cx="7366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34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2867581"/>
              </p:ext>
            </p:extLst>
          </p:nvPr>
        </p:nvGraphicFramePr>
        <p:xfrm>
          <a:off x="2451100" y="1143000"/>
          <a:ext cx="1282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03" name="Equation" r:id="rId10" imgW="1257188" imgH="390451" progId="Equation.3">
                  <p:embed/>
                </p:oleObj>
              </mc:Choice>
              <mc:Fallback>
                <p:oleObj name="Equation" r:id="rId10" imgW="1257188" imgH="39045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1100" y="1143000"/>
                        <a:ext cx="12827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36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5385258"/>
              </p:ext>
            </p:extLst>
          </p:nvPr>
        </p:nvGraphicFramePr>
        <p:xfrm>
          <a:off x="5318125" y="1206500"/>
          <a:ext cx="601663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04" name="Equation" r:id="rId12" imgW="581090" imgH="209624" progId="Equation.3">
                  <p:embed/>
                </p:oleObj>
              </mc:Choice>
              <mc:Fallback>
                <p:oleObj name="Equation" r:id="rId12" imgW="581090" imgH="2096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8125" y="1206500"/>
                        <a:ext cx="601663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38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6011756"/>
              </p:ext>
            </p:extLst>
          </p:nvPr>
        </p:nvGraphicFramePr>
        <p:xfrm>
          <a:off x="1752600" y="1752600"/>
          <a:ext cx="2411413" cy="982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05" name="Equation" r:id="rId14" imgW="2438437" imgH="971438" progId="Equation.3">
                  <p:embed/>
                </p:oleObj>
              </mc:Choice>
              <mc:Fallback>
                <p:oleObj name="Equation" r:id="rId14" imgW="2438437" imgH="97143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1752600"/>
                        <a:ext cx="2411413" cy="982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35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2942628"/>
              </p:ext>
            </p:extLst>
          </p:nvPr>
        </p:nvGraphicFramePr>
        <p:xfrm>
          <a:off x="3810000" y="901700"/>
          <a:ext cx="15240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06" name="Equation" r:id="rId16" imgW="1495379" imgH="895424" progId="Equation.3">
                  <p:embed/>
                </p:oleObj>
              </mc:Choice>
              <mc:Fallback>
                <p:oleObj name="Equation" r:id="rId16" imgW="1495379" imgH="8954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901700"/>
                        <a:ext cx="15240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37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404975"/>
              </p:ext>
            </p:extLst>
          </p:nvPr>
        </p:nvGraphicFramePr>
        <p:xfrm>
          <a:off x="6007100" y="825500"/>
          <a:ext cx="17653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07" name="Equation" r:id="rId18" imgW="1733569" imgH="971438" progId="Equation.3">
                  <p:embed/>
                </p:oleObj>
              </mc:Choice>
              <mc:Fallback>
                <p:oleObj name="Equation" r:id="rId18" imgW="1733569" imgH="97143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7100" y="825500"/>
                        <a:ext cx="1765300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5" name="Rectangle 47"/>
          <p:cNvSpPr>
            <a:spLocks noChangeArrowheads="1"/>
          </p:cNvSpPr>
          <p:nvPr>
            <p:ph type="title"/>
          </p:nvPr>
        </p:nvSpPr>
        <p:spPr bwMode="auto">
          <a:xfrm>
            <a:off x="304800" y="304800"/>
            <a:ext cx="3124200" cy="533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2800" b="1" smtClean="0">
                <a:solidFill>
                  <a:schemeClr val="tx1"/>
                </a:solidFill>
                <a:latin typeface="+mn-lt"/>
                <a:ea typeface="+mn-ea"/>
              </a:rPr>
              <a:t>在泰勒公式中若取</a:t>
            </a:r>
          </a:p>
        </p:txBody>
      </p:sp>
      <p:grpSp>
        <p:nvGrpSpPr>
          <p:cNvPr id="13326" name="Group 107"/>
          <p:cNvGrpSpPr>
            <a:grpSpLocks/>
          </p:cNvGrpSpPr>
          <p:nvPr/>
        </p:nvGrpSpPr>
        <p:grpSpPr bwMode="auto">
          <a:xfrm>
            <a:off x="685800" y="4191000"/>
            <a:ext cx="7924800" cy="2146300"/>
            <a:chOff x="432" y="2824"/>
            <a:chExt cx="4992" cy="1352"/>
          </a:xfrm>
        </p:grpSpPr>
        <p:graphicFrame>
          <p:nvGraphicFramePr>
            <p:cNvPr id="13347" name="Object 96"/>
            <p:cNvGraphicFramePr>
              <a:graphicFrameLocks noChangeAspect="1"/>
            </p:cNvGraphicFramePr>
            <p:nvPr/>
          </p:nvGraphicFramePr>
          <p:xfrm>
            <a:off x="432" y="2960"/>
            <a:ext cx="648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08" name="Equation" r:id="rId20" imgW="1000264" imgH="381074" progId="Equation.3">
                    <p:embed/>
                  </p:oleObj>
                </mc:Choice>
                <mc:Fallback>
                  <p:oleObj name="Equation" r:id="rId20" imgW="1000264" imgH="38107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" y="2960"/>
                          <a:ext cx="648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48" name="Object 97"/>
            <p:cNvGraphicFramePr>
              <a:graphicFrameLocks noChangeAspect="1"/>
            </p:cNvGraphicFramePr>
            <p:nvPr/>
          </p:nvGraphicFramePr>
          <p:xfrm>
            <a:off x="1136" y="2935"/>
            <a:ext cx="560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09" name="Equation" r:id="rId22" imgW="857417" imgH="419249" progId="Equation.3">
                    <p:embed/>
                  </p:oleObj>
                </mc:Choice>
                <mc:Fallback>
                  <p:oleObj name="Equation" r:id="rId22" imgW="857417" imgH="41924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36" y="2935"/>
                          <a:ext cx="560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49" name="Object 98"/>
            <p:cNvGraphicFramePr>
              <a:graphicFrameLocks noChangeAspect="1"/>
            </p:cNvGraphicFramePr>
            <p:nvPr/>
          </p:nvGraphicFramePr>
          <p:xfrm>
            <a:off x="1728" y="2936"/>
            <a:ext cx="1480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10" name="Equation" r:id="rId24" imgW="2324026" imgH="419249" progId="Equation.3">
                    <p:embed/>
                  </p:oleObj>
                </mc:Choice>
                <mc:Fallback>
                  <p:oleObj name="Equation" r:id="rId24" imgW="2324026" imgH="41924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28" y="2936"/>
                          <a:ext cx="1480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50" name="Object 99"/>
            <p:cNvGraphicFramePr>
              <a:graphicFrameLocks noChangeAspect="1"/>
            </p:cNvGraphicFramePr>
            <p:nvPr/>
          </p:nvGraphicFramePr>
          <p:xfrm>
            <a:off x="4945" y="3024"/>
            <a:ext cx="383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11" name="Equation" r:id="rId26" imgW="581090" imgH="209624" progId="Equation.3">
                    <p:embed/>
                  </p:oleObj>
                </mc:Choice>
                <mc:Fallback>
                  <p:oleObj name="Equation" r:id="rId26" imgW="581090" imgH="20962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45" y="3024"/>
                          <a:ext cx="383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51" name="Object 100"/>
            <p:cNvGraphicFramePr>
              <a:graphicFrameLocks noChangeAspect="1"/>
            </p:cNvGraphicFramePr>
            <p:nvPr/>
          </p:nvGraphicFramePr>
          <p:xfrm>
            <a:off x="2672" y="3352"/>
            <a:ext cx="1984" cy="6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12" name="Equation" r:id="rId28" imgW="3124237" imgH="971438" progId="Equation.3">
                    <p:embed/>
                  </p:oleObj>
                </mc:Choice>
                <mc:Fallback>
                  <p:oleObj name="Equation" r:id="rId28" imgW="3124237" imgH="97143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72" y="3352"/>
                          <a:ext cx="1984" cy="6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52" name="Object 101"/>
            <p:cNvGraphicFramePr>
              <a:graphicFrameLocks noChangeAspect="1"/>
            </p:cNvGraphicFramePr>
            <p:nvPr/>
          </p:nvGraphicFramePr>
          <p:xfrm>
            <a:off x="3264" y="2824"/>
            <a:ext cx="1632" cy="5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13" name="Equation" r:id="rId30" imgW="2562216" imgH="895424" progId="Equation.3">
                    <p:embed/>
                  </p:oleObj>
                </mc:Choice>
                <mc:Fallback>
                  <p:oleObj name="Equation" r:id="rId30" imgW="2562216" imgH="89542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64" y="2824"/>
                          <a:ext cx="1632" cy="5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53" name="Object 102"/>
            <p:cNvGraphicFramePr>
              <a:graphicFrameLocks noChangeAspect="1"/>
            </p:cNvGraphicFramePr>
            <p:nvPr/>
          </p:nvGraphicFramePr>
          <p:xfrm>
            <a:off x="882" y="3343"/>
            <a:ext cx="1784" cy="6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14" name="Equation" r:id="rId32" imgW="2800406" imgH="971438" progId="Equation.3">
                    <p:embed/>
                  </p:oleObj>
                </mc:Choice>
                <mc:Fallback>
                  <p:oleObj name="Equation" r:id="rId32" imgW="2800406" imgH="97143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82" y="3343"/>
                          <a:ext cx="1784" cy="6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54" name="Object 103"/>
            <p:cNvGraphicFramePr>
              <a:graphicFrameLocks noChangeAspect="1"/>
            </p:cNvGraphicFramePr>
            <p:nvPr/>
          </p:nvGraphicFramePr>
          <p:xfrm>
            <a:off x="3748" y="3894"/>
            <a:ext cx="1676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15" name="Equation" r:id="rId34" imgW="2400300" imgH="419249" progId="Equation.3">
                    <p:embed/>
                  </p:oleObj>
                </mc:Choice>
                <mc:Fallback>
                  <p:oleObj name="Equation" r:id="rId34" imgW="2400300" imgH="41924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8" y="3894"/>
                          <a:ext cx="1676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360" name="Rectangle 48"/>
          <p:cNvSpPr>
            <a:spLocks noChangeArrowheads="1"/>
          </p:cNvSpPr>
          <p:nvPr/>
        </p:nvSpPr>
        <p:spPr bwMode="auto">
          <a:xfrm>
            <a:off x="76200" y="3810000"/>
            <a:ext cx="8991600" cy="25146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b="1"/>
          </a:p>
        </p:txBody>
      </p:sp>
      <p:graphicFrame>
        <p:nvGraphicFramePr>
          <p:cNvPr id="13362" name="Object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2091952"/>
              </p:ext>
            </p:extLst>
          </p:nvPr>
        </p:nvGraphicFramePr>
        <p:xfrm>
          <a:off x="1181100" y="4006850"/>
          <a:ext cx="10287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16" name="Equation" r:id="rId36" imgW="1000264" imgH="381074" progId="Equation.3">
                  <p:embed/>
                </p:oleObj>
              </mc:Choice>
              <mc:Fallback>
                <p:oleObj name="Equation" r:id="rId36" imgW="1000264" imgH="38107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1100" y="4006850"/>
                        <a:ext cx="10287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63" name="Object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9918114"/>
              </p:ext>
            </p:extLst>
          </p:nvPr>
        </p:nvGraphicFramePr>
        <p:xfrm>
          <a:off x="2235200" y="4006850"/>
          <a:ext cx="736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17" name="Equation" r:id="rId38" imgW="704869" imgH="381074" progId="Equation.3">
                  <p:embed/>
                </p:oleObj>
              </mc:Choice>
              <mc:Fallback>
                <p:oleObj name="Equation" r:id="rId38" imgW="704869" imgH="38107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5200" y="4006850"/>
                        <a:ext cx="7366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64" name="Object 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451525"/>
              </p:ext>
            </p:extLst>
          </p:nvPr>
        </p:nvGraphicFramePr>
        <p:xfrm>
          <a:off x="3060700" y="4000500"/>
          <a:ext cx="1282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18" name="Equation" r:id="rId40" imgW="1257188" imgH="390451" progId="Equation.3">
                  <p:embed/>
                </p:oleObj>
              </mc:Choice>
              <mc:Fallback>
                <p:oleObj name="Equation" r:id="rId40" imgW="1257188" imgH="39045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0700" y="4000500"/>
                        <a:ext cx="12827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65" name="Object 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4374499"/>
              </p:ext>
            </p:extLst>
          </p:nvPr>
        </p:nvGraphicFramePr>
        <p:xfrm>
          <a:off x="6019800" y="4102100"/>
          <a:ext cx="6096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19" name="Equation" r:id="rId42" imgW="581090" imgH="209624" progId="Equation.3">
                  <p:embed/>
                </p:oleObj>
              </mc:Choice>
              <mc:Fallback>
                <p:oleObj name="Equation" r:id="rId42" imgW="581090" imgH="2096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4102100"/>
                        <a:ext cx="6096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76" name="Object 6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9819715"/>
              </p:ext>
            </p:extLst>
          </p:nvPr>
        </p:nvGraphicFramePr>
        <p:xfrm>
          <a:off x="3949700" y="4616450"/>
          <a:ext cx="23749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0" name="Equation" r:id="rId44" imgW="2343094" imgH="657337" progId="Equation.DSMT4">
                  <p:embed/>
                </p:oleObj>
              </mc:Choice>
              <mc:Fallback>
                <p:oleObj name="Equation" r:id="rId44" imgW="2343094" imgH="65733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9700" y="4616450"/>
                        <a:ext cx="23749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77" name="Text Box 65"/>
          <p:cNvSpPr txBox="1">
            <a:spLocks noChangeArrowheads="1"/>
          </p:cNvSpPr>
          <p:nvPr/>
        </p:nvSpPr>
        <p:spPr bwMode="auto">
          <a:xfrm>
            <a:off x="6248400" y="4648200"/>
            <a:ext cx="2743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则有误差估计式</a:t>
            </a:r>
          </a:p>
        </p:txBody>
      </p:sp>
      <p:graphicFrame>
        <p:nvGraphicFramePr>
          <p:cNvPr id="13378" name="Object 6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0830518"/>
              </p:ext>
            </p:extLst>
          </p:nvPr>
        </p:nvGraphicFramePr>
        <p:xfrm>
          <a:off x="2590800" y="5397500"/>
          <a:ext cx="32766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1" name="Equation" r:id="rId46" imgW="3248016" imgH="895424" progId="Equation.3">
                  <p:embed/>
                </p:oleObj>
              </mc:Choice>
              <mc:Fallback>
                <p:oleObj name="Equation" r:id="rId46" imgW="3248016" imgH="8954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5397500"/>
                        <a:ext cx="32766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91" name="Object 7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2517438"/>
              </p:ext>
            </p:extLst>
          </p:nvPr>
        </p:nvGraphicFramePr>
        <p:xfrm>
          <a:off x="4419600" y="3775075"/>
          <a:ext cx="15240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2" name="Equation" r:id="rId48" imgW="1495379" imgH="895424" progId="Equation.3">
                  <p:embed/>
                </p:oleObj>
              </mc:Choice>
              <mc:Fallback>
                <p:oleObj name="Equation" r:id="rId48" imgW="1495379" imgH="8954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3775075"/>
                        <a:ext cx="15240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92" name="Object 8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5038053"/>
              </p:ext>
            </p:extLst>
          </p:nvPr>
        </p:nvGraphicFramePr>
        <p:xfrm>
          <a:off x="6705600" y="3721100"/>
          <a:ext cx="17653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3" name="Equation" r:id="rId50" imgW="1733569" imgH="971438" progId="Equation.3">
                  <p:embed/>
                </p:oleObj>
              </mc:Choice>
              <mc:Fallback>
                <p:oleObj name="Equation" r:id="rId50" imgW="1733569" imgH="97143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3721100"/>
                        <a:ext cx="1765300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426" name="Text Box 114"/>
          <p:cNvSpPr txBox="1">
            <a:spLocks noChangeArrowheads="1"/>
          </p:cNvSpPr>
          <p:nvPr/>
        </p:nvSpPr>
        <p:spPr bwMode="auto">
          <a:xfrm>
            <a:off x="304800" y="4654550"/>
            <a:ext cx="3740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zh-CN" altLang="en-US" b="1">
                <a:latin typeface="+mn-lt"/>
                <a:ea typeface="+mn-ea"/>
              </a:rPr>
              <a:t>若在公式成立的区间上</a:t>
            </a:r>
          </a:p>
        </p:txBody>
      </p:sp>
      <p:sp>
        <p:nvSpPr>
          <p:cNvPr id="13361" name="Text Box 49"/>
          <p:cNvSpPr txBox="1">
            <a:spLocks noChangeArrowheads="1"/>
          </p:cNvSpPr>
          <p:nvPr/>
        </p:nvSpPr>
        <p:spPr bwMode="auto">
          <a:xfrm>
            <a:off x="381000" y="3367088"/>
            <a:ext cx="2971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由此得近似公式</a:t>
            </a:r>
          </a:p>
        </p:txBody>
      </p:sp>
      <p:graphicFrame>
        <p:nvGraphicFramePr>
          <p:cNvPr id="13437" name="Object 125">
            <a:hlinkClick r:id="rId52" action="ppaction://hlinksldjump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0145279"/>
              </p:ext>
            </p:extLst>
          </p:nvPr>
        </p:nvGraphicFramePr>
        <p:xfrm>
          <a:off x="7296150" y="1852613"/>
          <a:ext cx="1085850" cy="1566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4" name="BMP 图象" r:id="rId53" imgW="1980952" imgH="2857899" progId="Paint.Picture">
                  <p:embed/>
                </p:oleObj>
              </mc:Choice>
              <mc:Fallback>
                <p:oleObj name="BMP 图象" r:id="rId53" imgW="1980952" imgH="2857899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96150" y="1852613"/>
                        <a:ext cx="1085850" cy="1566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442" name="Group 130"/>
          <p:cNvGrpSpPr>
            <a:grpSpLocks/>
          </p:cNvGrpSpPr>
          <p:nvPr/>
        </p:nvGrpSpPr>
        <p:grpSpPr bwMode="auto">
          <a:xfrm>
            <a:off x="7207250" y="1773238"/>
            <a:ext cx="1252538" cy="1731962"/>
            <a:chOff x="4540" y="1294"/>
            <a:chExt cx="644" cy="914"/>
          </a:xfrm>
        </p:grpSpPr>
        <p:sp>
          <p:nvSpPr>
            <p:cNvPr id="13343" name="Freeform 126"/>
            <p:cNvSpPr>
              <a:spLocks/>
            </p:cNvSpPr>
            <p:nvPr/>
          </p:nvSpPr>
          <p:spPr bwMode="auto">
            <a:xfrm>
              <a:off x="4540" y="1294"/>
              <a:ext cx="644" cy="54"/>
            </a:xfrm>
            <a:custGeom>
              <a:avLst/>
              <a:gdLst>
                <a:gd name="T0" fmla="*/ 0 w 2304"/>
                <a:gd name="T1" fmla="*/ 0 h 192"/>
                <a:gd name="T2" fmla="*/ 4 w 2304"/>
                <a:gd name="T3" fmla="*/ 4 h 192"/>
                <a:gd name="T4" fmla="*/ 46 w 2304"/>
                <a:gd name="T5" fmla="*/ 4 h 192"/>
                <a:gd name="T6" fmla="*/ 50 w 2304"/>
                <a:gd name="T7" fmla="*/ 0 h 192"/>
                <a:gd name="T8" fmla="*/ 0 w 2304"/>
                <a:gd name="T9" fmla="*/ 0 h 1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04" h="192">
                  <a:moveTo>
                    <a:pt x="0" y="0"/>
                  </a:moveTo>
                  <a:lnTo>
                    <a:pt x="192" y="192"/>
                  </a:lnTo>
                  <a:lnTo>
                    <a:pt x="2112" y="192"/>
                  </a:lnTo>
                  <a:lnTo>
                    <a:pt x="2304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23BA"/>
                </a:gs>
                <a:gs pos="50000">
                  <a:srgbClr val="0066FF"/>
                </a:gs>
                <a:gs pos="100000">
                  <a:srgbClr val="0023BA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13344" name="Freeform 127"/>
            <p:cNvSpPr>
              <a:spLocks/>
            </p:cNvSpPr>
            <p:nvPr/>
          </p:nvSpPr>
          <p:spPr bwMode="auto">
            <a:xfrm>
              <a:off x="4540" y="1294"/>
              <a:ext cx="54" cy="914"/>
            </a:xfrm>
            <a:custGeom>
              <a:avLst/>
              <a:gdLst>
                <a:gd name="T0" fmla="*/ 0 w 192"/>
                <a:gd name="T1" fmla="*/ 0 h 3552"/>
                <a:gd name="T2" fmla="*/ 4 w 192"/>
                <a:gd name="T3" fmla="*/ 3 h 3552"/>
                <a:gd name="T4" fmla="*/ 4 w 192"/>
                <a:gd name="T5" fmla="*/ 57 h 3552"/>
                <a:gd name="T6" fmla="*/ 0 w 192"/>
                <a:gd name="T7" fmla="*/ 60 h 3552"/>
                <a:gd name="T8" fmla="*/ 0 w 192"/>
                <a:gd name="T9" fmla="*/ 0 h 35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2" h="3552">
                  <a:moveTo>
                    <a:pt x="0" y="0"/>
                  </a:moveTo>
                  <a:lnTo>
                    <a:pt x="192" y="192"/>
                  </a:lnTo>
                  <a:lnTo>
                    <a:pt x="192" y="3360"/>
                  </a:lnTo>
                  <a:lnTo>
                    <a:pt x="0" y="3552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23BA"/>
                </a:gs>
                <a:gs pos="50000">
                  <a:srgbClr val="0066FF"/>
                </a:gs>
                <a:gs pos="100000">
                  <a:srgbClr val="0023BA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13345" name="Freeform 128"/>
            <p:cNvSpPr>
              <a:spLocks/>
            </p:cNvSpPr>
            <p:nvPr/>
          </p:nvSpPr>
          <p:spPr bwMode="auto">
            <a:xfrm flipH="1" flipV="1">
              <a:off x="5130" y="1294"/>
              <a:ext cx="54" cy="914"/>
            </a:xfrm>
            <a:custGeom>
              <a:avLst/>
              <a:gdLst>
                <a:gd name="T0" fmla="*/ 0 w 192"/>
                <a:gd name="T1" fmla="*/ 0 h 3552"/>
                <a:gd name="T2" fmla="*/ 4 w 192"/>
                <a:gd name="T3" fmla="*/ 3 h 3552"/>
                <a:gd name="T4" fmla="*/ 4 w 192"/>
                <a:gd name="T5" fmla="*/ 57 h 3552"/>
                <a:gd name="T6" fmla="*/ 0 w 192"/>
                <a:gd name="T7" fmla="*/ 60 h 3552"/>
                <a:gd name="T8" fmla="*/ 0 w 192"/>
                <a:gd name="T9" fmla="*/ 0 h 35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2" h="3552">
                  <a:moveTo>
                    <a:pt x="0" y="0"/>
                  </a:moveTo>
                  <a:lnTo>
                    <a:pt x="192" y="192"/>
                  </a:lnTo>
                  <a:lnTo>
                    <a:pt x="192" y="3360"/>
                  </a:lnTo>
                  <a:lnTo>
                    <a:pt x="0" y="3552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23BA"/>
                </a:gs>
                <a:gs pos="50000">
                  <a:srgbClr val="0066FF"/>
                </a:gs>
                <a:gs pos="100000">
                  <a:srgbClr val="0023BA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13346" name="Freeform 129"/>
            <p:cNvSpPr>
              <a:spLocks/>
            </p:cNvSpPr>
            <p:nvPr/>
          </p:nvSpPr>
          <p:spPr bwMode="auto">
            <a:xfrm flipV="1">
              <a:off x="4540" y="2154"/>
              <a:ext cx="644" cy="54"/>
            </a:xfrm>
            <a:custGeom>
              <a:avLst/>
              <a:gdLst>
                <a:gd name="T0" fmla="*/ 0 w 2304"/>
                <a:gd name="T1" fmla="*/ 0 h 192"/>
                <a:gd name="T2" fmla="*/ 4 w 2304"/>
                <a:gd name="T3" fmla="*/ 4 h 192"/>
                <a:gd name="T4" fmla="*/ 46 w 2304"/>
                <a:gd name="T5" fmla="*/ 4 h 192"/>
                <a:gd name="T6" fmla="*/ 50 w 2304"/>
                <a:gd name="T7" fmla="*/ 0 h 192"/>
                <a:gd name="T8" fmla="*/ 0 w 2304"/>
                <a:gd name="T9" fmla="*/ 0 h 1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04" h="192">
                  <a:moveTo>
                    <a:pt x="0" y="0"/>
                  </a:moveTo>
                  <a:lnTo>
                    <a:pt x="192" y="192"/>
                  </a:lnTo>
                  <a:lnTo>
                    <a:pt x="2112" y="192"/>
                  </a:lnTo>
                  <a:lnTo>
                    <a:pt x="2304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23BA"/>
                </a:gs>
                <a:gs pos="50000">
                  <a:srgbClr val="0066FF"/>
                </a:gs>
                <a:gs pos="100000">
                  <a:srgbClr val="0023BA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</p:grpSp>
      <p:graphicFrame>
        <p:nvGraphicFramePr>
          <p:cNvPr id="13341" name="Object 1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1606288"/>
              </p:ext>
            </p:extLst>
          </p:nvPr>
        </p:nvGraphicFramePr>
        <p:xfrm>
          <a:off x="4341813" y="438150"/>
          <a:ext cx="3182937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5" name="Equation" r:id="rId55" imgW="3162374" imgH="361987" progId="Equation.DSMT4">
                  <p:embed/>
                </p:oleObj>
              </mc:Choice>
              <mc:Fallback>
                <p:oleObj name="Equation" r:id="rId55" imgW="3162374" imgH="36198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1813" y="438150"/>
                        <a:ext cx="3182937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" name="AutoShape 6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6035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</a:rPr>
              <a:t>下页</a:t>
            </a:r>
          </a:p>
        </p:txBody>
      </p:sp>
    </p:spTree>
    <p:extLst>
      <p:ext uri="{BB962C8B-B14F-4D97-AF65-F5344CB8AC3E}">
        <p14:creationId xmlns:p14="http://schemas.microsoft.com/office/powerpoint/2010/main" val="40527534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3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3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3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3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3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3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3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3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3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3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3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3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3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3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3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3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8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3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34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3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13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13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56" grpId="0" autoUpdateAnimBg="0"/>
      <p:bldP spid="13331" grpId="0" autoUpdateAnimBg="0"/>
      <p:bldP spid="13360" grpId="0" animBg="1"/>
      <p:bldP spid="13377" grpId="0" autoUpdateAnimBg="0"/>
      <p:bldP spid="13426" grpId="0" build="p" autoUpdateAnimBg="0"/>
      <p:bldP spid="13361" grpId="0" autoUpdateAnimBg="0"/>
      <p:bldP spid="43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539750" y="260350"/>
            <a:ext cx="6629400" cy="685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3200" b="1" smtClean="0">
                <a:latin typeface="+mn-lt"/>
                <a:ea typeface="+mn-ea"/>
              </a:rPr>
              <a:t>二、几个初等函数的麦克劳林公式</a:t>
            </a:r>
          </a:p>
        </p:txBody>
      </p:sp>
      <p:graphicFrame>
        <p:nvGraphicFramePr>
          <p:cNvPr id="9523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6555679"/>
              </p:ext>
            </p:extLst>
          </p:nvPr>
        </p:nvGraphicFramePr>
        <p:xfrm>
          <a:off x="527050" y="1063625"/>
          <a:ext cx="19939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0" name="Equation" r:id="rId3" imgW="1962057" imgH="495263" progId="Equation.3">
                  <p:embed/>
                </p:oleObj>
              </mc:Choice>
              <mc:Fallback>
                <p:oleObj name="Equation" r:id="rId3" imgW="1962057" imgH="49526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050" y="1063625"/>
                        <a:ext cx="19939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3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6491831"/>
              </p:ext>
            </p:extLst>
          </p:nvPr>
        </p:nvGraphicFramePr>
        <p:xfrm>
          <a:off x="1060450" y="1793875"/>
          <a:ext cx="25273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1" name="Equation" r:id="rId5" imgW="2495643" imgH="495263" progId="Equation.3">
                  <p:embed/>
                </p:oleObj>
              </mc:Choice>
              <mc:Fallback>
                <p:oleObj name="Equation" r:id="rId5" imgW="2495643" imgH="49526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0450" y="1793875"/>
                        <a:ext cx="25273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3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1976556"/>
              </p:ext>
            </p:extLst>
          </p:nvPr>
        </p:nvGraphicFramePr>
        <p:xfrm>
          <a:off x="3879850" y="1762125"/>
          <a:ext cx="36703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2" name="Equation" r:id="rId7" imgW="3638420" imgH="476176" progId="Equation.3">
                  <p:embed/>
                </p:oleObj>
              </mc:Choice>
              <mc:Fallback>
                <p:oleObj name="Equation" r:id="rId7" imgW="3638420" imgH="47617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9850" y="1762125"/>
                        <a:ext cx="36703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3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0793918"/>
              </p:ext>
            </p:extLst>
          </p:nvPr>
        </p:nvGraphicFramePr>
        <p:xfrm>
          <a:off x="1060450" y="2663825"/>
          <a:ext cx="9144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3" name="Equation" r:id="rId9" imgW="885853" imgH="495263" progId="Equation.3">
                  <p:embed/>
                </p:oleObj>
              </mc:Choice>
              <mc:Fallback>
                <p:oleObj name="Equation" r:id="rId9" imgW="885853" imgH="49526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0450" y="2663825"/>
                        <a:ext cx="9144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3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6945277"/>
              </p:ext>
            </p:extLst>
          </p:nvPr>
        </p:nvGraphicFramePr>
        <p:xfrm>
          <a:off x="2014538" y="2797175"/>
          <a:ext cx="431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4" name="Equation" r:id="rId11" imgW="400106" imgH="276262" progId="Equation.3">
                  <p:embed/>
                </p:oleObj>
              </mc:Choice>
              <mc:Fallback>
                <p:oleObj name="Equation" r:id="rId11" imgW="400106" imgH="27626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4538" y="2797175"/>
                        <a:ext cx="4318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4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9152801"/>
              </p:ext>
            </p:extLst>
          </p:nvPr>
        </p:nvGraphicFramePr>
        <p:xfrm>
          <a:off x="2522538" y="2873375"/>
          <a:ext cx="4953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5" name="Equation" r:id="rId13" imgW="466679" imgH="228712" progId="Equation.3">
                  <p:embed/>
                </p:oleObj>
              </mc:Choice>
              <mc:Fallback>
                <p:oleObj name="Equation" r:id="rId13" imgW="466679" imgH="2287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2538" y="2873375"/>
                        <a:ext cx="4953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4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988579"/>
              </p:ext>
            </p:extLst>
          </p:nvPr>
        </p:nvGraphicFramePr>
        <p:xfrm>
          <a:off x="3836988" y="2460625"/>
          <a:ext cx="6858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6" name="Equation" r:id="rId15" imgW="657364" imgH="1000237" progId="Equation.3">
                  <p:embed/>
                </p:oleObj>
              </mc:Choice>
              <mc:Fallback>
                <p:oleObj name="Equation" r:id="rId15" imgW="657364" imgH="100023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36988" y="2460625"/>
                        <a:ext cx="68580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4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0127008"/>
              </p:ext>
            </p:extLst>
          </p:nvPr>
        </p:nvGraphicFramePr>
        <p:xfrm>
          <a:off x="4598988" y="2881313"/>
          <a:ext cx="6096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7" name="Equation" r:id="rId17" imgW="581090" imgH="209624" progId="Equation.3">
                  <p:embed/>
                </p:oleObj>
              </mc:Choice>
              <mc:Fallback>
                <p:oleObj name="Equation" r:id="rId17" imgW="581090" imgH="2096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98988" y="2881313"/>
                        <a:ext cx="6096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4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7182746"/>
              </p:ext>
            </p:extLst>
          </p:nvPr>
        </p:nvGraphicFramePr>
        <p:xfrm>
          <a:off x="5265738" y="2460625"/>
          <a:ext cx="7112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8" name="Equation" r:id="rId19" imgW="685800" imgH="1000237" progId="Equation.3">
                  <p:embed/>
                </p:oleObj>
              </mc:Choice>
              <mc:Fallback>
                <p:oleObj name="Equation" r:id="rId19" imgW="685800" imgH="100023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65738" y="2460625"/>
                        <a:ext cx="71120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4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2716058"/>
              </p:ext>
            </p:extLst>
          </p:nvPr>
        </p:nvGraphicFramePr>
        <p:xfrm>
          <a:off x="6034088" y="2771775"/>
          <a:ext cx="1155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9" name="Equation" r:id="rId21" imgW="1124043" imgH="419249" progId="Equation.3">
                  <p:embed/>
                </p:oleObj>
              </mc:Choice>
              <mc:Fallback>
                <p:oleObj name="Equation" r:id="rId21" imgW="1124043" imgH="41924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4088" y="2771775"/>
                        <a:ext cx="11557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45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3458210"/>
              </p:ext>
            </p:extLst>
          </p:nvPr>
        </p:nvGraphicFramePr>
        <p:xfrm>
          <a:off x="3049588" y="2451100"/>
          <a:ext cx="7112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0" name="Equation" r:id="rId23" imgW="685800" imgH="1000237" progId="Equation.3">
                  <p:embed/>
                </p:oleObj>
              </mc:Choice>
              <mc:Fallback>
                <p:oleObj name="Equation" r:id="rId23" imgW="685800" imgH="100023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9588" y="2451100"/>
                        <a:ext cx="71120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246" name="Text Box 14"/>
          <p:cNvSpPr txBox="1">
            <a:spLocks noChangeArrowheads="1"/>
          </p:cNvSpPr>
          <p:nvPr/>
        </p:nvSpPr>
        <p:spPr bwMode="auto">
          <a:xfrm>
            <a:off x="381000" y="3787775"/>
            <a:ext cx="1219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latin typeface="+mn-lt"/>
                <a:ea typeface="+mn-ea"/>
              </a:rPr>
              <a:t>其中</a:t>
            </a:r>
          </a:p>
        </p:txBody>
      </p:sp>
      <p:graphicFrame>
        <p:nvGraphicFramePr>
          <p:cNvPr id="95247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0316849"/>
              </p:ext>
            </p:extLst>
          </p:nvPr>
        </p:nvGraphicFramePr>
        <p:xfrm>
          <a:off x="1485900" y="3876675"/>
          <a:ext cx="11684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1" name="Equation" r:id="rId25" imgW="1143112" imgH="419249" progId="Equation.3">
                  <p:embed/>
                </p:oleObj>
              </mc:Choice>
              <mc:Fallback>
                <p:oleObj name="Equation" r:id="rId25" imgW="1143112" imgH="41924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5900" y="3876675"/>
                        <a:ext cx="11684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48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1159030"/>
              </p:ext>
            </p:extLst>
          </p:nvPr>
        </p:nvGraphicFramePr>
        <p:xfrm>
          <a:off x="2724150" y="3635375"/>
          <a:ext cx="10922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2" name="Equation" r:id="rId27" imgW="1066837" imgH="895424" progId="Equation.3">
                  <p:embed/>
                </p:oleObj>
              </mc:Choice>
              <mc:Fallback>
                <p:oleObj name="Equation" r:id="rId27" imgW="1066837" imgH="8954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4150" y="3635375"/>
                        <a:ext cx="10922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49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2969969"/>
              </p:ext>
            </p:extLst>
          </p:nvPr>
        </p:nvGraphicFramePr>
        <p:xfrm>
          <a:off x="5054600" y="3902075"/>
          <a:ext cx="1498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3" name="Equation" r:id="rId29" imgW="1466943" imgH="381074" progId="Equation.3">
                  <p:embed/>
                </p:oleObj>
              </mc:Choice>
              <mc:Fallback>
                <p:oleObj name="Equation" r:id="rId29" imgW="1466943" imgH="38107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54600" y="3902075"/>
                        <a:ext cx="14986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50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1128137"/>
              </p:ext>
            </p:extLst>
          </p:nvPr>
        </p:nvGraphicFramePr>
        <p:xfrm>
          <a:off x="3927475" y="3781425"/>
          <a:ext cx="609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4" name="Equation" r:id="rId31" imgW="581090" imgH="400162" progId="Equation.3">
                  <p:embed/>
                </p:oleObj>
              </mc:Choice>
              <mc:Fallback>
                <p:oleObj name="Equation" r:id="rId31" imgW="581090" imgH="40016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7475" y="3781425"/>
                        <a:ext cx="6096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51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7250166"/>
              </p:ext>
            </p:extLst>
          </p:nvPr>
        </p:nvGraphicFramePr>
        <p:xfrm>
          <a:off x="2978150" y="3559175"/>
          <a:ext cx="5334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5" name="Equation" r:id="rId33" imgW="504816" imgH="419249" progId="Equation.3">
                  <p:embed/>
                </p:oleObj>
              </mc:Choice>
              <mc:Fallback>
                <p:oleObj name="Equation" r:id="rId33" imgW="504816" imgH="41924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8150" y="3559175"/>
                        <a:ext cx="5334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356" name="Group 28"/>
          <p:cNvGrpSpPr>
            <a:grpSpLocks/>
          </p:cNvGrpSpPr>
          <p:nvPr/>
        </p:nvGrpSpPr>
        <p:grpSpPr bwMode="auto">
          <a:xfrm>
            <a:off x="304800" y="5107136"/>
            <a:ext cx="8615363" cy="903287"/>
            <a:chOff x="240" y="3069"/>
            <a:chExt cx="6031" cy="632"/>
          </a:xfrm>
        </p:grpSpPr>
        <p:graphicFrame>
          <p:nvGraphicFramePr>
            <p:cNvPr id="14361" name="Object 20"/>
            <p:cNvGraphicFramePr>
              <a:graphicFrameLocks noChangeAspect="1"/>
            </p:cNvGraphicFramePr>
            <p:nvPr/>
          </p:nvGraphicFramePr>
          <p:xfrm>
            <a:off x="240" y="3269"/>
            <a:ext cx="648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26" name="Equation" r:id="rId35" imgW="1000264" imgH="381074" progId="Equation.3">
                    <p:embed/>
                  </p:oleObj>
                </mc:Choice>
                <mc:Fallback>
                  <p:oleObj name="Equation" r:id="rId35" imgW="1000264" imgH="38107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" y="3269"/>
                          <a:ext cx="648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62" name="Object 21"/>
            <p:cNvGraphicFramePr>
              <a:graphicFrameLocks noChangeAspect="1"/>
            </p:cNvGraphicFramePr>
            <p:nvPr/>
          </p:nvGraphicFramePr>
          <p:xfrm>
            <a:off x="904" y="3269"/>
            <a:ext cx="464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27" name="Equation" r:id="rId37" imgW="704869" imgH="381074" progId="Equation.3">
                    <p:embed/>
                  </p:oleObj>
                </mc:Choice>
                <mc:Fallback>
                  <p:oleObj name="Equation" r:id="rId37" imgW="704869" imgH="38107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04" y="3269"/>
                          <a:ext cx="464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63" name="Object 22"/>
            <p:cNvGraphicFramePr>
              <a:graphicFrameLocks noChangeAspect="1"/>
            </p:cNvGraphicFramePr>
            <p:nvPr/>
          </p:nvGraphicFramePr>
          <p:xfrm>
            <a:off x="1376" y="3269"/>
            <a:ext cx="808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28" name="Equation" r:id="rId39" imgW="1257188" imgH="390451" progId="Equation.3">
                    <p:embed/>
                  </p:oleObj>
                </mc:Choice>
                <mc:Fallback>
                  <p:oleObj name="Equation" r:id="rId39" imgW="1257188" imgH="39045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76" y="3269"/>
                          <a:ext cx="808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64" name="Object 23"/>
            <p:cNvGraphicFramePr>
              <a:graphicFrameLocks noChangeAspect="1"/>
            </p:cNvGraphicFramePr>
            <p:nvPr/>
          </p:nvGraphicFramePr>
          <p:xfrm>
            <a:off x="3182" y="3309"/>
            <a:ext cx="379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29" name="Equation" r:id="rId41" imgW="581090" imgH="209624" progId="Equation.3">
                    <p:embed/>
                  </p:oleObj>
                </mc:Choice>
                <mc:Fallback>
                  <p:oleObj name="Equation" r:id="rId41" imgW="581090" imgH="20962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82" y="3309"/>
                          <a:ext cx="379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65" name="Object 24"/>
            <p:cNvGraphicFramePr>
              <a:graphicFrameLocks noChangeAspect="1"/>
            </p:cNvGraphicFramePr>
            <p:nvPr/>
          </p:nvGraphicFramePr>
          <p:xfrm>
            <a:off x="4752" y="3077"/>
            <a:ext cx="1519" cy="6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30" name="Equation" r:id="rId43" imgW="2438437" imgH="971438" progId="Equation.3">
                    <p:embed/>
                  </p:oleObj>
                </mc:Choice>
                <mc:Fallback>
                  <p:oleObj name="Equation" r:id="rId43" imgW="2438437" imgH="97143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4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52" y="3077"/>
                          <a:ext cx="1519" cy="6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66" name="Object 25"/>
            <p:cNvGraphicFramePr>
              <a:graphicFrameLocks noChangeAspect="1"/>
            </p:cNvGraphicFramePr>
            <p:nvPr/>
          </p:nvGraphicFramePr>
          <p:xfrm>
            <a:off x="2232" y="3117"/>
            <a:ext cx="960" cy="5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31" name="Equation" r:id="rId45" imgW="1495379" imgH="895424" progId="Equation.3">
                    <p:embed/>
                  </p:oleObj>
                </mc:Choice>
                <mc:Fallback>
                  <p:oleObj name="Equation" r:id="rId45" imgW="1495379" imgH="89542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32" y="3117"/>
                          <a:ext cx="960" cy="5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67" name="Object 26"/>
            <p:cNvGraphicFramePr>
              <a:graphicFrameLocks noChangeAspect="1"/>
            </p:cNvGraphicFramePr>
            <p:nvPr/>
          </p:nvGraphicFramePr>
          <p:xfrm>
            <a:off x="3616" y="3069"/>
            <a:ext cx="1112" cy="6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32" name="Equation" r:id="rId47" imgW="1733569" imgH="971438" progId="Equation.3">
                    <p:embed/>
                  </p:oleObj>
                </mc:Choice>
                <mc:Fallback>
                  <p:oleObj name="Equation" r:id="rId47" imgW="1733569" imgH="97143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16" y="3069"/>
                          <a:ext cx="1112" cy="6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4357" name="Text Box 29"/>
          <p:cNvSpPr txBox="1">
            <a:spLocks noChangeArrowheads="1"/>
          </p:cNvSpPr>
          <p:nvPr/>
        </p:nvSpPr>
        <p:spPr bwMode="auto">
          <a:xfrm>
            <a:off x="228600" y="4881711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sz="2400" b="1">
                <a:solidFill>
                  <a:srgbClr val="0000FF"/>
                </a:solidFill>
                <a:latin typeface="+mn-lt"/>
                <a:ea typeface="+mn-ea"/>
              </a:rPr>
              <a:t>麦克劳林公式 </a:t>
            </a:r>
          </a:p>
        </p:txBody>
      </p:sp>
      <p:sp>
        <p:nvSpPr>
          <p:cNvPr id="14358" name="Line 30"/>
          <p:cNvSpPr>
            <a:spLocks noChangeShapeType="1"/>
          </p:cNvSpPr>
          <p:nvPr/>
        </p:nvSpPr>
        <p:spPr bwMode="auto">
          <a:xfrm>
            <a:off x="228600" y="4867423"/>
            <a:ext cx="8686800" cy="0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graphicFrame>
        <p:nvGraphicFramePr>
          <p:cNvPr id="14359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7114721"/>
              </p:ext>
            </p:extLst>
          </p:nvPr>
        </p:nvGraphicFramePr>
        <p:xfrm>
          <a:off x="7639050" y="6086623"/>
          <a:ext cx="1352550" cy="36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3" name="Equation" r:id="rId49" imgW="1466943" imgH="381074" progId="Equation.3">
                  <p:embed/>
                </p:oleObj>
              </mc:Choice>
              <mc:Fallback>
                <p:oleObj name="Equation" r:id="rId49" imgW="1466943" imgH="38107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9050" y="6086623"/>
                        <a:ext cx="1352550" cy="366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AutoShape 6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6035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</a:rPr>
              <a:t>下页</a:t>
            </a:r>
          </a:p>
        </p:txBody>
      </p:sp>
    </p:spTree>
    <p:extLst>
      <p:ext uri="{BB962C8B-B14F-4D97-AF65-F5344CB8AC3E}">
        <p14:creationId xmlns:p14="http://schemas.microsoft.com/office/powerpoint/2010/main" val="29504809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5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5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5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5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5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5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5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5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5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95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95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95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95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95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95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95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95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46" grpId="0" autoUpdateAnimBg="0"/>
      <p:bldP spid="32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01" name="Object 1045"/>
          <p:cNvGraphicFramePr>
            <a:graphicFrameLocks noChangeAspect="1"/>
          </p:cNvGraphicFramePr>
          <p:nvPr/>
        </p:nvGraphicFramePr>
        <p:xfrm>
          <a:off x="3033713" y="3729038"/>
          <a:ext cx="2395537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04" name="Equation" r:id="rId3" imgW="2362163" imgH="542813" progId="Equation.3">
                  <p:embed/>
                </p:oleObj>
              </mc:Choice>
              <mc:Fallback>
                <p:oleObj name="Equation" r:id="rId3" imgW="2362163" imgH="5428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3713" y="3729038"/>
                        <a:ext cx="2395537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21" name="Rectangle 1065"/>
          <p:cNvSpPr>
            <a:spLocks noChangeArrowheads="1"/>
          </p:cNvSpPr>
          <p:nvPr/>
        </p:nvSpPr>
        <p:spPr bwMode="auto">
          <a:xfrm>
            <a:off x="2743200" y="3652838"/>
            <a:ext cx="2743200" cy="6858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0519" name="Object 1063"/>
          <p:cNvGraphicFramePr>
            <a:graphicFrameLocks noChangeAspect="1"/>
          </p:cNvGraphicFramePr>
          <p:nvPr/>
        </p:nvGraphicFramePr>
        <p:xfrm>
          <a:off x="3048000" y="3754438"/>
          <a:ext cx="210185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05" name="Equation" r:id="rId5" imgW="2066767" imgH="476176" progId="Equation.3">
                  <p:embed/>
                </p:oleObj>
              </mc:Choice>
              <mc:Fallback>
                <p:oleObj name="Equation" r:id="rId5" imgW="2066767" imgH="47617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3754438"/>
                        <a:ext cx="210185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03" name="Object 1047"/>
          <p:cNvGraphicFramePr>
            <a:graphicFrameLocks noChangeAspect="1"/>
          </p:cNvGraphicFramePr>
          <p:nvPr/>
        </p:nvGraphicFramePr>
        <p:xfrm>
          <a:off x="3060700" y="795338"/>
          <a:ext cx="18923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06" name="Equation" r:id="rId7" imgW="1867049" imgH="381074" progId="Equation.3">
                  <p:embed/>
                </p:oleObj>
              </mc:Choice>
              <mc:Fallback>
                <p:oleObj name="Equation" r:id="rId7" imgW="1867049" imgH="38107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0700" y="795338"/>
                        <a:ext cx="18923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6" name="Object 1027"/>
          <p:cNvGraphicFramePr>
            <a:graphicFrameLocks noChangeAspect="1"/>
          </p:cNvGraphicFramePr>
          <p:nvPr/>
        </p:nvGraphicFramePr>
        <p:xfrm>
          <a:off x="539750" y="188913"/>
          <a:ext cx="2387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07" name="Equation" r:id="rId9" imgW="2362163" imgH="381074" progId="Equation.3">
                  <p:embed/>
                </p:oleObj>
              </mc:Choice>
              <mc:Fallback>
                <p:oleObj name="Equation" r:id="rId9" imgW="2362163" imgH="38107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188913"/>
                        <a:ext cx="23876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5" name="Object 1029"/>
          <p:cNvGraphicFramePr>
            <a:graphicFrameLocks noChangeAspect="1"/>
          </p:cNvGraphicFramePr>
          <p:nvPr/>
        </p:nvGraphicFramePr>
        <p:xfrm>
          <a:off x="1003300" y="719138"/>
          <a:ext cx="19685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08" name="Equation" r:id="rId11" imgW="1942988" imgH="476176" progId="Equation.3">
                  <p:embed/>
                </p:oleObj>
              </mc:Choice>
              <mc:Fallback>
                <p:oleObj name="Equation" r:id="rId11" imgW="1942988" imgH="47617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3300" y="719138"/>
                        <a:ext cx="19685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0" name="Object 1034"/>
          <p:cNvGraphicFramePr>
            <a:graphicFrameLocks noChangeAspect="1"/>
          </p:cNvGraphicFramePr>
          <p:nvPr/>
        </p:nvGraphicFramePr>
        <p:xfrm>
          <a:off x="381000" y="2941638"/>
          <a:ext cx="12573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09" name="Equation" r:id="rId13" imgW="1228753" imgH="381074" progId="Equation.3">
                  <p:embed/>
                </p:oleObj>
              </mc:Choice>
              <mc:Fallback>
                <p:oleObj name="Equation" r:id="rId13" imgW="1228753" imgH="38107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2941638"/>
                        <a:ext cx="12573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2" name="Object 1036"/>
          <p:cNvGraphicFramePr>
            <a:graphicFrameLocks noChangeAspect="1"/>
          </p:cNvGraphicFramePr>
          <p:nvPr/>
        </p:nvGraphicFramePr>
        <p:xfrm>
          <a:off x="1752600" y="3043238"/>
          <a:ext cx="5080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10" name="Equation" r:id="rId15" imgW="476380" imgH="209624" progId="Equation.3">
                  <p:embed/>
                </p:oleObj>
              </mc:Choice>
              <mc:Fallback>
                <p:oleObj name="Equation" r:id="rId15" imgW="476380" imgH="2096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3043238"/>
                        <a:ext cx="5080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3" name="Object 1037"/>
          <p:cNvGraphicFramePr>
            <a:graphicFrameLocks noChangeAspect="1"/>
          </p:cNvGraphicFramePr>
          <p:nvPr/>
        </p:nvGraphicFramePr>
        <p:xfrm>
          <a:off x="2298700" y="2636838"/>
          <a:ext cx="6731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11" name="Equation" r:id="rId17" imgW="647663" imgH="990526" progId="Equation.3">
                  <p:embed/>
                </p:oleObj>
              </mc:Choice>
              <mc:Fallback>
                <p:oleObj name="Equation" r:id="rId17" imgW="647663" imgH="99052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8700" y="2636838"/>
                        <a:ext cx="6731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4" name="Object 1038"/>
          <p:cNvGraphicFramePr>
            <a:graphicFrameLocks noChangeAspect="1"/>
          </p:cNvGraphicFramePr>
          <p:nvPr/>
        </p:nvGraphicFramePr>
        <p:xfrm>
          <a:off x="3048000" y="2636838"/>
          <a:ext cx="6858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12" name="Equation" r:id="rId19" imgW="657364" imgH="990526" progId="Equation.3">
                  <p:embed/>
                </p:oleObj>
              </mc:Choice>
              <mc:Fallback>
                <p:oleObj name="Equation" r:id="rId19" imgW="657364" imgH="99052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2636838"/>
                        <a:ext cx="6858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5" name="Object 1039"/>
          <p:cNvGraphicFramePr>
            <a:graphicFrameLocks noChangeAspect="1"/>
          </p:cNvGraphicFramePr>
          <p:nvPr/>
        </p:nvGraphicFramePr>
        <p:xfrm>
          <a:off x="4521200" y="2619375"/>
          <a:ext cx="26416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13" name="Equation" r:id="rId21" imgW="2609720" imgH="990526" progId="Equation.3">
                  <p:embed/>
                </p:oleObj>
              </mc:Choice>
              <mc:Fallback>
                <p:oleObj name="Equation" r:id="rId21" imgW="2609720" imgH="99052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1200" y="2619375"/>
                        <a:ext cx="26416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6" name="Object 1040"/>
          <p:cNvGraphicFramePr>
            <a:graphicFrameLocks noChangeAspect="1"/>
          </p:cNvGraphicFramePr>
          <p:nvPr/>
        </p:nvGraphicFramePr>
        <p:xfrm>
          <a:off x="7239000" y="2941638"/>
          <a:ext cx="13462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14" name="Equation" r:id="rId23" imgW="1314394" imgH="419249" progId="Equation.3">
                  <p:embed/>
                </p:oleObj>
              </mc:Choice>
              <mc:Fallback>
                <p:oleObj name="Equation" r:id="rId23" imgW="1314394" imgH="41924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0" y="2941638"/>
                        <a:ext cx="13462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98" name="Text Box 1042"/>
          <p:cNvSpPr txBox="1">
            <a:spLocks noChangeArrowheads="1"/>
          </p:cNvSpPr>
          <p:nvPr/>
        </p:nvSpPr>
        <p:spPr bwMode="auto">
          <a:xfrm>
            <a:off x="228600" y="4048125"/>
            <a:ext cx="1219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ea"/>
                <a:ea typeface="+mn-ea"/>
              </a:rPr>
              <a:t>其中</a:t>
            </a:r>
          </a:p>
        </p:txBody>
      </p:sp>
      <p:graphicFrame>
        <p:nvGraphicFramePr>
          <p:cNvPr id="20499" name="Object 1043"/>
          <p:cNvGraphicFramePr>
            <a:graphicFrameLocks noChangeAspect="1"/>
          </p:cNvGraphicFramePr>
          <p:nvPr/>
        </p:nvGraphicFramePr>
        <p:xfrm>
          <a:off x="1295400" y="4110038"/>
          <a:ext cx="13589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15" name="Equation" r:id="rId25" imgW="1333463" imgH="419249" progId="Equation.3">
                  <p:embed/>
                </p:oleObj>
              </mc:Choice>
              <mc:Fallback>
                <p:oleObj name="Equation" r:id="rId25" imgW="1333463" imgH="41924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4110038"/>
                        <a:ext cx="13589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04" name="Object 1048"/>
          <p:cNvGraphicFramePr>
            <a:graphicFrameLocks noChangeAspect="1"/>
          </p:cNvGraphicFramePr>
          <p:nvPr/>
        </p:nvGraphicFramePr>
        <p:xfrm>
          <a:off x="4508500" y="528638"/>
          <a:ext cx="2667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16" name="Equation" r:id="rId27" imgW="238190" imgH="819076" progId="Equation.3">
                  <p:embed/>
                </p:oleObj>
              </mc:Choice>
              <mc:Fallback>
                <p:oleObj name="Equation" r:id="rId27" imgW="238190" imgH="81907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8500" y="528638"/>
                        <a:ext cx="2667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05" name="Object 1049"/>
          <p:cNvGraphicFramePr>
            <a:graphicFrameLocks noChangeAspect="1"/>
          </p:cNvGraphicFramePr>
          <p:nvPr/>
        </p:nvGraphicFramePr>
        <p:xfrm>
          <a:off x="4114800" y="795338"/>
          <a:ext cx="3556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17" name="Equation" r:id="rId29" imgW="323831" imgH="304726" progId="Equation.3">
                  <p:embed/>
                </p:oleObj>
              </mc:Choice>
              <mc:Fallback>
                <p:oleObj name="Equation" r:id="rId29" imgW="323831" imgH="30472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795338"/>
                        <a:ext cx="3556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6" name="Object 1030"/>
          <p:cNvGraphicFramePr>
            <a:graphicFrameLocks noChangeAspect="1"/>
          </p:cNvGraphicFramePr>
          <p:nvPr/>
        </p:nvGraphicFramePr>
        <p:xfrm>
          <a:off x="977900" y="1570038"/>
          <a:ext cx="24638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18" name="Equation" r:id="rId31" imgW="2438437" imgH="819076" progId="Equation.3">
                  <p:embed/>
                </p:oleObj>
              </mc:Choice>
              <mc:Fallback>
                <p:oleObj name="Equation" r:id="rId31" imgW="2438437" imgH="81907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7900" y="1570038"/>
                        <a:ext cx="24638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08" name="Object 1052"/>
          <p:cNvGraphicFramePr>
            <a:graphicFrameLocks noChangeAspect="1"/>
          </p:cNvGraphicFramePr>
          <p:nvPr/>
        </p:nvGraphicFramePr>
        <p:xfrm>
          <a:off x="3479800" y="1541463"/>
          <a:ext cx="676275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19" name="Equation" r:id="rId33" imgW="647663" imgH="914512" progId="Equation.3">
                  <p:embed/>
                </p:oleObj>
              </mc:Choice>
              <mc:Fallback>
                <p:oleObj name="Equation" r:id="rId33" imgW="647663" imgH="9145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9800" y="1541463"/>
                        <a:ext cx="676275" cy="942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09" name="Object 1053"/>
          <p:cNvGraphicFramePr>
            <a:graphicFrameLocks noChangeAspect="1"/>
          </p:cNvGraphicFramePr>
          <p:nvPr/>
        </p:nvGraphicFramePr>
        <p:xfrm>
          <a:off x="5422900" y="1493838"/>
          <a:ext cx="10541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20" name="Equation" r:id="rId35" imgW="1028700" imgH="304726" progId="Equation.3">
                  <p:embed/>
                </p:oleObj>
              </mc:Choice>
              <mc:Fallback>
                <p:oleObj name="Equation" r:id="rId35" imgW="1028700" imgH="30472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2900" y="1493838"/>
                        <a:ext cx="10541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0" name="Object 1054"/>
          <p:cNvGraphicFramePr>
            <a:graphicFrameLocks noChangeAspect="1"/>
          </p:cNvGraphicFramePr>
          <p:nvPr/>
        </p:nvGraphicFramePr>
        <p:xfrm>
          <a:off x="4064000" y="1506538"/>
          <a:ext cx="330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21" name="Equation" r:id="rId37" imgW="304763" imgH="361987" progId="Equation.3">
                  <p:embed/>
                </p:oleObj>
              </mc:Choice>
              <mc:Fallback>
                <p:oleObj name="Equation" r:id="rId37" imgW="304763" imgH="36198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4000" y="1506538"/>
                        <a:ext cx="3302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1" name="Object 1055"/>
          <p:cNvGraphicFramePr>
            <a:graphicFrameLocks noChangeAspect="1"/>
          </p:cNvGraphicFramePr>
          <p:nvPr/>
        </p:nvGraphicFramePr>
        <p:xfrm>
          <a:off x="5448300" y="2154238"/>
          <a:ext cx="14859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22" name="Equation" r:id="rId39" imgW="1457241" imgH="304726" progId="Equation.3">
                  <p:embed/>
                </p:oleObj>
              </mc:Choice>
              <mc:Fallback>
                <p:oleObj name="Equation" r:id="rId39" imgW="1457241" imgH="30472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8300" y="2154238"/>
                        <a:ext cx="14859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2" name="Object 1056"/>
          <p:cNvGraphicFramePr>
            <a:graphicFrameLocks noChangeAspect="1"/>
          </p:cNvGraphicFramePr>
          <p:nvPr/>
        </p:nvGraphicFramePr>
        <p:xfrm>
          <a:off x="4013200" y="2027238"/>
          <a:ext cx="12446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23" name="Equation" r:id="rId41" imgW="1219051" imgH="476176" progId="Equation.3">
                  <p:embed/>
                </p:oleObj>
              </mc:Choice>
              <mc:Fallback>
                <p:oleObj name="Equation" r:id="rId41" imgW="1219051" imgH="47617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3200" y="2027238"/>
                        <a:ext cx="12446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3" name="Object 1057"/>
          <p:cNvGraphicFramePr>
            <a:graphicFrameLocks noChangeAspect="1"/>
          </p:cNvGraphicFramePr>
          <p:nvPr/>
        </p:nvGraphicFramePr>
        <p:xfrm>
          <a:off x="6997700" y="1773238"/>
          <a:ext cx="18415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24" name="Equation" r:id="rId43" imgW="1809843" imgH="381074" progId="Equation.3">
                  <p:embed/>
                </p:oleObj>
              </mc:Choice>
              <mc:Fallback>
                <p:oleObj name="Equation" r:id="rId43" imgW="1809843" imgH="38107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97700" y="1773238"/>
                        <a:ext cx="18415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4" name="Object 1058"/>
          <p:cNvGraphicFramePr>
            <a:graphicFrameLocks noChangeAspect="1"/>
          </p:cNvGraphicFramePr>
          <p:nvPr/>
        </p:nvGraphicFramePr>
        <p:xfrm>
          <a:off x="3810000" y="3094038"/>
          <a:ext cx="609600" cy="11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25" name="Equation" r:id="rId45" imgW="581090" imgH="85725" progId="Equation.3">
                  <p:embed/>
                </p:oleObj>
              </mc:Choice>
              <mc:Fallback>
                <p:oleObj name="Equation" r:id="rId45" imgW="581090" imgH="8572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3094038"/>
                        <a:ext cx="609600" cy="114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6" name="Object 1060"/>
          <p:cNvGraphicFramePr>
            <a:graphicFrameLocks noChangeAspect="1"/>
          </p:cNvGraphicFramePr>
          <p:nvPr/>
        </p:nvGraphicFramePr>
        <p:xfrm>
          <a:off x="4800600" y="2865438"/>
          <a:ext cx="10922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26" name="Equation" r:id="rId47" imgW="1066837" imgH="476176" progId="Equation.3">
                  <p:embed/>
                </p:oleObj>
              </mc:Choice>
              <mc:Fallback>
                <p:oleObj name="Equation" r:id="rId47" imgW="1066837" imgH="47617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2865438"/>
                        <a:ext cx="10922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02" name="Object 1046"/>
          <p:cNvGraphicFramePr>
            <a:graphicFrameLocks noChangeAspect="1"/>
          </p:cNvGraphicFramePr>
          <p:nvPr/>
        </p:nvGraphicFramePr>
        <p:xfrm>
          <a:off x="6731000" y="4110038"/>
          <a:ext cx="1498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27" name="Equation" r:id="rId49" imgW="1466943" imgH="381074" progId="Equation.3">
                  <p:embed/>
                </p:oleObj>
              </mc:Choice>
              <mc:Fallback>
                <p:oleObj name="Equation" r:id="rId49" imgW="1466943" imgH="38107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1000" y="4110038"/>
                        <a:ext cx="14986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7" name="Object 1061"/>
          <p:cNvGraphicFramePr>
            <a:graphicFrameLocks noChangeAspect="1"/>
          </p:cNvGraphicFramePr>
          <p:nvPr/>
        </p:nvGraphicFramePr>
        <p:xfrm>
          <a:off x="5588000" y="4033838"/>
          <a:ext cx="812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28" name="Equation" r:id="rId51" imgW="781143" imgH="400162" progId="Equation.3">
                  <p:embed/>
                </p:oleObj>
              </mc:Choice>
              <mc:Fallback>
                <p:oleObj name="Equation" r:id="rId51" imgW="781143" imgH="40016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8000" y="4033838"/>
                        <a:ext cx="8128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00" name="Object 1044"/>
          <p:cNvGraphicFramePr>
            <a:graphicFrameLocks noChangeAspect="1"/>
          </p:cNvGraphicFramePr>
          <p:nvPr/>
        </p:nvGraphicFramePr>
        <p:xfrm>
          <a:off x="2736850" y="3868738"/>
          <a:ext cx="28448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29" name="Equation" r:id="rId53" imgW="2819474" imgH="895424" progId="Equation.3">
                  <p:embed/>
                </p:oleObj>
              </mc:Choice>
              <mc:Fallback>
                <p:oleObj name="Equation" r:id="rId53" imgW="2819474" imgH="8954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6850" y="3868738"/>
                        <a:ext cx="28448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2" name="Group 28"/>
          <p:cNvGrpSpPr>
            <a:grpSpLocks/>
          </p:cNvGrpSpPr>
          <p:nvPr/>
        </p:nvGrpSpPr>
        <p:grpSpPr bwMode="auto">
          <a:xfrm>
            <a:off x="304800" y="5107136"/>
            <a:ext cx="8615363" cy="903287"/>
            <a:chOff x="240" y="3069"/>
            <a:chExt cx="6031" cy="632"/>
          </a:xfrm>
        </p:grpSpPr>
        <p:graphicFrame>
          <p:nvGraphicFramePr>
            <p:cNvPr id="43" name="Object 20"/>
            <p:cNvGraphicFramePr>
              <a:graphicFrameLocks noChangeAspect="1"/>
            </p:cNvGraphicFramePr>
            <p:nvPr/>
          </p:nvGraphicFramePr>
          <p:xfrm>
            <a:off x="240" y="3269"/>
            <a:ext cx="648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30" name="Equation" r:id="rId55" imgW="1000264" imgH="381074" progId="Equation.3">
                    <p:embed/>
                  </p:oleObj>
                </mc:Choice>
                <mc:Fallback>
                  <p:oleObj name="Equation" r:id="rId55" imgW="1000264" imgH="38107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6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" y="3269"/>
                          <a:ext cx="648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" name="Object 21"/>
            <p:cNvGraphicFramePr>
              <a:graphicFrameLocks noChangeAspect="1"/>
            </p:cNvGraphicFramePr>
            <p:nvPr/>
          </p:nvGraphicFramePr>
          <p:xfrm>
            <a:off x="904" y="3269"/>
            <a:ext cx="464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31" name="Equation" r:id="rId57" imgW="704869" imgH="381074" progId="Equation.3">
                    <p:embed/>
                  </p:oleObj>
                </mc:Choice>
                <mc:Fallback>
                  <p:oleObj name="Equation" r:id="rId57" imgW="704869" imgH="38107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04" y="3269"/>
                          <a:ext cx="464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" name="Object 22"/>
            <p:cNvGraphicFramePr>
              <a:graphicFrameLocks noChangeAspect="1"/>
            </p:cNvGraphicFramePr>
            <p:nvPr/>
          </p:nvGraphicFramePr>
          <p:xfrm>
            <a:off x="1376" y="3269"/>
            <a:ext cx="808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32" name="Equation" r:id="rId59" imgW="1257188" imgH="390451" progId="Equation.3">
                    <p:embed/>
                  </p:oleObj>
                </mc:Choice>
                <mc:Fallback>
                  <p:oleObj name="Equation" r:id="rId59" imgW="1257188" imgH="39045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76" y="3269"/>
                          <a:ext cx="808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" name="Object 23"/>
            <p:cNvGraphicFramePr>
              <a:graphicFrameLocks noChangeAspect="1"/>
            </p:cNvGraphicFramePr>
            <p:nvPr/>
          </p:nvGraphicFramePr>
          <p:xfrm>
            <a:off x="3182" y="3309"/>
            <a:ext cx="379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33" name="Equation" r:id="rId61" imgW="581090" imgH="209624" progId="Equation.3">
                    <p:embed/>
                  </p:oleObj>
                </mc:Choice>
                <mc:Fallback>
                  <p:oleObj name="Equation" r:id="rId61" imgW="581090" imgH="20962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82" y="3309"/>
                          <a:ext cx="379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" name="Object 24"/>
            <p:cNvGraphicFramePr>
              <a:graphicFrameLocks noChangeAspect="1"/>
            </p:cNvGraphicFramePr>
            <p:nvPr/>
          </p:nvGraphicFramePr>
          <p:xfrm>
            <a:off x="4752" y="3077"/>
            <a:ext cx="1519" cy="6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34" name="Equation" r:id="rId63" imgW="2438437" imgH="971438" progId="Equation.3">
                    <p:embed/>
                  </p:oleObj>
                </mc:Choice>
                <mc:Fallback>
                  <p:oleObj name="Equation" r:id="rId63" imgW="2438437" imgH="97143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4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52" y="3077"/>
                          <a:ext cx="1519" cy="6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" name="Object 25"/>
            <p:cNvGraphicFramePr>
              <a:graphicFrameLocks noChangeAspect="1"/>
            </p:cNvGraphicFramePr>
            <p:nvPr/>
          </p:nvGraphicFramePr>
          <p:xfrm>
            <a:off x="2232" y="3117"/>
            <a:ext cx="960" cy="5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35" name="Equation" r:id="rId65" imgW="1495379" imgH="895424" progId="Equation.3">
                    <p:embed/>
                  </p:oleObj>
                </mc:Choice>
                <mc:Fallback>
                  <p:oleObj name="Equation" r:id="rId65" imgW="1495379" imgH="89542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32" y="3117"/>
                          <a:ext cx="960" cy="5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" name="Object 26"/>
            <p:cNvGraphicFramePr>
              <a:graphicFrameLocks noChangeAspect="1"/>
            </p:cNvGraphicFramePr>
            <p:nvPr/>
          </p:nvGraphicFramePr>
          <p:xfrm>
            <a:off x="3616" y="3069"/>
            <a:ext cx="1112" cy="6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36" name="Equation" r:id="rId67" imgW="1733569" imgH="971438" progId="Equation.3">
                    <p:embed/>
                  </p:oleObj>
                </mc:Choice>
                <mc:Fallback>
                  <p:oleObj name="Equation" r:id="rId67" imgW="1733569" imgH="97143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16" y="3069"/>
                          <a:ext cx="1112" cy="6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0" name="Text Box 29"/>
          <p:cNvSpPr txBox="1">
            <a:spLocks noChangeArrowheads="1"/>
          </p:cNvSpPr>
          <p:nvPr/>
        </p:nvSpPr>
        <p:spPr bwMode="auto">
          <a:xfrm>
            <a:off x="228600" y="4881711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sz="2400" b="1">
                <a:solidFill>
                  <a:srgbClr val="0000FF"/>
                </a:solidFill>
                <a:latin typeface="+mn-lt"/>
                <a:ea typeface="+mn-ea"/>
              </a:rPr>
              <a:t>麦克劳林公式 </a:t>
            </a:r>
          </a:p>
        </p:txBody>
      </p:sp>
      <p:sp>
        <p:nvSpPr>
          <p:cNvPr id="51" name="Line 30"/>
          <p:cNvSpPr>
            <a:spLocks noChangeShapeType="1"/>
          </p:cNvSpPr>
          <p:nvPr/>
        </p:nvSpPr>
        <p:spPr bwMode="auto">
          <a:xfrm>
            <a:off x="228600" y="4867423"/>
            <a:ext cx="8686800" cy="0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graphicFrame>
        <p:nvGraphicFramePr>
          <p:cNvPr id="52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1569293"/>
              </p:ext>
            </p:extLst>
          </p:nvPr>
        </p:nvGraphicFramePr>
        <p:xfrm>
          <a:off x="7639050" y="6086623"/>
          <a:ext cx="1352550" cy="36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37" name="Equation" r:id="rId69" imgW="1466943" imgH="381074" progId="Equation.3">
                  <p:embed/>
                </p:oleObj>
              </mc:Choice>
              <mc:Fallback>
                <p:oleObj name="Equation" r:id="rId69" imgW="1466943" imgH="38107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9050" y="6086623"/>
                        <a:ext cx="1352550" cy="366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" name="AutoShape 6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6035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</a:rPr>
              <a:t>下页</a:t>
            </a:r>
          </a:p>
        </p:txBody>
      </p:sp>
    </p:spTree>
    <p:extLst>
      <p:ext uri="{BB962C8B-B14F-4D97-AF65-F5344CB8AC3E}">
        <p14:creationId xmlns:p14="http://schemas.microsoft.com/office/powerpoint/2010/main" val="2183372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0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5" dur="500"/>
                                        <p:tgtEl>
                                          <p:spTgt spid="20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9" dur="500"/>
                                        <p:tgtEl>
                                          <p:spTgt spid="20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0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0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0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0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0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0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0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0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0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0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0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0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20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20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20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20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20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20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20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20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20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20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21" grpId="0" animBg="1"/>
      <p:bldP spid="20498" grpId="0" autoUpdateAnimBg="0"/>
      <p:bldP spid="53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609600" y="260350"/>
            <a:ext cx="289560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z="2800" b="1" dirty="0" smtClean="0">
                <a:latin typeface="+mn-ea"/>
                <a:ea typeface="+mn-ea"/>
              </a:rPr>
              <a:t>泰勒多项式逼近</a:t>
            </a:r>
          </a:p>
        </p:txBody>
      </p:sp>
      <p:grpSp>
        <p:nvGrpSpPr>
          <p:cNvPr id="104451" name="Group 3"/>
          <p:cNvGrpSpPr>
            <a:grpSpLocks/>
          </p:cNvGrpSpPr>
          <p:nvPr/>
        </p:nvGrpSpPr>
        <p:grpSpPr bwMode="auto">
          <a:xfrm>
            <a:off x="1371600" y="4089400"/>
            <a:ext cx="6356350" cy="781050"/>
            <a:chOff x="1122" y="2700"/>
            <a:chExt cx="3402" cy="492"/>
          </a:xfrm>
        </p:grpSpPr>
        <p:sp>
          <p:nvSpPr>
            <p:cNvPr id="16450" name="Freeform 4"/>
            <p:cNvSpPr>
              <a:spLocks/>
            </p:cNvSpPr>
            <p:nvPr/>
          </p:nvSpPr>
          <p:spPr bwMode="auto">
            <a:xfrm>
              <a:off x="1122" y="2700"/>
              <a:ext cx="870" cy="408"/>
            </a:xfrm>
            <a:custGeom>
              <a:avLst/>
              <a:gdLst>
                <a:gd name="T0" fmla="*/ 12 w 870"/>
                <a:gd name="T1" fmla="*/ 396 h 408"/>
                <a:gd name="T2" fmla="*/ 30 w 870"/>
                <a:gd name="T3" fmla="*/ 384 h 408"/>
                <a:gd name="T4" fmla="*/ 48 w 870"/>
                <a:gd name="T5" fmla="*/ 366 h 408"/>
                <a:gd name="T6" fmla="*/ 66 w 870"/>
                <a:gd name="T7" fmla="*/ 354 h 408"/>
                <a:gd name="T8" fmla="*/ 84 w 870"/>
                <a:gd name="T9" fmla="*/ 336 h 408"/>
                <a:gd name="T10" fmla="*/ 96 w 870"/>
                <a:gd name="T11" fmla="*/ 324 h 408"/>
                <a:gd name="T12" fmla="*/ 114 w 870"/>
                <a:gd name="T13" fmla="*/ 306 h 408"/>
                <a:gd name="T14" fmla="*/ 132 w 870"/>
                <a:gd name="T15" fmla="*/ 288 h 408"/>
                <a:gd name="T16" fmla="*/ 150 w 870"/>
                <a:gd name="T17" fmla="*/ 270 h 408"/>
                <a:gd name="T18" fmla="*/ 168 w 870"/>
                <a:gd name="T19" fmla="*/ 252 h 408"/>
                <a:gd name="T20" fmla="*/ 186 w 870"/>
                <a:gd name="T21" fmla="*/ 234 h 408"/>
                <a:gd name="T22" fmla="*/ 198 w 870"/>
                <a:gd name="T23" fmla="*/ 222 h 408"/>
                <a:gd name="T24" fmla="*/ 216 w 870"/>
                <a:gd name="T25" fmla="*/ 204 h 408"/>
                <a:gd name="T26" fmla="*/ 234 w 870"/>
                <a:gd name="T27" fmla="*/ 186 h 408"/>
                <a:gd name="T28" fmla="*/ 252 w 870"/>
                <a:gd name="T29" fmla="*/ 168 h 408"/>
                <a:gd name="T30" fmla="*/ 270 w 870"/>
                <a:gd name="T31" fmla="*/ 150 h 408"/>
                <a:gd name="T32" fmla="*/ 288 w 870"/>
                <a:gd name="T33" fmla="*/ 138 h 408"/>
                <a:gd name="T34" fmla="*/ 300 w 870"/>
                <a:gd name="T35" fmla="*/ 120 h 408"/>
                <a:gd name="T36" fmla="*/ 318 w 870"/>
                <a:gd name="T37" fmla="*/ 108 h 408"/>
                <a:gd name="T38" fmla="*/ 336 w 870"/>
                <a:gd name="T39" fmla="*/ 96 h 408"/>
                <a:gd name="T40" fmla="*/ 354 w 870"/>
                <a:gd name="T41" fmla="*/ 78 h 408"/>
                <a:gd name="T42" fmla="*/ 372 w 870"/>
                <a:gd name="T43" fmla="*/ 66 h 408"/>
                <a:gd name="T44" fmla="*/ 390 w 870"/>
                <a:gd name="T45" fmla="*/ 54 h 408"/>
                <a:gd name="T46" fmla="*/ 402 w 870"/>
                <a:gd name="T47" fmla="*/ 48 h 408"/>
                <a:gd name="T48" fmla="*/ 420 w 870"/>
                <a:gd name="T49" fmla="*/ 36 h 408"/>
                <a:gd name="T50" fmla="*/ 438 w 870"/>
                <a:gd name="T51" fmla="*/ 30 h 408"/>
                <a:gd name="T52" fmla="*/ 456 w 870"/>
                <a:gd name="T53" fmla="*/ 18 h 408"/>
                <a:gd name="T54" fmla="*/ 474 w 870"/>
                <a:gd name="T55" fmla="*/ 12 h 408"/>
                <a:gd name="T56" fmla="*/ 492 w 870"/>
                <a:gd name="T57" fmla="*/ 12 h 408"/>
                <a:gd name="T58" fmla="*/ 504 w 870"/>
                <a:gd name="T59" fmla="*/ 6 h 408"/>
                <a:gd name="T60" fmla="*/ 522 w 870"/>
                <a:gd name="T61" fmla="*/ 0 h 408"/>
                <a:gd name="T62" fmla="*/ 540 w 870"/>
                <a:gd name="T63" fmla="*/ 0 h 408"/>
                <a:gd name="T64" fmla="*/ 558 w 870"/>
                <a:gd name="T65" fmla="*/ 0 h 408"/>
                <a:gd name="T66" fmla="*/ 576 w 870"/>
                <a:gd name="T67" fmla="*/ 0 h 408"/>
                <a:gd name="T68" fmla="*/ 594 w 870"/>
                <a:gd name="T69" fmla="*/ 0 h 408"/>
                <a:gd name="T70" fmla="*/ 606 w 870"/>
                <a:gd name="T71" fmla="*/ 6 h 408"/>
                <a:gd name="T72" fmla="*/ 624 w 870"/>
                <a:gd name="T73" fmla="*/ 12 h 408"/>
                <a:gd name="T74" fmla="*/ 642 w 870"/>
                <a:gd name="T75" fmla="*/ 18 h 408"/>
                <a:gd name="T76" fmla="*/ 660 w 870"/>
                <a:gd name="T77" fmla="*/ 24 h 408"/>
                <a:gd name="T78" fmla="*/ 678 w 870"/>
                <a:gd name="T79" fmla="*/ 30 h 408"/>
                <a:gd name="T80" fmla="*/ 696 w 870"/>
                <a:gd name="T81" fmla="*/ 36 h 408"/>
                <a:gd name="T82" fmla="*/ 714 w 870"/>
                <a:gd name="T83" fmla="*/ 48 h 408"/>
                <a:gd name="T84" fmla="*/ 726 w 870"/>
                <a:gd name="T85" fmla="*/ 60 h 408"/>
                <a:gd name="T86" fmla="*/ 744 w 870"/>
                <a:gd name="T87" fmla="*/ 72 h 408"/>
                <a:gd name="T88" fmla="*/ 762 w 870"/>
                <a:gd name="T89" fmla="*/ 84 h 408"/>
                <a:gd name="T90" fmla="*/ 780 w 870"/>
                <a:gd name="T91" fmla="*/ 96 h 408"/>
                <a:gd name="T92" fmla="*/ 798 w 870"/>
                <a:gd name="T93" fmla="*/ 108 h 408"/>
                <a:gd name="T94" fmla="*/ 816 w 870"/>
                <a:gd name="T95" fmla="*/ 126 h 408"/>
                <a:gd name="T96" fmla="*/ 828 w 870"/>
                <a:gd name="T97" fmla="*/ 138 h 408"/>
                <a:gd name="T98" fmla="*/ 846 w 870"/>
                <a:gd name="T99" fmla="*/ 156 h 408"/>
                <a:gd name="T100" fmla="*/ 864 w 870"/>
                <a:gd name="T101" fmla="*/ 174 h 408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870" h="408">
                  <a:moveTo>
                    <a:pt x="0" y="408"/>
                  </a:moveTo>
                  <a:lnTo>
                    <a:pt x="6" y="408"/>
                  </a:lnTo>
                  <a:lnTo>
                    <a:pt x="6" y="402"/>
                  </a:lnTo>
                  <a:lnTo>
                    <a:pt x="12" y="402"/>
                  </a:lnTo>
                  <a:lnTo>
                    <a:pt x="12" y="396"/>
                  </a:lnTo>
                  <a:lnTo>
                    <a:pt x="18" y="396"/>
                  </a:lnTo>
                  <a:lnTo>
                    <a:pt x="18" y="390"/>
                  </a:lnTo>
                  <a:lnTo>
                    <a:pt x="24" y="390"/>
                  </a:lnTo>
                  <a:lnTo>
                    <a:pt x="30" y="384"/>
                  </a:lnTo>
                  <a:lnTo>
                    <a:pt x="36" y="378"/>
                  </a:lnTo>
                  <a:lnTo>
                    <a:pt x="42" y="372"/>
                  </a:lnTo>
                  <a:lnTo>
                    <a:pt x="48" y="366"/>
                  </a:lnTo>
                  <a:lnTo>
                    <a:pt x="54" y="366"/>
                  </a:lnTo>
                  <a:lnTo>
                    <a:pt x="54" y="360"/>
                  </a:lnTo>
                  <a:lnTo>
                    <a:pt x="60" y="360"/>
                  </a:lnTo>
                  <a:lnTo>
                    <a:pt x="60" y="354"/>
                  </a:lnTo>
                  <a:lnTo>
                    <a:pt x="66" y="354"/>
                  </a:lnTo>
                  <a:lnTo>
                    <a:pt x="66" y="348"/>
                  </a:lnTo>
                  <a:lnTo>
                    <a:pt x="72" y="348"/>
                  </a:lnTo>
                  <a:lnTo>
                    <a:pt x="72" y="342"/>
                  </a:lnTo>
                  <a:lnTo>
                    <a:pt x="78" y="342"/>
                  </a:lnTo>
                  <a:lnTo>
                    <a:pt x="84" y="336"/>
                  </a:lnTo>
                  <a:lnTo>
                    <a:pt x="90" y="330"/>
                  </a:lnTo>
                  <a:lnTo>
                    <a:pt x="96" y="324"/>
                  </a:lnTo>
                  <a:lnTo>
                    <a:pt x="102" y="318"/>
                  </a:lnTo>
                  <a:lnTo>
                    <a:pt x="108" y="312"/>
                  </a:lnTo>
                  <a:lnTo>
                    <a:pt x="114" y="306"/>
                  </a:lnTo>
                  <a:lnTo>
                    <a:pt x="120" y="300"/>
                  </a:lnTo>
                  <a:lnTo>
                    <a:pt x="126" y="294"/>
                  </a:lnTo>
                  <a:lnTo>
                    <a:pt x="132" y="294"/>
                  </a:lnTo>
                  <a:lnTo>
                    <a:pt x="132" y="288"/>
                  </a:lnTo>
                  <a:lnTo>
                    <a:pt x="138" y="282"/>
                  </a:lnTo>
                  <a:lnTo>
                    <a:pt x="144" y="276"/>
                  </a:lnTo>
                  <a:lnTo>
                    <a:pt x="150" y="270"/>
                  </a:lnTo>
                  <a:lnTo>
                    <a:pt x="156" y="270"/>
                  </a:lnTo>
                  <a:lnTo>
                    <a:pt x="156" y="264"/>
                  </a:lnTo>
                  <a:lnTo>
                    <a:pt x="162" y="258"/>
                  </a:lnTo>
                  <a:lnTo>
                    <a:pt x="168" y="252"/>
                  </a:lnTo>
                  <a:lnTo>
                    <a:pt x="174" y="246"/>
                  </a:lnTo>
                  <a:lnTo>
                    <a:pt x="180" y="240"/>
                  </a:lnTo>
                  <a:lnTo>
                    <a:pt x="186" y="234"/>
                  </a:lnTo>
                  <a:lnTo>
                    <a:pt x="192" y="228"/>
                  </a:lnTo>
                  <a:lnTo>
                    <a:pt x="198" y="222"/>
                  </a:lnTo>
                  <a:lnTo>
                    <a:pt x="204" y="216"/>
                  </a:lnTo>
                  <a:lnTo>
                    <a:pt x="210" y="210"/>
                  </a:lnTo>
                  <a:lnTo>
                    <a:pt x="216" y="204"/>
                  </a:lnTo>
                  <a:lnTo>
                    <a:pt x="222" y="198"/>
                  </a:lnTo>
                  <a:lnTo>
                    <a:pt x="228" y="192"/>
                  </a:lnTo>
                  <a:lnTo>
                    <a:pt x="234" y="186"/>
                  </a:lnTo>
                  <a:lnTo>
                    <a:pt x="240" y="180"/>
                  </a:lnTo>
                  <a:lnTo>
                    <a:pt x="246" y="174"/>
                  </a:lnTo>
                  <a:lnTo>
                    <a:pt x="252" y="168"/>
                  </a:lnTo>
                  <a:lnTo>
                    <a:pt x="258" y="168"/>
                  </a:lnTo>
                  <a:lnTo>
                    <a:pt x="258" y="162"/>
                  </a:lnTo>
                  <a:lnTo>
                    <a:pt x="264" y="162"/>
                  </a:lnTo>
                  <a:lnTo>
                    <a:pt x="264" y="156"/>
                  </a:lnTo>
                  <a:lnTo>
                    <a:pt x="270" y="150"/>
                  </a:lnTo>
                  <a:lnTo>
                    <a:pt x="276" y="144"/>
                  </a:lnTo>
                  <a:lnTo>
                    <a:pt x="282" y="138"/>
                  </a:lnTo>
                  <a:lnTo>
                    <a:pt x="288" y="138"/>
                  </a:lnTo>
                  <a:lnTo>
                    <a:pt x="288" y="132"/>
                  </a:lnTo>
                  <a:lnTo>
                    <a:pt x="294" y="132"/>
                  </a:lnTo>
                  <a:lnTo>
                    <a:pt x="294" y="126"/>
                  </a:lnTo>
                  <a:lnTo>
                    <a:pt x="300" y="126"/>
                  </a:lnTo>
                  <a:lnTo>
                    <a:pt x="300" y="120"/>
                  </a:lnTo>
                  <a:lnTo>
                    <a:pt x="306" y="120"/>
                  </a:lnTo>
                  <a:lnTo>
                    <a:pt x="312" y="114"/>
                  </a:lnTo>
                  <a:lnTo>
                    <a:pt x="318" y="108"/>
                  </a:lnTo>
                  <a:lnTo>
                    <a:pt x="324" y="102"/>
                  </a:lnTo>
                  <a:lnTo>
                    <a:pt x="330" y="96"/>
                  </a:lnTo>
                  <a:lnTo>
                    <a:pt x="336" y="96"/>
                  </a:lnTo>
                  <a:lnTo>
                    <a:pt x="342" y="90"/>
                  </a:lnTo>
                  <a:lnTo>
                    <a:pt x="348" y="84"/>
                  </a:lnTo>
                  <a:lnTo>
                    <a:pt x="354" y="78"/>
                  </a:lnTo>
                  <a:lnTo>
                    <a:pt x="360" y="78"/>
                  </a:lnTo>
                  <a:lnTo>
                    <a:pt x="366" y="72"/>
                  </a:lnTo>
                  <a:lnTo>
                    <a:pt x="372" y="66"/>
                  </a:lnTo>
                  <a:lnTo>
                    <a:pt x="378" y="66"/>
                  </a:lnTo>
                  <a:lnTo>
                    <a:pt x="384" y="60"/>
                  </a:lnTo>
                  <a:lnTo>
                    <a:pt x="390" y="54"/>
                  </a:lnTo>
                  <a:lnTo>
                    <a:pt x="396" y="54"/>
                  </a:lnTo>
                  <a:lnTo>
                    <a:pt x="396" y="48"/>
                  </a:lnTo>
                  <a:lnTo>
                    <a:pt x="402" y="48"/>
                  </a:lnTo>
                  <a:lnTo>
                    <a:pt x="408" y="42"/>
                  </a:lnTo>
                  <a:lnTo>
                    <a:pt x="414" y="42"/>
                  </a:lnTo>
                  <a:lnTo>
                    <a:pt x="420" y="36"/>
                  </a:lnTo>
                  <a:lnTo>
                    <a:pt x="426" y="36"/>
                  </a:lnTo>
                  <a:lnTo>
                    <a:pt x="426" y="30"/>
                  </a:lnTo>
                  <a:lnTo>
                    <a:pt x="432" y="30"/>
                  </a:lnTo>
                  <a:lnTo>
                    <a:pt x="438" y="30"/>
                  </a:lnTo>
                  <a:lnTo>
                    <a:pt x="444" y="24"/>
                  </a:lnTo>
                  <a:lnTo>
                    <a:pt x="450" y="24"/>
                  </a:lnTo>
                  <a:lnTo>
                    <a:pt x="456" y="18"/>
                  </a:lnTo>
                  <a:lnTo>
                    <a:pt x="462" y="18"/>
                  </a:lnTo>
                  <a:lnTo>
                    <a:pt x="468" y="18"/>
                  </a:lnTo>
                  <a:lnTo>
                    <a:pt x="474" y="12"/>
                  </a:lnTo>
                  <a:lnTo>
                    <a:pt x="480" y="12"/>
                  </a:lnTo>
                  <a:lnTo>
                    <a:pt x="486" y="12"/>
                  </a:lnTo>
                  <a:lnTo>
                    <a:pt x="492" y="12"/>
                  </a:lnTo>
                  <a:lnTo>
                    <a:pt x="492" y="6"/>
                  </a:lnTo>
                  <a:lnTo>
                    <a:pt x="498" y="6"/>
                  </a:lnTo>
                  <a:lnTo>
                    <a:pt x="504" y="6"/>
                  </a:lnTo>
                  <a:lnTo>
                    <a:pt x="510" y="6"/>
                  </a:lnTo>
                  <a:lnTo>
                    <a:pt x="516" y="6"/>
                  </a:lnTo>
                  <a:lnTo>
                    <a:pt x="522" y="0"/>
                  </a:lnTo>
                  <a:lnTo>
                    <a:pt x="528" y="0"/>
                  </a:lnTo>
                  <a:lnTo>
                    <a:pt x="534" y="0"/>
                  </a:lnTo>
                  <a:lnTo>
                    <a:pt x="540" y="0"/>
                  </a:lnTo>
                  <a:lnTo>
                    <a:pt x="546" y="0"/>
                  </a:lnTo>
                  <a:lnTo>
                    <a:pt x="552" y="0"/>
                  </a:lnTo>
                  <a:lnTo>
                    <a:pt x="558" y="0"/>
                  </a:lnTo>
                  <a:lnTo>
                    <a:pt x="564" y="0"/>
                  </a:lnTo>
                  <a:lnTo>
                    <a:pt x="570" y="0"/>
                  </a:lnTo>
                  <a:lnTo>
                    <a:pt x="576" y="0"/>
                  </a:lnTo>
                  <a:lnTo>
                    <a:pt x="582" y="0"/>
                  </a:lnTo>
                  <a:lnTo>
                    <a:pt x="588" y="0"/>
                  </a:lnTo>
                  <a:lnTo>
                    <a:pt x="594" y="0"/>
                  </a:lnTo>
                  <a:lnTo>
                    <a:pt x="594" y="6"/>
                  </a:lnTo>
                  <a:lnTo>
                    <a:pt x="600" y="6"/>
                  </a:lnTo>
                  <a:lnTo>
                    <a:pt x="606" y="6"/>
                  </a:lnTo>
                  <a:lnTo>
                    <a:pt x="612" y="6"/>
                  </a:lnTo>
                  <a:lnTo>
                    <a:pt x="618" y="6"/>
                  </a:lnTo>
                  <a:lnTo>
                    <a:pt x="624" y="12"/>
                  </a:lnTo>
                  <a:lnTo>
                    <a:pt x="630" y="12"/>
                  </a:lnTo>
                  <a:lnTo>
                    <a:pt x="636" y="12"/>
                  </a:lnTo>
                  <a:lnTo>
                    <a:pt x="642" y="12"/>
                  </a:lnTo>
                  <a:lnTo>
                    <a:pt x="642" y="18"/>
                  </a:lnTo>
                  <a:lnTo>
                    <a:pt x="648" y="18"/>
                  </a:lnTo>
                  <a:lnTo>
                    <a:pt x="654" y="18"/>
                  </a:lnTo>
                  <a:lnTo>
                    <a:pt x="660" y="24"/>
                  </a:lnTo>
                  <a:lnTo>
                    <a:pt x="666" y="24"/>
                  </a:lnTo>
                  <a:lnTo>
                    <a:pt x="672" y="24"/>
                  </a:lnTo>
                  <a:lnTo>
                    <a:pt x="672" y="30"/>
                  </a:lnTo>
                  <a:lnTo>
                    <a:pt x="678" y="30"/>
                  </a:lnTo>
                  <a:lnTo>
                    <a:pt x="684" y="36"/>
                  </a:lnTo>
                  <a:lnTo>
                    <a:pt x="690" y="36"/>
                  </a:lnTo>
                  <a:lnTo>
                    <a:pt x="696" y="36"/>
                  </a:lnTo>
                  <a:lnTo>
                    <a:pt x="696" y="42"/>
                  </a:lnTo>
                  <a:lnTo>
                    <a:pt x="702" y="42"/>
                  </a:lnTo>
                  <a:lnTo>
                    <a:pt x="708" y="48"/>
                  </a:lnTo>
                  <a:lnTo>
                    <a:pt x="714" y="48"/>
                  </a:lnTo>
                  <a:lnTo>
                    <a:pt x="720" y="54"/>
                  </a:lnTo>
                  <a:lnTo>
                    <a:pt x="726" y="54"/>
                  </a:lnTo>
                  <a:lnTo>
                    <a:pt x="726" y="60"/>
                  </a:lnTo>
                  <a:lnTo>
                    <a:pt x="732" y="60"/>
                  </a:lnTo>
                  <a:lnTo>
                    <a:pt x="732" y="66"/>
                  </a:lnTo>
                  <a:lnTo>
                    <a:pt x="738" y="66"/>
                  </a:lnTo>
                  <a:lnTo>
                    <a:pt x="744" y="66"/>
                  </a:lnTo>
                  <a:lnTo>
                    <a:pt x="744" y="72"/>
                  </a:lnTo>
                  <a:lnTo>
                    <a:pt x="750" y="72"/>
                  </a:lnTo>
                  <a:lnTo>
                    <a:pt x="750" y="78"/>
                  </a:lnTo>
                  <a:lnTo>
                    <a:pt x="756" y="78"/>
                  </a:lnTo>
                  <a:lnTo>
                    <a:pt x="762" y="84"/>
                  </a:lnTo>
                  <a:lnTo>
                    <a:pt x="768" y="84"/>
                  </a:lnTo>
                  <a:lnTo>
                    <a:pt x="768" y="90"/>
                  </a:lnTo>
                  <a:lnTo>
                    <a:pt x="774" y="90"/>
                  </a:lnTo>
                  <a:lnTo>
                    <a:pt x="774" y="96"/>
                  </a:lnTo>
                  <a:lnTo>
                    <a:pt x="780" y="96"/>
                  </a:lnTo>
                  <a:lnTo>
                    <a:pt x="780" y="102"/>
                  </a:lnTo>
                  <a:lnTo>
                    <a:pt x="786" y="102"/>
                  </a:lnTo>
                  <a:lnTo>
                    <a:pt x="792" y="102"/>
                  </a:lnTo>
                  <a:lnTo>
                    <a:pt x="792" y="108"/>
                  </a:lnTo>
                  <a:lnTo>
                    <a:pt x="798" y="108"/>
                  </a:lnTo>
                  <a:lnTo>
                    <a:pt x="798" y="114"/>
                  </a:lnTo>
                  <a:lnTo>
                    <a:pt x="804" y="114"/>
                  </a:lnTo>
                  <a:lnTo>
                    <a:pt x="804" y="120"/>
                  </a:lnTo>
                  <a:lnTo>
                    <a:pt x="810" y="120"/>
                  </a:lnTo>
                  <a:lnTo>
                    <a:pt x="816" y="126"/>
                  </a:lnTo>
                  <a:lnTo>
                    <a:pt x="822" y="132"/>
                  </a:lnTo>
                  <a:lnTo>
                    <a:pt x="828" y="138"/>
                  </a:lnTo>
                  <a:lnTo>
                    <a:pt x="834" y="144"/>
                  </a:lnTo>
                  <a:lnTo>
                    <a:pt x="840" y="150"/>
                  </a:lnTo>
                  <a:lnTo>
                    <a:pt x="846" y="156"/>
                  </a:lnTo>
                  <a:lnTo>
                    <a:pt x="852" y="162"/>
                  </a:lnTo>
                  <a:lnTo>
                    <a:pt x="858" y="168"/>
                  </a:lnTo>
                  <a:lnTo>
                    <a:pt x="864" y="174"/>
                  </a:lnTo>
                  <a:lnTo>
                    <a:pt x="870" y="174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51" name="Freeform 5"/>
            <p:cNvSpPr>
              <a:spLocks/>
            </p:cNvSpPr>
            <p:nvPr/>
          </p:nvSpPr>
          <p:spPr bwMode="auto">
            <a:xfrm>
              <a:off x="1992" y="2874"/>
              <a:ext cx="864" cy="318"/>
            </a:xfrm>
            <a:custGeom>
              <a:avLst/>
              <a:gdLst>
                <a:gd name="T0" fmla="*/ 12 w 864"/>
                <a:gd name="T1" fmla="*/ 18 h 318"/>
                <a:gd name="T2" fmla="*/ 30 w 864"/>
                <a:gd name="T3" fmla="*/ 30 h 318"/>
                <a:gd name="T4" fmla="*/ 48 w 864"/>
                <a:gd name="T5" fmla="*/ 48 h 318"/>
                <a:gd name="T6" fmla="*/ 60 w 864"/>
                <a:gd name="T7" fmla="*/ 66 h 318"/>
                <a:gd name="T8" fmla="*/ 78 w 864"/>
                <a:gd name="T9" fmla="*/ 84 h 318"/>
                <a:gd name="T10" fmla="*/ 96 w 864"/>
                <a:gd name="T11" fmla="*/ 102 h 318"/>
                <a:gd name="T12" fmla="*/ 114 w 864"/>
                <a:gd name="T13" fmla="*/ 120 h 318"/>
                <a:gd name="T14" fmla="*/ 132 w 864"/>
                <a:gd name="T15" fmla="*/ 132 h 318"/>
                <a:gd name="T16" fmla="*/ 150 w 864"/>
                <a:gd name="T17" fmla="*/ 150 h 318"/>
                <a:gd name="T18" fmla="*/ 162 w 864"/>
                <a:gd name="T19" fmla="*/ 168 h 318"/>
                <a:gd name="T20" fmla="*/ 180 w 864"/>
                <a:gd name="T21" fmla="*/ 180 h 318"/>
                <a:gd name="T22" fmla="*/ 198 w 864"/>
                <a:gd name="T23" fmla="*/ 198 h 318"/>
                <a:gd name="T24" fmla="*/ 216 w 864"/>
                <a:gd name="T25" fmla="*/ 210 h 318"/>
                <a:gd name="T26" fmla="*/ 234 w 864"/>
                <a:gd name="T27" fmla="*/ 228 h 318"/>
                <a:gd name="T28" fmla="*/ 252 w 864"/>
                <a:gd name="T29" fmla="*/ 240 h 318"/>
                <a:gd name="T30" fmla="*/ 264 w 864"/>
                <a:gd name="T31" fmla="*/ 252 h 318"/>
                <a:gd name="T32" fmla="*/ 282 w 864"/>
                <a:gd name="T33" fmla="*/ 264 h 318"/>
                <a:gd name="T34" fmla="*/ 300 w 864"/>
                <a:gd name="T35" fmla="*/ 276 h 318"/>
                <a:gd name="T36" fmla="*/ 318 w 864"/>
                <a:gd name="T37" fmla="*/ 282 h 318"/>
                <a:gd name="T38" fmla="*/ 336 w 864"/>
                <a:gd name="T39" fmla="*/ 288 h 318"/>
                <a:gd name="T40" fmla="*/ 354 w 864"/>
                <a:gd name="T41" fmla="*/ 300 h 318"/>
                <a:gd name="T42" fmla="*/ 366 w 864"/>
                <a:gd name="T43" fmla="*/ 306 h 318"/>
                <a:gd name="T44" fmla="*/ 384 w 864"/>
                <a:gd name="T45" fmla="*/ 312 h 318"/>
                <a:gd name="T46" fmla="*/ 402 w 864"/>
                <a:gd name="T47" fmla="*/ 312 h 318"/>
                <a:gd name="T48" fmla="*/ 420 w 864"/>
                <a:gd name="T49" fmla="*/ 318 h 318"/>
                <a:gd name="T50" fmla="*/ 438 w 864"/>
                <a:gd name="T51" fmla="*/ 318 h 318"/>
                <a:gd name="T52" fmla="*/ 456 w 864"/>
                <a:gd name="T53" fmla="*/ 318 h 318"/>
                <a:gd name="T54" fmla="*/ 468 w 864"/>
                <a:gd name="T55" fmla="*/ 318 h 318"/>
                <a:gd name="T56" fmla="*/ 486 w 864"/>
                <a:gd name="T57" fmla="*/ 312 h 318"/>
                <a:gd name="T58" fmla="*/ 504 w 864"/>
                <a:gd name="T59" fmla="*/ 312 h 318"/>
                <a:gd name="T60" fmla="*/ 522 w 864"/>
                <a:gd name="T61" fmla="*/ 306 h 318"/>
                <a:gd name="T62" fmla="*/ 540 w 864"/>
                <a:gd name="T63" fmla="*/ 300 h 318"/>
                <a:gd name="T64" fmla="*/ 558 w 864"/>
                <a:gd name="T65" fmla="*/ 294 h 318"/>
                <a:gd name="T66" fmla="*/ 570 w 864"/>
                <a:gd name="T67" fmla="*/ 288 h 318"/>
                <a:gd name="T68" fmla="*/ 588 w 864"/>
                <a:gd name="T69" fmla="*/ 276 h 318"/>
                <a:gd name="T70" fmla="*/ 606 w 864"/>
                <a:gd name="T71" fmla="*/ 270 h 318"/>
                <a:gd name="T72" fmla="*/ 624 w 864"/>
                <a:gd name="T73" fmla="*/ 258 h 318"/>
                <a:gd name="T74" fmla="*/ 642 w 864"/>
                <a:gd name="T75" fmla="*/ 246 h 318"/>
                <a:gd name="T76" fmla="*/ 660 w 864"/>
                <a:gd name="T77" fmla="*/ 234 h 318"/>
                <a:gd name="T78" fmla="*/ 672 w 864"/>
                <a:gd name="T79" fmla="*/ 222 h 318"/>
                <a:gd name="T80" fmla="*/ 690 w 864"/>
                <a:gd name="T81" fmla="*/ 204 h 318"/>
                <a:gd name="T82" fmla="*/ 708 w 864"/>
                <a:gd name="T83" fmla="*/ 192 h 318"/>
                <a:gd name="T84" fmla="*/ 726 w 864"/>
                <a:gd name="T85" fmla="*/ 174 h 318"/>
                <a:gd name="T86" fmla="*/ 744 w 864"/>
                <a:gd name="T87" fmla="*/ 162 h 318"/>
                <a:gd name="T88" fmla="*/ 762 w 864"/>
                <a:gd name="T89" fmla="*/ 144 h 318"/>
                <a:gd name="T90" fmla="*/ 774 w 864"/>
                <a:gd name="T91" fmla="*/ 126 h 318"/>
                <a:gd name="T92" fmla="*/ 792 w 864"/>
                <a:gd name="T93" fmla="*/ 108 h 318"/>
                <a:gd name="T94" fmla="*/ 810 w 864"/>
                <a:gd name="T95" fmla="*/ 90 h 318"/>
                <a:gd name="T96" fmla="*/ 828 w 864"/>
                <a:gd name="T97" fmla="*/ 78 h 318"/>
                <a:gd name="T98" fmla="*/ 846 w 864"/>
                <a:gd name="T99" fmla="*/ 60 h 318"/>
                <a:gd name="T100" fmla="*/ 864 w 864"/>
                <a:gd name="T101" fmla="*/ 42 h 318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864" h="318">
                  <a:moveTo>
                    <a:pt x="0" y="0"/>
                  </a:moveTo>
                  <a:lnTo>
                    <a:pt x="0" y="6"/>
                  </a:lnTo>
                  <a:lnTo>
                    <a:pt x="6" y="6"/>
                  </a:lnTo>
                  <a:lnTo>
                    <a:pt x="6" y="12"/>
                  </a:lnTo>
                  <a:lnTo>
                    <a:pt x="12" y="18"/>
                  </a:lnTo>
                  <a:lnTo>
                    <a:pt x="18" y="24"/>
                  </a:lnTo>
                  <a:lnTo>
                    <a:pt x="24" y="24"/>
                  </a:lnTo>
                  <a:lnTo>
                    <a:pt x="24" y="30"/>
                  </a:lnTo>
                  <a:lnTo>
                    <a:pt x="30" y="30"/>
                  </a:lnTo>
                  <a:lnTo>
                    <a:pt x="30" y="36"/>
                  </a:lnTo>
                  <a:lnTo>
                    <a:pt x="36" y="42"/>
                  </a:lnTo>
                  <a:lnTo>
                    <a:pt x="42" y="48"/>
                  </a:lnTo>
                  <a:lnTo>
                    <a:pt x="48" y="48"/>
                  </a:lnTo>
                  <a:lnTo>
                    <a:pt x="48" y="54"/>
                  </a:lnTo>
                  <a:lnTo>
                    <a:pt x="54" y="54"/>
                  </a:lnTo>
                  <a:lnTo>
                    <a:pt x="54" y="60"/>
                  </a:lnTo>
                  <a:lnTo>
                    <a:pt x="60" y="66"/>
                  </a:lnTo>
                  <a:lnTo>
                    <a:pt x="66" y="72"/>
                  </a:lnTo>
                  <a:lnTo>
                    <a:pt x="72" y="78"/>
                  </a:lnTo>
                  <a:lnTo>
                    <a:pt x="78" y="78"/>
                  </a:lnTo>
                  <a:lnTo>
                    <a:pt x="78" y="84"/>
                  </a:lnTo>
                  <a:lnTo>
                    <a:pt x="84" y="90"/>
                  </a:lnTo>
                  <a:lnTo>
                    <a:pt x="90" y="96"/>
                  </a:lnTo>
                  <a:lnTo>
                    <a:pt x="96" y="102"/>
                  </a:lnTo>
                  <a:lnTo>
                    <a:pt x="102" y="102"/>
                  </a:lnTo>
                  <a:lnTo>
                    <a:pt x="102" y="108"/>
                  </a:lnTo>
                  <a:lnTo>
                    <a:pt x="108" y="114"/>
                  </a:lnTo>
                  <a:lnTo>
                    <a:pt x="114" y="120"/>
                  </a:lnTo>
                  <a:lnTo>
                    <a:pt x="120" y="126"/>
                  </a:lnTo>
                  <a:lnTo>
                    <a:pt x="126" y="126"/>
                  </a:lnTo>
                  <a:lnTo>
                    <a:pt x="126" y="132"/>
                  </a:lnTo>
                  <a:lnTo>
                    <a:pt x="132" y="132"/>
                  </a:lnTo>
                  <a:lnTo>
                    <a:pt x="132" y="138"/>
                  </a:lnTo>
                  <a:lnTo>
                    <a:pt x="138" y="144"/>
                  </a:lnTo>
                  <a:lnTo>
                    <a:pt x="144" y="150"/>
                  </a:lnTo>
                  <a:lnTo>
                    <a:pt x="150" y="150"/>
                  </a:lnTo>
                  <a:lnTo>
                    <a:pt x="150" y="156"/>
                  </a:lnTo>
                  <a:lnTo>
                    <a:pt x="156" y="156"/>
                  </a:lnTo>
                  <a:lnTo>
                    <a:pt x="156" y="162"/>
                  </a:lnTo>
                  <a:lnTo>
                    <a:pt x="162" y="162"/>
                  </a:lnTo>
                  <a:lnTo>
                    <a:pt x="162" y="168"/>
                  </a:lnTo>
                  <a:lnTo>
                    <a:pt x="168" y="168"/>
                  </a:lnTo>
                  <a:lnTo>
                    <a:pt x="174" y="174"/>
                  </a:lnTo>
                  <a:lnTo>
                    <a:pt x="180" y="180"/>
                  </a:lnTo>
                  <a:lnTo>
                    <a:pt x="186" y="186"/>
                  </a:lnTo>
                  <a:lnTo>
                    <a:pt x="192" y="192"/>
                  </a:lnTo>
                  <a:lnTo>
                    <a:pt x="198" y="198"/>
                  </a:lnTo>
                  <a:lnTo>
                    <a:pt x="204" y="198"/>
                  </a:lnTo>
                  <a:lnTo>
                    <a:pt x="204" y="204"/>
                  </a:lnTo>
                  <a:lnTo>
                    <a:pt x="210" y="204"/>
                  </a:lnTo>
                  <a:lnTo>
                    <a:pt x="210" y="210"/>
                  </a:lnTo>
                  <a:lnTo>
                    <a:pt x="216" y="210"/>
                  </a:lnTo>
                  <a:lnTo>
                    <a:pt x="216" y="216"/>
                  </a:lnTo>
                  <a:lnTo>
                    <a:pt x="222" y="216"/>
                  </a:lnTo>
                  <a:lnTo>
                    <a:pt x="228" y="222"/>
                  </a:lnTo>
                  <a:lnTo>
                    <a:pt x="234" y="228"/>
                  </a:lnTo>
                  <a:lnTo>
                    <a:pt x="240" y="234"/>
                  </a:lnTo>
                  <a:lnTo>
                    <a:pt x="246" y="234"/>
                  </a:lnTo>
                  <a:lnTo>
                    <a:pt x="252" y="240"/>
                  </a:lnTo>
                  <a:lnTo>
                    <a:pt x="258" y="246"/>
                  </a:lnTo>
                  <a:lnTo>
                    <a:pt x="264" y="252"/>
                  </a:lnTo>
                  <a:lnTo>
                    <a:pt x="270" y="252"/>
                  </a:lnTo>
                  <a:lnTo>
                    <a:pt x="276" y="258"/>
                  </a:lnTo>
                  <a:lnTo>
                    <a:pt x="282" y="258"/>
                  </a:lnTo>
                  <a:lnTo>
                    <a:pt x="282" y="264"/>
                  </a:lnTo>
                  <a:lnTo>
                    <a:pt x="288" y="264"/>
                  </a:lnTo>
                  <a:lnTo>
                    <a:pt x="288" y="270"/>
                  </a:lnTo>
                  <a:lnTo>
                    <a:pt x="294" y="270"/>
                  </a:lnTo>
                  <a:lnTo>
                    <a:pt x="300" y="276"/>
                  </a:lnTo>
                  <a:lnTo>
                    <a:pt x="306" y="276"/>
                  </a:lnTo>
                  <a:lnTo>
                    <a:pt x="312" y="276"/>
                  </a:lnTo>
                  <a:lnTo>
                    <a:pt x="312" y="282"/>
                  </a:lnTo>
                  <a:lnTo>
                    <a:pt x="318" y="282"/>
                  </a:lnTo>
                  <a:lnTo>
                    <a:pt x="324" y="288"/>
                  </a:lnTo>
                  <a:lnTo>
                    <a:pt x="330" y="288"/>
                  </a:lnTo>
                  <a:lnTo>
                    <a:pt x="336" y="288"/>
                  </a:lnTo>
                  <a:lnTo>
                    <a:pt x="336" y="294"/>
                  </a:lnTo>
                  <a:lnTo>
                    <a:pt x="342" y="294"/>
                  </a:lnTo>
                  <a:lnTo>
                    <a:pt x="348" y="294"/>
                  </a:lnTo>
                  <a:lnTo>
                    <a:pt x="354" y="300"/>
                  </a:lnTo>
                  <a:lnTo>
                    <a:pt x="360" y="300"/>
                  </a:lnTo>
                  <a:lnTo>
                    <a:pt x="366" y="306"/>
                  </a:lnTo>
                  <a:lnTo>
                    <a:pt x="372" y="306"/>
                  </a:lnTo>
                  <a:lnTo>
                    <a:pt x="378" y="306"/>
                  </a:lnTo>
                  <a:lnTo>
                    <a:pt x="384" y="306"/>
                  </a:lnTo>
                  <a:lnTo>
                    <a:pt x="384" y="312"/>
                  </a:lnTo>
                  <a:lnTo>
                    <a:pt x="390" y="312"/>
                  </a:lnTo>
                  <a:lnTo>
                    <a:pt x="396" y="312"/>
                  </a:lnTo>
                  <a:lnTo>
                    <a:pt x="402" y="312"/>
                  </a:lnTo>
                  <a:lnTo>
                    <a:pt x="408" y="312"/>
                  </a:lnTo>
                  <a:lnTo>
                    <a:pt x="414" y="318"/>
                  </a:lnTo>
                  <a:lnTo>
                    <a:pt x="420" y="318"/>
                  </a:lnTo>
                  <a:lnTo>
                    <a:pt x="426" y="318"/>
                  </a:lnTo>
                  <a:lnTo>
                    <a:pt x="432" y="318"/>
                  </a:lnTo>
                  <a:lnTo>
                    <a:pt x="438" y="318"/>
                  </a:lnTo>
                  <a:lnTo>
                    <a:pt x="444" y="318"/>
                  </a:lnTo>
                  <a:lnTo>
                    <a:pt x="450" y="318"/>
                  </a:lnTo>
                  <a:lnTo>
                    <a:pt x="456" y="318"/>
                  </a:lnTo>
                  <a:lnTo>
                    <a:pt x="462" y="318"/>
                  </a:lnTo>
                  <a:lnTo>
                    <a:pt x="468" y="318"/>
                  </a:lnTo>
                  <a:lnTo>
                    <a:pt x="474" y="318"/>
                  </a:lnTo>
                  <a:lnTo>
                    <a:pt x="480" y="318"/>
                  </a:lnTo>
                  <a:lnTo>
                    <a:pt x="486" y="318"/>
                  </a:lnTo>
                  <a:lnTo>
                    <a:pt x="486" y="312"/>
                  </a:lnTo>
                  <a:lnTo>
                    <a:pt x="492" y="312"/>
                  </a:lnTo>
                  <a:lnTo>
                    <a:pt x="498" y="312"/>
                  </a:lnTo>
                  <a:lnTo>
                    <a:pt x="504" y="312"/>
                  </a:lnTo>
                  <a:lnTo>
                    <a:pt x="510" y="312"/>
                  </a:lnTo>
                  <a:lnTo>
                    <a:pt x="516" y="312"/>
                  </a:lnTo>
                  <a:lnTo>
                    <a:pt x="516" y="306"/>
                  </a:lnTo>
                  <a:lnTo>
                    <a:pt x="522" y="306"/>
                  </a:lnTo>
                  <a:lnTo>
                    <a:pt x="528" y="306"/>
                  </a:lnTo>
                  <a:lnTo>
                    <a:pt x="534" y="306"/>
                  </a:lnTo>
                  <a:lnTo>
                    <a:pt x="534" y="300"/>
                  </a:lnTo>
                  <a:lnTo>
                    <a:pt x="540" y="300"/>
                  </a:lnTo>
                  <a:lnTo>
                    <a:pt x="546" y="300"/>
                  </a:lnTo>
                  <a:lnTo>
                    <a:pt x="552" y="294"/>
                  </a:lnTo>
                  <a:lnTo>
                    <a:pt x="558" y="294"/>
                  </a:lnTo>
                  <a:lnTo>
                    <a:pt x="564" y="294"/>
                  </a:lnTo>
                  <a:lnTo>
                    <a:pt x="564" y="288"/>
                  </a:lnTo>
                  <a:lnTo>
                    <a:pt x="570" y="288"/>
                  </a:lnTo>
                  <a:lnTo>
                    <a:pt x="576" y="288"/>
                  </a:lnTo>
                  <a:lnTo>
                    <a:pt x="582" y="282"/>
                  </a:lnTo>
                  <a:lnTo>
                    <a:pt x="588" y="282"/>
                  </a:lnTo>
                  <a:lnTo>
                    <a:pt x="588" y="276"/>
                  </a:lnTo>
                  <a:lnTo>
                    <a:pt x="594" y="276"/>
                  </a:lnTo>
                  <a:lnTo>
                    <a:pt x="600" y="270"/>
                  </a:lnTo>
                  <a:lnTo>
                    <a:pt x="606" y="270"/>
                  </a:lnTo>
                  <a:lnTo>
                    <a:pt x="612" y="264"/>
                  </a:lnTo>
                  <a:lnTo>
                    <a:pt x="618" y="264"/>
                  </a:lnTo>
                  <a:lnTo>
                    <a:pt x="618" y="258"/>
                  </a:lnTo>
                  <a:lnTo>
                    <a:pt x="624" y="258"/>
                  </a:lnTo>
                  <a:lnTo>
                    <a:pt x="630" y="252"/>
                  </a:lnTo>
                  <a:lnTo>
                    <a:pt x="636" y="252"/>
                  </a:lnTo>
                  <a:lnTo>
                    <a:pt x="636" y="246"/>
                  </a:lnTo>
                  <a:lnTo>
                    <a:pt x="642" y="246"/>
                  </a:lnTo>
                  <a:lnTo>
                    <a:pt x="648" y="240"/>
                  </a:lnTo>
                  <a:lnTo>
                    <a:pt x="654" y="234"/>
                  </a:lnTo>
                  <a:lnTo>
                    <a:pt x="660" y="234"/>
                  </a:lnTo>
                  <a:lnTo>
                    <a:pt x="660" y="228"/>
                  </a:lnTo>
                  <a:lnTo>
                    <a:pt x="666" y="228"/>
                  </a:lnTo>
                  <a:lnTo>
                    <a:pt x="672" y="222"/>
                  </a:lnTo>
                  <a:lnTo>
                    <a:pt x="678" y="216"/>
                  </a:lnTo>
                  <a:lnTo>
                    <a:pt x="684" y="216"/>
                  </a:lnTo>
                  <a:lnTo>
                    <a:pt x="684" y="210"/>
                  </a:lnTo>
                  <a:lnTo>
                    <a:pt x="690" y="210"/>
                  </a:lnTo>
                  <a:lnTo>
                    <a:pt x="690" y="204"/>
                  </a:lnTo>
                  <a:lnTo>
                    <a:pt x="696" y="204"/>
                  </a:lnTo>
                  <a:lnTo>
                    <a:pt x="696" y="198"/>
                  </a:lnTo>
                  <a:lnTo>
                    <a:pt x="702" y="198"/>
                  </a:lnTo>
                  <a:lnTo>
                    <a:pt x="708" y="192"/>
                  </a:lnTo>
                  <a:lnTo>
                    <a:pt x="714" y="186"/>
                  </a:lnTo>
                  <a:lnTo>
                    <a:pt x="720" y="180"/>
                  </a:lnTo>
                  <a:lnTo>
                    <a:pt x="726" y="174"/>
                  </a:lnTo>
                  <a:lnTo>
                    <a:pt x="732" y="168"/>
                  </a:lnTo>
                  <a:lnTo>
                    <a:pt x="738" y="168"/>
                  </a:lnTo>
                  <a:lnTo>
                    <a:pt x="738" y="162"/>
                  </a:lnTo>
                  <a:lnTo>
                    <a:pt x="744" y="162"/>
                  </a:lnTo>
                  <a:lnTo>
                    <a:pt x="744" y="156"/>
                  </a:lnTo>
                  <a:lnTo>
                    <a:pt x="750" y="156"/>
                  </a:lnTo>
                  <a:lnTo>
                    <a:pt x="750" y="150"/>
                  </a:lnTo>
                  <a:lnTo>
                    <a:pt x="756" y="144"/>
                  </a:lnTo>
                  <a:lnTo>
                    <a:pt x="762" y="144"/>
                  </a:lnTo>
                  <a:lnTo>
                    <a:pt x="762" y="138"/>
                  </a:lnTo>
                  <a:lnTo>
                    <a:pt x="768" y="138"/>
                  </a:lnTo>
                  <a:lnTo>
                    <a:pt x="768" y="132"/>
                  </a:lnTo>
                  <a:lnTo>
                    <a:pt x="774" y="132"/>
                  </a:lnTo>
                  <a:lnTo>
                    <a:pt x="774" y="126"/>
                  </a:lnTo>
                  <a:lnTo>
                    <a:pt x="780" y="126"/>
                  </a:lnTo>
                  <a:lnTo>
                    <a:pt x="786" y="120"/>
                  </a:lnTo>
                  <a:lnTo>
                    <a:pt x="786" y="114"/>
                  </a:lnTo>
                  <a:lnTo>
                    <a:pt x="792" y="114"/>
                  </a:lnTo>
                  <a:lnTo>
                    <a:pt x="792" y="108"/>
                  </a:lnTo>
                  <a:lnTo>
                    <a:pt x="798" y="108"/>
                  </a:lnTo>
                  <a:lnTo>
                    <a:pt x="798" y="102"/>
                  </a:lnTo>
                  <a:lnTo>
                    <a:pt x="804" y="102"/>
                  </a:lnTo>
                  <a:lnTo>
                    <a:pt x="810" y="96"/>
                  </a:lnTo>
                  <a:lnTo>
                    <a:pt x="810" y="90"/>
                  </a:lnTo>
                  <a:lnTo>
                    <a:pt x="816" y="90"/>
                  </a:lnTo>
                  <a:lnTo>
                    <a:pt x="816" y="84"/>
                  </a:lnTo>
                  <a:lnTo>
                    <a:pt x="822" y="84"/>
                  </a:lnTo>
                  <a:lnTo>
                    <a:pt x="822" y="78"/>
                  </a:lnTo>
                  <a:lnTo>
                    <a:pt x="828" y="78"/>
                  </a:lnTo>
                  <a:lnTo>
                    <a:pt x="834" y="72"/>
                  </a:lnTo>
                  <a:lnTo>
                    <a:pt x="834" y="66"/>
                  </a:lnTo>
                  <a:lnTo>
                    <a:pt x="840" y="66"/>
                  </a:lnTo>
                  <a:lnTo>
                    <a:pt x="840" y="60"/>
                  </a:lnTo>
                  <a:lnTo>
                    <a:pt x="846" y="60"/>
                  </a:lnTo>
                  <a:lnTo>
                    <a:pt x="846" y="54"/>
                  </a:lnTo>
                  <a:lnTo>
                    <a:pt x="852" y="54"/>
                  </a:lnTo>
                  <a:lnTo>
                    <a:pt x="852" y="48"/>
                  </a:lnTo>
                  <a:lnTo>
                    <a:pt x="858" y="42"/>
                  </a:lnTo>
                  <a:lnTo>
                    <a:pt x="864" y="42"/>
                  </a:lnTo>
                  <a:lnTo>
                    <a:pt x="864" y="36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52" name="Freeform 6"/>
            <p:cNvSpPr>
              <a:spLocks/>
            </p:cNvSpPr>
            <p:nvPr/>
          </p:nvSpPr>
          <p:spPr bwMode="auto">
            <a:xfrm>
              <a:off x="2856" y="2700"/>
              <a:ext cx="870" cy="378"/>
            </a:xfrm>
            <a:custGeom>
              <a:avLst/>
              <a:gdLst>
                <a:gd name="T0" fmla="*/ 12 w 870"/>
                <a:gd name="T1" fmla="*/ 198 h 378"/>
                <a:gd name="T2" fmla="*/ 30 w 870"/>
                <a:gd name="T3" fmla="*/ 180 h 378"/>
                <a:gd name="T4" fmla="*/ 48 w 870"/>
                <a:gd name="T5" fmla="*/ 162 h 378"/>
                <a:gd name="T6" fmla="*/ 66 w 870"/>
                <a:gd name="T7" fmla="*/ 150 h 378"/>
                <a:gd name="T8" fmla="*/ 84 w 870"/>
                <a:gd name="T9" fmla="*/ 132 h 378"/>
                <a:gd name="T10" fmla="*/ 102 w 870"/>
                <a:gd name="T11" fmla="*/ 120 h 378"/>
                <a:gd name="T12" fmla="*/ 114 w 870"/>
                <a:gd name="T13" fmla="*/ 102 h 378"/>
                <a:gd name="T14" fmla="*/ 132 w 870"/>
                <a:gd name="T15" fmla="*/ 90 h 378"/>
                <a:gd name="T16" fmla="*/ 150 w 870"/>
                <a:gd name="T17" fmla="*/ 78 h 378"/>
                <a:gd name="T18" fmla="*/ 168 w 870"/>
                <a:gd name="T19" fmla="*/ 66 h 378"/>
                <a:gd name="T20" fmla="*/ 186 w 870"/>
                <a:gd name="T21" fmla="*/ 54 h 378"/>
                <a:gd name="T22" fmla="*/ 204 w 870"/>
                <a:gd name="T23" fmla="*/ 42 h 378"/>
                <a:gd name="T24" fmla="*/ 216 w 870"/>
                <a:gd name="T25" fmla="*/ 36 h 378"/>
                <a:gd name="T26" fmla="*/ 234 w 870"/>
                <a:gd name="T27" fmla="*/ 24 h 378"/>
                <a:gd name="T28" fmla="*/ 252 w 870"/>
                <a:gd name="T29" fmla="*/ 18 h 378"/>
                <a:gd name="T30" fmla="*/ 270 w 870"/>
                <a:gd name="T31" fmla="*/ 12 h 378"/>
                <a:gd name="T32" fmla="*/ 288 w 870"/>
                <a:gd name="T33" fmla="*/ 6 h 378"/>
                <a:gd name="T34" fmla="*/ 306 w 870"/>
                <a:gd name="T35" fmla="*/ 6 h 378"/>
                <a:gd name="T36" fmla="*/ 318 w 870"/>
                <a:gd name="T37" fmla="*/ 0 h 378"/>
                <a:gd name="T38" fmla="*/ 336 w 870"/>
                <a:gd name="T39" fmla="*/ 0 h 378"/>
                <a:gd name="T40" fmla="*/ 354 w 870"/>
                <a:gd name="T41" fmla="*/ 0 h 378"/>
                <a:gd name="T42" fmla="*/ 372 w 870"/>
                <a:gd name="T43" fmla="*/ 0 h 378"/>
                <a:gd name="T44" fmla="*/ 390 w 870"/>
                <a:gd name="T45" fmla="*/ 6 h 378"/>
                <a:gd name="T46" fmla="*/ 408 w 870"/>
                <a:gd name="T47" fmla="*/ 6 h 378"/>
                <a:gd name="T48" fmla="*/ 420 w 870"/>
                <a:gd name="T49" fmla="*/ 12 h 378"/>
                <a:gd name="T50" fmla="*/ 438 w 870"/>
                <a:gd name="T51" fmla="*/ 18 h 378"/>
                <a:gd name="T52" fmla="*/ 456 w 870"/>
                <a:gd name="T53" fmla="*/ 24 h 378"/>
                <a:gd name="T54" fmla="*/ 474 w 870"/>
                <a:gd name="T55" fmla="*/ 30 h 378"/>
                <a:gd name="T56" fmla="*/ 492 w 870"/>
                <a:gd name="T57" fmla="*/ 42 h 378"/>
                <a:gd name="T58" fmla="*/ 510 w 870"/>
                <a:gd name="T59" fmla="*/ 48 h 378"/>
                <a:gd name="T60" fmla="*/ 522 w 870"/>
                <a:gd name="T61" fmla="*/ 60 h 378"/>
                <a:gd name="T62" fmla="*/ 540 w 870"/>
                <a:gd name="T63" fmla="*/ 72 h 378"/>
                <a:gd name="T64" fmla="*/ 558 w 870"/>
                <a:gd name="T65" fmla="*/ 84 h 378"/>
                <a:gd name="T66" fmla="*/ 576 w 870"/>
                <a:gd name="T67" fmla="*/ 102 h 378"/>
                <a:gd name="T68" fmla="*/ 594 w 870"/>
                <a:gd name="T69" fmla="*/ 114 h 378"/>
                <a:gd name="T70" fmla="*/ 612 w 870"/>
                <a:gd name="T71" fmla="*/ 132 h 378"/>
                <a:gd name="T72" fmla="*/ 624 w 870"/>
                <a:gd name="T73" fmla="*/ 144 h 378"/>
                <a:gd name="T74" fmla="*/ 642 w 870"/>
                <a:gd name="T75" fmla="*/ 162 h 378"/>
                <a:gd name="T76" fmla="*/ 660 w 870"/>
                <a:gd name="T77" fmla="*/ 174 h 378"/>
                <a:gd name="T78" fmla="*/ 678 w 870"/>
                <a:gd name="T79" fmla="*/ 192 h 378"/>
                <a:gd name="T80" fmla="*/ 696 w 870"/>
                <a:gd name="T81" fmla="*/ 210 h 378"/>
                <a:gd name="T82" fmla="*/ 714 w 870"/>
                <a:gd name="T83" fmla="*/ 228 h 378"/>
                <a:gd name="T84" fmla="*/ 732 w 870"/>
                <a:gd name="T85" fmla="*/ 246 h 378"/>
                <a:gd name="T86" fmla="*/ 744 w 870"/>
                <a:gd name="T87" fmla="*/ 264 h 378"/>
                <a:gd name="T88" fmla="*/ 762 w 870"/>
                <a:gd name="T89" fmla="*/ 276 h 378"/>
                <a:gd name="T90" fmla="*/ 780 w 870"/>
                <a:gd name="T91" fmla="*/ 294 h 378"/>
                <a:gd name="T92" fmla="*/ 798 w 870"/>
                <a:gd name="T93" fmla="*/ 312 h 378"/>
                <a:gd name="T94" fmla="*/ 816 w 870"/>
                <a:gd name="T95" fmla="*/ 330 h 378"/>
                <a:gd name="T96" fmla="*/ 834 w 870"/>
                <a:gd name="T97" fmla="*/ 348 h 378"/>
                <a:gd name="T98" fmla="*/ 846 w 870"/>
                <a:gd name="T99" fmla="*/ 360 h 378"/>
                <a:gd name="T100" fmla="*/ 864 w 870"/>
                <a:gd name="T101" fmla="*/ 378 h 378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870" h="378">
                  <a:moveTo>
                    <a:pt x="0" y="210"/>
                  </a:moveTo>
                  <a:lnTo>
                    <a:pt x="6" y="210"/>
                  </a:lnTo>
                  <a:lnTo>
                    <a:pt x="6" y="204"/>
                  </a:lnTo>
                  <a:lnTo>
                    <a:pt x="12" y="204"/>
                  </a:lnTo>
                  <a:lnTo>
                    <a:pt x="12" y="198"/>
                  </a:lnTo>
                  <a:lnTo>
                    <a:pt x="18" y="192"/>
                  </a:lnTo>
                  <a:lnTo>
                    <a:pt x="24" y="192"/>
                  </a:lnTo>
                  <a:lnTo>
                    <a:pt x="24" y="186"/>
                  </a:lnTo>
                  <a:lnTo>
                    <a:pt x="30" y="186"/>
                  </a:lnTo>
                  <a:lnTo>
                    <a:pt x="30" y="180"/>
                  </a:lnTo>
                  <a:lnTo>
                    <a:pt x="36" y="180"/>
                  </a:lnTo>
                  <a:lnTo>
                    <a:pt x="36" y="174"/>
                  </a:lnTo>
                  <a:lnTo>
                    <a:pt x="42" y="174"/>
                  </a:lnTo>
                  <a:lnTo>
                    <a:pt x="48" y="168"/>
                  </a:lnTo>
                  <a:lnTo>
                    <a:pt x="48" y="162"/>
                  </a:lnTo>
                  <a:lnTo>
                    <a:pt x="54" y="162"/>
                  </a:lnTo>
                  <a:lnTo>
                    <a:pt x="54" y="156"/>
                  </a:lnTo>
                  <a:lnTo>
                    <a:pt x="60" y="156"/>
                  </a:lnTo>
                  <a:lnTo>
                    <a:pt x="60" y="150"/>
                  </a:lnTo>
                  <a:lnTo>
                    <a:pt x="66" y="150"/>
                  </a:lnTo>
                  <a:lnTo>
                    <a:pt x="72" y="144"/>
                  </a:lnTo>
                  <a:lnTo>
                    <a:pt x="78" y="138"/>
                  </a:lnTo>
                  <a:lnTo>
                    <a:pt x="84" y="132"/>
                  </a:lnTo>
                  <a:lnTo>
                    <a:pt x="90" y="126"/>
                  </a:lnTo>
                  <a:lnTo>
                    <a:pt x="96" y="120"/>
                  </a:lnTo>
                  <a:lnTo>
                    <a:pt x="102" y="120"/>
                  </a:lnTo>
                  <a:lnTo>
                    <a:pt x="102" y="114"/>
                  </a:lnTo>
                  <a:lnTo>
                    <a:pt x="108" y="114"/>
                  </a:lnTo>
                  <a:lnTo>
                    <a:pt x="108" y="108"/>
                  </a:lnTo>
                  <a:lnTo>
                    <a:pt x="114" y="108"/>
                  </a:lnTo>
                  <a:lnTo>
                    <a:pt x="114" y="102"/>
                  </a:lnTo>
                  <a:lnTo>
                    <a:pt x="120" y="102"/>
                  </a:lnTo>
                  <a:lnTo>
                    <a:pt x="126" y="96"/>
                  </a:lnTo>
                  <a:lnTo>
                    <a:pt x="132" y="90"/>
                  </a:lnTo>
                  <a:lnTo>
                    <a:pt x="138" y="90"/>
                  </a:lnTo>
                  <a:lnTo>
                    <a:pt x="138" y="84"/>
                  </a:lnTo>
                  <a:lnTo>
                    <a:pt x="144" y="84"/>
                  </a:lnTo>
                  <a:lnTo>
                    <a:pt x="150" y="78"/>
                  </a:lnTo>
                  <a:lnTo>
                    <a:pt x="156" y="72"/>
                  </a:lnTo>
                  <a:lnTo>
                    <a:pt x="162" y="72"/>
                  </a:lnTo>
                  <a:lnTo>
                    <a:pt x="162" y="66"/>
                  </a:lnTo>
                  <a:lnTo>
                    <a:pt x="168" y="66"/>
                  </a:lnTo>
                  <a:lnTo>
                    <a:pt x="174" y="60"/>
                  </a:lnTo>
                  <a:lnTo>
                    <a:pt x="180" y="60"/>
                  </a:lnTo>
                  <a:lnTo>
                    <a:pt x="180" y="54"/>
                  </a:lnTo>
                  <a:lnTo>
                    <a:pt x="186" y="54"/>
                  </a:lnTo>
                  <a:lnTo>
                    <a:pt x="192" y="48"/>
                  </a:lnTo>
                  <a:lnTo>
                    <a:pt x="198" y="48"/>
                  </a:lnTo>
                  <a:lnTo>
                    <a:pt x="204" y="42"/>
                  </a:lnTo>
                  <a:lnTo>
                    <a:pt x="210" y="42"/>
                  </a:lnTo>
                  <a:lnTo>
                    <a:pt x="210" y="36"/>
                  </a:lnTo>
                  <a:lnTo>
                    <a:pt x="216" y="36"/>
                  </a:lnTo>
                  <a:lnTo>
                    <a:pt x="222" y="30"/>
                  </a:lnTo>
                  <a:lnTo>
                    <a:pt x="228" y="30"/>
                  </a:lnTo>
                  <a:lnTo>
                    <a:pt x="234" y="30"/>
                  </a:lnTo>
                  <a:lnTo>
                    <a:pt x="234" y="24"/>
                  </a:lnTo>
                  <a:lnTo>
                    <a:pt x="240" y="24"/>
                  </a:lnTo>
                  <a:lnTo>
                    <a:pt x="246" y="24"/>
                  </a:lnTo>
                  <a:lnTo>
                    <a:pt x="252" y="18"/>
                  </a:lnTo>
                  <a:lnTo>
                    <a:pt x="258" y="18"/>
                  </a:lnTo>
                  <a:lnTo>
                    <a:pt x="264" y="18"/>
                  </a:lnTo>
                  <a:lnTo>
                    <a:pt x="264" y="12"/>
                  </a:lnTo>
                  <a:lnTo>
                    <a:pt x="270" y="12"/>
                  </a:lnTo>
                  <a:lnTo>
                    <a:pt x="276" y="12"/>
                  </a:lnTo>
                  <a:lnTo>
                    <a:pt x="282" y="12"/>
                  </a:lnTo>
                  <a:lnTo>
                    <a:pt x="282" y="6"/>
                  </a:lnTo>
                  <a:lnTo>
                    <a:pt x="288" y="6"/>
                  </a:lnTo>
                  <a:lnTo>
                    <a:pt x="294" y="6"/>
                  </a:lnTo>
                  <a:lnTo>
                    <a:pt x="300" y="6"/>
                  </a:lnTo>
                  <a:lnTo>
                    <a:pt x="306" y="6"/>
                  </a:lnTo>
                  <a:lnTo>
                    <a:pt x="312" y="6"/>
                  </a:lnTo>
                  <a:lnTo>
                    <a:pt x="312" y="0"/>
                  </a:lnTo>
                  <a:lnTo>
                    <a:pt x="318" y="0"/>
                  </a:lnTo>
                  <a:lnTo>
                    <a:pt x="324" y="0"/>
                  </a:lnTo>
                  <a:lnTo>
                    <a:pt x="330" y="0"/>
                  </a:lnTo>
                  <a:lnTo>
                    <a:pt x="336" y="0"/>
                  </a:lnTo>
                  <a:lnTo>
                    <a:pt x="342" y="0"/>
                  </a:lnTo>
                  <a:lnTo>
                    <a:pt x="348" y="0"/>
                  </a:lnTo>
                  <a:lnTo>
                    <a:pt x="354" y="0"/>
                  </a:lnTo>
                  <a:lnTo>
                    <a:pt x="360" y="0"/>
                  </a:lnTo>
                  <a:lnTo>
                    <a:pt x="366" y="0"/>
                  </a:lnTo>
                  <a:lnTo>
                    <a:pt x="372" y="0"/>
                  </a:lnTo>
                  <a:lnTo>
                    <a:pt x="378" y="0"/>
                  </a:lnTo>
                  <a:lnTo>
                    <a:pt x="384" y="0"/>
                  </a:lnTo>
                  <a:lnTo>
                    <a:pt x="390" y="6"/>
                  </a:lnTo>
                  <a:lnTo>
                    <a:pt x="396" y="6"/>
                  </a:lnTo>
                  <a:lnTo>
                    <a:pt x="402" y="6"/>
                  </a:lnTo>
                  <a:lnTo>
                    <a:pt x="408" y="6"/>
                  </a:lnTo>
                  <a:lnTo>
                    <a:pt x="414" y="6"/>
                  </a:lnTo>
                  <a:lnTo>
                    <a:pt x="414" y="12"/>
                  </a:lnTo>
                  <a:lnTo>
                    <a:pt x="420" y="12"/>
                  </a:lnTo>
                  <a:lnTo>
                    <a:pt x="426" y="12"/>
                  </a:lnTo>
                  <a:lnTo>
                    <a:pt x="432" y="12"/>
                  </a:lnTo>
                  <a:lnTo>
                    <a:pt x="438" y="18"/>
                  </a:lnTo>
                  <a:lnTo>
                    <a:pt x="444" y="18"/>
                  </a:lnTo>
                  <a:lnTo>
                    <a:pt x="450" y="24"/>
                  </a:lnTo>
                  <a:lnTo>
                    <a:pt x="456" y="24"/>
                  </a:lnTo>
                  <a:lnTo>
                    <a:pt x="462" y="24"/>
                  </a:lnTo>
                  <a:lnTo>
                    <a:pt x="462" y="30"/>
                  </a:lnTo>
                  <a:lnTo>
                    <a:pt x="468" y="30"/>
                  </a:lnTo>
                  <a:lnTo>
                    <a:pt x="474" y="30"/>
                  </a:lnTo>
                  <a:lnTo>
                    <a:pt x="480" y="36"/>
                  </a:lnTo>
                  <a:lnTo>
                    <a:pt x="486" y="36"/>
                  </a:lnTo>
                  <a:lnTo>
                    <a:pt x="486" y="42"/>
                  </a:lnTo>
                  <a:lnTo>
                    <a:pt x="492" y="42"/>
                  </a:lnTo>
                  <a:lnTo>
                    <a:pt x="498" y="42"/>
                  </a:lnTo>
                  <a:lnTo>
                    <a:pt x="504" y="48"/>
                  </a:lnTo>
                  <a:lnTo>
                    <a:pt x="510" y="48"/>
                  </a:lnTo>
                  <a:lnTo>
                    <a:pt x="510" y="54"/>
                  </a:lnTo>
                  <a:lnTo>
                    <a:pt x="516" y="54"/>
                  </a:lnTo>
                  <a:lnTo>
                    <a:pt x="516" y="60"/>
                  </a:lnTo>
                  <a:lnTo>
                    <a:pt x="522" y="60"/>
                  </a:lnTo>
                  <a:lnTo>
                    <a:pt x="528" y="66"/>
                  </a:lnTo>
                  <a:lnTo>
                    <a:pt x="534" y="66"/>
                  </a:lnTo>
                  <a:lnTo>
                    <a:pt x="540" y="72"/>
                  </a:lnTo>
                  <a:lnTo>
                    <a:pt x="546" y="78"/>
                  </a:lnTo>
                  <a:lnTo>
                    <a:pt x="552" y="84"/>
                  </a:lnTo>
                  <a:lnTo>
                    <a:pt x="558" y="84"/>
                  </a:lnTo>
                  <a:lnTo>
                    <a:pt x="564" y="90"/>
                  </a:lnTo>
                  <a:lnTo>
                    <a:pt x="570" y="96"/>
                  </a:lnTo>
                  <a:lnTo>
                    <a:pt x="576" y="102"/>
                  </a:lnTo>
                  <a:lnTo>
                    <a:pt x="582" y="102"/>
                  </a:lnTo>
                  <a:lnTo>
                    <a:pt x="582" y="108"/>
                  </a:lnTo>
                  <a:lnTo>
                    <a:pt x="588" y="108"/>
                  </a:lnTo>
                  <a:lnTo>
                    <a:pt x="588" y="114"/>
                  </a:lnTo>
                  <a:lnTo>
                    <a:pt x="594" y="114"/>
                  </a:lnTo>
                  <a:lnTo>
                    <a:pt x="594" y="120"/>
                  </a:lnTo>
                  <a:lnTo>
                    <a:pt x="600" y="120"/>
                  </a:lnTo>
                  <a:lnTo>
                    <a:pt x="606" y="126"/>
                  </a:lnTo>
                  <a:lnTo>
                    <a:pt x="612" y="132"/>
                  </a:lnTo>
                  <a:lnTo>
                    <a:pt x="618" y="138"/>
                  </a:lnTo>
                  <a:lnTo>
                    <a:pt x="624" y="144"/>
                  </a:lnTo>
                  <a:lnTo>
                    <a:pt x="630" y="150"/>
                  </a:lnTo>
                  <a:lnTo>
                    <a:pt x="636" y="150"/>
                  </a:lnTo>
                  <a:lnTo>
                    <a:pt x="636" y="156"/>
                  </a:lnTo>
                  <a:lnTo>
                    <a:pt x="642" y="156"/>
                  </a:lnTo>
                  <a:lnTo>
                    <a:pt x="642" y="162"/>
                  </a:lnTo>
                  <a:lnTo>
                    <a:pt x="648" y="162"/>
                  </a:lnTo>
                  <a:lnTo>
                    <a:pt x="648" y="168"/>
                  </a:lnTo>
                  <a:lnTo>
                    <a:pt x="654" y="168"/>
                  </a:lnTo>
                  <a:lnTo>
                    <a:pt x="660" y="174"/>
                  </a:lnTo>
                  <a:lnTo>
                    <a:pt x="666" y="180"/>
                  </a:lnTo>
                  <a:lnTo>
                    <a:pt x="666" y="186"/>
                  </a:lnTo>
                  <a:lnTo>
                    <a:pt x="672" y="186"/>
                  </a:lnTo>
                  <a:lnTo>
                    <a:pt x="672" y="192"/>
                  </a:lnTo>
                  <a:lnTo>
                    <a:pt x="678" y="192"/>
                  </a:lnTo>
                  <a:lnTo>
                    <a:pt x="684" y="198"/>
                  </a:lnTo>
                  <a:lnTo>
                    <a:pt x="690" y="204"/>
                  </a:lnTo>
                  <a:lnTo>
                    <a:pt x="696" y="210"/>
                  </a:lnTo>
                  <a:lnTo>
                    <a:pt x="696" y="216"/>
                  </a:lnTo>
                  <a:lnTo>
                    <a:pt x="702" y="216"/>
                  </a:lnTo>
                  <a:lnTo>
                    <a:pt x="708" y="222"/>
                  </a:lnTo>
                  <a:lnTo>
                    <a:pt x="714" y="228"/>
                  </a:lnTo>
                  <a:lnTo>
                    <a:pt x="720" y="234"/>
                  </a:lnTo>
                  <a:lnTo>
                    <a:pt x="720" y="240"/>
                  </a:lnTo>
                  <a:lnTo>
                    <a:pt x="726" y="240"/>
                  </a:lnTo>
                  <a:lnTo>
                    <a:pt x="732" y="246"/>
                  </a:lnTo>
                  <a:lnTo>
                    <a:pt x="738" y="252"/>
                  </a:lnTo>
                  <a:lnTo>
                    <a:pt x="744" y="258"/>
                  </a:lnTo>
                  <a:lnTo>
                    <a:pt x="744" y="264"/>
                  </a:lnTo>
                  <a:lnTo>
                    <a:pt x="750" y="264"/>
                  </a:lnTo>
                  <a:lnTo>
                    <a:pt x="750" y="270"/>
                  </a:lnTo>
                  <a:lnTo>
                    <a:pt x="756" y="270"/>
                  </a:lnTo>
                  <a:lnTo>
                    <a:pt x="762" y="276"/>
                  </a:lnTo>
                  <a:lnTo>
                    <a:pt x="768" y="282"/>
                  </a:lnTo>
                  <a:lnTo>
                    <a:pt x="768" y="288"/>
                  </a:lnTo>
                  <a:lnTo>
                    <a:pt x="774" y="288"/>
                  </a:lnTo>
                  <a:lnTo>
                    <a:pt x="774" y="294"/>
                  </a:lnTo>
                  <a:lnTo>
                    <a:pt x="780" y="294"/>
                  </a:lnTo>
                  <a:lnTo>
                    <a:pt x="786" y="300"/>
                  </a:lnTo>
                  <a:lnTo>
                    <a:pt x="792" y="306"/>
                  </a:lnTo>
                  <a:lnTo>
                    <a:pt x="792" y="312"/>
                  </a:lnTo>
                  <a:lnTo>
                    <a:pt x="798" y="312"/>
                  </a:lnTo>
                  <a:lnTo>
                    <a:pt x="798" y="318"/>
                  </a:lnTo>
                  <a:lnTo>
                    <a:pt x="804" y="318"/>
                  </a:lnTo>
                  <a:lnTo>
                    <a:pt x="810" y="324"/>
                  </a:lnTo>
                  <a:lnTo>
                    <a:pt x="816" y="330"/>
                  </a:lnTo>
                  <a:lnTo>
                    <a:pt x="822" y="336"/>
                  </a:lnTo>
                  <a:lnTo>
                    <a:pt x="828" y="342"/>
                  </a:lnTo>
                  <a:lnTo>
                    <a:pt x="834" y="348"/>
                  </a:lnTo>
                  <a:lnTo>
                    <a:pt x="840" y="354"/>
                  </a:lnTo>
                  <a:lnTo>
                    <a:pt x="846" y="360"/>
                  </a:lnTo>
                  <a:lnTo>
                    <a:pt x="852" y="366"/>
                  </a:lnTo>
                  <a:lnTo>
                    <a:pt x="858" y="372"/>
                  </a:lnTo>
                  <a:lnTo>
                    <a:pt x="864" y="372"/>
                  </a:lnTo>
                  <a:lnTo>
                    <a:pt x="864" y="378"/>
                  </a:lnTo>
                  <a:lnTo>
                    <a:pt x="870" y="378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53" name="Freeform 7"/>
            <p:cNvSpPr>
              <a:spLocks/>
            </p:cNvSpPr>
            <p:nvPr/>
          </p:nvSpPr>
          <p:spPr bwMode="auto">
            <a:xfrm>
              <a:off x="3726" y="2784"/>
              <a:ext cx="798" cy="408"/>
            </a:xfrm>
            <a:custGeom>
              <a:avLst/>
              <a:gdLst>
                <a:gd name="T0" fmla="*/ 6 w 798"/>
                <a:gd name="T1" fmla="*/ 306 h 408"/>
                <a:gd name="T2" fmla="*/ 24 w 798"/>
                <a:gd name="T3" fmla="*/ 312 h 408"/>
                <a:gd name="T4" fmla="*/ 36 w 798"/>
                <a:gd name="T5" fmla="*/ 324 h 408"/>
                <a:gd name="T6" fmla="*/ 48 w 798"/>
                <a:gd name="T7" fmla="*/ 336 h 408"/>
                <a:gd name="T8" fmla="*/ 66 w 798"/>
                <a:gd name="T9" fmla="*/ 342 h 408"/>
                <a:gd name="T10" fmla="*/ 78 w 798"/>
                <a:gd name="T11" fmla="*/ 354 h 408"/>
                <a:gd name="T12" fmla="*/ 90 w 798"/>
                <a:gd name="T13" fmla="*/ 360 h 408"/>
                <a:gd name="T14" fmla="*/ 102 w 798"/>
                <a:gd name="T15" fmla="*/ 372 h 408"/>
                <a:gd name="T16" fmla="*/ 120 w 798"/>
                <a:gd name="T17" fmla="*/ 378 h 408"/>
                <a:gd name="T18" fmla="*/ 132 w 798"/>
                <a:gd name="T19" fmla="*/ 384 h 408"/>
                <a:gd name="T20" fmla="*/ 144 w 798"/>
                <a:gd name="T21" fmla="*/ 390 h 408"/>
                <a:gd name="T22" fmla="*/ 156 w 798"/>
                <a:gd name="T23" fmla="*/ 396 h 408"/>
                <a:gd name="T24" fmla="*/ 174 w 798"/>
                <a:gd name="T25" fmla="*/ 396 h 408"/>
                <a:gd name="T26" fmla="*/ 186 w 798"/>
                <a:gd name="T27" fmla="*/ 402 h 408"/>
                <a:gd name="T28" fmla="*/ 198 w 798"/>
                <a:gd name="T29" fmla="*/ 402 h 408"/>
                <a:gd name="T30" fmla="*/ 210 w 798"/>
                <a:gd name="T31" fmla="*/ 408 h 408"/>
                <a:gd name="T32" fmla="*/ 228 w 798"/>
                <a:gd name="T33" fmla="*/ 408 h 408"/>
                <a:gd name="T34" fmla="*/ 240 w 798"/>
                <a:gd name="T35" fmla="*/ 408 h 408"/>
                <a:gd name="T36" fmla="*/ 252 w 798"/>
                <a:gd name="T37" fmla="*/ 408 h 408"/>
                <a:gd name="T38" fmla="*/ 270 w 798"/>
                <a:gd name="T39" fmla="*/ 408 h 408"/>
                <a:gd name="T40" fmla="*/ 282 w 798"/>
                <a:gd name="T41" fmla="*/ 402 h 408"/>
                <a:gd name="T42" fmla="*/ 294 w 798"/>
                <a:gd name="T43" fmla="*/ 402 h 408"/>
                <a:gd name="T44" fmla="*/ 306 w 798"/>
                <a:gd name="T45" fmla="*/ 396 h 408"/>
                <a:gd name="T46" fmla="*/ 324 w 798"/>
                <a:gd name="T47" fmla="*/ 396 h 408"/>
                <a:gd name="T48" fmla="*/ 336 w 798"/>
                <a:gd name="T49" fmla="*/ 390 h 408"/>
                <a:gd name="T50" fmla="*/ 348 w 798"/>
                <a:gd name="T51" fmla="*/ 384 h 408"/>
                <a:gd name="T52" fmla="*/ 360 w 798"/>
                <a:gd name="T53" fmla="*/ 378 h 408"/>
                <a:gd name="T54" fmla="*/ 378 w 798"/>
                <a:gd name="T55" fmla="*/ 372 h 408"/>
                <a:gd name="T56" fmla="*/ 390 w 798"/>
                <a:gd name="T57" fmla="*/ 366 h 408"/>
                <a:gd name="T58" fmla="*/ 402 w 798"/>
                <a:gd name="T59" fmla="*/ 354 h 408"/>
                <a:gd name="T60" fmla="*/ 414 w 798"/>
                <a:gd name="T61" fmla="*/ 348 h 408"/>
                <a:gd name="T62" fmla="*/ 432 w 798"/>
                <a:gd name="T63" fmla="*/ 336 h 408"/>
                <a:gd name="T64" fmla="*/ 444 w 798"/>
                <a:gd name="T65" fmla="*/ 330 h 408"/>
                <a:gd name="T66" fmla="*/ 456 w 798"/>
                <a:gd name="T67" fmla="*/ 318 h 408"/>
                <a:gd name="T68" fmla="*/ 474 w 798"/>
                <a:gd name="T69" fmla="*/ 306 h 408"/>
                <a:gd name="T70" fmla="*/ 486 w 798"/>
                <a:gd name="T71" fmla="*/ 294 h 408"/>
                <a:gd name="T72" fmla="*/ 498 w 798"/>
                <a:gd name="T73" fmla="*/ 282 h 408"/>
                <a:gd name="T74" fmla="*/ 510 w 798"/>
                <a:gd name="T75" fmla="*/ 270 h 408"/>
                <a:gd name="T76" fmla="*/ 528 w 798"/>
                <a:gd name="T77" fmla="*/ 258 h 408"/>
                <a:gd name="T78" fmla="*/ 540 w 798"/>
                <a:gd name="T79" fmla="*/ 246 h 408"/>
                <a:gd name="T80" fmla="*/ 552 w 798"/>
                <a:gd name="T81" fmla="*/ 234 h 408"/>
                <a:gd name="T82" fmla="*/ 564 w 798"/>
                <a:gd name="T83" fmla="*/ 222 h 408"/>
                <a:gd name="T84" fmla="*/ 582 w 798"/>
                <a:gd name="T85" fmla="*/ 204 h 408"/>
                <a:gd name="T86" fmla="*/ 594 w 798"/>
                <a:gd name="T87" fmla="*/ 192 h 408"/>
                <a:gd name="T88" fmla="*/ 606 w 798"/>
                <a:gd name="T89" fmla="*/ 180 h 408"/>
                <a:gd name="T90" fmla="*/ 624 w 798"/>
                <a:gd name="T91" fmla="*/ 162 h 408"/>
                <a:gd name="T92" fmla="*/ 636 w 798"/>
                <a:gd name="T93" fmla="*/ 150 h 408"/>
                <a:gd name="T94" fmla="*/ 648 w 798"/>
                <a:gd name="T95" fmla="*/ 138 h 408"/>
                <a:gd name="T96" fmla="*/ 660 w 798"/>
                <a:gd name="T97" fmla="*/ 126 h 408"/>
                <a:gd name="T98" fmla="*/ 678 w 798"/>
                <a:gd name="T99" fmla="*/ 108 h 408"/>
                <a:gd name="T100" fmla="*/ 690 w 798"/>
                <a:gd name="T101" fmla="*/ 96 h 408"/>
                <a:gd name="T102" fmla="*/ 702 w 798"/>
                <a:gd name="T103" fmla="*/ 84 h 408"/>
                <a:gd name="T104" fmla="*/ 714 w 798"/>
                <a:gd name="T105" fmla="*/ 72 h 408"/>
                <a:gd name="T106" fmla="*/ 732 w 798"/>
                <a:gd name="T107" fmla="*/ 60 h 408"/>
                <a:gd name="T108" fmla="*/ 744 w 798"/>
                <a:gd name="T109" fmla="*/ 48 h 408"/>
                <a:gd name="T110" fmla="*/ 756 w 798"/>
                <a:gd name="T111" fmla="*/ 36 h 408"/>
                <a:gd name="T112" fmla="*/ 768 w 798"/>
                <a:gd name="T113" fmla="*/ 24 h 408"/>
                <a:gd name="T114" fmla="*/ 786 w 798"/>
                <a:gd name="T115" fmla="*/ 12 h 408"/>
                <a:gd name="T116" fmla="*/ 798 w 798"/>
                <a:gd name="T117" fmla="*/ 0 h 408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798" h="408">
                  <a:moveTo>
                    <a:pt x="0" y="294"/>
                  </a:moveTo>
                  <a:lnTo>
                    <a:pt x="0" y="300"/>
                  </a:lnTo>
                  <a:lnTo>
                    <a:pt x="6" y="300"/>
                  </a:lnTo>
                  <a:lnTo>
                    <a:pt x="6" y="306"/>
                  </a:lnTo>
                  <a:lnTo>
                    <a:pt x="12" y="306"/>
                  </a:lnTo>
                  <a:lnTo>
                    <a:pt x="18" y="306"/>
                  </a:lnTo>
                  <a:lnTo>
                    <a:pt x="18" y="312"/>
                  </a:lnTo>
                  <a:lnTo>
                    <a:pt x="24" y="312"/>
                  </a:lnTo>
                  <a:lnTo>
                    <a:pt x="24" y="318"/>
                  </a:lnTo>
                  <a:lnTo>
                    <a:pt x="30" y="318"/>
                  </a:lnTo>
                  <a:lnTo>
                    <a:pt x="30" y="324"/>
                  </a:lnTo>
                  <a:lnTo>
                    <a:pt x="36" y="324"/>
                  </a:lnTo>
                  <a:lnTo>
                    <a:pt x="42" y="330"/>
                  </a:lnTo>
                  <a:lnTo>
                    <a:pt x="48" y="330"/>
                  </a:lnTo>
                  <a:lnTo>
                    <a:pt x="48" y="336"/>
                  </a:lnTo>
                  <a:lnTo>
                    <a:pt x="54" y="336"/>
                  </a:lnTo>
                  <a:lnTo>
                    <a:pt x="54" y="342"/>
                  </a:lnTo>
                  <a:lnTo>
                    <a:pt x="60" y="342"/>
                  </a:lnTo>
                  <a:lnTo>
                    <a:pt x="66" y="342"/>
                  </a:lnTo>
                  <a:lnTo>
                    <a:pt x="66" y="348"/>
                  </a:lnTo>
                  <a:lnTo>
                    <a:pt x="72" y="348"/>
                  </a:lnTo>
                  <a:lnTo>
                    <a:pt x="72" y="354"/>
                  </a:lnTo>
                  <a:lnTo>
                    <a:pt x="78" y="354"/>
                  </a:lnTo>
                  <a:lnTo>
                    <a:pt x="84" y="360"/>
                  </a:lnTo>
                  <a:lnTo>
                    <a:pt x="90" y="360"/>
                  </a:lnTo>
                  <a:lnTo>
                    <a:pt x="96" y="366"/>
                  </a:lnTo>
                  <a:lnTo>
                    <a:pt x="102" y="366"/>
                  </a:lnTo>
                  <a:lnTo>
                    <a:pt x="102" y="372"/>
                  </a:lnTo>
                  <a:lnTo>
                    <a:pt x="108" y="372"/>
                  </a:lnTo>
                  <a:lnTo>
                    <a:pt x="114" y="372"/>
                  </a:lnTo>
                  <a:lnTo>
                    <a:pt x="120" y="378"/>
                  </a:lnTo>
                  <a:lnTo>
                    <a:pt x="126" y="378"/>
                  </a:lnTo>
                  <a:lnTo>
                    <a:pt x="126" y="384"/>
                  </a:lnTo>
                  <a:lnTo>
                    <a:pt x="132" y="384"/>
                  </a:lnTo>
                  <a:lnTo>
                    <a:pt x="138" y="384"/>
                  </a:lnTo>
                  <a:lnTo>
                    <a:pt x="144" y="390"/>
                  </a:lnTo>
                  <a:lnTo>
                    <a:pt x="150" y="390"/>
                  </a:lnTo>
                  <a:lnTo>
                    <a:pt x="156" y="390"/>
                  </a:lnTo>
                  <a:lnTo>
                    <a:pt x="156" y="396"/>
                  </a:lnTo>
                  <a:lnTo>
                    <a:pt x="162" y="396"/>
                  </a:lnTo>
                  <a:lnTo>
                    <a:pt x="168" y="396"/>
                  </a:lnTo>
                  <a:lnTo>
                    <a:pt x="174" y="396"/>
                  </a:lnTo>
                  <a:lnTo>
                    <a:pt x="180" y="402"/>
                  </a:lnTo>
                  <a:lnTo>
                    <a:pt x="186" y="402"/>
                  </a:lnTo>
                  <a:lnTo>
                    <a:pt x="192" y="402"/>
                  </a:lnTo>
                  <a:lnTo>
                    <a:pt x="198" y="402"/>
                  </a:lnTo>
                  <a:lnTo>
                    <a:pt x="204" y="402"/>
                  </a:lnTo>
                  <a:lnTo>
                    <a:pt x="204" y="408"/>
                  </a:lnTo>
                  <a:lnTo>
                    <a:pt x="210" y="408"/>
                  </a:lnTo>
                  <a:lnTo>
                    <a:pt x="216" y="408"/>
                  </a:lnTo>
                  <a:lnTo>
                    <a:pt x="222" y="408"/>
                  </a:lnTo>
                  <a:lnTo>
                    <a:pt x="228" y="408"/>
                  </a:lnTo>
                  <a:lnTo>
                    <a:pt x="234" y="408"/>
                  </a:lnTo>
                  <a:lnTo>
                    <a:pt x="240" y="408"/>
                  </a:lnTo>
                  <a:lnTo>
                    <a:pt x="246" y="408"/>
                  </a:lnTo>
                  <a:lnTo>
                    <a:pt x="252" y="408"/>
                  </a:lnTo>
                  <a:lnTo>
                    <a:pt x="258" y="408"/>
                  </a:lnTo>
                  <a:lnTo>
                    <a:pt x="264" y="408"/>
                  </a:lnTo>
                  <a:lnTo>
                    <a:pt x="270" y="408"/>
                  </a:lnTo>
                  <a:lnTo>
                    <a:pt x="276" y="408"/>
                  </a:lnTo>
                  <a:lnTo>
                    <a:pt x="282" y="402"/>
                  </a:lnTo>
                  <a:lnTo>
                    <a:pt x="288" y="402"/>
                  </a:lnTo>
                  <a:lnTo>
                    <a:pt x="294" y="402"/>
                  </a:lnTo>
                  <a:lnTo>
                    <a:pt x="300" y="402"/>
                  </a:lnTo>
                  <a:lnTo>
                    <a:pt x="306" y="402"/>
                  </a:lnTo>
                  <a:lnTo>
                    <a:pt x="306" y="396"/>
                  </a:lnTo>
                  <a:lnTo>
                    <a:pt x="312" y="396"/>
                  </a:lnTo>
                  <a:lnTo>
                    <a:pt x="318" y="396"/>
                  </a:lnTo>
                  <a:lnTo>
                    <a:pt x="324" y="396"/>
                  </a:lnTo>
                  <a:lnTo>
                    <a:pt x="330" y="390"/>
                  </a:lnTo>
                  <a:lnTo>
                    <a:pt x="336" y="390"/>
                  </a:lnTo>
                  <a:lnTo>
                    <a:pt x="342" y="390"/>
                  </a:lnTo>
                  <a:lnTo>
                    <a:pt x="348" y="384"/>
                  </a:lnTo>
                  <a:lnTo>
                    <a:pt x="354" y="384"/>
                  </a:lnTo>
                  <a:lnTo>
                    <a:pt x="360" y="378"/>
                  </a:lnTo>
                  <a:lnTo>
                    <a:pt x="366" y="378"/>
                  </a:lnTo>
                  <a:lnTo>
                    <a:pt x="372" y="378"/>
                  </a:lnTo>
                  <a:lnTo>
                    <a:pt x="372" y="372"/>
                  </a:lnTo>
                  <a:lnTo>
                    <a:pt x="378" y="372"/>
                  </a:lnTo>
                  <a:lnTo>
                    <a:pt x="384" y="366"/>
                  </a:lnTo>
                  <a:lnTo>
                    <a:pt x="390" y="366"/>
                  </a:lnTo>
                  <a:lnTo>
                    <a:pt x="396" y="360"/>
                  </a:lnTo>
                  <a:lnTo>
                    <a:pt x="402" y="360"/>
                  </a:lnTo>
                  <a:lnTo>
                    <a:pt x="402" y="354"/>
                  </a:lnTo>
                  <a:lnTo>
                    <a:pt x="408" y="354"/>
                  </a:lnTo>
                  <a:lnTo>
                    <a:pt x="414" y="348"/>
                  </a:lnTo>
                  <a:lnTo>
                    <a:pt x="420" y="342"/>
                  </a:lnTo>
                  <a:lnTo>
                    <a:pt x="426" y="342"/>
                  </a:lnTo>
                  <a:lnTo>
                    <a:pt x="432" y="336"/>
                  </a:lnTo>
                  <a:lnTo>
                    <a:pt x="438" y="330"/>
                  </a:lnTo>
                  <a:lnTo>
                    <a:pt x="444" y="330"/>
                  </a:lnTo>
                  <a:lnTo>
                    <a:pt x="450" y="324"/>
                  </a:lnTo>
                  <a:lnTo>
                    <a:pt x="456" y="318"/>
                  </a:lnTo>
                  <a:lnTo>
                    <a:pt x="462" y="312"/>
                  </a:lnTo>
                  <a:lnTo>
                    <a:pt x="468" y="312"/>
                  </a:lnTo>
                  <a:lnTo>
                    <a:pt x="474" y="306"/>
                  </a:lnTo>
                  <a:lnTo>
                    <a:pt x="480" y="300"/>
                  </a:lnTo>
                  <a:lnTo>
                    <a:pt x="486" y="294"/>
                  </a:lnTo>
                  <a:lnTo>
                    <a:pt x="492" y="288"/>
                  </a:lnTo>
                  <a:lnTo>
                    <a:pt x="498" y="288"/>
                  </a:lnTo>
                  <a:lnTo>
                    <a:pt x="498" y="282"/>
                  </a:lnTo>
                  <a:lnTo>
                    <a:pt x="504" y="282"/>
                  </a:lnTo>
                  <a:lnTo>
                    <a:pt x="504" y="276"/>
                  </a:lnTo>
                  <a:lnTo>
                    <a:pt x="510" y="276"/>
                  </a:lnTo>
                  <a:lnTo>
                    <a:pt x="510" y="270"/>
                  </a:lnTo>
                  <a:lnTo>
                    <a:pt x="516" y="270"/>
                  </a:lnTo>
                  <a:lnTo>
                    <a:pt x="522" y="264"/>
                  </a:lnTo>
                  <a:lnTo>
                    <a:pt x="528" y="258"/>
                  </a:lnTo>
                  <a:lnTo>
                    <a:pt x="534" y="252"/>
                  </a:lnTo>
                  <a:lnTo>
                    <a:pt x="534" y="246"/>
                  </a:lnTo>
                  <a:lnTo>
                    <a:pt x="540" y="246"/>
                  </a:lnTo>
                  <a:lnTo>
                    <a:pt x="540" y="240"/>
                  </a:lnTo>
                  <a:lnTo>
                    <a:pt x="546" y="240"/>
                  </a:lnTo>
                  <a:lnTo>
                    <a:pt x="552" y="234"/>
                  </a:lnTo>
                  <a:lnTo>
                    <a:pt x="558" y="228"/>
                  </a:lnTo>
                  <a:lnTo>
                    <a:pt x="564" y="222"/>
                  </a:lnTo>
                  <a:lnTo>
                    <a:pt x="570" y="216"/>
                  </a:lnTo>
                  <a:lnTo>
                    <a:pt x="576" y="210"/>
                  </a:lnTo>
                  <a:lnTo>
                    <a:pt x="582" y="204"/>
                  </a:lnTo>
                  <a:lnTo>
                    <a:pt x="588" y="198"/>
                  </a:lnTo>
                  <a:lnTo>
                    <a:pt x="594" y="192"/>
                  </a:lnTo>
                  <a:lnTo>
                    <a:pt x="600" y="186"/>
                  </a:lnTo>
                  <a:lnTo>
                    <a:pt x="606" y="180"/>
                  </a:lnTo>
                  <a:lnTo>
                    <a:pt x="612" y="174"/>
                  </a:lnTo>
                  <a:lnTo>
                    <a:pt x="618" y="168"/>
                  </a:lnTo>
                  <a:lnTo>
                    <a:pt x="624" y="162"/>
                  </a:lnTo>
                  <a:lnTo>
                    <a:pt x="630" y="156"/>
                  </a:lnTo>
                  <a:lnTo>
                    <a:pt x="636" y="150"/>
                  </a:lnTo>
                  <a:lnTo>
                    <a:pt x="642" y="144"/>
                  </a:lnTo>
                  <a:lnTo>
                    <a:pt x="642" y="138"/>
                  </a:lnTo>
                  <a:lnTo>
                    <a:pt x="648" y="138"/>
                  </a:lnTo>
                  <a:lnTo>
                    <a:pt x="654" y="132"/>
                  </a:lnTo>
                  <a:lnTo>
                    <a:pt x="660" y="126"/>
                  </a:lnTo>
                  <a:lnTo>
                    <a:pt x="666" y="120"/>
                  </a:lnTo>
                  <a:lnTo>
                    <a:pt x="666" y="114"/>
                  </a:lnTo>
                  <a:lnTo>
                    <a:pt x="672" y="114"/>
                  </a:lnTo>
                  <a:lnTo>
                    <a:pt x="678" y="108"/>
                  </a:lnTo>
                  <a:lnTo>
                    <a:pt x="684" y="102"/>
                  </a:lnTo>
                  <a:lnTo>
                    <a:pt x="690" y="96"/>
                  </a:lnTo>
                  <a:lnTo>
                    <a:pt x="696" y="90"/>
                  </a:lnTo>
                  <a:lnTo>
                    <a:pt x="702" y="84"/>
                  </a:lnTo>
                  <a:lnTo>
                    <a:pt x="708" y="78"/>
                  </a:lnTo>
                  <a:lnTo>
                    <a:pt x="714" y="72"/>
                  </a:lnTo>
                  <a:lnTo>
                    <a:pt x="720" y="66"/>
                  </a:lnTo>
                  <a:lnTo>
                    <a:pt x="726" y="66"/>
                  </a:lnTo>
                  <a:lnTo>
                    <a:pt x="726" y="60"/>
                  </a:lnTo>
                  <a:lnTo>
                    <a:pt x="732" y="60"/>
                  </a:lnTo>
                  <a:lnTo>
                    <a:pt x="732" y="54"/>
                  </a:lnTo>
                  <a:lnTo>
                    <a:pt x="738" y="54"/>
                  </a:lnTo>
                  <a:lnTo>
                    <a:pt x="738" y="48"/>
                  </a:lnTo>
                  <a:lnTo>
                    <a:pt x="744" y="48"/>
                  </a:lnTo>
                  <a:lnTo>
                    <a:pt x="744" y="42"/>
                  </a:lnTo>
                  <a:lnTo>
                    <a:pt x="750" y="42"/>
                  </a:lnTo>
                  <a:lnTo>
                    <a:pt x="756" y="36"/>
                  </a:lnTo>
                  <a:lnTo>
                    <a:pt x="762" y="30"/>
                  </a:lnTo>
                  <a:lnTo>
                    <a:pt x="768" y="24"/>
                  </a:lnTo>
                  <a:lnTo>
                    <a:pt x="774" y="18"/>
                  </a:lnTo>
                  <a:lnTo>
                    <a:pt x="780" y="18"/>
                  </a:lnTo>
                  <a:lnTo>
                    <a:pt x="780" y="12"/>
                  </a:lnTo>
                  <a:lnTo>
                    <a:pt x="786" y="12"/>
                  </a:lnTo>
                  <a:lnTo>
                    <a:pt x="786" y="6"/>
                  </a:lnTo>
                  <a:lnTo>
                    <a:pt x="792" y="6"/>
                  </a:lnTo>
                  <a:lnTo>
                    <a:pt x="792" y="0"/>
                  </a:lnTo>
                  <a:lnTo>
                    <a:pt x="798" y="0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4456" name="Group 8"/>
          <p:cNvGrpSpPr>
            <a:grpSpLocks/>
          </p:cNvGrpSpPr>
          <p:nvPr/>
        </p:nvGrpSpPr>
        <p:grpSpPr bwMode="auto">
          <a:xfrm>
            <a:off x="2716213" y="2908300"/>
            <a:ext cx="3654425" cy="3143250"/>
            <a:chOff x="1842" y="1956"/>
            <a:chExt cx="1956" cy="1980"/>
          </a:xfrm>
        </p:grpSpPr>
        <p:sp>
          <p:nvSpPr>
            <p:cNvPr id="16447" name="Freeform 9"/>
            <p:cNvSpPr>
              <a:spLocks/>
            </p:cNvSpPr>
            <p:nvPr/>
          </p:nvSpPr>
          <p:spPr bwMode="auto">
            <a:xfrm>
              <a:off x="1842" y="3066"/>
              <a:ext cx="864" cy="870"/>
            </a:xfrm>
            <a:custGeom>
              <a:avLst/>
              <a:gdLst>
                <a:gd name="T0" fmla="*/ 12 w 864"/>
                <a:gd name="T1" fmla="*/ 864 h 870"/>
                <a:gd name="T2" fmla="*/ 30 w 864"/>
                <a:gd name="T3" fmla="*/ 846 h 870"/>
                <a:gd name="T4" fmla="*/ 48 w 864"/>
                <a:gd name="T5" fmla="*/ 828 h 870"/>
                <a:gd name="T6" fmla="*/ 60 w 864"/>
                <a:gd name="T7" fmla="*/ 810 h 870"/>
                <a:gd name="T8" fmla="*/ 78 w 864"/>
                <a:gd name="T9" fmla="*/ 792 h 870"/>
                <a:gd name="T10" fmla="*/ 96 w 864"/>
                <a:gd name="T11" fmla="*/ 774 h 870"/>
                <a:gd name="T12" fmla="*/ 114 w 864"/>
                <a:gd name="T13" fmla="*/ 756 h 870"/>
                <a:gd name="T14" fmla="*/ 132 w 864"/>
                <a:gd name="T15" fmla="*/ 738 h 870"/>
                <a:gd name="T16" fmla="*/ 150 w 864"/>
                <a:gd name="T17" fmla="*/ 726 h 870"/>
                <a:gd name="T18" fmla="*/ 162 w 864"/>
                <a:gd name="T19" fmla="*/ 708 h 870"/>
                <a:gd name="T20" fmla="*/ 180 w 864"/>
                <a:gd name="T21" fmla="*/ 690 h 870"/>
                <a:gd name="T22" fmla="*/ 198 w 864"/>
                <a:gd name="T23" fmla="*/ 672 h 870"/>
                <a:gd name="T24" fmla="*/ 216 w 864"/>
                <a:gd name="T25" fmla="*/ 654 h 870"/>
                <a:gd name="T26" fmla="*/ 234 w 864"/>
                <a:gd name="T27" fmla="*/ 636 h 870"/>
                <a:gd name="T28" fmla="*/ 252 w 864"/>
                <a:gd name="T29" fmla="*/ 618 h 870"/>
                <a:gd name="T30" fmla="*/ 264 w 864"/>
                <a:gd name="T31" fmla="*/ 606 h 870"/>
                <a:gd name="T32" fmla="*/ 282 w 864"/>
                <a:gd name="T33" fmla="*/ 588 h 870"/>
                <a:gd name="T34" fmla="*/ 300 w 864"/>
                <a:gd name="T35" fmla="*/ 570 h 870"/>
                <a:gd name="T36" fmla="*/ 318 w 864"/>
                <a:gd name="T37" fmla="*/ 552 h 870"/>
                <a:gd name="T38" fmla="*/ 336 w 864"/>
                <a:gd name="T39" fmla="*/ 534 h 870"/>
                <a:gd name="T40" fmla="*/ 354 w 864"/>
                <a:gd name="T41" fmla="*/ 516 h 870"/>
                <a:gd name="T42" fmla="*/ 366 w 864"/>
                <a:gd name="T43" fmla="*/ 498 h 870"/>
                <a:gd name="T44" fmla="*/ 384 w 864"/>
                <a:gd name="T45" fmla="*/ 480 h 870"/>
                <a:gd name="T46" fmla="*/ 402 w 864"/>
                <a:gd name="T47" fmla="*/ 468 h 870"/>
                <a:gd name="T48" fmla="*/ 420 w 864"/>
                <a:gd name="T49" fmla="*/ 450 h 870"/>
                <a:gd name="T50" fmla="*/ 438 w 864"/>
                <a:gd name="T51" fmla="*/ 432 h 870"/>
                <a:gd name="T52" fmla="*/ 456 w 864"/>
                <a:gd name="T53" fmla="*/ 414 h 870"/>
                <a:gd name="T54" fmla="*/ 468 w 864"/>
                <a:gd name="T55" fmla="*/ 396 h 870"/>
                <a:gd name="T56" fmla="*/ 486 w 864"/>
                <a:gd name="T57" fmla="*/ 378 h 870"/>
                <a:gd name="T58" fmla="*/ 504 w 864"/>
                <a:gd name="T59" fmla="*/ 360 h 870"/>
                <a:gd name="T60" fmla="*/ 522 w 864"/>
                <a:gd name="T61" fmla="*/ 342 h 870"/>
                <a:gd name="T62" fmla="*/ 540 w 864"/>
                <a:gd name="T63" fmla="*/ 330 h 870"/>
                <a:gd name="T64" fmla="*/ 558 w 864"/>
                <a:gd name="T65" fmla="*/ 312 h 870"/>
                <a:gd name="T66" fmla="*/ 570 w 864"/>
                <a:gd name="T67" fmla="*/ 294 h 870"/>
                <a:gd name="T68" fmla="*/ 588 w 864"/>
                <a:gd name="T69" fmla="*/ 276 h 870"/>
                <a:gd name="T70" fmla="*/ 606 w 864"/>
                <a:gd name="T71" fmla="*/ 258 h 870"/>
                <a:gd name="T72" fmla="*/ 624 w 864"/>
                <a:gd name="T73" fmla="*/ 240 h 870"/>
                <a:gd name="T74" fmla="*/ 642 w 864"/>
                <a:gd name="T75" fmla="*/ 222 h 870"/>
                <a:gd name="T76" fmla="*/ 660 w 864"/>
                <a:gd name="T77" fmla="*/ 210 h 870"/>
                <a:gd name="T78" fmla="*/ 672 w 864"/>
                <a:gd name="T79" fmla="*/ 192 h 870"/>
                <a:gd name="T80" fmla="*/ 690 w 864"/>
                <a:gd name="T81" fmla="*/ 174 h 870"/>
                <a:gd name="T82" fmla="*/ 708 w 864"/>
                <a:gd name="T83" fmla="*/ 156 h 870"/>
                <a:gd name="T84" fmla="*/ 726 w 864"/>
                <a:gd name="T85" fmla="*/ 138 h 870"/>
                <a:gd name="T86" fmla="*/ 744 w 864"/>
                <a:gd name="T87" fmla="*/ 120 h 870"/>
                <a:gd name="T88" fmla="*/ 762 w 864"/>
                <a:gd name="T89" fmla="*/ 102 h 870"/>
                <a:gd name="T90" fmla="*/ 774 w 864"/>
                <a:gd name="T91" fmla="*/ 84 h 870"/>
                <a:gd name="T92" fmla="*/ 792 w 864"/>
                <a:gd name="T93" fmla="*/ 72 h 870"/>
                <a:gd name="T94" fmla="*/ 810 w 864"/>
                <a:gd name="T95" fmla="*/ 54 h 870"/>
                <a:gd name="T96" fmla="*/ 828 w 864"/>
                <a:gd name="T97" fmla="*/ 36 h 870"/>
                <a:gd name="T98" fmla="*/ 846 w 864"/>
                <a:gd name="T99" fmla="*/ 18 h 870"/>
                <a:gd name="T100" fmla="*/ 864 w 864"/>
                <a:gd name="T101" fmla="*/ 0 h 870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864" h="870">
                  <a:moveTo>
                    <a:pt x="0" y="870"/>
                  </a:moveTo>
                  <a:lnTo>
                    <a:pt x="0" y="864"/>
                  </a:lnTo>
                  <a:lnTo>
                    <a:pt x="6" y="864"/>
                  </a:lnTo>
                  <a:lnTo>
                    <a:pt x="12" y="864"/>
                  </a:lnTo>
                  <a:lnTo>
                    <a:pt x="12" y="858"/>
                  </a:lnTo>
                  <a:lnTo>
                    <a:pt x="18" y="852"/>
                  </a:lnTo>
                  <a:lnTo>
                    <a:pt x="24" y="852"/>
                  </a:lnTo>
                  <a:lnTo>
                    <a:pt x="24" y="846"/>
                  </a:lnTo>
                  <a:lnTo>
                    <a:pt x="30" y="846"/>
                  </a:lnTo>
                  <a:lnTo>
                    <a:pt x="30" y="840"/>
                  </a:lnTo>
                  <a:lnTo>
                    <a:pt x="36" y="840"/>
                  </a:lnTo>
                  <a:lnTo>
                    <a:pt x="36" y="834"/>
                  </a:lnTo>
                  <a:lnTo>
                    <a:pt x="42" y="828"/>
                  </a:lnTo>
                  <a:lnTo>
                    <a:pt x="48" y="828"/>
                  </a:lnTo>
                  <a:lnTo>
                    <a:pt x="48" y="822"/>
                  </a:lnTo>
                  <a:lnTo>
                    <a:pt x="54" y="822"/>
                  </a:lnTo>
                  <a:lnTo>
                    <a:pt x="54" y="816"/>
                  </a:lnTo>
                  <a:lnTo>
                    <a:pt x="60" y="816"/>
                  </a:lnTo>
                  <a:lnTo>
                    <a:pt x="60" y="810"/>
                  </a:lnTo>
                  <a:lnTo>
                    <a:pt x="66" y="804"/>
                  </a:lnTo>
                  <a:lnTo>
                    <a:pt x="72" y="804"/>
                  </a:lnTo>
                  <a:lnTo>
                    <a:pt x="72" y="798"/>
                  </a:lnTo>
                  <a:lnTo>
                    <a:pt x="78" y="798"/>
                  </a:lnTo>
                  <a:lnTo>
                    <a:pt x="78" y="792"/>
                  </a:lnTo>
                  <a:lnTo>
                    <a:pt x="84" y="792"/>
                  </a:lnTo>
                  <a:lnTo>
                    <a:pt x="84" y="786"/>
                  </a:lnTo>
                  <a:lnTo>
                    <a:pt x="90" y="780"/>
                  </a:lnTo>
                  <a:lnTo>
                    <a:pt x="96" y="780"/>
                  </a:lnTo>
                  <a:lnTo>
                    <a:pt x="96" y="774"/>
                  </a:lnTo>
                  <a:lnTo>
                    <a:pt x="102" y="774"/>
                  </a:lnTo>
                  <a:lnTo>
                    <a:pt x="102" y="768"/>
                  </a:lnTo>
                  <a:lnTo>
                    <a:pt x="108" y="768"/>
                  </a:lnTo>
                  <a:lnTo>
                    <a:pt x="108" y="762"/>
                  </a:lnTo>
                  <a:lnTo>
                    <a:pt x="114" y="756"/>
                  </a:lnTo>
                  <a:lnTo>
                    <a:pt x="120" y="750"/>
                  </a:lnTo>
                  <a:lnTo>
                    <a:pt x="126" y="750"/>
                  </a:lnTo>
                  <a:lnTo>
                    <a:pt x="126" y="744"/>
                  </a:lnTo>
                  <a:lnTo>
                    <a:pt x="132" y="738"/>
                  </a:lnTo>
                  <a:lnTo>
                    <a:pt x="138" y="732"/>
                  </a:lnTo>
                  <a:lnTo>
                    <a:pt x="144" y="726"/>
                  </a:lnTo>
                  <a:lnTo>
                    <a:pt x="150" y="726"/>
                  </a:lnTo>
                  <a:lnTo>
                    <a:pt x="150" y="720"/>
                  </a:lnTo>
                  <a:lnTo>
                    <a:pt x="156" y="714"/>
                  </a:lnTo>
                  <a:lnTo>
                    <a:pt x="162" y="708"/>
                  </a:lnTo>
                  <a:lnTo>
                    <a:pt x="168" y="702"/>
                  </a:lnTo>
                  <a:lnTo>
                    <a:pt x="174" y="702"/>
                  </a:lnTo>
                  <a:lnTo>
                    <a:pt x="174" y="696"/>
                  </a:lnTo>
                  <a:lnTo>
                    <a:pt x="180" y="690"/>
                  </a:lnTo>
                  <a:lnTo>
                    <a:pt x="186" y="684"/>
                  </a:lnTo>
                  <a:lnTo>
                    <a:pt x="192" y="678"/>
                  </a:lnTo>
                  <a:lnTo>
                    <a:pt x="198" y="678"/>
                  </a:lnTo>
                  <a:lnTo>
                    <a:pt x="198" y="672"/>
                  </a:lnTo>
                  <a:lnTo>
                    <a:pt x="204" y="666"/>
                  </a:lnTo>
                  <a:lnTo>
                    <a:pt x="210" y="660"/>
                  </a:lnTo>
                  <a:lnTo>
                    <a:pt x="216" y="654"/>
                  </a:lnTo>
                  <a:lnTo>
                    <a:pt x="222" y="648"/>
                  </a:lnTo>
                  <a:lnTo>
                    <a:pt x="228" y="642"/>
                  </a:lnTo>
                  <a:lnTo>
                    <a:pt x="234" y="636"/>
                  </a:lnTo>
                  <a:lnTo>
                    <a:pt x="240" y="630"/>
                  </a:lnTo>
                  <a:lnTo>
                    <a:pt x="246" y="624"/>
                  </a:lnTo>
                  <a:lnTo>
                    <a:pt x="252" y="618"/>
                  </a:lnTo>
                  <a:lnTo>
                    <a:pt x="258" y="612"/>
                  </a:lnTo>
                  <a:lnTo>
                    <a:pt x="264" y="606"/>
                  </a:lnTo>
                  <a:lnTo>
                    <a:pt x="270" y="600"/>
                  </a:lnTo>
                  <a:lnTo>
                    <a:pt x="276" y="594"/>
                  </a:lnTo>
                  <a:lnTo>
                    <a:pt x="282" y="588"/>
                  </a:lnTo>
                  <a:lnTo>
                    <a:pt x="288" y="582"/>
                  </a:lnTo>
                  <a:lnTo>
                    <a:pt x="294" y="576"/>
                  </a:lnTo>
                  <a:lnTo>
                    <a:pt x="300" y="570"/>
                  </a:lnTo>
                  <a:lnTo>
                    <a:pt x="306" y="564"/>
                  </a:lnTo>
                  <a:lnTo>
                    <a:pt x="312" y="558"/>
                  </a:lnTo>
                  <a:lnTo>
                    <a:pt x="318" y="552"/>
                  </a:lnTo>
                  <a:lnTo>
                    <a:pt x="324" y="546"/>
                  </a:lnTo>
                  <a:lnTo>
                    <a:pt x="330" y="540"/>
                  </a:lnTo>
                  <a:lnTo>
                    <a:pt x="336" y="534"/>
                  </a:lnTo>
                  <a:lnTo>
                    <a:pt x="336" y="528"/>
                  </a:lnTo>
                  <a:lnTo>
                    <a:pt x="342" y="528"/>
                  </a:lnTo>
                  <a:lnTo>
                    <a:pt x="342" y="522"/>
                  </a:lnTo>
                  <a:lnTo>
                    <a:pt x="348" y="522"/>
                  </a:lnTo>
                  <a:lnTo>
                    <a:pt x="354" y="516"/>
                  </a:lnTo>
                  <a:lnTo>
                    <a:pt x="360" y="510"/>
                  </a:lnTo>
                  <a:lnTo>
                    <a:pt x="360" y="504"/>
                  </a:lnTo>
                  <a:lnTo>
                    <a:pt x="366" y="504"/>
                  </a:lnTo>
                  <a:lnTo>
                    <a:pt x="366" y="498"/>
                  </a:lnTo>
                  <a:lnTo>
                    <a:pt x="372" y="498"/>
                  </a:lnTo>
                  <a:lnTo>
                    <a:pt x="378" y="492"/>
                  </a:lnTo>
                  <a:lnTo>
                    <a:pt x="384" y="486"/>
                  </a:lnTo>
                  <a:lnTo>
                    <a:pt x="384" y="480"/>
                  </a:lnTo>
                  <a:lnTo>
                    <a:pt x="390" y="480"/>
                  </a:lnTo>
                  <a:lnTo>
                    <a:pt x="390" y="474"/>
                  </a:lnTo>
                  <a:lnTo>
                    <a:pt x="396" y="474"/>
                  </a:lnTo>
                  <a:lnTo>
                    <a:pt x="402" y="468"/>
                  </a:lnTo>
                  <a:lnTo>
                    <a:pt x="408" y="462"/>
                  </a:lnTo>
                  <a:lnTo>
                    <a:pt x="408" y="456"/>
                  </a:lnTo>
                  <a:lnTo>
                    <a:pt x="414" y="456"/>
                  </a:lnTo>
                  <a:lnTo>
                    <a:pt x="414" y="450"/>
                  </a:lnTo>
                  <a:lnTo>
                    <a:pt x="420" y="450"/>
                  </a:lnTo>
                  <a:lnTo>
                    <a:pt x="426" y="444"/>
                  </a:lnTo>
                  <a:lnTo>
                    <a:pt x="432" y="438"/>
                  </a:lnTo>
                  <a:lnTo>
                    <a:pt x="432" y="432"/>
                  </a:lnTo>
                  <a:lnTo>
                    <a:pt x="438" y="432"/>
                  </a:lnTo>
                  <a:lnTo>
                    <a:pt x="438" y="426"/>
                  </a:lnTo>
                  <a:lnTo>
                    <a:pt x="444" y="426"/>
                  </a:lnTo>
                  <a:lnTo>
                    <a:pt x="444" y="420"/>
                  </a:lnTo>
                  <a:lnTo>
                    <a:pt x="450" y="420"/>
                  </a:lnTo>
                  <a:lnTo>
                    <a:pt x="456" y="414"/>
                  </a:lnTo>
                  <a:lnTo>
                    <a:pt x="456" y="408"/>
                  </a:lnTo>
                  <a:lnTo>
                    <a:pt x="462" y="408"/>
                  </a:lnTo>
                  <a:lnTo>
                    <a:pt x="462" y="402"/>
                  </a:lnTo>
                  <a:lnTo>
                    <a:pt x="468" y="402"/>
                  </a:lnTo>
                  <a:lnTo>
                    <a:pt x="468" y="396"/>
                  </a:lnTo>
                  <a:lnTo>
                    <a:pt x="474" y="396"/>
                  </a:lnTo>
                  <a:lnTo>
                    <a:pt x="480" y="390"/>
                  </a:lnTo>
                  <a:lnTo>
                    <a:pt x="480" y="384"/>
                  </a:lnTo>
                  <a:lnTo>
                    <a:pt x="486" y="384"/>
                  </a:lnTo>
                  <a:lnTo>
                    <a:pt x="486" y="378"/>
                  </a:lnTo>
                  <a:lnTo>
                    <a:pt x="492" y="378"/>
                  </a:lnTo>
                  <a:lnTo>
                    <a:pt x="492" y="372"/>
                  </a:lnTo>
                  <a:lnTo>
                    <a:pt x="498" y="372"/>
                  </a:lnTo>
                  <a:lnTo>
                    <a:pt x="504" y="366"/>
                  </a:lnTo>
                  <a:lnTo>
                    <a:pt x="504" y="360"/>
                  </a:lnTo>
                  <a:lnTo>
                    <a:pt x="510" y="360"/>
                  </a:lnTo>
                  <a:lnTo>
                    <a:pt x="510" y="354"/>
                  </a:lnTo>
                  <a:lnTo>
                    <a:pt x="516" y="354"/>
                  </a:lnTo>
                  <a:lnTo>
                    <a:pt x="516" y="348"/>
                  </a:lnTo>
                  <a:lnTo>
                    <a:pt x="522" y="342"/>
                  </a:lnTo>
                  <a:lnTo>
                    <a:pt x="528" y="342"/>
                  </a:lnTo>
                  <a:lnTo>
                    <a:pt x="528" y="336"/>
                  </a:lnTo>
                  <a:lnTo>
                    <a:pt x="534" y="336"/>
                  </a:lnTo>
                  <a:lnTo>
                    <a:pt x="534" y="330"/>
                  </a:lnTo>
                  <a:lnTo>
                    <a:pt x="540" y="330"/>
                  </a:lnTo>
                  <a:lnTo>
                    <a:pt x="540" y="324"/>
                  </a:lnTo>
                  <a:lnTo>
                    <a:pt x="546" y="318"/>
                  </a:lnTo>
                  <a:lnTo>
                    <a:pt x="552" y="312"/>
                  </a:lnTo>
                  <a:lnTo>
                    <a:pt x="558" y="312"/>
                  </a:lnTo>
                  <a:lnTo>
                    <a:pt x="558" y="306"/>
                  </a:lnTo>
                  <a:lnTo>
                    <a:pt x="564" y="306"/>
                  </a:lnTo>
                  <a:lnTo>
                    <a:pt x="564" y="300"/>
                  </a:lnTo>
                  <a:lnTo>
                    <a:pt x="570" y="294"/>
                  </a:lnTo>
                  <a:lnTo>
                    <a:pt x="576" y="288"/>
                  </a:lnTo>
                  <a:lnTo>
                    <a:pt x="582" y="288"/>
                  </a:lnTo>
                  <a:lnTo>
                    <a:pt x="582" y="282"/>
                  </a:lnTo>
                  <a:lnTo>
                    <a:pt x="588" y="282"/>
                  </a:lnTo>
                  <a:lnTo>
                    <a:pt x="588" y="276"/>
                  </a:lnTo>
                  <a:lnTo>
                    <a:pt x="594" y="270"/>
                  </a:lnTo>
                  <a:lnTo>
                    <a:pt x="600" y="264"/>
                  </a:lnTo>
                  <a:lnTo>
                    <a:pt x="606" y="264"/>
                  </a:lnTo>
                  <a:lnTo>
                    <a:pt x="606" y="258"/>
                  </a:lnTo>
                  <a:lnTo>
                    <a:pt x="612" y="258"/>
                  </a:lnTo>
                  <a:lnTo>
                    <a:pt x="612" y="252"/>
                  </a:lnTo>
                  <a:lnTo>
                    <a:pt x="618" y="246"/>
                  </a:lnTo>
                  <a:lnTo>
                    <a:pt x="624" y="240"/>
                  </a:lnTo>
                  <a:lnTo>
                    <a:pt x="630" y="240"/>
                  </a:lnTo>
                  <a:lnTo>
                    <a:pt x="630" y="234"/>
                  </a:lnTo>
                  <a:lnTo>
                    <a:pt x="636" y="234"/>
                  </a:lnTo>
                  <a:lnTo>
                    <a:pt x="636" y="228"/>
                  </a:lnTo>
                  <a:lnTo>
                    <a:pt x="642" y="222"/>
                  </a:lnTo>
                  <a:lnTo>
                    <a:pt x="648" y="216"/>
                  </a:lnTo>
                  <a:lnTo>
                    <a:pt x="654" y="216"/>
                  </a:lnTo>
                  <a:lnTo>
                    <a:pt x="654" y="210"/>
                  </a:lnTo>
                  <a:lnTo>
                    <a:pt x="660" y="210"/>
                  </a:lnTo>
                  <a:lnTo>
                    <a:pt x="660" y="204"/>
                  </a:lnTo>
                  <a:lnTo>
                    <a:pt x="666" y="198"/>
                  </a:lnTo>
                  <a:lnTo>
                    <a:pt x="672" y="192"/>
                  </a:lnTo>
                  <a:lnTo>
                    <a:pt x="678" y="186"/>
                  </a:lnTo>
                  <a:lnTo>
                    <a:pt x="684" y="186"/>
                  </a:lnTo>
                  <a:lnTo>
                    <a:pt x="684" y="180"/>
                  </a:lnTo>
                  <a:lnTo>
                    <a:pt x="690" y="174"/>
                  </a:lnTo>
                  <a:lnTo>
                    <a:pt x="696" y="168"/>
                  </a:lnTo>
                  <a:lnTo>
                    <a:pt x="702" y="162"/>
                  </a:lnTo>
                  <a:lnTo>
                    <a:pt x="708" y="156"/>
                  </a:lnTo>
                  <a:lnTo>
                    <a:pt x="714" y="150"/>
                  </a:lnTo>
                  <a:lnTo>
                    <a:pt x="720" y="144"/>
                  </a:lnTo>
                  <a:lnTo>
                    <a:pt x="726" y="138"/>
                  </a:lnTo>
                  <a:lnTo>
                    <a:pt x="732" y="132"/>
                  </a:lnTo>
                  <a:lnTo>
                    <a:pt x="738" y="126"/>
                  </a:lnTo>
                  <a:lnTo>
                    <a:pt x="744" y="120"/>
                  </a:lnTo>
                  <a:lnTo>
                    <a:pt x="750" y="114"/>
                  </a:lnTo>
                  <a:lnTo>
                    <a:pt x="756" y="108"/>
                  </a:lnTo>
                  <a:lnTo>
                    <a:pt x="762" y="102"/>
                  </a:lnTo>
                  <a:lnTo>
                    <a:pt x="768" y="96"/>
                  </a:lnTo>
                  <a:lnTo>
                    <a:pt x="774" y="90"/>
                  </a:lnTo>
                  <a:lnTo>
                    <a:pt x="774" y="84"/>
                  </a:lnTo>
                  <a:lnTo>
                    <a:pt x="780" y="84"/>
                  </a:lnTo>
                  <a:lnTo>
                    <a:pt x="786" y="78"/>
                  </a:lnTo>
                  <a:lnTo>
                    <a:pt x="792" y="72"/>
                  </a:lnTo>
                  <a:lnTo>
                    <a:pt x="798" y="66"/>
                  </a:lnTo>
                  <a:lnTo>
                    <a:pt x="798" y="60"/>
                  </a:lnTo>
                  <a:lnTo>
                    <a:pt x="804" y="60"/>
                  </a:lnTo>
                  <a:lnTo>
                    <a:pt x="810" y="54"/>
                  </a:lnTo>
                  <a:lnTo>
                    <a:pt x="816" y="48"/>
                  </a:lnTo>
                  <a:lnTo>
                    <a:pt x="822" y="42"/>
                  </a:lnTo>
                  <a:lnTo>
                    <a:pt x="822" y="36"/>
                  </a:lnTo>
                  <a:lnTo>
                    <a:pt x="828" y="36"/>
                  </a:lnTo>
                  <a:lnTo>
                    <a:pt x="834" y="30"/>
                  </a:lnTo>
                  <a:lnTo>
                    <a:pt x="840" y="24"/>
                  </a:lnTo>
                  <a:lnTo>
                    <a:pt x="846" y="18"/>
                  </a:lnTo>
                  <a:lnTo>
                    <a:pt x="846" y="12"/>
                  </a:lnTo>
                  <a:lnTo>
                    <a:pt x="852" y="12"/>
                  </a:lnTo>
                  <a:lnTo>
                    <a:pt x="858" y="6"/>
                  </a:lnTo>
                  <a:lnTo>
                    <a:pt x="864" y="0"/>
                  </a:lnTo>
                </a:path>
              </a:pathLst>
            </a:custGeom>
            <a:noFill/>
            <a:ln w="19050" cmpd="sng">
              <a:solidFill>
                <a:srgbClr val="FF66C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48" name="Freeform 10"/>
            <p:cNvSpPr>
              <a:spLocks/>
            </p:cNvSpPr>
            <p:nvPr/>
          </p:nvSpPr>
          <p:spPr bwMode="auto">
            <a:xfrm>
              <a:off x="2706" y="2184"/>
              <a:ext cx="870" cy="882"/>
            </a:xfrm>
            <a:custGeom>
              <a:avLst/>
              <a:gdLst>
                <a:gd name="T0" fmla="*/ 12 w 870"/>
                <a:gd name="T1" fmla="*/ 864 h 882"/>
                <a:gd name="T2" fmla="*/ 30 w 870"/>
                <a:gd name="T3" fmla="*/ 846 h 882"/>
                <a:gd name="T4" fmla="*/ 48 w 870"/>
                <a:gd name="T5" fmla="*/ 828 h 882"/>
                <a:gd name="T6" fmla="*/ 66 w 870"/>
                <a:gd name="T7" fmla="*/ 816 h 882"/>
                <a:gd name="T8" fmla="*/ 84 w 870"/>
                <a:gd name="T9" fmla="*/ 798 h 882"/>
                <a:gd name="T10" fmla="*/ 102 w 870"/>
                <a:gd name="T11" fmla="*/ 780 h 882"/>
                <a:gd name="T12" fmla="*/ 120 w 870"/>
                <a:gd name="T13" fmla="*/ 762 h 882"/>
                <a:gd name="T14" fmla="*/ 132 w 870"/>
                <a:gd name="T15" fmla="*/ 744 h 882"/>
                <a:gd name="T16" fmla="*/ 150 w 870"/>
                <a:gd name="T17" fmla="*/ 726 h 882"/>
                <a:gd name="T18" fmla="*/ 168 w 870"/>
                <a:gd name="T19" fmla="*/ 708 h 882"/>
                <a:gd name="T20" fmla="*/ 186 w 870"/>
                <a:gd name="T21" fmla="*/ 696 h 882"/>
                <a:gd name="T22" fmla="*/ 204 w 870"/>
                <a:gd name="T23" fmla="*/ 678 h 882"/>
                <a:gd name="T24" fmla="*/ 222 w 870"/>
                <a:gd name="T25" fmla="*/ 660 h 882"/>
                <a:gd name="T26" fmla="*/ 234 w 870"/>
                <a:gd name="T27" fmla="*/ 642 h 882"/>
                <a:gd name="T28" fmla="*/ 252 w 870"/>
                <a:gd name="T29" fmla="*/ 624 h 882"/>
                <a:gd name="T30" fmla="*/ 270 w 870"/>
                <a:gd name="T31" fmla="*/ 606 h 882"/>
                <a:gd name="T32" fmla="*/ 288 w 870"/>
                <a:gd name="T33" fmla="*/ 588 h 882"/>
                <a:gd name="T34" fmla="*/ 306 w 870"/>
                <a:gd name="T35" fmla="*/ 570 h 882"/>
                <a:gd name="T36" fmla="*/ 324 w 870"/>
                <a:gd name="T37" fmla="*/ 558 h 882"/>
                <a:gd name="T38" fmla="*/ 336 w 870"/>
                <a:gd name="T39" fmla="*/ 540 h 882"/>
                <a:gd name="T40" fmla="*/ 354 w 870"/>
                <a:gd name="T41" fmla="*/ 522 h 882"/>
                <a:gd name="T42" fmla="*/ 372 w 870"/>
                <a:gd name="T43" fmla="*/ 504 h 882"/>
                <a:gd name="T44" fmla="*/ 390 w 870"/>
                <a:gd name="T45" fmla="*/ 486 h 882"/>
                <a:gd name="T46" fmla="*/ 408 w 870"/>
                <a:gd name="T47" fmla="*/ 468 h 882"/>
                <a:gd name="T48" fmla="*/ 426 w 870"/>
                <a:gd name="T49" fmla="*/ 450 h 882"/>
                <a:gd name="T50" fmla="*/ 438 w 870"/>
                <a:gd name="T51" fmla="*/ 432 h 882"/>
                <a:gd name="T52" fmla="*/ 456 w 870"/>
                <a:gd name="T53" fmla="*/ 420 h 882"/>
                <a:gd name="T54" fmla="*/ 474 w 870"/>
                <a:gd name="T55" fmla="*/ 402 h 882"/>
                <a:gd name="T56" fmla="*/ 492 w 870"/>
                <a:gd name="T57" fmla="*/ 384 h 882"/>
                <a:gd name="T58" fmla="*/ 510 w 870"/>
                <a:gd name="T59" fmla="*/ 366 h 882"/>
                <a:gd name="T60" fmla="*/ 528 w 870"/>
                <a:gd name="T61" fmla="*/ 348 h 882"/>
                <a:gd name="T62" fmla="*/ 540 w 870"/>
                <a:gd name="T63" fmla="*/ 330 h 882"/>
                <a:gd name="T64" fmla="*/ 558 w 870"/>
                <a:gd name="T65" fmla="*/ 312 h 882"/>
                <a:gd name="T66" fmla="*/ 576 w 870"/>
                <a:gd name="T67" fmla="*/ 300 h 882"/>
                <a:gd name="T68" fmla="*/ 594 w 870"/>
                <a:gd name="T69" fmla="*/ 282 h 882"/>
                <a:gd name="T70" fmla="*/ 612 w 870"/>
                <a:gd name="T71" fmla="*/ 264 h 882"/>
                <a:gd name="T72" fmla="*/ 630 w 870"/>
                <a:gd name="T73" fmla="*/ 246 h 882"/>
                <a:gd name="T74" fmla="*/ 642 w 870"/>
                <a:gd name="T75" fmla="*/ 228 h 882"/>
                <a:gd name="T76" fmla="*/ 660 w 870"/>
                <a:gd name="T77" fmla="*/ 210 h 882"/>
                <a:gd name="T78" fmla="*/ 678 w 870"/>
                <a:gd name="T79" fmla="*/ 192 h 882"/>
                <a:gd name="T80" fmla="*/ 696 w 870"/>
                <a:gd name="T81" fmla="*/ 174 h 882"/>
                <a:gd name="T82" fmla="*/ 714 w 870"/>
                <a:gd name="T83" fmla="*/ 162 h 882"/>
                <a:gd name="T84" fmla="*/ 732 w 870"/>
                <a:gd name="T85" fmla="*/ 144 h 882"/>
                <a:gd name="T86" fmla="*/ 744 w 870"/>
                <a:gd name="T87" fmla="*/ 126 h 882"/>
                <a:gd name="T88" fmla="*/ 762 w 870"/>
                <a:gd name="T89" fmla="*/ 108 h 882"/>
                <a:gd name="T90" fmla="*/ 780 w 870"/>
                <a:gd name="T91" fmla="*/ 90 h 882"/>
                <a:gd name="T92" fmla="*/ 798 w 870"/>
                <a:gd name="T93" fmla="*/ 72 h 882"/>
                <a:gd name="T94" fmla="*/ 816 w 870"/>
                <a:gd name="T95" fmla="*/ 54 h 882"/>
                <a:gd name="T96" fmla="*/ 834 w 870"/>
                <a:gd name="T97" fmla="*/ 36 h 882"/>
                <a:gd name="T98" fmla="*/ 846 w 870"/>
                <a:gd name="T99" fmla="*/ 24 h 882"/>
                <a:gd name="T100" fmla="*/ 864 w 870"/>
                <a:gd name="T101" fmla="*/ 6 h 882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870" h="882">
                  <a:moveTo>
                    <a:pt x="0" y="882"/>
                  </a:moveTo>
                  <a:lnTo>
                    <a:pt x="6" y="876"/>
                  </a:lnTo>
                  <a:lnTo>
                    <a:pt x="6" y="870"/>
                  </a:lnTo>
                  <a:lnTo>
                    <a:pt x="12" y="870"/>
                  </a:lnTo>
                  <a:lnTo>
                    <a:pt x="12" y="864"/>
                  </a:lnTo>
                  <a:lnTo>
                    <a:pt x="18" y="864"/>
                  </a:lnTo>
                  <a:lnTo>
                    <a:pt x="24" y="858"/>
                  </a:lnTo>
                  <a:lnTo>
                    <a:pt x="24" y="852"/>
                  </a:lnTo>
                  <a:lnTo>
                    <a:pt x="30" y="852"/>
                  </a:lnTo>
                  <a:lnTo>
                    <a:pt x="30" y="846"/>
                  </a:lnTo>
                  <a:lnTo>
                    <a:pt x="36" y="846"/>
                  </a:lnTo>
                  <a:lnTo>
                    <a:pt x="36" y="840"/>
                  </a:lnTo>
                  <a:lnTo>
                    <a:pt x="42" y="840"/>
                  </a:lnTo>
                  <a:lnTo>
                    <a:pt x="48" y="834"/>
                  </a:lnTo>
                  <a:lnTo>
                    <a:pt x="48" y="828"/>
                  </a:lnTo>
                  <a:lnTo>
                    <a:pt x="54" y="828"/>
                  </a:lnTo>
                  <a:lnTo>
                    <a:pt x="54" y="822"/>
                  </a:lnTo>
                  <a:lnTo>
                    <a:pt x="60" y="822"/>
                  </a:lnTo>
                  <a:lnTo>
                    <a:pt x="60" y="816"/>
                  </a:lnTo>
                  <a:lnTo>
                    <a:pt x="66" y="816"/>
                  </a:lnTo>
                  <a:lnTo>
                    <a:pt x="72" y="810"/>
                  </a:lnTo>
                  <a:lnTo>
                    <a:pt x="72" y="804"/>
                  </a:lnTo>
                  <a:lnTo>
                    <a:pt x="78" y="804"/>
                  </a:lnTo>
                  <a:lnTo>
                    <a:pt x="78" y="798"/>
                  </a:lnTo>
                  <a:lnTo>
                    <a:pt x="84" y="798"/>
                  </a:lnTo>
                  <a:lnTo>
                    <a:pt x="84" y="792"/>
                  </a:lnTo>
                  <a:lnTo>
                    <a:pt x="90" y="792"/>
                  </a:lnTo>
                  <a:lnTo>
                    <a:pt x="96" y="786"/>
                  </a:lnTo>
                  <a:lnTo>
                    <a:pt x="96" y="780"/>
                  </a:lnTo>
                  <a:lnTo>
                    <a:pt x="102" y="780"/>
                  </a:lnTo>
                  <a:lnTo>
                    <a:pt x="102" y="774"/>
                  </a:lnTo>
                  <a:lnTo>
                    <a:pt x="108" y="774"/>
                  </a:lnTo>
                  <a:lnTo>
                    <a:pt x="108" y="768"/>
                  </a:lnTo>
                  <a:lnTo>
                    <a:pt x="114" y="768"/>
                  </a:lnTo>
                  <a:lnTo>
                    <a:pt x="120" y="762"/>
                  </a:lnTo>
                  <a:lnTo>
                    <a:pt x="120" y="756"/>
                  </a:lnTo>
                  <a:lnTo>
                    <a:pt x="126" y="756"/>
                  </a:lnTo>
                  <a:lnTo>
                    <a:pt x="126" y="750"/>
                  </a:lnTo>
                  <a:lnTo>
                    <a:pt x="132" y="750"/>
                  </a:lnTo>
                  <a:lnTo>
                    <a:pt x="132" y="744"/>
                  </a:lnTo>
                  <a:lnTo>
                    <a:pt x="138" y="744"/>
                  </a:lnTo>
                  <a:lnTo>
                    <a:pt x="138" y="738"/>
                  </a:lnTo>
                  <a:lnTo>
                    <a:pt x="144" y="732"/>
                  </a:lnTo>
                  <a:lnTo>
                    <a:pt x="150" y="732"/>
                  </a:lnTo>
                  <a:lnTo>
                    <a:pt x="150" y="726"/>
                  </a:lnTo>
                  <a:lnTo>
                    <a:pt x="156" y="726"/>
                  </a:lnTo>
                  <a:lnTo>
                    <a:pt x="156" y="720"/>
                  </a:lnTo>
                  <a:lnTo>
                    <a:pt x="162" y="720"/>
                  </a:lnTo>
                  <a:lnTo>
                    <a:pt x="162" y="714"/>
                  </a:lnTo>
                  <a:lnTo>
                    <a:pt x="168" y="708"/>
                  </a:lnTo>
                  <a:lnTo>
                    <a:pt x="174" y="708"/>
                  </a:lnTo>
                  <a:lnTo>
                    <a:pt x="174" y="702"/>
                  </a:lnTo>
                  <a:lnTo>
                    <a:pt x="180" y="702"/>
                  </a:lnTo>
                  <a:lnTo>
                    <a:pt x="180" y="696"/>
                  </a:lnTo>
                  <a:lnTo>
                    <a:pt x="186" y="696"/>
                  </a:lnTo>
                  <a:lnTo>
                    <a:pt x="186" y="690"/>
                  </a:lnTo>
                  <a:lnTo>
                    <a:pt x="192" y="684"/>
                  </a:lnTo>
                  <a:lnTo>
                    <a:pt x="198" y="684"/>
                  </a:lnTo>
                  <a:lnTo>
                    <a:pt x="198" y="678"/>
                  </a:lnTo>
                  <a:lnTo>
                    <a:pt x="204" y="678"/>
                  </a:lnTo>
                  <a:lnTo>
                    <a:pt x="204" y="672"/>
                  </a:lnTo>
                  <a:lnTo>
                    <a:pt x="210" y="672"/>
                  </a:lnTo>
                  <a:lnTo>
                    <a:pt x="210" y="666"/>
                  </a:lnTo>
                  <a:lnTo>
                    <a:pt x="216" y="660"/>
                  </a:lnTo>
                  <a:lnTo>
                    <a:pt x="222" y="660"/>
                  </a:lnTo>
                  <a:lnTo>
                    <a:pt x="222" y="654"/>
                  </a:lnTo>
                  <a:lnTo>
                    <a:pt x="228" y="654"/>
                  </a:lnTo>
                  <a:lnTo>
                    <a:pt x="228" y="648"/>
                  </a:lnTo>
                  <a:lnTo>
                    <a:pt x="234" y="642"/>
                  </a:lnTo>
                  <a:lnTo>
                    <a:pt x="240" y="636"/>
                  </a:lnTo>
                  <a:lnTo>
                    <a:pt x="246" y="630"/>
                  </a:lnTo>
                  <a:lnTo>
                    <a:pt x="252" y="630"/>
                  </a:lnTo>
                  <a:lnTo>
                    <a:pt x="252" y="624"/>
                  </a:lnTo>
                  <a:lnTo>
                    <a:pt x="258" y="618"/>
                  </a:lnTo>
                  <a:lnTo>
                    <a:pt x="264" y="612"/>
                  </a:lnTo>
                  <a:lnTo>
                    <a:pt x="270" y="606"/>
                  </a:lnTo>
                  <a:lnTo>
                    <a:pt x="276" y="606"/>
                  </a:lnTo>
                  <a:lnTo>
                    <a:pt x="276" y="600"/>
                  </a:lnTo>
                  <a:lnTo>
                    <a:pt x="282" y="594"/>
                  </a:lnTo>
                  <a:lnTo>
                    <a:pt x="288" y="588"/>
                  </a:lnTo>
                  <a:lnTo>
                    <a:pt x="294" y="582"/>
                  </a:lnTo>
                  <a:lnTo>
                    <a:pt x="300" y="582"/>
                  </a:lnTo>
                  <a:lnTo>
                    <a:pt x="300" y="576"/>
                  </a:lnTo>
                  <a:lnTo>
                    <a:pt x="306" y="570"/>
                  </a:lnTo>
                  <a:lnTo>
                    <a:pt x="312" y="564"/>
                  </a:lnTo>
                  <a:lnTo>
                    <a:pt x="318" y="558"/>
                  </a:lnTo>
                  <a:lnTo>
                    <a:pt x="324" y="558"/>
                  </a:lnTo>
                  <a:lnTo>
                    <a:pt x="324" y="552"/>
                  </a:lnTo>
                  <a:lnTo>
                    <a:pt x="330" y="546"/>
                  </a:lnTo>
                  <a:lnTo>
                    <a:pt x="336" y="540"/>
                  </a:lnTo>
                  <a:lnTo>
                    <a:pt x="342" y="534"/>
                  </a:lnTo>
                  <a:lnTo>
                    <a:pt x="348" y="528"/>
                  </a:lnTo>
                  <a:lnTo>
                    <a:pt x="354" y="522"/>
                  </a:lnTo>
                  <a:lnTo>
                    <a:pt x="360" y="516"/>
                  </a:lnTo>
                  <a:lnTo>
                    <a:pt x="366" y="510"/>
                  </a:lnTo>
                  <a:lnTo>
                    <a:pt x="372" y="504"/>
                  </a:lnTo>
                  <a:lnTo>
                    <a:pt x="378" y="498"/>
                  </a:lnTo>
                  <a:lnTo>
                    <a:pt x="384" y="492"/>
                  </a:lnTo>
                  <a:lnTo>
                    <a:pt x="390" y="486"/>
                  </a:lnTo>
                  <a:lnTo>
                    <a:pt x="396" y="480"/>
                  </a:lnTo>
                  <a:lnTo>
                    <a:pt x="402" y="474"/>
                  </a:lnTo>
                  <a:lnTo>
                    <a:pt x="408" y="468"/>
                  </a:lnTo>
                  <a:lnTo>
                    <a:pt x="414" y="462"/>
                  </a:lnTo>
                  <a:lnTo>
                    <a:pt x="414" y="456"/>
                  </a:lnTo>
                  <a:lnTo>
                    <a:pt x="420" y="456"/>
                  </a:lnTo>
                  <a:lnTo>
                    <a:pt x="426" y="450"/>
                  </a:lnTo>
                  <a:lnTo>
                    <a:pt x="432" y="444"/>
                  </a:lnTo>
                  <a:lnTo>
                    <a:pt x="438" y="438"/>
                  </a:lnTo>
                  <a:lnTo>
                    <a:pt x="438" y="432"/>
                  </a:lnTo>
                  <a:lnTo>
                    <a:pt x="444" y="432"/>
                  </a:lnTo>
                  <a:lnTo>
                    <a:pt x="444" y="426"/>
                  </a:lnTo>
                  <a:lnTo>
                    <a:pt x="450" y="426"/>
                  </a:lnTo>
                  <a:lnTo>
                    <a:pt x="456" y="420"/>
                  </a:lnTo>
                  <a:lnTo>
                    <a:pt x="462" y="414"/>
                  </a:lnTo>
                  <a:lnTo>
                    <a:pt x="462" y="408"/>
                  </a:lnTo>
                  <a:lnTo>
                    <a:pt x="468" y="408"/>
                  </a:lnTo>
                  <a:lnTo>
                    <a:pt x="468" y="402"/>
                  </a:lnTo>
                  <a:lnTo>
                    <a:pt x="474" y="402"/>
                  </a:lnTo>
                  <a:lnTo>
                    <a:pt x="480" y="396"/>
                  </a:lnTo>
                  <a:lnTo>
                    <a:pt x="486" y="390"/>
                  </a:lnTo>
                  <a:lnTo>
                    <a:pt x="486" y="384"/>
                  </a:lnTo>
                  <a:lnTo>
                    <a:pt x="492" y="384"/>
                  </a:lnTo>
                  <a:lnTo>
                    <a:pt x="492" y="378"/>
                  </a:lnTo>
                  <a:lnTo>
                    <a:pt x="498" y="378"/>
                  </a:lnTo>
                  <a:lnTo>
                    <a:pt x="504" y="372"/>
                  </a:lnTo>
                  <a:lnTo>
                    <a:pt x="510" y="366"/>
                  </a:lnTo>
                  <a:lnTo>
                    <a:pt x="510" y="360"/>
                  </a:lnTo>
                  <a:lnTo>
                    <a:pt x="516" y="360"/>
                  </a:lnTo>
                  <a:lnTo>
                    <a:pt x="516" y="354"/>
                  </a:lnTo>
                  <a:lnTo>
                    <a:pt x="522" y="354"/>
                  </a:lnTo>
                  <a:lnTo>
                    <a:pt x="528" y="348"/>
                  </a:lnTo>
                  <a:lnTo>
                    <a:pt x="534" y="342"/>
                  </a:lnTo>
                  <a:lnTo>
                    <a:pt x="534" y="336"/>
                  </a:lnTo>
                  <a:lnTo>
                    <a:pt x="540" y="336"/>
                  </a:lnTo>
                  <a:lnTo>
                    <a:pt x="540" y="330"/>
                  </a:lnTo>
                  <a:lnTo>
                    <a:pt x="546" y="330"/>
                  </a:lnTo>
                  <a:lnTo>
                    <a:pt x="552" y="324"/>
                  </a:lnTo>
                  <a:lnTo>
                    <a:pt x="558" y="318"/>
                  </a:lnTo>
                  <a:lnTo>
                    <a:pt x="558" y="312"/>
                  </a:lnTo>
                  <a:lnTo>
                    <a:pt x="564" y="312"/>
                  </a:lnTo>
                  <a:lnTo>
                    <a:pt x="564" y="306"/>
                  </a:lnTo>
                  <a:lnTo>
                    <a:pt x="570" y="306"/>
                  </a:lnTo>
                  <a:lnTo>
                    <a:pt x="570" y="300"/>
                  </a:lnTo>
                  <a:lnTo>
                    <a:pt x="576" y="300"/>
                  </a:lnTo>
                  <a:lnTo>
                    <a:pt x="582" y="294"/>
                  </a:lnTo>
                  <a:lnTo>
                    <a:pt x="582" y="288"/>
                  </a:lnTo>
                  <a:lnTo>
                    <a:pt x="588" y="288"/>
                  </a:lnTo>
                  <a:lnTo>
                    <a:pt x="588" y="282"/>
                  </a:lnTo>
                  <a:lnTo>
                    <a:pt x="594" y="282"/>
                  </a:lnTo>
                  <a:lnTo>
                    <a:pt x="594" y="276"/>
                  </a:lnTo>
                  <a:lnTo>
                    <a:pt x="600" y="270"/>
                  </a:lnTo>
                  <a:lnTo>
                    <a:pt x="606" y="270"/>
                  </a:lnTo>
                  <a:lnTo>
                    <a:pt x="606" y="264"/>
                  </a:lnTo>
                  <a:lnTo>
                    <a:pt x="612" y="264"/>
                  </a:lnTo>
                  <a:lnTo>
                    <a:pt x="612" y="258"/>
                  </a:lnTo>
                  <a:lnTo>
                    <a:pt x="618" y="258"/>
                  </a:lnTo>
                  <a:lnTo>
                    <a:pt x="618" y="252"/>
                  </a:lnTo>
                  <a:lnTo>
                    <a:pt x="624" y="246"/>
                  </a:lnTo>
                  <a:lnTo>
                    <a:pt x="630" y="246"/>
                  </a:lnTo>
                  <a:lnTo>
                    <a:pt x="630" y="240"/>
                  </a:lnTo>
                  <a:lnTo>
                    <a:pt x="636" y="240"/>
                  </a:lnTo>
                  <a:lnTo>
                    <a:pt x="636" y="234"/>
                  </a:lnTo>
                  <a:lnTo>
                    <a:pt x="642" y="234"/>
                  </a:lnTo>
                  <a:lnTo>
                    <a:pt x="642" y="228"/>
                  </a:lnTo>
                  <a:lnTo>
                    <a:pt x="648" y="222"/>
                  </a:lnTo>
                  <a:lnTo>
                    <a:pt x="654" y="222"/>
                  </a:lnTo>
                  <a:lnTo>
                    <a:pt x="654" y="216"/>
                  </a:lnTo>
                  <a:lnTo>
                    <a:pt x="660" y="216"/>
                  </a:lnTo>
                  <a:lnTo>
                    <a:pt x="660" y="210"/>
                  </a:lnTo>
                  <a:lnTo>
                    <a:pt x="666" y="210"/>
                  </a:lnTo>
                  <a:lnTo>
                    <a:pt x="666" y="204"/>
                  </a:lnTo>
                  <a:lnTo>
                    <a:pt x="672" y="198"/>
                  </a:lnTo>
                  <a:lnTo>
                    <a:pt x="678" y="192"/>
                  </a:lnTo>
                  <a:lnTo>
                    <a:pt x="684" y="192"/>
                  </a:lnTo>
                  <a:lnTo>
                    <a:pt x="684" y="186"/>
                  </a:lnTo>
                  <a:lnTo>
                    <a:pt x="690" y="186"/>
                  </a:lnTo>
                  <a:lnTo>
                    <a:pt x="690" y="180"/>
                  </a:lnTo>
                  <a:lnTo>
                    <a:pt x="696" y="174"/>
                  </a:lnTo>
                  <a:lnTo>
                    <a:pt x="702" y="168"/>
                  </a:lnTo>
                  <a:lnTo>
                    <a:pt x="708" y="168"/>
                  </a:lnTo>
                  <a:lnTo>
                    <a:pt x="708" y="162"/>
                  </a:lnTo>
                  <a:lnTo>
                    <a:pt x="714" y="162"/>
                  </a:lnTo>
                  <a:lnTo>
                    <a:pt x="714" y="156"/>
                  </a:lnTo>
                  <a:lnTo>
                    <a:pt x="720" y="150"/>
                  </a:lnTo>
                  <a:lnTo>
                    <a:pt x="726" y="144"/>
                  </a:lnTo>
                  <a:lnTo>
                    <a:pt x="732" y="144"/>
                  </a:lnTo>
                  <a:lnTo>
                    <a:pt x="732" y="138"/>
                  </a:lnTo>
                  <a:lnTo>
                    <a:pt x="738" y="138"/>
                  </a:lnTo>
                  <a:lnTo>
                    <a:pt x="738" y="132"/>
                  </a:lnTo>
                  <a:lnTo>
                    <a:pt x="744" y="126"/>
                  </a:lnTo>
                  <a:lnTo>
                    <a:pt x="750" y="120"/>
                  </a:lnTo>
                  <a:lnTo>
                    <a:pt x="756" y="120"/>
                  </a:lnTo>
                  <a:lnTo>
                    <a:pt x="756" y="114"/>
                  </a:lnTo>
                  <a:lnTo>
                    <a:pt x="762" y="114"/>
                  </a:lnTo>
                  <a:lnTo>
                    <a:pt x="762" y="108"/>
                  </a:lnTo>
                  <a:lnTo>
                    <a:pt x="768" y="102"/>
                  </a:lnTo>
                  <a:lnTo>
                    <a:pt x="774" y="96"/>
                  </a:lnTo>
                  <a:lnTo>
                    <a:pt x="780" y="90"/>
                  </a:lnTo>
                  <a:lnTo>
                    <a:pt x="786" y="84"/>
                  </a:lnTo>
                  <a:lnTo>
                    <a:pt x="792" y="78"/>
                  </a:lnTo>
                  <a:lnTo>
                    <a:pt x="798" y="72"/>
                  </a:lnTo>
                  <a:lnTo>
                    <a:pt x="804" y="66"/>
                  </a:lnTo>
                  <a:lnTo>
                    <a:pt x="810" y="60"/>
                  </a:lnTo>
                  <a:lnTo>
                    <a:pt x="816" y="54"/>
                  </a:lnTo>
                  <a:lnTo>
                    <a:pt x="822" y="48"/>
                  </a:lnTo>
                  <a:lnTo>
                    <a:pt x="828" y="42"/>
                  </a:lnTo>
                  <a:lnTo>
                    <a:pt x="834" y="36"/>
                  </a:lnTo>
                  <a:lnTo>
                    <a:pt x="840" y="30"/>
                  </a:lnTo>
                  <a:lnTo>
                    <a:pt x="846" y="24"/>
                  </a:lnTo>
                  <a:lnTo>
                    <a:pt x="852" y="18"/>
                  </a:lnTo>
                  <a:lnTo>
                    <a:pt x="858" y="12"/>
                  </a:lnTo>
                  <a:lnTo>
                    <a:pt x="864" y="6"/>
                  </a:lnTo>
                  <a:lnTo>
                    <a:pt x="870" y="0"/>
                  </a:lnTo>
                </a:path>
              </a:pathLst>
            </a:custGeom>
            <a:noFill/>
            <a:ln w="19050" cmpd="sng">
              <a:solidFill>
                <a:srgbClr val="FF66C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49" name="Freeform 11"/>
            <p:cNvSpPr>
              <a:spLocks/>
            </p:cNvSpPr>
            <p:nvPr/>
          </p:nvSpPr>
          <p:spPr bwMode="auto">
            <a:xfrm>
              <a:off x="3576" y="1956"/>
              <a:ext cx="222" cy="228"/>
            </a:xfrm>
            <a:custGeom>
              <a:avLst/>
              <a:gdLst>
                <a:gd name="T0" fmla="*/ 0 w 222"/>
                <a:gd name="T1" fmla="*/ 228 h 228"/>
                <a:gd name="T2" fmla="*/ 12 w 222"/>
                <a:gd name="T3" fmla="*/ 216 h 228"/>
                <a:gd name="T4" fmla="*/ 18 w 222"/>
                <a:gd name="T5" fmla="*/ 210 h 228"/>
                <a:gd name="T6" fmla="*/ 24 w 222"/>
                <a:gd name="T7" fmla="*/ 204 h 228"/>
                <a:gd name="T8" fmla="*/ 30 w 222"/>
                <a:gd name="T9" fmla="*/ 198 h 228"/>
                <a:gd name="T10" fmla="*/ 36 w 222"/>
                <a:gd name="T11" fmla="*/ 192 h 228"/>
                <a:gd name="T12" fmla="*/ 42 w 222"/>
                <a:gd name="T13" fmla="*/ 186 h 228"/>
                <a:gd name="T14" fmla="*/ 48 w 222"/>
                <a:gd name="T15" fmla="*/ 180 h 228"/>
                <a:gd name="T16" fmla="*/ 54 w 222"/>
                <a:gd name="T17" fmla="*/ 168 h 228"/>
                <a:gd name="T18" fmla="*/ 66 w 222"/>
                <a:gd name="T19" fmla="*/ 162 h 228"/>
                <a:gd name="T20" fmla="*/ 72 w 222"/>
                <a:gd name="T21" fmla="*/ 156 h 228"/>
                <a:gd name="T22" fmla="*/ 78 w 222"/>
                <a:gd name="T23" fmla="*/ 150 h 228"/>
                <a:gd name="T24" fmla="*/ 84 w 222"/>
                <a:gd name="T25" fmla="*/ 144 h 228"/>
                <a:gd name="T26" fmla="*/ 90 w 222"/>
                <a:gd name="T27" fmla="*/ 138 h 228"/>
                <a:gd name="T28" fmla="*/ 96 w 222"/>
                <a:gd name="T29" fmla="*/ 126 h 228"/>
                <a:gd name="T30" fmla="*/ 102 w 222"/>
                <a:gd name="T31" fmla="*/ 120 h 228"/>
                <a:gd name="T32" fmla="*/ 114 w 222"/>
                <a:gd name="T33" fmla="*/ 114 h 228"/>
                <a:gd name="T34" fmla="*/ 120 w 222"/>
                <a:gd name="T35" fmla="*/ 108 h 228"/>
                <a:gd name="T36" fmla="*/ 126 w 222"/>
                <a:gd name="T37" fmla="*/ 102 h 228"/>
                <a:gd name="T38" fmla="*/ 132 w 222"/>
                <a:gd name="T39" fmla="*/ 96 h 228"/>
                <a:gd name="T40" fmla="*/ 138 w 222"/>
                <a:gd name="T41" fmla="*/ 90 h 228"/>
                <a:gd name="T42" fmla="*/ 144 w 222"/>
                <a:gd name="T43" fmla="*/ 78 h 228"/>
                <a:gd name="T44" fmla="*/ 150 w 222"/>
                <a:gd name="T45" fmla="*/ 72 h 228"/>
                <a:gd name="T46" fmla="*/ 156 w 222"/>
                <a:gd name="T47" fmla="*/ 66 h 228"/>
                <a:gd name="T48" fmla="*/ 168 w 222"/>
                <a:gd name="T49" fmla="*/ 60 h 228"/>
                <a:gd name="T50" fmla="*/ 174 w 222"/>
                <a:gd name="T51" fmla="*/ 54 h 228"/>
                <a:gd name="T52" fmla="*/ 180 w 222"/>
                <a:gd name="T53" fmla="*/ 48 h 228"/>
                <a:gd name="T54" fmla="*/ 186 w 222"/>
                <a:gd name="T55" fmla="*/ 42 h 228"/>
                <a:gd name="T56" fmla="*/ 192 w 222"/>
                <a:gd name="T57" fmla="*/ 30 h 228"/>
                <a:gd name="T58" fmla="*/ 198 w 222"/>
                <a:gd name="T59" fmla="*/ 24 h 228"/>
                <a:gd name="T60" fmla="*/ 204 w 222"/>
                <a:gd name="T61" fmla="*/ 18 h 228"/>
                <a:gd name="T62" fmla="*/ 216 w 222"/>
                <a:gd name="T63" fmla="*/ 12 h 228"/>
                <a:gd name="T64" fmla="*/ 222 w 222"/>
                <a:gd name="T65" fmla="*/ 6 h 22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222" h="228">
                  <a:moveTo>
                    <a:pt x="0" y="228"/>
                  </a:moveTo>
                  <a:lnTo>
                    <a:pt x="0" y="228"/>
                  </a:lnTo>
                  <a:lnTo>
                    <a:pt x="6" y="222"/>
                  </a:lnTo>
                  <a:lnTo>
                    <a:pt x="12" y="216"/>
                  </a:lnTo>
                  <a:lnTo>
                    <a:pt x="18" y="210"/>
                  </a:lnTo>
                  <a:lnTo>
                    <a:pt x="24" y="204"/>
                  </a:lnTo>
                  <a:lnTo>
                    <a:pt x="30" y="198"/>
                  </a:lnTo>
                  <a:lnTo>
                    <a:pt x="30" y="192"/>
                  </a:lnTo>
                  <a:lnTo>
                    <a:pt x="36" y="192"/>
                  </a:lnTo>
                  <a:lnTo>
                    <a:pt x="42" y="186"/>
                  </a:lnTo>
                  <a:lnTo>
                    <a:pt x="48" y="180"/>
                  </a:lnTo>
                  <a:lnTo>
                    <a:pt x="54" y="174"/>
                  </a:lnTo>
                  <a:lnTo>
                    <a:pt x="54" y="168"/>
                  </a:lnTo>
                  <a:lnTo>
                    <a:pt x="60" y="168"/>
                  </a:lnTo>
                  <a:lnTo>
                    <a:pt x="66" y="162"/>
                  </a:lnTo>
                  <a:lnTo>
                    <a:pt x="72" y="156"/>
                  </a:lnTo>
                  <a:lnTo>
                    <a:pt x="78" y="150"/>
                  </a:lnTo>
                  <a:lnTo>
                    <a:pt x="78" y="144"/>
                  </a:lnTo>
                  <a:lnTo>
                    <a:pt x="84" y="144"/>
                  </a:lnTo>
                  <a:lnTo>
                    <a:pt x="90" y="138"/>
                  </a:lnTo>
                  <a:lnTo>
                    <a:pt x="96" y="132"/>
                  </a:lnTo>
                  <a:lnTo>
                    <a:pt x="96" y="126"/>
                  </a:lnTo>
                  <a:lnTo>
                    <a:pt x="102" y="126"/>
                  </a:lnTo>
                  <a:lnTo>
                    <a:pt x="102" y="120"/>
                  </a:lnTo>
                  <a:lnTo>
                    <a:pt x="108" y="120"/>
                  </a:lnTo>
                  <a:lnTo>
                    <a:pt x="114" y="114"/>
                  </a:lnTo>
                  <a:lnTo>
                    <a:pt x="120" y="108"/>
                  </a:lnTo>
                  <a:lnTo>
                    <a:pt x="120" y="102"/>
                  </a:lnTo>
                  <a:lnTo>
                    <a:pt x="126" y="102"/>
                  </a:lnTo>
                  <a:lnTo>
                    <a:pt x="126" y="96"/>
                  </a:lnTo>
                  <a:lnTo>
                    <a:pt x="132" y="96"/>
                  </a:lnTo>
                  <a:lnTo>
                    <a:pt x="132" y="90"/>
                  </a:lnTo>
                  <a:lnTo>
                    <a:pt x="138" y="90"/>
                  </a:lnTo>
                  <a:lnTo>
                    <a:pt x="144" y="84"/>
                  </a:lnTo>
                  <a:lnTo>
                    <a:pt x="144" y="78"/>
                  </a:lnTo>
                  <a:lnTo>
                    <a:pt x="150" y="78"/>
                  </a:lnTo>
                  <a:lnTo>
                    <a:pt x="150" y="72"/>
                  </a:lnTo>
                  <a:lnTo>
                    <a:pt x="156" y="72"/>
                  </a:lnTo>
                  <a:lnTo>
                    <a:pt x="156" y="66"/>
                  </a:lnTo>
                  <a:lnTo>
                    <a:pt x="162" y="66"/>
                  </a:lnTo>
                  <a:lnTo>
                    <a:pt x="168" y="60"/>
                  </a:lnTo>
                  <a:lnTo>
                    <a:pt x="168" y="54"/>
                  </a:lnTo>
                  <a:lnTo>
                    <a:pt x="174" y="54"/>
                  </a:lnTo>
                  <a:lnTo>
                    <a:pt x="174" y="48"/>
                  </a:lnTo>
                  <a:lnTo>
                    <a:pt x="180" y="48"/>
                  </a:lnTo>
                  <a:lnTo>
                    <a:pt x="180" y="42"/>
                  </a:lnTo>
                  <a:lnTo>
                    <a:pt x="186" y="42"/>
                  </a:lnTo>
                  <a:lnTo>
                    <a:pt x="192" y="36"/>
                  </a:lnTo>
                  <a:lnTo>
                    <a:pt x="192" y="30"/>
                  </a:lnTo>
                  <a:lnTo>
                    <a:pt x="198" y="30"/>
                  </a:lnTo>
                  <a:lnTo>
                    <a:pt x="198" y="24"/>
                  </a:lnTo>
                  <a:lnTo>
                    <a:pt x="204" y="24"/>
                  </a:lnTo>
                  <a:lnTo>
                    <a:pt x="204" y="18"/>
                  </a:lnTo>
                  <a:lnTo>
                    <a:pt x="210" y="18"/>
                  </a:lnTo>
                  <a:lnTo>
                    <a:pt x="216" y="12"/>
                  </a:lnTo>
                  <a:lnTo>
                    <a:pt x="216" y="6"/>
                  </a:lnTo>
                  <a:lnTo>
                    <a:pt x="222" y="6"/>
                  </a:lnTo>
                  <a:lnTo>
                    <a:pt x="222" y="0"/>
                  </a:lnTo>
                </a:path>
              </a:pathLst>
            </a:custGeom>
            <a:noFill/>
            <a:ln w="19050" cmpd="sng">
              <a:solidFill>
                <a:srgbClr val="FF66C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4460" name="Group 12"/>
          <p:cNvGrpSpPr>
            <a:grpSpLocks/>
          </p:cNvGrpSpPr>
          <p:nvPr/>
        </p:nvGrpSpPr>
        <p:grpSpPr bwMode="auto">
          <a:xfrm>
            <a:off x="2930525" y="2908300"/>
            <a:ext cx="3238500" cy="3133725"/>
            <a:chOff x="1956" y="1956"/>
            <a:chExt cx="1734" cy="1974"/>
          </a:xfrm>
        </p:grpSpPr>
        <p:sp>
          <p:nvSpPr>
            <p:cNvPr id="16445" name="Freeform 13"/>
            <p:cNvSpPr>
              <a:spLocks/>
            </p:cNvSpPr>
            <p:nvPr/>
          </p:nvSpPr>
          <p:spPr bwMode="auto">
            <a:xfrm>
              <a:off x="1956" y="1956"/>
              <a:ext cx="870" cy="1224"/>
            </a:xfrm>
            <a:custGeom>
              <a:avLst/>
              <a:gdLst>
                <a:gd name="T0" fmla="*/ 12 w 870"/>
                <a:gd name="T1" fmla="*/ 78 h 1224"/>
                <a:gd name="T2" fmla="*/ 30 w 870"/>
                <a:gd name="T3" fmla="*/ 162 h 1224"/>
                <a:gd name="T4" fmla="*/ 48 w 870"/>
                <a:gd name="T5" fmla="*/ 246 h 1224"/>
                <a:gd name="T6" fmla="*/ 66 w 870"/>
                <a:gd name="T7" fmla="*/ 324 h 1224"/>
                <a:gd name="T8" fmla="*/ 84 w 870"/>
                <a:gd name="T9" fmla="*/ 396 h 1224"/>
                <a:gd name="T10" fmla="*/ 96 w 870"/>
                <a:gd name="T11" fmla="*/ 468 h 1224"/>
                <a:gd name="T12" fmla="*/ 114 w 870"/>
                <a:gd name="T13" fmla="*/ 534 h 1224"/>
                <a:gd name="T14" fmla="*/ 132 w 870"/>
                <a:gd name="T15" fmla="*/ 600 h 1224"/>
                <a:gd name="T16" fmla="*/ 150 w 870"/>
                <a:gd name="T17" fmla="*/ 660 h 1224"/>
                <a:gd name="T18" fmla="*/ 168 w 870"/>
                <a:gd name="T19" fmla="*/ 714 h 1224"/>
                <a:gd name="T20" fmla="*/ 186 w 870"/>
                <a:gd name="T21" fmla="*/ 768 h 1224"/>
                <a:gd name="T22" fmla="*/ 198 w 870"/>
                <a:gd name="T23" fmla="*/ 816 h 1224"/>
                <a:gd name="T24" fmla="*/ 216 w 870"/>
                <a:gd name="T25" fmla="*/ 864 h 1224"/>
                <a:gd name="T26" fmla="*/ 234 w 870"/>
                <a:gd name="T27" fmla="*/ 906 h 1224"/>
                <a:gd name="T28" fmla="*/ 252 w 870"/>
                <a:gd name="T29" fmla="*/ 948 h 1224"/>
                <a:gd name="T30" fmla="*/ 270 w 870"/>
                <a:gd name="T31" fmla="*/ 984 h 1224"/>
                <a:gd name="T32" fmla="*/ 288 w 870"/>
                <a:gd name="T33" fmla="*/ 1014 h 1224"/>
                <a:gd name="T34" fmla="*/ 300 w 870"/>
                <a:gd name="T35" fmla="*/ 1050 h 1224"/>
                <a:gd name="T36" fmla="*/ 318 w 870"/>
                <a:gd name="T37" fmla="*/ 1074 h 1224"/>
                <a:gd name="T38" fmla="*/ 336 w 870"/>
                <a:gd name="T39" fmla="*/ 1098 h 1224"/>
                <a:gd name="T40" fmla="*/ 354 w 870"/>
                <a:gd name="T41" fmla="*/ 1122 h 1224"/>
                <a:gd name="T42" fmla="*/ 372 w 870"/>
                <a:gd name="T43" fmla="*/ 1140 h 1224"/>
                <a:gd name="T44" fmla="*/ 390 w 870"/>
                <a:gd name="T45" fmla="*/ 1158 h 1224"/>
                <a:gd name="T46" fmla="*/ 402 w 870"/>
                <a:gd name="T47" fmla="*/ 1176 h 1224"/>
                <a:gd name="T48" fmla="*/ 420 w 870"/>
                <a:gd name="T49" fmla="*/ 1188 h 1224"/>
                <a:gd name="T50" fmla="*/ 438 w 870"/>
                <a:gd name="T51" fmla="*/ 1200 h 1224"/>
                <a:gd name="T52" fmla="*/ 456 w 870"/>
                <a:gd name="T53" fmla="*/ 1206 h 1224"/>
                <a:gd name="T54" fmla="*/ 474 w 870"/>
                <a:gd name="T55" fmla="*/ 1212 h 1224"/>
                <a:gd name="T56" fmla="*/ 492 w 870"/>
                <a:gd name="T57" fmla="*/ 1218 h 1224"/>
                <a:gd name="T58" fmla="*/ 504 w 870"/>
                <a:gd name="T59" fmla="*/ 1224 h 1224"/>
                <a:gd name="T60" fmla="*/ 522 w 870"/>
                <a:gd name="T61" fmla="*/ 1224 h 1224"/>
                <a:gd name="T62" fmla="*/ 540 w 870"/>
                <a:gd name="T63" fmla="*/ 1224 h 1224"/>
                <a:gd name="T64" fmla="*/ 558 w 870"/>
                <a:gd name="T65" fmla="*/ 1218 h 1224"/>
                <a:gd name="T66" fmla="*/ 576 w 870"/>
                <a:gd name="T67" fmla="*/ 1212 h 1224"/>
                <a:gd name="T68" fmla="*/ 594 w 870"/>
                <a:gd name="T69" fmla="*/ 1212 h 1224"/>
                <a:gd name="T70" fmla="*/ 606 w 870"/>
                <a:gd name="T71" fmla="*/ 1200 h 1224"/>
                <a:gd name="T72" fmla="*/ 624 w 870"/>
                <a:gd name="T73" fmla="*/ 1194 h 1224"/>
                <a:gd name="T74" fmla="*/ 642 w 870"/>
                <a:gd name="T75" fmla="*/ 1182 h 1224"/>
                <a:gd name="T76" fmla="*/ 660 w 870"/>
                <a:gd name="T77" fmla="*/ 1176 h 1224"/>
                <a:gd name="T78" fmla="*/ 678 w 870"/>
                <a:gd name="T79" fmla="*/ 1164 h 1224"/>
                <a:gd name="T80" fmla="*/ 696 w 870"/>
                <a:gd name="T81" fmla="*/ 1152 h 1224"/>
                <a:gd name="T82" fmla="*/ 708 w 870"/>
                <a:gd name="T83" fmla="*/ 1140 h 1224"/>
                <a:gd name="T84" fmla="*/ 726 w 870"/>
                <a:gd name="T85" fmla="*/ 1122 h 1224"/>
                <a:gd name="T86" fmla="*/ 744 w 870"/>
                <a:gd name="T87" fmla="*/ 1110 h 1224"/>
                <a:gd name="T88" fmla="*/ 762 w 870"/>
                <a:gd name="T89" fmla="*/ 1092 h 1224"/>
                <a:gd name="T90" fmla="*/ 780 w 870"/>
                <a:gd name="T91" fmla="*/ 1080 h 1224"/>
                <a:gd name="T92" fmla="*/ 798 w 870"/>
                <a:gd name="T93" fmla="*/ 1062 h 1224"/>
                <a:gd name="T94" fmla="*/ 810 w 870"/>
                <a:gd name="T95" fmla="*/ 1044 h 1224"/>
                <a:gd name="T96" fmla="*/ 828 w 870"/>
                <a:gd name="T97" fmla="*/ 1026 h 1224"/>
                <a:gd name="T98" fmla="*/ 846 w 870"/>
                <a:gd name="T99" fmla="*/ 1008 h 1224"/>
                <a:gd name="T100" fmla="*/ 864 w 870"/>
                <a:gd name="T101" fmla="*/ 996 h 1224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870" h="1224">
                  <a:moveTo>
                    <a:pt x="0" y="0"/>
                  </a:moveTo>
                  <a:lnTo>
                    <a:pt x="0" y="24"/>
                  </a:lnTo>
                  <a:lnTo>
                    <a:pt x="6" y="42"/>
                  </a:lnTo>
                  <a:lnTo>
                    <a:pt x="12" y="60"/>
                  </a:lnTo>
                  <a:lnTo>
                    <a:pt x="12" y="78"/>
                  </a:lnTo>
                  <a:lnTo>
                    <a:pt x="18" y="96"/>
                  </a:lnTo>
                  <a:lnTo>
                    <a:pt x="18" y="108"/>
                  </a:lnTo>
                  <a:lnTo>
                    <a:pt x="24" y="126"/>
                  </a:lnTo>
                  <a:lnTo>
                    <a:pt x="24" y="144"/>
                  </a:lnTo>
                  <a:lnTo>
                    <a:pt x="30" y="162"/>
                  </a:lnTo>
                  <a:lnTo>
                    <a:pt x="36" y="180"/>
                  </a:lnTo>
                  <a:lnTo>
                    <a:pt x="36" y="198"/>
                  </a:lnTo>
                  <a:lnTo>
                    <a:pt x="42" y="210"/>
                  </a:lnTo>
                  <a:lnTo>
                    <a:pt x="42" y="228"/>
                  </a:lnTo>
                  <a:lnTo>
                    <a:pt x="48" y="246"/>
                  </a:lnTo>
                  <a:lnTo>
                    <a:pt x="48" y="264"/>
                  </a:lnTo>
                  <a:lnTo>
                    <a:pt x="54" y="276"/>
                  </a:lnTo>
                  <a:lnTo>
                    <a:pt x="60" y="294"/>
                  </a:lnTo>
                  <a:lnTo>
                    <a:pt x="60" y="306"/>
                  </a:lnTo>
                  <a:lnTo>
                    <a:pt x="66" y="324"/>
                  </a:lnTo>
                  <a:lnTo>
                    <a:pt x="66" y="342"/>
                  </a:lnTo>
                  <a:lnTo>
                    <a:pt x="72" y="354"/>
                  </a:lnTo>
                  <a:lnTo>
                    <a:pt x="72" y="372"/>
                  </a:lnTo>
                  <a:lnTo>
                    <a:pt x="78" y="384"/>
                  </a:lnTo>
                  <a:lnTo>
                    <a:pt x="84" y="396"/>
                  </a:lnTo>
                  <a:lnTo>
                    <a:pt x="84" y="414"/>
                  </a:lnTo>
                  <a:lnTo>
                    <a:pt x="90" y="426"/>
                  </a:lnTo>
                  <a:lnTo>
                    <a:pt x="90" y="444"/>
                  </a:lnTo>
                  <a:lnTo>
                    <a:pt x="96" y="456"/>
                  </a:lnTo>
                  <a:lnTo>
                    <a:pt x="96" y="468"/>
                  </a:lnTo>
                  <a:lnTo>
                    <a:pt x="102" y="486"/>
                  </a:lnTo>
                  <a:lnTo>
                    <a:pt x="102" y="498"/>
                  </a:lnTo>
                  <a:lnTo>
                    <a:pt x="108" y="510"/>
                  </a:lnTo>
                  <a:lnTo>
                    <a:pt x="114" y="522"/>
                  </a:lnTo>
                  <a:lnTo>
                    <a:pt x="114" y="534"/>
                  </a:lnTo>
                  <a:lnTo>
                    <a:pt x="120" y="552"/>
                  </a:lnTo>
                  <a:lnTo>
                    <a:pt x="120" y="564"/>
                  </a:lnTo>
                  <a:lnTo>
                    <a:pt x="126" y="576"/>
                  </a:lnTo>
                  <a:lnTo>
                    <a:pt x="126" y="588"/>
                  </a:lnTo>
                  <a:lnTo>
                    <a:pt x="132" y="600"/>
                  </a:lnTo>
                  <a:lnTo>
                    <a:pt x="138" y="612"/>
                  </a:lnTo>
                  <a:lnTo>
                    <a:pt x="138" y="624"/>
                  </a:lnTo>
                  <a:lnTo>
                    <a:pt x="144" y="636"/>
                  </a:lnTo>
                  <a:lnTo>
                    <a:pt x="144" y="648"/>
                  </a:lnTo>
                  <a:lnTo>
                    <a:pt x="150" y="660"/>
                  </a:lnTo>
                  <a:lnTo>
                    <a:pt x="150" y="672"/>
                  </a:lnTo>
                  <a:lnTo>
                    <a:pt x="156" y="684"/>
                  </a:lnTo>
                  <a:lnTo>
                    <a:pt x="162" y="696"/>
                  </a:lnTo>
                  <a:lnTo>
                    <a:pt x="162" y="708"/>
                  </a:lnTo>
                  <a:lnTo>
                    <a:pt x="168" y="714"/>
                  </a:lnTo>
                  <a:lnTo>
                    <a:pt x="168" y="726"/>
                  </a:lnTo>
                  <a:lnTo>
                    <a:pt x="174" y="738"/>
                  </a:lnTo>
                  <a:lnTo>
                    <a:pt x="174" y="750"/>
                  </a:lnTo>
                  <a:lnTo>
                    <a:pt x="180" y="756"/>
                  </a:lnTo>
                  <a:lnTo>
                    <a:pt x="186" y="768"/>
                  </a:lnTo>
                  <a:lnTo>
                    <a:pt x="186" y="780"/>
                  </a:lnTo>
                  <a:lnTo>
                    <a:pt x="192" y="786"/>
                  </a:lnTo>
                  <a:lnTo>
                    <a:pt x="192" y="798"/>
                  </a:lnTo>
                  <a:lnTo>
                    <a:pt x="198" y="810"/>
                  </a:lnTo>
                  <a:lnTo>
                    <a:pt x="198" y="816"/>
                  </a:lnTo>
                  <a:lnTo>
                    <a:pt x="204" y="828"/>
                  </a:lnTo>
                  <a:lnTo>
                    <a:pt x="210" y="834"/>
                  </a:lnTo>
                  <a:lnTo>
                    <a:pt x="210" y="846"/>
                  </a:lnTo>
                  <a:lnTo>
                    <a:pt x="216" y="852"/>
                  </a:lnTo>
                  <a:lnTo>
                    <a:pt x="216" y="864"/>
                  </a:lnTo>
                  <a:lnTo>
                    <a:pt x="222" y="870"/>
                  </a:lnTo>
                  <a:lnTo>
                    <a:pt x="222" y="882"/>
                  </a:lnTo>
                  <a:lnTo>
                    <a:pt x="228" y="888"/>
                  </a:lnTo>
                  <a:lnTo>
                    <a:pt x="228" y="900"/>
                  </a:lnTo>
                  <a:lnTo>
                    <a:pt x="234" y="906"/>
                  </a:lnTo>
                  <a:lnTo>
                    <a:pt x="240" y="912"/>
                  </a:lnTo>
                  <a:lnTo>
                    <a:pt x="240" y="924"/>
                  </a:lnTo>
                  <a:lnTo>
                    <a:pt x="246" y="930"/>
                  </a:lnTo>
                  <a:lnTo>
                    <a:pt x="246" y="936"/>
                  </a:lnTo>
                  <a:lnTo>
                    <a:pt x="252" y="948"/>
                  </a:lnTo>
                  <a:lnTo>
                    <a:pt x="252" y="954"/>
                  </a:lnTo>
                  <a:lnTo>
                    <a:pt x="258" y="960"/>
                  </a:lnTo>
                  <a:lnTo>
                    <a:pt x="264" y="966"/>
                  </a:lnTo>
                  <a:lnTo>
                    <a:pt x="264" y="978"/>
                  </a:lnTo>
                  <a:lnTo>
                    <a:pt x="270" y="984"/>
                  </a:lnTo>
                  <a:lnTo>
                    <a:pt x="270" y="990"/>
                  </a:lnTo>
                  <a:lnTo>
                    <a:pt x="276" y="996"/>
                  </a:lnTo>
                  <a:lnTo>
                    <a:pt x="276" y="1002"/>
                  </a:lnTo>
                  <a:lnTo>
                    <a:pt x="282" y="1008"/>
                  </a:lnTo>
                  <a:lnTo>
                    <a:pt x="288" y="1014"/>
                  </a:lnTo>
                  <a:lnTo>
                    <a:pt x="288" y="1020"/>
                  </a:lnTo>
                  <a:lnTo>
                    <a:pt x="294" y="1032"/>
                  </a:lnTo>
                  <a:lnTo>
                    <a:pt x="294" y="1038"/>
                  </a:lnTo>
                  <a:lnTo>
                    <a:pt x="300" y="1044"/>
                  </a:lnTo>
                  <a:lnTo>
                    <a:pt x="300" y="1050"/>
                  </a:lnTo>
                  <a:lnTo>
                    <a:pt x="306" y="1050"/>
                  </a:lnTo>
                  <a:lnTo>
                    <a:pt x="312" y="1056"/>
                  </a:lnTo>
                  <a:lnTo>
                    <a:pt x="312" y="1062"/>
                  </a:lnTo>
                  <a:lnTo>
                    <a:pt x="318" y="1068"/>
                  </a:lnTo>
                  <a:lnTo>
                    <a:pt x="318" y="1074"/>
                  </a:lnTo>
                  <a:lnTo>
                    <a:pt x="324" y="1080"/>
                  </a:lnTo>
                  <a:lnTo>
                    <a:pt x="324" y="1086"/>
                  </a:lnTo>
                  <a:lnTo>
                    <a:pt x="330" y="1092"/>
                  </a:lnTo>
                  <a:lnTo>
                    <a:pt x="330" y="1098"/>
                  </a:lnTo>
                  <a:lnTo>
                    <a:pt x="336" y="1098"/>
                  </a:lnTo>
                  <a:lnTo>
                    <a:pt x="342" y="1104"/>
                  </a:lnTo>
                  <a:lnTo>
                    <a:pt x="342" y="1110"/>
                  </a:lnTo>
                  <a:lnTo>
                    <a:pt x="348" y="1116"/>
                  </a:lnTo>
                  <a:lnTo>
                    <a:pt x="354" y="1122"/>
                  </a:lnTo>
                  <a:lnTo>
                    <a:pt x="354" y="1128"/>
                  </a:lnTo>
                  <a:lnTo>
                    <a:pt x="360" y="1128"/>
                  </a:lnTo>
                  <a:lnTo>
                    <a:pt x="366" y="1134"/>
                  </a:lnTo>
                  <a:lnTo>
                    <a:pt x="366" y="1140"/>
                  </a:lnTo>
                  <a:lnTo>
                    <a:pt x="372" y="1140"/>
                  </a:lnTo>
                  <a:lnTo>
                    <a:pt x="372" y="1146"/>
                  </a:lnTo>
                  <a:lnTo>
                    <a:pt x="378" y="1152"/>
                  </a:lnTo>
                  <a:lnTo>
                    <a:pt x="384" y="1158"/>
                  </a:lnTo>
                  <a:lnTo>
                    <a:pt x="390" y="1158"/>
                  </a:lnTo>
                  <a:lnTo>
                    <a:pt x="390" y="1164"/>
                  </a:lnTo>
                  <a:lnTo>
                    <a:pt x="396" y="1164"/>
                  </a:lnTo>
                  <a:lnTo>
                    <a:pt x="396" y="1170"/>
                  </a:lnTo>
                  <a:lnTo>
                    <a:pt x="402" y="1170"/>
                  </a:lnTo>
                  <a:lnTo>
                    <a:pt x="402" y="1176"/>
                  </a:lnTo>
                  <a:lnTo>
                    <a:pt x="408" y="1176"/>
                  </a:lnTo>
                  <a:lnTo>
                    <a:pt x="414" y="1182"/>
                  </a:lnTo>
                  <a:lnTo>
                    <a:pt x="420" y="1188"/>
                  </a:lnTo>
                  <a:lnTo>
                    <a:pt x="426" y="1188"/>
                  </a:lnTo>
                  <a:lnTo>
                    <a:pt x="426" y="1194"/>
                  </a:lnTo>
                  <a:lnTo>
                    <a:pt x="432" y="1194"/>
                  </a:lnTo>
                  <a:lnTo>
                    <a:pt x="438" y="1200"/>
                  </a:lnTo>
                  <a:lnTo>
                    <a:pt x="444" y="1200"/>
                  </a:lnTo>
                  <a:lnTo>
                    <a:pt x="450" y="1206"/>
                  </a:lnTo>
                  <a:lnTo>
                    <a:pt x="456" y="1206"/>
                  </a:lnTo>
                  <a:lnTo>
                    <a:pt x="462" y="1212"/>
                  </a:lnTo>
                  <a:lnTo>
                    <a:pt x="468" y="1212"/>
                  </a:lnTo>
                  <a:lnTo>
                    <a:pt x="474" y="1212"/>
                  </a:lnTo>
                  <a:lnTo>
                    <a:pt x="480" y="1218"/>
                  </a:lnTo>
                  <a:lnTo>
                    <a:pt x="486" y="1218"/>
                  </a:lnTo>
                  <a:lnTo>
                    <a:pt x="492" y="1218"/>
                  </a:lnTo>
                  <a:lnTo>
                    <a:pt x="498" y="1218"/>
                  </a:lnTo>
                  <a:lnTo>
                    <a:pt x="504" y="1218"/>
                  </a:lnTo>
                  <a:lnTo>
                    <a:pt x="504" y="1224"/>
                  </a:lnTo>
                  <a:lnTo>
                    <a:pt x="510" y="1224"/>
                  </a:lnTo>
                  <a:lnTo>
                    <a:pt x="516" y="1224"/>
                  </a:lnTo>
                  <a:lnTo>
                    <a:pt x="522" y="1224"/>
                  </a:lnTo>
                  <a:lnTo>
                    <a:pt x="528" y="1224"/>
                  </a:lnTo>
                  <a:lnTo>
                    <a:pt x="534" y="1224"/>
                  </a:lnTo>
                  <a:lnTo>
                    <a:pt x="540" y="1224"/>
                  </a:lnTo>
                  <a:lnTo>
                    <a:pt x="546" y="1218"/>
                  </a:lnTo>
                  <a:lnTo>
                    <a:pt x="552" y="1218"/>
                  </a:lnTo>
                  <a:lnTo>
                    <a:pt x="558" y="1218"/>
                  </a:lnTo>
                  <a:lnTo>
                    <a:pt x="564" y="1218"/>
                  </a:lnTo>
                  <a:lnTo>
                    <a:pt x="570" y="1218"/>
                  </a:lnTo>
                  <a:lnTo>
                    <a:pt x="576" y="1212"/>
                  </a:lnTo>
                  <a:lnTo>
                    <a:pt x="582" y="1212"/>
                  </a:lnTo>
                  <a:lnTo>
                    <a:pt x="588" y="1212"/>
                  </a:lnTo>
                  <a:lnTo>
                    <a:pt x="594" y="1212"/>
                  </a:lnTo>
                  <a:lnTo>
                    <a:pt x="594" y="1206"/>
                  </a:lnTo>
                  <a:lnTo>
                    <a:pt x="600" y="1206"/>
                  </a:lnTo>
                  <a:lnTo>
                    <a:pt x="606" y="1206"/>
                  </a:lnTo>
                  <a:lnTo>
                    <a:pt x="606" y="1200"/>
                  </a:lnTo>
                  <a:lnTo>
                    <a:pt x="612" y="1200"/>
                  </a:lnTo>
                  <a:lnTo>
                    <a:pt x="618" y="1200"/>
                  </a:lnTo>
                  <a:lnTo>
                    <a:pt x="624" y="1194"/>
                  </a:lnTo>
                  <a:lnTo>
                    <a:pt x="630" y="1194"/>
                  </a:lnTo>
                  <a:lnTo>
                    <a:pt x="630" y="1188"/>
                  </a:lnTo>
                  <a:lnTo>
                    <a:pt x="636" y="1188"/>
                  </a:lnTo>
                  <a:lnTo>
                    <a:pt x="642" y="1188"/>
                  </a:lnTo>
                  <a:lnTo>
                    <a:pt x="642" y="1182"/>
                  </a:lnTo>
                  <a:lnTo>
                    <a:pt x="648" y="1182"/>
                  </a:lnTo>
                  <a:lnTo>
                    <a:pt x="654" y="1176"/>
                  </a:lnTo>
                  <a:lnTo>
                    <a:pt x="660" y="1176"/>
                  </a:lnTo>
                  <a:lnTo>
                    <a:pt x="660" y="1170"/>
                  </a:lnTo>
                  <a:lnTo>
                    <a:pt x="666" y="1170"/>
                  </a:lnTo>
                  <a:lnTo>
                    <a:pt x="672" y="1170"/>
                  </a:lnTo>
                  <a:lnTo>
                    <a:pt x="672" y="1164"/>
                  </a:lnTo>
                  <a:lnTo>
                    <a:pt x="678" y="1164"/>
                  </a:lnTo>
                  <a:lnTo>
                    <a:pt x="678" y="1158"/>
                  </a:lnTo>
                  <a:lnTo>
                    <a:pt x="684" y="1158"/>
                  </a:lnTo>
                  <a:lnTo>
                    <a:pt x="690" y="1152"/>
                  </a:lnTo>
                  <a:lnTo>
                    <a:pt x="696" y="1152"/>
                  </a:lnTo>
                  <a:lnTo>
                    <a:pt x="696" y="1146"/>
                  </a:lnTo>
                  <a:lnTo>
                    <a:pt x="702" y="1146"/>
                  </a:lnTo>
                  <a:lnTo>
                    <a:pt x="702" y="1140"/>
                  </a:lnTo>
                  <a:lnTo>
                    <a:pt x="708" y="1140"/>
                  </a:lnTo>
                  <a:lnTo>
                    <a:pt x="714" y="1134"/>
                  </a:lnTo>
                  <a:lnTo>
                    <a:pt x="720" y="1134"/>
                  </a:lnTo>
                  <a:lnTo>
                    <a:pt x="720" y="1128"/>
                  </a:lnTo>
                  <a:lnTo>
                    <a:pt x="726" y="1128"/>
                  </a:lnTo>
                  <a:lnTo>
                    <a:pt x="726" y="1122"/>
                  </a:lnTo>
                  <a:lnTo>
                    <a:pt x="732" y="1122"/>
                  </a:lnTo>
                  <a:lnTo>
                    <a:pt x="732" y="1116"/>
                  </a:lnTo>
                  <a:lnTo>
                    <a:pt x="738" y="1116"/>
                  </a:lnTo>
                  <a:lnTo>
                    <a:pt x="744" y="1110"/>
                  </a:lnTo>
                  <a:lnTo>
                    <a:pt x="750" y="1104"/>
                  </a:lnTo>
                  <a:lnTo>
                    <a:pt x="756" y="1098"/>
                  </a:lnTo>
                  <a:lnTo>
                    <a:pt x="762" y="1092"/>
                  </a:lnTo>
                  <a:lnTo>
                    <a:pt x="768" y="1086"/>
                  </a:lnTo>
                  <a:lnTo>
                    <a:pt x="774" y="1086"/>
                  </a:lnTo>
                  <a:lnTo>
                    <a:pt x="774" y="1080"/>
                  </a:lnTo>
                  <a:lnTo>
                    <a:pt x="780" y="1080"/>
                  </a:lnTo>
                  <a:lnTo>
                    <a:pt x="780" y="1074"/>
                  </a:lnTo>
                  <a:lnTo>
                    <a:pt x="786" y="1074"/>
                  </a:lnTo>
                  <a:lnTo>
                    <a:pt x="786" y="1068"/>
                  </a:lnTo>
                  <a:lnTo>
                    <a:pt x="792" y="1062"/>
                  </a:lnTo>
                  <a:lnTo>
                    <a:pt x="798" y="1062"/>
                  </a:lnTo>
                  <a:lnTo>
                    <a:pt x="798" y="1056"/>
                  </a:lnTo>
                  <a:lnTo>
                    <a:pt x="804" y="1056"/>
                  </a:lnTo>
                  <a:lnTo>
                    <a:pt x="804" y="1050"/>
                  </a:lnTo>
                  <a:lnTo>
                    <a:pt x="810" y="1050"/>
                  </a:lnTo>
                  <a:lnTo>
                    <a:pt x="810" y="1044"/>
                  </a:lnTo>
                  <a:lnTo>
                    <a:pt x="816" y="1044"/>
                  </a:lnTo>
                  <a:lnTo>
                    <a:pt x="822" y="1038"/>
                  </a:lnTo>
                  <a:lnTo>
                    <a:pt x="822" y="1032"/>
                  </a:lnTo>
                  <a:lnTo>
                    <a:pt x="828" y="1032"/>
                  </a:lnTo>
                  <a:lnTo>
                    <a:pt x="828" y="1026"/>
                  </a:lnTo>
                  <a:lnTo>
                    <a:pt x="834" y="1026"/>
                  </a:lnTo>
                  <a:lnTo>
                    <a:pt x="834" y="1020"/>
                  </a:lnTo>
                  <a:lnTo>
                    <a:pt x="840" y="1020"/>
                  </a:lnTo>
                  <a:lnTo>
                    <a:pt x="846" y="1014"/>
                  </a:lnTo>
                  <a:lnTo>
                    <a:pt x="846" y="1008"/>
                  </a:lnTo>
                  <a:lnTo>
                    <a:pt x="852" y="1008"/>
                  </a:lnTo>
                  <a:lnTo>
                    <a:pt x="852" y="1002"/>
                  </a:lnTo>
                  <a:lnTo>
                    <a:pt x="858" y="1002"/>
                  </a:lnTo>
                  <a:lnTo>
                    <a:pt x="858" y="996"/>
                  </a:lnTo>
                  <a:lnTo>
                    <a:pt x="864" y="996"/>
                  </a:lnTo>
                  <a:lnTo>
                    <a:pt x="870" y="990"/>
                  </a:lnTo>
                </a:path>
              </a:pathLst>
            </a:custGeom>
            <a:noFill/>
            <a:ln w="19050" cmpd="sng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46" name="Freeform 14"/>
            <p:cNvSpPr>
              <a:spLocks/>
            </p:cNvSpPr>
            <p:nvPr/>
          </p:nvSpPr>
          <p:spPr bwMode="auto">
            <a:xfrm>
              <a:off x="2826" y="2712"/>
              <a:ext cx="864" cy="1218"/>
            </a:xfrm>
            <a:custGeom>
              <a:avLst/>
              <a:gdLst>
                <a:gd name="T0" fmla="*/ 12 w 864"/>
                <a:gd name="T1" fmla="*/ 222 h 1218"/>
                <a:gd name="T2" fmla="*/ 30 w 864"/>
                <a:gd name="T3" fmla="*/ 204 h 1218"/>
                <a:gd name="T4" fmla="*/ 42 w 864"/>
                <a:gd name="T5" fmla="*/ 186 h 1218"/>
                <a:gd name="T6" fmla="*/ 60 w 864"/>
                <a:gd name="T7" fmla="*/ 168 h 1218"/>
                <a:gd name="T8" fmla="*/ 78 w 864"/>
                <a:gd name="T9" fmla="*/ 150 h 1218"/>
                <a:gd name="T10" fmla="*/ 96 w 864"/>
                <a:gd name="T11" fmla="*/ 138 h 1218"/>
                <a:gd name="T12" fmla="*/ 114 w 864"/>
                <a:gd name="T13" fmla="*/ 120 h 1218"/>
                <a:gd name="T14" fmla="*/ 132 w 864"/>
                <a:gd name="T15" fmla="*/ 108 h 1218"/>
                <a:gd name="T16" fmla="*/ 144 w 864"/>
                <a:gd name="T17" fmla="*/ 90 h 1218"/>
                <a:gd name="T18" fmla="*/ 162 w 864"/>
                <a:gd name="T19" fmla="*/ 78 h 1218"/>
                <a:gd name="T20" fmla="*/ 180 w 864"/>
                <a:gd name="T21" fmla="*/ 66 h 1218"/>
                <a:gd name="T22" fmla="*/ 198 w 864"/>
                <a:gd name="T23" fmla="*/ 54 h 1218"/>
                <a:gd name="T24" fmla="*/ 216 w 864"/>
                <a:gd name="T25" fmla="*/ 42 h 1218"/>
                <a:gd name="T26" fmla="*/ 234 w 864"/>
                <a:gd name="T27" fmla="*/ 36 h 1218"/>
                <a:gd name="T28" fmla="*/ 246 w 864"/>
                <a:gd name="T29" fmla="*/ 24 h 1218"/>
                <a:gd name="T30" fmla="*/ 264 w 864"/>
                <a:gd name="T31" fmla="*/ 18 h 1218"/>
                <a:gd name="T32" fmla="*/ 282 w 864"/>
                <a:gd name="T33" fmla="*/ 12 h 1218"/>
                <a:gd name="T34" fmla="*/ 300 w 864"/>
                <a:gd name="T35" fmla="*/ 6 h 1218"/>
                <a:gd name="T36" fmla="*/ 318 w 864"/>
                <a:gd name="T37" fmla="*/ 6 h 1218"/>
                <a:gd name="T38" fmla="*/ 336 w 864"/>
                <a:gd name="T39" fmla="*/ 0 h 1218"/>
                <a:gd name="T40" fmla="*/ 348 w 864"/>
                <a:gd name="T41" fmla="*/ 0 h 1218"/>
                <a:gd name="T42" fmla="*/ 366 w 864"/>
                <a:gd name="T43" fmla="*/ 6 h 1218"/>
                <a:gd name="T44" fmla="*/ 384 w 864"/>
                <a:gd name="T45" fmla="*/ 6 h 1218"/>
                <a:gd name="T46" fmla="*/ 402 w 864"/>
                <a:gd name="T47" fmla="*/ 12 h 1218"/>
                <a:gd name="T48" fmla="*/ 420 w 864"/>
                <a:gd name="T49" fmla="*/ 24 h 1218"/>
                <a:gd name="T50" fmla="*/ 438 w 864"/>
                <a:gd name="T51" fmla="*/ 30 h 1218"/>
                <a:gd name="T52" fmla="*/ 450 w 864"/>
                <a:gd name="T53" fmla="*/ 42 h 1218"/>
                <a:gd name="T54" fmla="*/ 468 w 864"/>
                <a:gd name="T55" fmla="*/ 60 h 1218"/>
                <a:gd name="T56" fmla="*/ 486 w 864"/>
                <a:gd name="T57" fmla="*/ 72 h 1218"/>
                <a:gd name="T58" fmla="*/ 504 w 864"/>
                <a:gd name="T59" fmla="*/ 96 h 1218"/>
                <a:gd name="T60" fmla="*/ 522 w 864"/>
                <a:gd name="T61" fmla="*/ 114 h 1218"/>
                <a:gd name="T62" fmla="*/ 540 w 864"/>
                <a:gd name="T63" fmla="*/ 138 h 1218"/>
                <a:gd name="T64" fmla="*/ 552 w 864"/>
                <a:gd name="T65" fmla="*/ 168 h 1218"/>
                <a:gd name="T66" fmla="*/ 570 w 864"/>
                <a:gd name="T67" fmla="*/ 192 h 1218"/>
                <a:gd name="T68" fmla="*/ 588 w 864"/>
                <a:gd name="T69" fmla="*/ 228 h 1218"/>
                <a:gd name="T70" fmla="*/ 606 w 864"/>
                <a:gd name="T71" fmla="*/ 264 h 1218"/>
                <a:gd name="T72" fmla="*/ 624 w 864"/>
                <a:gd name="T73" fmla="*/ 300 h 1218"/>
                <a:gd name="T74" fmla="*/ 642 w 864"/>
                <a:gd name="T75" fmla="*/ 342 h 1218"/>
                <a:gd name="T76" fmla="*/ 654 w 864"/>
                <a:gd name="T77" fmla="*/ 390 h 1218"/>
                <a:gd name="T78" fmla="*/ 672 w 864"/>
                <a:gd name="T79" fmla="*/ 438 h 1218"/>
                <a:gd name="T80" fmla="*/ 690 w 864"/>
                <a:gd name="T81" fmla="*/ 486 h 1218"/>
                <a:gd name="T82" fmla="*/ 708 w 864"/>
                <a:gd name="T83" fmla="*/ 540 h 1218"/>
                <a:gd name="T84" fmla="*/ 726 w 864"/>
                <a:gd name="T85" fmla="*/ 600 h 1218"/>
                <a:gd name="T86" fmla="*/ 744 w 864"/>
                <a:gd name="T87" fmla="*/ 660 h 1218"/>
                <a:gd name="T88" fmla="*/ 762 w 864"/>
                <a:gd name="T89" fmla="*/ 726 h 1218"/>
                <a:gd name="T90" fmla="*/ 774 w 864"/>
                <a:gd name="T91" fmla="*/ 798 h 1218"/>
                <a:gd name="T92" fmla="*/ 792 w 864"/>
                <a:gd name="T93" fmla="*/ 870 h 1218"/>
                <a:gd name="T94" fmla="*/ 810 w 864"/>
                <a:gd name="T95" fmla="*/ 948 h 1218"/>
                <a:gd name="T96" fmla="*/ 828 w 864"/>
                <a:gd name="T97" fmla="*/ 1026 h 1218"/>
                <a:gd name="T98" fmla="*/ 846 w 864"/>
                <a:gd name="T99" fmla="*/ 1116 h 1218"/>
                <a:gd name="T100" fmla="*/ 864 w 864"/>
                <a:gd name="T101" fmla="*/ 1200 h 1218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864" h="1218">
                  <a:moveTo>
                    <a:pt x="0" y="234"/>
                  </a:moveTo>
                  <a:lnTo>
                    <a:pt x="0" y="228"/>
                  </a:lnTo>
                  <a:lnTo>
                    <a:pt x="6" y="228"/>
                  </a:lnTo>
                  <a:lnTo>
                    <a:pt x="6" y="222"/>
                  </a:lnTo>
                  <a:lnTo>
                    <a:pt x="12" y="222"/>
                  </a:lnTo>
                  <a:lnTo>
                    <a:pt x="12" y="216"/>
                  </a:lnTo>
                  <a:lnTo>
                    <a:pt x="18" y="216"/>
                  </a:lnTo>
                  <a:lnTo>
                    <a:pt x="18" y="210"/>
                  </a:lnTo>
                  <a:lnTo>
                    <a:pt x="24" y="204"/>
                  </a:lnTo>
                  <a:lnTo>
                    <a:pt x="30" y="204"/>
                  </a:lnTo>
                  <a:lnTo>
                    <a:pt x="30" y="198"/>
                  </a:lnTo>
                  <a:lnTo>
                    <a:pt x="36" y="198"/>
                  </a:lnTo>
                  <a:lnTo>
                    <a:pt x="36" y="192"/>
                  </a:lnTo>
                  <a:lnTo>
                    <a:pt x="42" y="192"/>
                  </a:lnTo>
                  <a:lnTo>
                    <a:pt x="42" y="186"/>
                  </a:lnTo>
                  <a:lnTo>
                    <a:pt x="48" y="180"/>
                  </a:lnTo>
                  <a:lnTo>
                    <a:pt x="54" y="180"/>
                  </a:lnTo>
                  <a:lnTo>
                    <a:pt x="54" y="174"/>
                  </a:lnTo>
                  <a:lnTo>
                    <a:pt x="60" y="174"/>
                  </a:lnTo>
                  <a:lnTo>
                    <a:pt x="60" y="168"/>
                  </a:lnTo>
                  <a:lnTo>
                    <a:pt x="66" y="168"/>
                  </a:lnTo>
                  <a:lnTo>
                    <a:pt x="66" y="162"/>
                  </a:lnTo>
                  <a:lnTo>
                    <a:pt x="72" y="162"/>
                  </a:lnTo>
                  <a:lnTo>
                    <a:pt x="78" y="156"/>
                  </a:lnTo>
                  <a:lnTo>
                    <a:pt x="78" y="150"/>
                  </a:lnTo>
                  <a:lnTo>
                    <a:pt x="84" y="150"/>
                  </a:lnTo>
                  <a:lnTo>
                    <a:pt x="84" y="144"/>
                  </a:lnTo>
                  <a:lnTo>
                    <a:pt x="90" y="144"/>
                  </a:lnTo>
                  <a:lnTo>
                    <a:pt x="90" y="138"/>
                  </a:lnTo>
                  <a:lnTo>
                    <a:pt x="96" y="138"/>
                  </a:lnTo>
                  <a:lnTo>
                    <a:pt x="102" y="132"/>
                  </a:lnTo>
                  <a:lnTo>
                    <a:pt x="108" y="126"/>
                  </a:lnTo>
                  <a:lnTo>
                    <a:pt x="114" y="120"/>
                  </a:lnTo>
                  <a:lnTo>
                    <a:pt x="120" y="114"/>
                  </a:lnTo>
                  <a:lnTo>
                    <a:pt x="126" y="108"/>
                  </a:lnTo>
                  <a:lnTo>
                    <a:pt x="132" y="108"/>
                  </a:lnTo>
                  <a:lnTo>
                    <a:pt x="132" y="102"/>
                  </a:lnTo>
                  <a:lnTo>
                    <a:pt x="138" y="102"/>
                  </a:lnTo>
                  <a:lnTo>
                    <a:pt x="138" y="96"/>
                  </a:lnTo>
                  <a:lnTo>
                    <a:pt x="144" y="96"/>
                  </a:lnTo>
                  <a:lnTo>
                    <a:pt x="144" y="90"/>
                  </a:lnTo>
                  <a:lnTo>
                    <a:pt x="150" y="90"/>
                  </a:lnTo>
                  <a:lnTo>
                    <a:pt x="156" y="84"/>
                  </a:lnTo>
                  <a:lnTo>
                    <a:pt x="162" y="84"/>
                  </a:lnTo>
                  <a:lnTo>
                    <a:pt x="162" y="78"/>
                  </a:lnTo>
                  <a:lnTo>
                    <a:pt x="168" y="78"/>
                  </a:lnTo>
                  <a:lnTo>
                    <a:pt x="168" y="72"/>
                  </a:lnTo>
                  <a:lnTo>
                    <a:pt x="174" y="72"/>
                  </a:lnTo>
                  <a:lnTo>
                    <a:pt x="180" y="66"/>
                  </a:lnTo>
                  <a:lnTo>
                    <a:pt x="186" y="66"/>
                  </a:lnTo>
                  <a:lnTo>
                    <a:pt x="186" y="60"/>
                  </a:lnTo>
                  <a:lnTo>
                    <a:pt x="192" y="60"/>
                  </a:lnTo>
                  <a:lnTo>
                    <a:pt x="192" y="54"/>
                  </a:lnTo>
                  <a:lnTo>
                    <a:pt x="198" y="54"/>
                  </a:lnTo>
                  <a:lnTo>
                    <a:pt x="204" y="54"/>
                  </a:lnTo>
                  <a:lnTo>
                    <a:pt x="204" y="48"/>
                  </a:lnTo>
                  <a:lnTo>
                    <a:pt x="210" y="48"/>
                  </a:lnTo>
                  <a:lnTo>
                    <a:pt x="216" y="42"/>
                  </a:lnTo>
                  <a:lnTo>
                    <a:pt x="222" y="42"/>
                  </a:lnTo>
                  <a:lnTo>
                    <a:pt x="222" y="36"/>
                  </a:lnTo>
                  <a:lnTo>
                    <a:pt x="228" y="36"/>
                  </a:lnTo>
                  <a:lnTo>
                    <a:pt x="234" y="36"/>
                  </a:lnTo>
                  <a:lnTo>
                    <a:pt x="234" y="30"/>
                  </a:lnTo>
                  <a:lnTo>
                    <a:pt x="240" y="30"/>
                  </a:lnTo>
                  <a:lnTo>
                    <a:pt x="246" y="24"/>
                  </a:lnTo>
                  <a:lnTo>
                    <a:pt x="252" y="24"/>
                  </a:lnTo>
                  <a:lnTo>
                    <a:pt x="258" y="24"/>
                  </a:lnTo>
                  <a:lnTo>
                    <a:pt x="258" y="18"/>
                  </a:lnTo>
                  <a:lnTo>
                    <a:pt x="264" y="18"/>
                  </a:lnTo>
                  <a:lnTo>
                    <a:pt x="270" y="18"/>
                  </a:lnTo>
                  <a:lnTo>
                    <a:pt x="270" y="12"/>
                  </a:lnTo>
                  <a:lnTo>
                    <a:pt x="276" y="12"/>
                  </a:lnTo>
                  <a:lnTo>
                    <a:pt x="282" y="12"/>
                  </a:lnTo>
                  <a:lnTo>
                    <a:pt x="288" y="12"/>
                  </a:lnTo>
                  <a:lnTo>
                    <a:pt x="294" y="6"/>
                  </a:lnTo>
                  <a:lnTo>
                    <a:pt x="300" y="6"/>
                  </a:lnTo>
                  <a:lnTo>
                    <a:pt x="306" y="6"/>
                  </a:lnTo>
                  <a:lnTo>
                    <a:pt x="312" y="6"/>
                  </a:lnTo>
                  <a:lnTo>
                    <a:pt x="318" y="6"/>
                  </a:lnTo>
                  <a:lnTo>
                    <a:pt x="324" y="0"/>
                  </a:lnTo>
                  <a:lnTo>
                    <a:pt x="330" y="0"/>
                  </a:lnTo>
                  <a:lnTo>
                    <a:pt x="336" y="0"/>
                  </a:lnTo>
                  <a:lnTo>
                    <a:pt x="342" y="0"/>
                  </a:lnTo>
                  <a:lnTo>
                    <a:pt x="348" y="0"/>
                  </a:lnTo>
                  <a:lnTo>
                    <a:pt x="354" y="0"/>
                  </a:lnTo>
                  <a:lnTo>
                    <a:pt x="360" y="0"/>
                  </a:lnTo>
                  <a:lnTo>
                    <a:pt x="360" y="6"/>
                  </a:lnTo>
                  <a:lnTo>
                    <a:pt x="366" y="6"/>
                  </a:lnTo>
                  <a:lnTo>
                    <a:pt x="372" y="6"/>
                  </a:lnTo>
                  <a:lnTo>
                    <a:pt x="378" y="6"/>
                  </a:lnTo>
                  <a:lnTo>
                    <a:pt x="384" y="6"/>
                  </a:lnTo>
                  <a:lnTo>
                    <a:pt x="390" y="12"/>
                  </a:lnTo>
                  <a:lnTo>
                    <a:pt x="396" y="12"/>
                  </a:lnTo>
                  <a:lnTo>
                    <a:pt x="402" y="12"/>
                  </a:lnTo>
                  <a:lnTo>
                    <a:pt x="408" y="18"/>
                  </a:lnTo>
                  <a:lnTo>
                    <a:pt x="414" y="18"/>
                  </a:lnTo>
                  <a:lnTo>
                    <a:pt x="420" y="24"/>
                  </a:lnTo>
                  <a:lnTo>
                    <a:pt x="426" y="24"/>
                  </a:lnTo>
                  <a:lnTo>
                    <a:pt x="432" y="30"/>
                  </a:lnTo>
                  <a:lnTo>
                    <a:pt x="438" y="30"/>
                  </a:lnTo>
                  <a:lnTo>
                    <a:pt x="438" y="36"/>
                  </a:lnTo>
                  <a:lnTo>
                    <a:pt x="444" y="36"/>
                  </a:lnTo>
                  <a:lnTo>
                    <a:pt x="450" y="42"/>
                  </a:lnTo>
                  <a:lnTo>
                    <a:pt x="456" y="48"/>
                  </a:lnTo>
                  <a:lnTo>
                    <a:pt x="462" y="48"/>
                  </a:lnTo>
                  <a:lnTo>
                    <a:pt x="462" y="54"/>
                  </a:lnTo>
                  <a:lnTo>
                    <a:pt x="468" y="54"/>
                  </a:lnTo>
                  <a:lnTo>
                    <a:pt x="468" y="60"/>
                  </a:lnTo>
                  <a:lnTo>
                    <a:pt x="474" y="60"/>
                  </a:lnTo>
                  <a:lnTo>
                    <a:pt x="474" y="66"/>
                  </a:lnTo>
                  <a:lnTo>
                    <a:pt x="480" y="66"/>
                  </a:lnTo>
                  <a:lnTo>
                    <a:pt x="486" y="72"/>
                  </a:lnTo>
                  <a:lnTo>
                    <a:pt x="492" y="78"/>
                  </a:lnTo>
                  <a:lnTo>
                    <a:pt x="492" y="84"/>
                  </a:lnTo>
                  <a:lnTo>
                    <a:pt x="498" y="84"/>
                  </a:lnTo>
                  <a:lnTo>
                    <a:pt x="498" y="90"/>
                  </a:lnTo>
                  <a:lnTo>
                    <a:pt x="504" y="96"/>
                  </a:lnTo>
                  <a:lnTo>
                    <a:pt x="510" y="96"/>
                  </a:lnTo>
                  <a:lnTo>
                    <a:pt x="510" y="102"/>
                  </a:lnTo>
                  <a:lnTo>
                    <a:pt x="516" y="108"/>
                  </a:lnTo>
                  <a:lnTo>
                    <a:pt x="522" y="114"/>
                  </a:lnTo>
                  <a:lnTo>
                    <a:pt x="522" y="120"/>
                  </a:lnTo>
                  <a:lnTo>
                    <a:pt x="528" y="126"/>
                  </a:lnTo>
                  <a:lnTo>
                    <a:pt x="534" y="126"/>
                  </a:lnTo>
                  <a:lnTo>
                    <a:pt x="534" y="132"/>
                  </a:lnTo>
                  <a:lnTo>
                    <a:pt x="540" y="138"/>
                  </a:lnTo>
                  <a:lnTo>
                    <a:pt x="540" y="144"/>
                  </a:lnTo>
                  <a:lnTo>
                    <a:pt x="546" y="150"/>
                  </a:lnTo>
                  <a:lnTo>
                    <a:pt x="546" y="156"/>
                  </a:lnTo>
                  <a:lnTo>
                    <a:pt x="552" y="162"/>
                  </a:lnTo>
                  <a:lnTo>
                    <a:pt x="552" y="168"/>
                  </a:lnTo>
                  <a:lnTo>
                    <a:pt x="558" y="174"/>
                  </a:lnTo>
                  <a:lnTo>
                    <a:pt x="564" y="174"/>
                  </a:lnTo>
                  <a:lnTo>
                    <a:pt x="564" y="180"/>
                  </a:lnTo>
                  <a:lnTo>
                    <a:pt x="570" y="186"/>
                  </a:lnTo>
                  <a:lnTo>
                    <a:pt x="570" y="192"/>
                  </a:lnTo>
                  <a:lnTo>
                    <a:pt x="576" y="204"/>
                  </a:lnTo>
                  <a:lnTo>
                    <a:pt x="576" y="210"/>
                  </a:lnTo>
                  <a:lnTo>
                    <a:pt x="582" y="216"/>
                  </a:lnTo>
                  <a:lnTo>
                    <a:pt x="588" y="222"/>
                  </a:lnTo>
                  <a:lnTo>
                    <a:pt x="588" y="228"/>
                  </a:lnTo>
                  <a:lnTo>
                    <a:pt x="594" y="234"/>
                  </a:lnTo>
                  <a:lnTo>
                    <a:pt x="594" y="240"/>
                  </a:lnTo>
                  <a:lnTo>
                    <a:pt x="600" y="246"/>
                  </a:lnTo>
                  <a:lnTo>
                    <a:pt x="600" y="258"/>
                  </a:lnTo>
                  <a:lnTo>
                    <a:pt x="606" y="264"/>
                  </a:lnTo>
                  <a:lnTo>
                    <a:pt x="612" y="270"/>
                  </a:lnTo>
                  <a:lnTo>
                    <a:pt x="612" y="276"/>
                  </a:lnTo>
                  <a:lnTo>
                    <a:pt x="618" y="288"/>
                  </a:lnTo>
                  <a:lnTo>
                    <a:pt x="618" y="294"/>
                  </a:lnTo>
                  <a:lnTo>
                    <a:pt x="624" y="300"/>
                  </a:lnTo>
                  <a:lnTo>
                    <a:pt x="624" y="312"/>
                  </a:lnTo>
                  <a:lnTo>
                    <a:pt x="630" y="318"/>
                  </a:lnTo>
                  <a:lnTo>
                    <a:pt x="636" y="324"/>
                  </a:lnTo>
                  <a:lnTo>
                    <a:pt x="636" y="336"/>
                  </a:lnTo>
                  <a:lnTo>
                    <a:pt x="642" y="342"/>
                  </a:lnTo>
                  <a:lnTo>
                    <a:pt x="642" y="354"/>
                  </a:lnTo>
                  <a:lnTo>
                    <a:pt x="648" y="360"/>
                  </a:lnTo>
                  <a:lnTo>
                    <a:pt x="648" y="372"/>
                  </a:lnTo>
                  <a:lnTo>
                    <a:pt x="654" y="378"/>
                  </a:lnTo>
                  <a:lnTo>
                    <a:pt x="654" y="390"/>
                  </a:lnTo>
                  <a:lnTo>
                    <a:pt x="660" y="396"/>
                  </a:lnTo>
                  <a:lnTo>
                    <a:pt x="666" y="408"/>
                  </a:lnTo>
                  <a:lnTo>
                    <a:pt x="666" y="414"/>
                  </a:lnTo>
                  <a:lnTo>
                    <a:pt x="672" y="426"/>
                  </a:lnTo>
                  <a:lnTo>
                    <a:pt x="672" y="438"/>
                  </a:lnTo>
                  <a:lnTo>
                    <a:pt x="678" y="444"/>
                  </a:lnTo>
                  <a:lnTo>
                    <a:pt x="678" y="456"/>
                  </a:lnTo>
                  <a:lnTo>
                    <a:pt x="684" y="468"/>
                  </a:lnTo>
                  <a:lnTo>
                    <a:pt x="690" y="474"/>
                  </a:lnTo>
                  <a:lnTo>
                    <a:pt x="690" y="486"/>
                  </a:lnTo>
                  <a:lnTo>
                    <a:pt x="696" y="498"/>
                  </a:lnTo>
                  <a:lnTo>
                    <a:pt x="696" y="510"/>
                  </a:lnTo>
                  <a:lnTo>
                    <a:pt x="702" y="516"/>
                  </a:lnTo>
                  <a:lnTo>
                    <a:pt x="702" y="528"/>
                  </a:lnTo>
                  <a:lnTo>
                    <a:pt x="708" y="540"/>
                  </a:lnTo>
                  <a:lnTo>
                    <a:pt x="714" y="552"/>
                  </a:lnTo>
                  <a:lnTo>
                    <a:pt x="714" y="564"/>
                  </a:lnTo>
                  <a:lnTo>
                    <a:pt x="720" y="576"/>
                  </a:lnTo>
                  <a:lnTo>
                    <a:pt x="720" y="588"/>
                  </a:lnTo>
                  <a:lnTo>
                    <a:pt x="726" y="600"/>
                  </a:lnTo>
                  <a:lnTo>
                    <a:pt x="726" y="612"/>
                  </a:lnTo>
                  <a:lnTo>
                    <a:pt x="732" y="624"/>
                  </a:lnTo>
                  <a:lnTo>
                    <a:pt x="738" y="636"/>
                  </a:lnTo>
                  <a:lnTo>
                    <a:pt x="738" y="648"/>
                  </a:lnTo>
                  <a:lnTo>
                    <a:pt x="744" y="660"/>
                  </a:lnTo>
                  <a:lnTo>
                    <a:pt x="744" y="672"/>
                  </a:lnTo>
                  <a:lnTo>
                    <a:pt x="750" y="690"/>
                  </a:lnTo>
                  <a:lnTo>
                    <a:pt x="750" y="702"/>
                  </a:lnTo>
                  <a:lnTo>
                    <a:pt x="756" y="714"/>
                  </a:lnTo>
                  <a:lnTo>
                    <a:pt x="762" y="726"/>
                  </a:lnTo>
                  <a:lnTo>
                    <a:pt x="762" y="738"/>
                  </a:lnTo>
                  <a:lnTo>
                    <a:pt x="768" y="756"/>
                  </a:lnTo>
                  <a:lnTo>
                    <a:pt x="768" y="768"/>
                  </a:lnTo>
                  <a:lnTo>
                    <a:pt x="774" y="780"/>
                  </a:lnTo>
                  <a:lnTo>
                    <a:pt x="774" y="798"/>
                  </a:lnTo>
                  <a:lnTo>
                    <a:pt x="780" y="810"/>
                  </a:lnTo>
                  <a:lnTo>
                    <a:pt x="780" y="828"/>
                  </a:lnTo>
                  <a:lnTo>
                    <a:pt x="786" y="840"/>
                  </a:lnTo>
                  <a:lnTo>
                    <a:pt x="792" y="852"/>
                  </a:lnTo>
                  <a:lnTo>
                    <a:pt x="792" y="870"/>
                  </a:lnTo>
                  <a:lnTo>
                    <a:pt x="798" y="882"/>
                  </a:lnTo>
                  <a:lnTo>
                    <a:pt x="798" y="900"/>
                  </a:lnTo>
                  <a:lnTo>
                    <a:pt x="804" y="918"/>
                  </a:lnTo>
                  <a:lnTo>
                    <a:pt x="804" y="930"/>
                  </a:lnTo>
                  <a:lnTo>
                    <a:pt x="810" y="948"/>
                  </a:lnTo>
                  <a:lnTo>
                    <a:pt x="816" y="960"/>
                  </a:lnTo>
                  <a:lnTo>
                    <a:pt x="816" y="978"/>
                  </a:lnTo>
                  <a:lnTo>
                    <a:pt x="822" y="996"/>
                  </a:lnTo>
                  <a:lnTo>
                    <a:pt x="822" y="1014"/>
                  </a:lnTo>
                  <a:lnTo>
                    <a:pt x="828" y="1026"/>
                  </a:lnTo>
                  <a:lnTo>
                    <a:pt x="828" y="1044"/>
                  </a:lnTo>
                  <a:lnTo>
                    <a:pt x="834" y="1062"/>
                  </a:lnTo>
                  <a:lnTo>
                    <a:pt x="840" y="1080"/>
                  </a:lnTo>
                  <a:lnTo>
                    <a:pt x="840" y="1098"/>
                  </a:lnTo>
                  <a:lnTo>
                    <a:pt x="846" y="1116"/>
                  </a:lnTo>
                  <a:lnTo>
                    <a:pt x="846" y="1128"/>
                  </a:lnTo>
                  <a:lnTo>
                    <a:pt x="852" y="1146"/>
                  </a:lnTo>
                  <a:lnTo>
                    <a:pt x="852" y="1164"/>
                  </a:lnTo>
                  <a:lnTo>
                    <a:pt x="858" y="1182"/>
                  </a:lnTo>
                  <a:lnTo>
                    <a:pt x="864" y="1200"/>
                  </a:lnTo>
                  <a:lnTo>
                    <a:pt x="864" y="1218"/>
                  </a:lnTo>
                </a:path>
              </a:pathLst>
            </a:custGeom>
            <a:noFill/>
            <a:ln w="19050" cmpd="sng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4463" name="Group 15"/>
          <p:cNvGrpSpPr>
            <a:grpSpLocks/>
          </p:cNvGrpSpPr>
          <p:nvPr/>
        </p:nvGrpSpPr>
        <p:grpSpPr bwMode="auto">
          <a:xfrm>
            <a:off x="2536825" y="2908300"/>
            <a:ext cx="4013200" cy="3171825"/>
            <a:chOff x="1746" y="1956"/>
            <a:chExt cx="2148" cy="1998"/>
          </a:xfrm>
        </p:grpSpPr>
        <p:sp>
          <p:nvSpPr>
            <p:cNvPr id="16442" name="Freeform 16"/>
            <p:cNvSpPr>
              <a:spLocks/>
            </p:cNvSpPr>
            <p:nvPr/>
          </p:nvSpPr>
          <p:spPr bwMode="auto">
            <a:xfrm>
              <a:off x="1746" y="3072"/>
              <a:ext cx="870" cy="882"/>
            </a:xfrm>
            <a:custGeom>
              <a:avLst/>
              <a:gdLst>
                <a:gd name="T0" fmla="*/ 18 w 870"/>
                <a:gd name="T1" fmla="*/ 792 h 882"/>
                <a:gd name="T2" fmla="*/ 30 w 870"/>
                <a:gd name="T3" fmla="*/ 684 h 882"/>
                <a:gd name="T4" fmla="*/ 48 w 870"/>
                <a:gd name="T5" fmla="*/ 582 h 882"/>
                <a:gd name="T6" fmla="*/ 66 w 870"/>
                <a:gd name="T7" fmla="*/ 498 h 882"/>
                <a:gd name="T8" fmla="*/ 84 w 870"/>
                <a:gd name="T9" fmla="*/ 420 h 882"/>
                <a:gd name="T10" fmla="*/ 102 w 870"/>
                <a:gd name="T11" fmla="*/ 348 h 882"/>
                <a:gd name="T12" fmla="*/ 120 w 870"/>
                <a:gd name="T13" fmla="*/ 288 h 882"/>
                <a:gd name="T14" fmla="*/ 132 w 870"/>
                <a:gd name="T15" fmla="*/ 234 h 882"/>
                <a:gd name="T16" fmla="*/ 150 w 870"/>
                <a:gd name="T17" fmla="*/ 186 h 882"/>
                <a:gd name="T18" fmla="*/ 168 w 870"/>
                <a:gd name="T19" fmla="*/ 150 h 882"/>
                <a:gd name="T20" fmla="*/ 186 w 870"/>
                <a:gd name="T21" fmla="*/ 114 h 882"/>
                <a:gd name="T22" fmla="*/ 204 w 870"/>
                <a:gd name="T23" fmla="*/ 84 h 882"/>
                <a:gd name="T24" fmla="*/ 222 w 870"/>
                <a:gd name="T25" fmla="*/ 60 h 882"/>
                <a:gd name="T26" fmla="*/ 234 w 870"/>
                <a:gd name="T27" fmla="*/ 42 h 882"/>
                <a:gd name="T28" fmla="*/ 252 w 870"/>
                <a:gd name="T29" fmla="*/ 30 h 882"/>
                <a:gd name="T30" fmla="*/ 270 w 870"/>
                <a:gd name="T31" fmla="*/ 18 h 882"/>
                <a:gd name="T32" fmla="*/ 288 w 870"/>
                <a:gd name="T33" fmla="*/ 12 h 882"/>
                <a:gd name="T34" fmla="*/ 306 w 870"/>
                <a:gd name="T35" fmla="*/ 6 h 882"/>
                <a:gd name="T36" fmla="*/ 324 w 870"/>
                <a:gd name="T37" fmla="*/ 0 h 882"/>
                <a:gd name="T38" fmla="*/ 336 w 870"/>
                <a:gd name="T39" fmla="*/ 0 h 882"/>
                <a:gd name="T40" fmla="*/ 354 w 870"/>
                <a:gd name="T41" fmla="*/ 6 h 882"/>
                <a:gd name="T42" fmla="*/ 372 w 870"/>
                <a:gd name="T43" fmla="*/ 6 h 882"/>
                <a:gd name="T44" fmla="*/ 390 w 870"/>
                <a:gd name="T45" fmla="*/ 12 h 882"/>
                <a:gd name="T46" fmla="*/ 408 w 870"/>
                <a:gd name="T47" fmla="*/ 18 h 882"/>
                <a:gd name="T48" fmla="*/ 426 w 870"/>
                <a:gd name="T49" fmla="*/ 24 h 882"/>
                <a:gd name="T50" fmla="*/ 438 w 870"/>
                <a:gd name="T51" fmla="*/ 36 h 882"/>
                <a:gd name="T52" fmla="*/ 456 w 870"/>
                <a:gd name="T53" fmla="*/ 42 h 882"/>
                <a:gd name="T54" fmla="*/ 474 w 870"/>
                <a:gd name="T55" fmla="*/ 54 h 882"/>
                <a:gd name="T56" fmla="*/ 492 w 870"/>
                <a:gd name="T57" fmla="*/ 60 h 882"/>
                <a:gd name="T58" fmla="*/ 510 w 870"/>
                <a:gd name="T59" fmla="*/ 66 h 882"/>
                <a:gd name="T60" fmla="*/ 528 w 870"/>
                <a:gd name="T61" fmla="*/ 78 h 882"/>
                <a:gd name="T62" fmla="*/ 540 w 870"/>
                <a:gd name="T63" fmla="*/ 84 h 882"/>
                <a:gd name="T64" fmla="*/ 558 w 870"/>
                <a:gd name="T65" fmla="*/ 90 h 882"/>
                <a:gd name="T66" fmla="*/ 576 w 870"/>
                <a:gd name="T67" fmla="*/ 96 h 882"/>
                <a:gd name="T68" fmla="*/ 594 w 870"/>
                <a:gd name="T69" fmla="*/ 102 h 882"/>
                <a:gd name="T70" fmla="*/ 612 w 870"/>
                <a:gd name="T71" fmla="*/ 108 h 882"/>
                <a:gd name="T72" fmla="*/ 630 w 870"/>
                <a:gd name="T73" fmla="*/ 114 h 882"/>
                <a:gd name="T74" fmla="*/ 642 w 870"/>
                <a:gd name="T75" fmla="*/ 120 h 882"/>
                <a:gd name="T76" fmla="*/ 660 w 870"/>
                <a:gd name="T77" fmla="*/ 120 h 882"/>
                <a:gd name="T78" fmla="*/ 678 w 870"/>
                <a:gd name="T79" fmla="*/ 120 h 882"/>
                <a:gd name="T80" fmla="*/ 696 w 870"/>
                <a:gd name="T81" fmla="*/ 120 h 882"/>
                <a:gd name="T82" fmla="*/ 714 w 870"/>
                <a:gd name="T83" fmla="*/ 120 h 882"/>
                <a:gd name="T84" fmla="*/ 732 w 870"/>
                <a:gd name="T85" fmla="*/ 120 h 882"/>
                <a:gd name="T86" fmla="*/ 750 w 870"/>
                <a:gd name="T87" fmla="*/ 114 h 882"/>
                <a:gd name="T88" fmla="*/ 762 w 870"/>
                <a:gd name="T89" fmla="*/ 108 h 882"/>
                <a:gd name="T90" fmla="*/ 780 w 870"/>
                <a:gd name="T91" fmla="*/ 108 h 882"/>
                <a:gd name="T92" fmla="*/ 798 w 870"/>
                <a:gd name="T93" fmla="*/ 96 h 882"/>
                <a:gd name="T94" fmla="*/ 816 w 870"/>
                <a:gd name="T95" fmla="*/ 90 h 882"/>
                <a:gd name="T96" fmla="*/ 834 w 870"/>
                <a:gd name="T97" fmla="*/ 84 h 882"/>
                <a:gd name="T98" fmla="*/ 852 w 870"/>
                <a:gd name="T99" fmla="*/ 72 h 882"/>
                <a:gd name="T100" fmla="*/ 864 w 870"/>
                <a:gd name="T101" fmla="*/ 60 h 882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870" h="882">
                  <a:moveTo>
                    <a:pt x="0" y="882"/>
                  </a:moveTo>
                  <a:lnTo>
                    <a:pt x="6" y="858"/>
                  </a:lnTo>
                  <a:lnTo>
                    <a:pt x="6" y="840"/>
                  </a:lnTo>
                  <a:lnTo>
                    <a:pt x="12" y="816"/>
                  </a:lnTo>
                  <a:lnTo>
                    <a:pt x="18" y="792"/>
                  </a:lnTo>
                  <a:lnTo>
                    <a:pt x="18" y="768"/>
                  </a:lnTo>
                  <a:lnTo>
                    <a:pt x="24" y="744"/>
                  </a:lnTo>
                  <a:lnTo>
                    <a:pt x="24" y="726"/>
                  </a:lnTo>
                  <a:lnTo>
                    <a:pt x="30" y="702"/>
                  </a:lnTo>
                  <a:lnTo>
                    <a:pt x="30" y="684"/>
                  </a:lnTo>
                  <a:lnTo>
                    <a:pt x="36" y="660"/>
                  </a:lnTo>
                  <a:lnTo>
                    <a:pt x="42" y="642"/>
                  </a:lnTo>
                  <a:lnTo>
                    <a:pt x="42" y="624"/>
                  </a:lnTo>
                  <a:lnTo>
                    <a:pt x="48" y="606"/>
                  </a:lnTo>
                  <a:lnTo>
                    <a:pt x="48" y="582"/>
                  </a:lnTo>
                  <a:lnTo>
                    <a:pt x="54" y="564"/>
                  </a:lnTo>
                  <a:lnTo>
                    <a:pt x="54" y="546"/>
                  </a:lnTo>
                  <a:lnTo>
                    <a:pt x="60" y="534"/>
                  </a:lnTo>
                  <a:lnTo>
                    <a:pt x="66" y="516"/>
                  </a:lnTo>
                  <a:lnTo>
                    <a:pt x="66" y="498"/>
                  </a:lnTo>
                  <a:lnTo>
                    <a:pt x="72" y="480"/>
                  </a:lnTo>
                  <a:lnTo>
                    <a:pt x="72" y="462"/>
                  </a:lnTo>
                  <a:lnTo>
                    <a:pt x="78" y="450"/>
                  </a:lnTo>
                  <a:lnTo>
                    <a:pt x="78" y="432"/>
                  </a:lnTo>
                  <a:lnTo>
                    <a:pt x="84" y="420"/>
                  </a:lnTo>
                  <a:lnTo>
                    <a:pt x="90" y="402"/>
                  </a:lnTo>
                  <a:lnTo>
                    <a:pt x="90" y="390"/>
                  </a:lnTo>
                  <a:lnTo>
                    <a:pt x="96" y="378"/>
                  </a:lnTo>
                  <a:lnTo>
                    <a:pt x="96" y="360"/>
                  </a:lnTo>
                  <a:lnTo>
                    <a:pt x="102" y="348"/>
                  </a:lnTo>
                  <a:lnTo>
                    <a:pt x="102" y="336"/>
                  </a:lnTo>
                  <a:lnTo>
                    <a:pt x="108" y="324"/>
                  </a:lnTo>
                  <a:lnTo>
                    <a:pt x="108" y="312"/>
                  </a:lnTo>
                  <a:lnTo>
                    <a:pt x="114" y="300"/>
                  </a:lnTo>
                  <a:lnTo>
                    <a:pt x="120" y="288"/>
                  </a:lnTo>
                  <a:lnTo>
                    <a:pt x="120" y="276"/>
                  </a:lnTo>
                  <a:lnTo>
                    <a:pt x="126" y="264"/>
                  </a:lnTo>
                  <a:lnTo>
                    <a:pt x="126" y="258"/>
                  </a:lnTo>
                  <a:lnTo>
                    <a:pt x="132" y="246"/>
                  </a:lnTo>
                  <a:lnTo>
                    <a:pt x="132" y="234"/>
                  </a:lnTo>
                  <a:lnTo>
                    <a:pt x="138" y="222"/>
                  </a:lnTo>
                  <a:lnTo>
                    <a:pt x="144" y="216"/>
                  </a:lnTo>
                  <a:lnTo>
                    <a:pt x="144" y="204"/>
                  </a:lnTo>
                  <a:lnTo>
                    <a:pt x="150" y="198"/>
                  </a:lnTo>
                  <a:lnTo>
                    <a:pt x="150" y="186"/>
                  </a:lnTo>
                  <a:lnTo>
                    <a:pt x="156" y="180"/>
                  </a:lnTo>
                  <a:lnTo>
                    <a:pt x="156" y="174"/>
                  </a:lnTo>
                  <a:lnTo>
                    <a:pt x="162" y="162"/>
                  </a:lnTo>
                  <a:lnTo>
                    <a:pt x="168" y="156"/>
                  </a:lnTo>
                  <a:lnTo>
                    <a:pt x="168" y="150"/>
                  </a:lnTo>
                  <a:lnTo>
                    <a:pt x="174" y="138"/>
                  </a:lnTo>
                  <a:lnTo>
                    <a:pt x="174" y="132"/>
                  </a:lnTo>
                  <a:lnTo>
                    <a:pt x="180" y="126"/>
                  </a:lnTo>
                  <a:lnTo>
                    <a:pt x="180" y="120"/>
                  </a:lnTo>
                  <a:lnTo>
                    <a:pt x="186" y="114"/>
                  </a:lnTo>
                  <a:lnTo>
                    <a:pt x="192" y="108"/>
                  </a:lnTo>
                  <a:lnTo>
                    <a:pt x="192" y="102"/>
                  </a:lnTo>
                  <a:lnTo>
                    <a:pt x="198" y="96"/>
                  </a:lnTo>
                  <a:lnTo>
                    <a:pt x="198" y="90"/>
                  </a:lnTo>
                  <a:lnTo>
                    <a:pt x="204" y="84"/>
                  </a:lnTo>
                  <a:lnTo>
                    <a:pt x="204" y="78"/>
                  </a:lnTo>
                  <a:lnTo>
                    <a:pt x="210" y="78"/>
                  </a:lnTo>
                  <a:lnTo>
                    <a:pt x="210" y="72"/>
                  </a:lnTo>
                  <a:lnTo>
                    <a:pt x="216" y="66"/>
                  </a:lnTo>
                  <a:lnTo>
                    <a:pt x="222" y="60"/>
                  </a:lnTo>
                  <a:lnTo>
                    <a:pt x="228" y="54"/>
                  </a:lnTo>
                  <a:lnTo>
                    <a:pt x="228" y="48"/>
                  </a:lnTo>
                  <a:lnTo>
                    <a:pt x="234" y="48"/>
                  </a:lnTo>
                  <a:lnTo>
                    <a:pt x="234" y="42"/>
                  </a:lnTo>
                  <a:lnTo>
                    <a:pt x="240" y="42"/>
                  </a:lnTo>
                  <a:lnTo>
                    <a:pt x="246" y="36"/>
                  </a:lnTo>
                  <a:lnTo>
                    <a:pt x="252" y="30"/>
                  </a:lnTo>
                  <a:lnTo>
                    <a:pt x="258" y="24"/>
                  </a:lnTo>
                  <a:lnTo>
                    <a:pt x="264" y="18"/>
                  </a:lnTo>
                  <a:lnTo>
                    <a:pt x="270" y="18"/>
                  </a:lnTo>
                  <a:lnTo>
                    <a:pt x="276" y="18"/>
                  </a:lnTo>
                  <a:lnTo>
                    <a:pt x="276" y="12"/>
                  </a:lnTo>
                  <a:lnTo>
                    <a:pt x="282" y="12"/>
                  </a:lnTo>
                  <a:lnTo>
                    <a:pt x="288" y="12"/>
                  </a:lnTo>
                  <a:lnTo>
                    <a:pt x="294" y="6"/>
                  </a:lnTo>
                  <a:lnTo>
                    <a:pt x="300" y="6"/>
                  </a:lnTo>
                  <a:lnTo>
                    <a:pt x="306" y="6"/>
                  </a:lnTo>
                  <a:lnTo>
                    <a:pt x="312" y="6"/>
                  </a:lnTo>
                  <a:lnTo>
                    <a:pt x="312" y="0"/>
                  </a:lnTo>
                  <a:lnTo>
                    <a:pt x="318" y="0"/>
                  </a:lnTo>
                  <a:lnTo>
                    <a:pt x="324" y="0"/>
                  </a:lnTo>
                  <a:lnTo>
                    <a:pt x="330" y="0"/>
                  </a:lnTo>
                  <a:lnTo>
                    <a:pt x="336" y="0"/>
                  </a:lnTo>
                  <a:lnTo>
                    <a:pt x="342" y="0"/>
                  </a:lnTo>
                  <a:lnTo>
                    <a:pt x="348" y="0"/>
                  </a:lnTo>
                  <a:lnTo>
                    <a:pt x="348" y="6"/>
                  </a:lnTo>
                  <a:lnTo>
                    <a:pt x="354" y="6"/>
                  </a:lnTo>
                  <a:lnTo>
                    <a:pt x="360" y="6"/>
                  </a:lnTo>
                  <a:lnTo>
                    <a:pt x="366" y="6"/>
                  </a:lnTo>
                  <a:lnTo>
                    <a:pt x="372" y="6"/>
                  </a:lnTo>
                  <a:lnTo>
                    <a:pt x="378" y="6"/>
                  </a:lnTo>
                  <a:lnTo>
                    <a:pt x="378" y="12"/>
                  </a:lnTo>
                  <a:lnTo>
                    <a:pt x="384" y="12"/>
                  </a:lnTo>
                  <a:lnTo>
                    <a:pt x="390" y="12"/>
                  </a:lnTo>
                  <a:lnTo>
                    <a:pt x="396" y="12"/>
                  </a:lnTo>
                  <a:lnTo>
                    <a:pt x="396" y="18"/>
                  </a:lnTo>
                  <a:lnTo>
                    <a:pt x="402" y="18"/>
                  </a:lnTo>
                  <a:lnTo>
                    <a:pt x="408" y="18"/>
                  </a:lnTo>
                  <a:lnTo>
                    <a:pt x="414" y="24"/>
                  </a:lnTo>
                  <a:lnTo>
                    <a:pt x="420" y="24"/>
                  </a:lnTo>
                  <a:lnTo>
                    <a:pt x="426" y="24"/>
                  </a:lnTo>
                  <a:lnTo>
                    <a:pt x="426" y="30"/>
                  </a:lnTo>
                  <a:lnTo>
                    <a:pt x="432" y="30"/>
                  </a:lnTo>
                  <a:lnTo>
                    <a:pt x="438" y="30"/>
                  </a:lnTo>
                  <a:lnTo>
                    <a:pt x="438" y="36"/>
                  </a:lnTo>
                  <a:lnTo>
                    <a:pt x="444" y="36"/>
                  </a:lnTo>
                  <a:lnTo>
                    <a:pt x="450" y="36"/>
                  </a:lnTo>
                  <a:lnTo>
                    <a:pt x="450" y="42"/>
                  </a:lnTo>
                  <a:lnTo>
                    <a:pt x="456" y="42"/>
                  </a:lnTo>
                  <a:lnTo>
                    <a:pt x="462" y="42"/>
                  </a:lnTo>
                  <a:lnTo>
                    <a:pt x="462" y="48"/>
                  </a:lnTo>
                  <a:lnTo>
                    <a:pt x="468" y="48"/>
                  </a:lnTo>
                  <a:lnTo>
                    <a:pt x="474" y="48"/>
                  </a:lnTo>
                  <a:lnTo>
                    <a:pt x="474" y="54"/>
                  </a:lnTo>
                  <a:lnTo>
                    <a:pt x="480" y="54"/>
                  </a:lnTo>
                  <a:lnTo>
                    <a:pt x="486" y="54"/>
                  </a:lnTo>
                  <a:lnTo>
                    <a:pt x="486" y="60"/>
                  </a:lnTo>
                  <a:lnTo>
                    <a:pt x="492" y="60"/>
                  </a:lnTo>
                  <a:lnTo>
                    <a:pt x="498" y="60"/>
                  </a:lnTo>
                  <a:lnTo>
                    <a:pt x="498" y="66"/>
                  </a:lnTo>
                  <a:lnTo>
                    <a:pt x="504" y="66"/>
                  </a:lnTo>
                  <a:lnTo>
                    <a:pt x="510" y="66"/>
                  </a:lnTo>
                  <a:lnTo>
                    <a:pt x="510" y="72"/>
                  </a:lnTo>
                  <a:lnTo>
                    <a:pt x="516" y="72"/>
                  </a:lnTo>
                  <a:lnTo>
                    <a:pt x="522" y="72"/>
                  </a:lnTo>
                  <a:lnTo>
                    <a:pt x="522" y="78"/>
                  </a:lnTo>
                  <a:lnTo>
                    <a:pt x="528" y="78"/>
                  </a:lnTo>
                  <a:lnTo>
                    <a:pt x="534" y="78"/>
                  </a:lnTo>
                  <a:lnTo>
                    <a:pt x="534" y="84"/>
                  </a:lnTo>
                  <a:lnTo>
                    <a:pt x="540" y="84"/>
                  </a:lnTo>
                  <a:lnTo>
                    <a:pt x="546" y="84"/>
                  </a:lnTo>
                  <a:lnTo>
                    <a:pt x="552" y="90"/>
                  </a:lnTo>
                  <a:lnTo>
                    <a:pt x="558" y="90"/>
                  </a:lnTo>
                  <a:lnTo>
                    <a:pt x="564" y="96"/>
                  </a:lnTo>
                  <a:lnTo>
                    <a:pt x="570" y="96"/>
                  </a:lnTo>
                  <a:lnTo>
                    <a:pt x="576" y="96"/>
                  </a:lnTo>
                  <a:lnTo>
                    <a:pt x="582" y="102"/>
                  </a:lnTo>
                  <a:lnTo>
                    <a:pt x="588" y="102"/>
                  </a:lnTo>
                  <a:lnTo>
                    <a:pt x="594" y="102"/>
                  </a:lnTo>
                  <a:lnTo>
                    <a:pt x="600" y="108"/>
                  </a:lnTo>
                  <a:lnTo>
                    <a:pt x="606" y="108"/>
                  </a:lnTo>
                  <a:lnTo>
                    <a:pt x="612" y="108"/>
                  </a:lnTo>
                  <a:lnTo>
                    <a:pt x="618" y="114"/>
                  </a:lnTo>
                  <a:lnTo>
                    <a:pt x="624" y="114"/>
                  </a:lnTo>
                  <a:lnTo>
                    <a:pt x="630" y="114"/>
                  </a:lnTo>
                  <a:lnTo>
                    <a:pt x="636" y="114"/>
                  </a:lnTo>
                  <a:lnTo>
                    <a:pt x="642" y="114"/>
                  </a:lnTo>
                  <a:lnTo>
                    <a:pt x="642" y="120"/>
                  </a:lnTo>
                  <a:lnTo>
                    <a:pt x="648" y="120"/>
                  </a:lnTo>
                  <a:lnTo>
                    <a:pt x="654" y="120"/>
                  </a:lnTo>
                  <a:lnTo>
                    <a:pt x="660" y="120"/>
                  </a:lnTo>
                  <a:lnTo>
                    <a:pt x="666" y="120"/>
                  </a:lnTo>
                  <a:lnTo>
                    <a:pt x="672" y="120"/>
                  </a:lnTo>
                  <a:lnTo>
                    <a:pt x="678" y="120"/>
                  </a:lnTo>
                  <a:lnTo>
                    <a:pt x="684" y="120"/>
                  </a:lnTo>
                  <a:lnTo>
                    <a:pt x="690" y="120"/>
                  </a:lnTo>
                  <a:lnTo>
                    <a:pt x="696" y="120"/>
                  </a:lnTo>
                  <a:lnTo>
                    <a:pt x="702" y="120"/>
                  </a:lnTo>
                  <a:lnTo>
                    <a:pt x="708" y="120"/>
                  </a:lnTo>
                  <a:lnTo>
                    <a:pt x="714" y="120"/>
                  </a:lnTo>
                  <a:lnTo>
                    <a:pt x="720" y="120"/>
                  </a:lnTo>
                  <a:lnTo>
                    <a:pt x="726" y="120"/>
                  </a:lnTo>
                  <a:lnTo>
                    <a:pt x="732" y="120"/>
                  </a:lnTo>
                  <a:lnTo>
                    <a:pt x="738" y="114"/>
                  </a:lnTo>
                  <a:lnTo>
                    <a:pt x="744" y="114"/>
                  </a:lnTo>
                  <a:lnTo>
                    <a:pt x="750" y="114"/>
                  </a:lnTo>
                  <a:lnTo>
                    <a:pt x="756" y="114"/>
                  </a:lnTo>
                  <a:lnTo>
                    <a:pt x="762" y="114"/>
                  </a:lnTo>
                  <a:lnTo>
                    <a:pt x="762" y="108"/>
                  </a:lnTo>
                  <a:lnTo>
                    <a:pt x="768" y="108"/>
                  </a:lnTo>
                  <a:lnTo>
                    <a:pt x="774" y="108"/>
                  </a:lnTo>
                  <a:lnTo>
                    <a:pt x="780" y="108"/>
                  </a:lnTo>
                  <a:lnTo>
                    <a:pt x="786" y="102"/>
                  </a:lnTo>
                  <a:lnTo>
                    <a:pt x="792" y="102"/>
                  </a:lnTo>
                  <a:lnTo>
                    <a:pt x="798" y="96"/>
                  </a:lnTo>
                  <a:lnTo>
                    <a:pt x="804" y="96"/>
                  </a:lnTo>
                  <a:lnTo>
                    <a:pt x="810" y="96"/>
                  </a:lnTo>
                  <a:lnTo>
                    <a:pt x="810" y="90"/>
                  </a:lnTo>
                  <a:lnTo>
                    <a:pt x="816" y="90"/>
                  </a:lnTo>
                  <a:lnTo>
                    <a:pt x="822" y="90"/>
                  </a:lnTo>
                  <a:lnTo>
                    <a:pt x="828" y="84"/>
                  </a:lnTo>
                  <a:lnTo>
                    <a:pt x="834" y="84"/>
                  </a:lnTo>
                  <a:lnTo>
                    <a:pt x="834" y="78"/>
                  </a:lnTo>
                  <a:lnTo>
                    <a:pt x="840" y="78"/>
                  </a:lnTo>
                  <a:lnTo>
                    <a:pt x="846" y="72"/>
                  </a:lnTo>
                  <a:lnTo>
                    <a:pt x="852" y="72"/>
                  </a:lnTo>
                  <a:lnTo>
                    <a:pt x="858" y="66"/>
                  </a:lnTo>
                  <a:lnTo>
                    <a:pt x="864" y="66"/>
                  </a:lnTo>
                  <a:lnTo>
                    <a:pt x="864" y="60"/>
                  </a:lnTo>
                  <a:lnTo>
                    <a:pt x="870" y="60"/>
                  </a:lnTo>
                </a:path>
              </a:pathLst>
            </a:custGeom>
            <a:noFill/>
            <a:ln w="19050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43" name="Freeform 17"/>
            <p:cNvSpPr>
              <a:spLocks/>
            </p:cNvSpPr>
            <p:nvPr/>
          </p:nvSpPr>
          <p:spPr bwMode="auto">
            <a:xfrm>
              <a:off x="2616" y="2700"/>
              <a:ext cx="864" cy="432"/>
            </a:xfrm>
            <a:custGeom>
              <a:avLst/>
              <a:gdLst>
                <a:gd name="T0" fmla="*/ 12 w 864"/>
                <a:gd name="T1" fmla="*/ 420 h 432"/>
                <a:gd name="T2" fmla="*/ 30 w 864"/>
                <a:gd name="T3" fmla="*/ 408 h 432"/>
                <a:gd name="T4" fmla="*/ 48 w 864"/>
                <a:gd name="T5" fmla="*/ 396 h 432"/>
                <a:gd name="T6" fmla="*/ 66 w 864"/>
                <a:gd name="T7" fmla="*/ 384 h 432"/>
                <a:gd name="T8" fmla="*/ 84 w 864"/>
                <a:gd name="T9" fmla="*/ 366 h 432"/>
                <a:gd name="T10" fmla="*/ 96 w 864"/>
                <a:gd name="T11" fmla="*/ 354 h 432"/>
                <a:gd name="T12" fmla="*/ 114 w 864"/>
                <a:gd name="T13" fmla="*/ 336 h 432"/>
                <a:gd name="T14" fmla="*/ 132 w 864"/>
                <a:gd name="T15" fmla="*/ 318 h 432"/>
                <a:gd name="T16" fmla="*/ 150 w 864"/>
                <a:gd name="T17" fmla="*/ 306 h 432"/>
                <a:gd name="T18" fmla="*/ 168 w 864"/>
                <a:gd name="T19" fmla="*/ 288 h 432"/>
                <a:gd name="T20" fmla="*/ 186 w 864"/>
                <a:gd name="T21" fmla="*/ 270 h 432"/>
                <a:gd name="T22" fmla="*/ 198 w 864"/>
                <a:gd name="T23" fmla="*/ 252 h 432"/>
                <a:gd name="T24" fmla="*/ 216 w 864"/>
                <a:gd name="T25" fmla="*/ 234 h 432"/>
                <a:gd name="T26" fmla="*/ 234 w 864"/>
                <a:gd name="T27" fmla="*/ 216 h 432"/>
                <a:gd name="T28" fmla="*/ 252 w 864"/>
                <a:gd name="T29" fmla="*/ 204 h 432"/>
                <a:gd name="T30" fmla="*/ 270 w 864"/>
                <a:gd name="T31" fmla="*/ 186 h 432"/>
                <a:gd name="T32" fmla="*/ 288 w 864"/>
                <a:gd name="T33" fmla="*/ 168 h 432"/>
                <a:gd name="T34" fmla="*/ 300 w 864"/>
                <a:gd name="T35" fmla="*/ 150 h 432"/>
                <a:gd name="T36" fmla="*/ 318 w 864"/>
                <a:gd name="T37" fmla="*/ 138 h 432"/>
                <a:gd name="T38" fmla="*/ 336 w 864"/>
                <a:gd name="T39" fmla="*/ 120 h 432"/>
                <a:gd name="T40" fmla="*/ 354 w 864"/>
                <a:gd name="T41" fmla="*/ 108 h 432"/>
                <a:gd name="T42" fmla="*/ 372 w 864"/>
                <a:gd name="T43" fmla="*/ 90 h 432"/>
                <a:gd name="T44" fmla="*/ 390 w 864"/>
                <a:gd name="T45" fmla="*/ 78 h 432"/>
                <a:gd name="T46" fmla="*/ 402 w 864"/>
                <a:gd name="T47" fmla="*/ 66 h 432"/>
                <a:gd name="T48" fmla="*/ 420 w 864"/>
                <a:gd name="T49" fmla="*/ 54 h 432"/>
                <a:gd name="T50" fmla="*/ 438 w 864"/>
                <a:gd name="T51" fmla="*/ 48 h 432"/>
                <a:gd name="T52" fmla="*/ 456 w 864"/>
                <a:gd name="T53" fmla="*/ 36 h 432"/>
                <a:gd name="T54" fmla="*/ 474 w 864"/>
                <a:gd name="T55" fmla="*/ 30 h 432"/>
                <a:gd name="T56" fmla="*/ 492 w 864"/>
                <a:gd name="T57" fmla="*/ 18 h 432"/>
                <a:gd name="T58" fmla="*/ 504 w 864"/>
                <a:gd name="T59" fmla="*/ 12 h 432"/>
                <a:gd name="T60" fmla="*/ 522 w 864"/>
                <a:gd name="T61" fmla="*/ 6 h 432"/>
                <a:gd name="T62" fmla="*/ 540 w 864"/>
                <a:gd name="T63" fmla="*/ 6 h 432"/>
                <a:gd name="T64" fmla="*/ 558 w 864"/>
                <a:gd name="T65" fmla="*/ 0 h 432"/>
                <a:gd name="T66" fmla="*/ 576 w 864"/>
                <a:gd name="T67" fmla="*/ 0 h 432"/>
                <a:gd name="T68" fmla="*/ 594 w 864"/>
                <a:gd name="T69" fmla="*/ 0 h 432"/>
                <a:gd name="T70" fmla="*/ 606 w 864"/>
                <a:gd name="T71" fmla="*/ 0 h 432"/>
                <a:gd name="T72" fmla="*/ 624 w 864"/>
                <a:gd name="T73" fmla="*/ 0 h 432"/>
                <a:gd name="T74" fmla="*/ 642 w 864"/>
                <a:gd name="T75" fmla="*/ 6 h 432"/>
                <a:gd name="T76" fmla="*/ 660 w 864"/>
                <a:gd name="T77" fmla="*/ 6 h 432"/>
                <a:gd name="T78" fmla="*/ 678 w 864"/>
                <a:gd name="T79" fmla="*/ 12 h 432"/>
                <a:gd name="T80" fmla="*/ 696 w 864"/>
                <a:gd name="T81" fmla="*/ 18 h 432"/>
                <a:gd name="T82" fmla="*/ 708 w 864"/>
                <a:gd name="T83" fmla="*/ 24 h 432"/>
                <a:gd name="T84" fmla="*/ 726 w 864"/>
                <a:gd name="T85" fmla="*/ 30 h 432"/>
                <a:gd name="T86" fmla="*/ 744 w 864"/>
                <a:gd name="T87" fmla="*/ 36 h 432"/>
                <a:gd name="T88" fmla="*/ 762 w 864"/>
                <a:gd name="T89" fmla="*/ 42 h 432"/>
                <a:gd name="T90" fmla="*/ 780 w 864"/>
                <a:gd name="T91" fmla="*/ 54 h 432"/>
                <a:gd name="T92" fmla="*/ 798 w 864"/>
                <a:gd name="T93" fmla="*/ 60 h 432"/>
                <a:gd name="T94" fmla="*/ 810 w 864"/>
                <a:gd name="T95" fmla="*/ 72 h 432"/>
                <a:gd name="T96" fmla="*/ 828 w 864"/>
                <a:gd name="T97" fmla="*/ 78 h 432"/>
                <a:gd name="T98" fmla="*/ 846 w 864"/>
                <a:gd name="T99" fmla="*/ 90 h 432"/>
                <a:gd name="T100" fmla="*/ 864 w 864"/>
                <a:gd name="T101" fmla="*/ 96 h 432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864" h="432">
                  <a:moveTo>
                    <a:pt x="0" y="432"/>
                  </a:moveTo>
                  <a:lnTo>
                    <a:pt x="0" y="432"/>
                  </a:lnTo>
                  <a:lnTo>
                    <a:pt x="6" y="426"/>
                  </a:lnTo>
                  <a:lnTo>
                    <a:pt x="12" y="426"/>
                  </a:lnTo>
                  <a:lnTo>
                    <a:pt x="12" y="420"/>
                  </a:lnTo>
                  <a:lnTo>
                    <a:pt x="18" y="420"/>
                  </a:lnTo>
                  <a:lnTo>
                    <a:pt x="24" y="414"/>
                  </a:lnTo>
                  <a:lnTo>
                    <a:pt x="30" y="408"/>
                  </a:lnTo>
                  <a:lnTo>
                    <a:pt x="36" y="408"/>
                  </a:lnTo>
                  <a:lnTo>
                    <a:pt x="36" y="402"/>
                  </a:lnTo>
                  <a:lnTo>
                    <a:pt x="42" y="402"/>
                  </a:lnTo>
                  <a:lnTo>
                    <a:pt x="48" y="396"/>
                  </a:lnTo>
                  <a:lnTo>
                    <a:pt x="54" y="390"/>
                  </a:lnTo>
                  <a:lnTo>
                    <a:pt x="60" y="390"/>
                  </a:lnTo>
                  <a:lnTo>
                    <a:pt x="60" y="384"/>
                  </a:lnTo>
                  <a:lnTo>
                    <a:pt x="66" y="384"/>
                  </a:lnTo>
                  <a:lnTo>
                    <a:pt x="66" y="378"/>
                  </a:lnTo>
                  <a:lnTo>
                    <a:pt x="72" y="378"/>
                  </a:lnTo>
                  <a:lnTo>
                    <a:pt x="72" y="372"/>
                  </a:lnTo>
                  <a:lnTo>
                    <a:pt x="78" y="372"/>
                  </a:lnTo>
                  <a:lnTo>
                    <a:pt x="84" y="366"/>
                  </a:lnTo>
                  <a:lnTo>
                    <a:pt x="90" y="360"/>
                  </a:lnTo>
                  <a:lnTo>
                    <a:pt x="96" y="354"/>
                  </a:lnTo>
                  <a:lnTo>
                    <a:pt x="102" y="348"/>
                  </a:lnTo>
                  <a:lnTo>
                    <a:pt x="108" y="342"/>
                  </a:lnTo>
                  <a:lnTo>
                    <a:pt x="114" y="342"/>
                  </a:lnTo>
                  <a:lnTo>
                    <a:pt x="114" y="336"/>
                  </a:lnTo>
                  <a:lnTo>
                    <a:pt x="120" y="336"/>
                  </a:lnTo>
                  <a:lnTo>
                    <a:pt x="120" y="330"/>
                  </a:lnTo>
                  <a:lnTo>
                    <a:pt x="126" y="330"/>
                  </a:lnTo>
                  <a:lnTo>
                    <a:pt x="126" y="324"/>
                  </a:lnTo>
                  <a:lnTo>
                    <a:pt x="132" y="318"/>
                  </a:lnTo>
                  <a:lnTo>
                    <a:pt x="138" y="318"/>
                  </a:lnTo>
                  <a:lnTo>
                    <a:pt x="138" y="312"/>
                  </a:lnTo>
                  <a:lnTo>
                    <a:pt x="144" y="312"/>
                  </a:lnTo>
                  <a:lnTo>
                    <a:pt x="144" y="306"/>
                  </a:lnTo>
                  <a:lnTo>
                    <a:pt x="150" y="306"/>
                  </a:lnTo>
                  <a:lnTo>
                    <a:pt x="150" y="300"/>
                  </a:lnTo>
                  <a:lnTo>
                    <a:pt x="156" y="300"/>
                  </a:lnTo>
                  <a:lnTo>
                    <a:pt x="162" y="294"/>
                  </a:lnTo>
                  <a:lnTo>
                    <a:pt x="162" y="288"/>
                  </a:lnTo>
                  <a:lnTo>
                    <a:pt x="168" y="288"/>
                  </a:lnTo>
                  <a:lnTo>
                    <a:pt x="168" y="282"/>
                  </a:lnTo>
                  <a:lnTo>
                    <a:pt x="174" y="282"/>
                  </a:lnTo>
                  <a:lnTo>
                    <a:pt x="174" y="276"/>
                  </a:lnTo>
                  <a:lnTo>
                    <a:pt x="180" y="276"/>
                  </a:lnTo>
                  <a:lnTo>
                    <a:pt x="186" y="270"/>
                  </a:lnTo>
                  <a:lnTo>
                    <a:pt x="186" y="264"/>
                  </a:lnTo>
                  <a:lnTo>
                    <a:pt x="192" y="264"/>
                  </a:lnTo>
                  <a:lnTo>
                    <a:pt x="192" y="258"/>
                  </a:lnTo>
                  <a:lnTo>
                    <a:pt x="198" y="258"/>
                  </a:lnTo>
                  <a:lnTo>
                    <a:pt x="198" y="252"/>
                  </a:lnTo>
                  <a:lnTo>
                    <a:pt x="204" y="252"/>
                  </a:lnTo>
                  <a:lnTo>
                    <a:pt x="210" y="246"/>
                  </a:lnTo>
                  <a:lnTo>
                    <a:pt x="210" y="240"/>
                  </a:lnTo>
                  <a:lnTo>
                    <a:pt x="216" y="240"/>
                  </a:lnTo>
                  <a:lnTo>
                    <a:pt x="216" y="234"/>
                  </a:lnTo>
                  <a:lnTo>
                    <a:pt x="222" y="234"/>
                  </a:lnTo>
                  <a:lnTo>
                    <a:pt x="222" y="228"/>
                  </a:lnTo>
                  <a:lnTo>
                    <a:pt x="228" y="228"/>
                  </a:lnTo>
                  <a:lnTo>
                    <a:pt x="228" y="222"/>
                  </a:lnTo>
                  <a:lnTo>
                    <a:pt x="234" y="216"/>
                  </a:lnTo>
                  <a:lnTo>
                    <a:pt x="240" y="216"/>
                  </a:lnTo>
                  <a:lnTo>
                    <a:pt x="240" y="210"/>
                  </a:lnTo>
                  <a:lnTo>
                    <a:pt x="246" y="210"/>
                  </a:lnTo>
                  <a:lnTo>
                    <a:pt x="246" y="204"/>
                  </a:lnTo>
                  <a:lnTo>
                    <a:pt x="252" y="204"/>
                  </a:lnTo>
                  <a:lnTo>
                    <a:pt x="252" y="198"/>
                  </a:lnTo>
                  <a:lnTo>
                    <a:pt x="258" y="192"/>
                  </a:lnTo>
                  <a:lnTo>
                    <a:pt x="264" y="192"/>
                  </a:lnTo>
                  <a:lnTo>
                    <a:pt x="264" y="186"/>
                  </a:lnTo>
                  <a:lnTo>
                    <a:pt x="270" y="186"/>
                  </a:lnTo>
                  <a:lnTo>
                    <a:pt x="270" y="180"/>
                  </a:lnTo>
                  <a:lnTo>
                    <a:pt x="276" y="180"/>
                  </a:lnTo>
                  <a:lnTo>
                    <a:pt x="276" y="174"/>
                  </a:lnTo>
                  <a:lnTo>
                    <a:pt x="282" y="174"/>
                  </a:lnTo>
                  <a:lnTo>
                    <a:pt x="288" y="168"/>
                  </a:lnTo>
                  <a:lnTo>
                    <a:pt x="288" y="162"/>
                  </a:lnTo>
                  <a:lnTo>
                    <a:pt x="294" y="162"/>
                  </a:lnTo>
                  <a:lnTo>
                    <a:pt x="294" y="156"/>
                  </a:lnTo>
                  <a:lnTo>
                    <a:pt x="300" y="156"/>
                  </a:lnTo>
                  <a:lnTo>
                    <a:pt x="300" y="150"/>
                  </a:lnTo>
                  <a:lnTo>
                    <a:pt x="306" y="150"/>
                  </a:lnTo>
                  <a:lnTo>
                    <a:pt x="312" y="144"/>
                  </a:lnTo>
                  <a:lnTo>
                    <a:pt x="318" y="138"/>
                  </a:lnTo>
                  <a:lnTo>
                    <a:pt x="324" y="132"/>
                  </a:lnTo>
                  <a:lnTo>
                    <a:pt x="330" y="126"/>
                  </a:lnTo>
                  <a:lnTo>
                    <a:pt x="336" y="120"/>
                  </a:lnTo>
                  <a:lnTo>
                    <a:pt x="342" y="120"/>
                  </a:lnTo>
                  <a:lnTo>
                    <a:pt x="342" y="114"/>
                  </a:lnTo>
                  <a:lnTo>
                    <a:pt x="348" y="114"/>
                  </a:lnTo>
                  <a:lnTo>
                    <a:pt x="348" y="108"/>
                  </a:lnTo>
                  <a:lnTo>
                    <a:pt x="354" y="108"/>
                  </a:lnTo>
                  <a:lnTo>
                    <a:pt x="354" y="102"/>
                  </a:lnTo>
                  <a:lnTo>
                    <a:pt x="360" y="102"/>
                  </a:lnTo>
                  <a:lnTo>
                    <a:pt x="366" y="96"/>
                  </a:lnTo>
                  <a:lnTo>
                    <a:pt x="372" y="90"/>
                  </a:lnTo>
                  <a:lnTo>
                    <a:pt x="378" y="90"/>
                  </a:lnTo>
                  <a:lnTo>
                    <a:pt x="378" y="84"/>
                  </a:lnTo>
                  <a:lnTo>
                    <a:pt x="384" y="84"/>
                  </a:lnTo>
                  <a:lnTo>
                    <a:pt x="390" y="78"/>
                  </a:lnTo>
                  <a:lnTo>
                    <a:pt x="396" y="72"/>
                  </a:lnTo>
                  <a:lnTo>
                    <a:pt x="402" y="72"/>
                  </a:lnTo>
                  <a:lnTo>
                    <a:pt x="402" y="66"/>
                  </a:lnTo>
                  <a:lnTo>
                    <a:pt x="408" y="66"/>
                  </a:lnTo>
                  <a:lnTo>
                    <a:pt x="414" y="60"/>
                  </a:lnTo>
                  <a:lnTo>
                    <a:pt x="420" y="60"/>
                  </a:lnTo>
                  <a:lnTo>
                    <a:pt x="420" y="54"/>
                  </a:lnTo>
                  <a:lnTo>
                    <a:pt x="426" y="54"/>
                  </a:lnTo>
                  <a:lnTo>
                    <a:pt x="432" y="48"/>
                  </a:lnTo>
                  <a:lnTo>
                    <a:pt x="438" y="48"/>
                  </a:lnTo>
                  <a:lnTo>
                    <a:pt x="444" y="42"/>
                  </a:lnTo>
                  <a:lnTo>
                    <a:pt x="450" y="42"/>
                  </a:lnTo>
                  <a:lnTo>
                    <a:pt x="450" y="36"/>
                  </a:lnTo>
                  <a:lnTo>
                    <a:pt x="456" y="36"/>
                  </a:lnTo>
                  <a:lnTo>
                    <a:pt x="462" y="30"/>
                  </a:lnTo>
                  <a:lnTo>
                    <a:pt x="468" y="30"/>
                  </a:lnTo>
                  <a:lnTo>
                    <a:pt x="474" y="30"/>
                  </a:lnTo>
                  <a:lnTo>
                    <a:pt x="474" y="24"/>
                  </a:lnTo>
                  <a:lnTo>
                    <a:pt x="480" y="24"/>
                  </a:lnTo>
                  <a:lnTo>
                    <a:pt x="486" y="24"/>
                  </a:lnTo>
                  <a:lnTo>
                    <a:pt x="492" y="18"/>
                  </a:lnTo>
                  <a:lnTo>
                    <a:pt x="498" y="18"/>
                  </a:lnTo>
                  <a:lnTo>
                    <a:pt x="504" y="12"/>
                  </a:lnTo>
                  <a:lnTo>
                    <a:pt x="510" y="12"/>
                  </a:lnTo>
                  <a:lnTo>
                    <a:pt x="516" y="12"/>
                  </a:lnTo>
                  <a:lnTo>
                    <a:pt x="522" y="12"/>
                  </a:lnTo>
                  <a:lnTo>
                    <a:pt x="522" y="6"/>
                  </a:lnTo>
                  <a:lnTo>
                    <a:pt x="528" y="6"/>
                  </a:lnTo>
                  <a:lnTo>
                    <a:pt x="534" y="6"/>
                  </a:lnTo>
                  <a:lnTo>
                    <a:pt x="540" y="6"/>
                  </a:lnTo>
                  <a:lnTo>
                    <a:pt x="546" y="6"/>
                  </a:lnTo>
                  <a:lnTo>
                    <a:pt x="552" y="0"/>
                  </a:lnTo>
                  <a:lnTo>
                    <a:pt x="558" y="0"/>
                  </a:lnTo>
                  <a:lnTo>
                    <a:pt x="564" y="0"/>
                  </a:lnTo>
                  <a:lnTo>
                    <a:pt x="570" y="0"/>
                  </a:lnTo>
                  <a:lnTo>
                    <a:pt x="576" y="0"/>
                  </a:lnTo>
                  <a:lnTo>
                    <a:pt x="582" y="0"/>
                  </a:lnTo>
                  <a:lnTo>
                    <a:pt x="588" y="0"/>
                  </a:lnTo>
                  <a:lnTo>
                    <a:pt x="594" y="0"/>
                  </a:lnTo>
                  <a:lnTo>
                    <a:pt x="600" y="0"/>
                  </a:lnTo>
                  <a:lnTo>
                    <a:pt x="606" y="0"/>
                  </a:lnTo>
                  <a:lnTo>
                    <a:pt x="612" y="0"/>
                  </a:lnTo>
                  <a:lnTo>
                    <a:pt x="618" y="0"/>
                  </a:lnTo>
                  <a:lnTo>
                    <a:pt x="624" y="0"/>
                  </a:lnTo>
                  <a:lnTo>
                    <a:pt x="630" y="0"/>
                  </a:lnTo>
                  <a:lnTo>
                    <a:pt x="636" y="0"/>
                  </a:lnTo>
                  <a:lnTo>
                    <a:pt x="642" y="0"/>
                  </a:lnTo>
                  <a:lnTo>
                    <a:pt x="642" y="6"/>
                  </a:lnTo>
                  <a:lnTo>
                    <a:pt x="648" y="6"/>
                  </a:lnTo>
                  <a:lnTo>
                    <a:pt x="654" y="6"/>
                  </a:lnTo>
                  <a:lnTo>
                    <a:pt x="660" y="6"/>
                  </a:lnTo>
                  <a:lnTo>
                    <a:pt x="666" y="6"/>
                  </a:lnTo>
                  <a:lnTo>
                    <a:pt x="672" y="12"/>
                  </a:lnTo>
                  <a:lnTo>
                    <a:pt x="678" y="12"/>
                  </a:lnTo>
                  <a:lnTo>
                    <a:pt x="684" y="12"/>
                  </a:lnTo>
                  <a:lnTo>
                    <a:pt x="690" y="18"/>
                  </a:lnTo>
                  <a:lnTo>
                    <a:pt x="696" y="18"/>
                  </a:lnTo>
                  <a:lnTo>
                    <a:pt x="702" y="18"/>
                  </a:lnTo>
                  <a:lnTo>
                    <a:pt x="708" y="24"/>
                  </a:lnTo>
                  <a:lnTo>
                    <a:pt x="714" y="24"/>
                  </a:lnTo>
                  <a:lnTo>
                    <a:pt x="720" y="24"/>
                  </a:lnTo>
                  <a:lnTo>
                    <a:pt x="726" y="30"/>
                  </a:lnTo>
                  <a:lnTo>
                    <a:pt x="732" y="30"/>
                  </a:lnTo>
                  <a:lnTo>
                    <a:pt x="738" y="36"/>
                  </a:lnTo>
                  <a:lnTo>
                    <a:pt x="744" y="36"/>
                  </a:lnTo>
                  <a:lnTo>
                    <a:pt x="750" y="36"/>
                  </a:lnTo>
                  <a:lnTo>
                    <a:pt x="750" y="42"/>
                  </a:lnTo>
                  <a:lnTo>
                    <a:pt x="756" y="42"/>
                  </a:lnTo>
                  <a:lnTo>
                    <a:pt x="762" y="42"/>
                  </a:lnTo>
                  <a:lnTo>
                    <a:pt x="762" y="48"/>
                  </a:lnTo>
                  <a:lnTo>
                    <a:pt x="768" y="48"/>
                  </a:lnTo>
                  <a:lnTo>
                    <a:pt x="774" y="48"/>
                  </a:lnTo>
                  <a:lnTo>
                    <a:pt x="774" y="54"/>
                  </a:lnTo>
                  <a:lnTo>
                    <a:pt x="780" y="54"/>
                  </a:lnTo>
                  <a:lnTo>
                    <a:pt x="786" y="54"/>
                  </a:lnTo>
                  <a:lnTo>
                    <a:pt x="786" y="60"/>
                  </a:lnTo>
                  <a:lnTo>
                    <a:pt x="792" y="60"/>
                  </a:lnTo>
                  <a:lnTo>
                    <a:pt x="798" y="60"/>
                  </a:lnTo>
                  <a:lnTo>
                    <a:pt x="798" y="66"/>
                  </a:lnTo>
                  <a:lnTo>
                    <a:pt x="804" y="66"/>
                  </a:lnTo>
                  <a:lnTo>
                    <a:pt x="810" y="66"/>
                  </a:lnTo>
                  <a:lnTo>
                    <a:pt x="810" y="72"/>
                  </a:lnTo>
                  <a:lnTo>
                    <a:pt x="816" y="72"/>
                  </a:lnTo>
                  <a:lnTo>
                    <a:pt x="822" y="72"/>
                  </a:lnTo>
                  <a:lnTo>
                    <a:pt x="822" y="78"/>
                  </a:lnTo>
                  <a:lnTo>
                    <a:pt x="828" y="78"/>
                  </a:lnTo>
                  <a:lnTo>
                    <a:pt x="834" y="78"/>
                  </a:lnTo>
                  <a:lnTo>
                    <a:pt x="834" y="84"/>
                  </a:lnTo>
                  <a:lnTo>
                    <a:pt x="840" y="84"/>
                  </a:lnTo>
                  <a:lnTo>
                    <a:pt x="846" y="84"/>
                  </a:lnTo>
                  <a:lnTo>
                    <a:pt x="846" y="90"/>
                  </a:lnTo>
                  <a:lnTo>
                    <a:pt x="852" y="90"/>
                  </a:lnTo>
                  <a:lnTo>
                    <a:pt x="858" y="90"/>
                  </a:lnTo>
                  <a:lnTo>
                    <a:pt x="858" y="96"/>
                  </a:lnTo>
                  <a:lnTo>
                    <a:pt x="864" y="96"/>
                  </a:lnTo>
                </a:path>
              </a:pathLst>
            </a:custGeom>
            <a:noFill/>
            <a:ln w="19050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44" name="Freeform 18"/>
            <p:cNvSpPr>
              <a:spLocks/>
            </p:cNvSpPr>
            <p:nvPr/>
          </p:nvSpPr>
          <p:spPr bwMode="auto">
            <a:xfrm>
              <a:off x="3480" y="1956"/>
              <a:ext cx="414" cy="864"/>
            </a:xfrm>
            <a:custGeom>
              <a:avLst/>
              <a:gdLst>
                <a:gd name="T0" fmla="*/ 6 w 414"/>
                <a:gd name="T1" fmla="*/ 840 h 864"/>
                <a:gd name="T2" fmla="*/ 12 w 414"/>
                <a:gd name="T3" fmla="*/ 846 h 864"/>
                <a:gd name="T4" fmla="*/ 18 w 414"/>
                <a:gd name="T5" fmla="*/ 846 h 864"/>
                <a:gd name="T6" fmla="*/ 24 w 414"/>
                <a:gd name="T7" fmla="*/ 852 h 864"/>
                <a:gd name="T8" fmla="*/ 36 w 414"/>
                <a:gd name="T9" fmla="*/ 852 h 864"/>
                <a:gd name="T10" fmla="*/ 42 w 414"/>
                <a:gd name="T11" fmla="*/ 852 h 864"/>
                <a:gd name="T12" fmla="*/ 48 w 414"/>
                <a:gd name="T13" fmla="*/ 858 h 864"/>
                <a:gd name="T14" fmla="*/ 54 w 414"/>
                <a:gd name="T15" fmla="*/ 858 h 864"/>
                <a:gd name="T16" fmla="*/ 60 w 414"/>
                <a:gd name="T17" fmla="*/ 858 h 864"/>
                <a:gd name="T18" fmla="*/ 66 w 414"/>
                <a:gd name="T19" fmla="*/ 858 h 864"/>
                <a:gd name="T20" fmla="*/ 72 w 414"/>
                <a:gd name="T21" fmla="*/ 864 h 864"/>
                <a:gd name="T22" fmla="*/ 84 w 414"/>
                <a:gd name="T23" fmla="*/ 864 h 864"/>
                <a:gd name="T24" fmla="*/ 90 w 414"/>
                <a:gd name="T25" fmla="*/ 864 h 864"/>
                <a:gd name="T26" fmla="*/ 96 w 414"/>
                <a:gd name="T27" fmla="*/ 864 h 864"/>
                <a:gd name="T28" fmla="*/ 102 w 414"/>
                <a:gd name="T29" fmla="*/ 864 h 864"/>
                <a:gd name="T30" fmla="*/ 108 w 414"/>
                <a:gd name="T31" fmla="*/ 858 h 864"/>
                <a:gd name="T32" fmla="*/ 114 w 414"/>
                <a:gd name="T33" fmla="*/ 858 h 864"/>
                <a:gd name="T34" fmla="*/ 120 w 414"/>
                <a:gd name="T35" fmla="*/ 858 h 864"/>
                <a:gd name="T36" fmla="*/ 126 w 414"/>
                <a:gd name="T37" fmla="*/ 858 h 864"/>
                <a:gd name="T38" fmla="*/ 138 w 414"/>
                <a:gd name="T39" fmla="*/ 852 h 864"/>
                <a:gd name="T40" fmla="*/ 144 w 414"/>
                <a:gd name="T41" fmla="*/ 852 h 864"/>
                <a:gd name="T42" fmla="*/ 150 w 414"/>
                <a:gd name="T43" fmla="*/ 846 h 864"/>
                <a:gd name="T44" fmla="*/ 156 w 414"/>
                <a:gd name="T45" fmla="*/ 846 h 864"/>
                <a:gd name="T46" fmla="*/ 162 w 414"/>
                <a:gd name="T47" fmla="*/ 840 h 864"/>
                <a:gd name="T48" fmla="*/ 168 w 414"/>
                <a:gd name="T49" fmla="*/ 834 h 864"/>
                <a:gd name="T50" fmla="*/ 174 w 414"/>
                <a:gd name="T51" fmla="*/ 828 h 864"/>
                <a:gd name="T52" fmla="*/ 186 w 414"/>
                <a:gd name="T53" fmla="*/ 822 h 864"/>
                <a:gd name="T54" fmla="*/ 192 w 414"/>
                <a:gd name="T55" fmla="*/ 816 h 864"/>
                <a:gd name="T56" fmla="*/ 198 w 414"/>
                <a:gd name="T57" fmla="*/ 804 h 864"/>
                <a:gd name="T58" fmla="*/ 204 w 414"/>
                <a:gd name="T59" fmla="*/ 798 h 864"/>
                <a:gd name="T60" fmla="*/ 210 w 414"/>
                <a:gd name="T61" fmla="*/ 786 h 864"/>
                <a:gd name="T62" fmla="*/ 216 w 414"/>
                <a:gd name="T63" fmla="*/ 780 h 864"/>
                <a:gd name="T64" fmla="*/ 222 w 414"/>
                <a:gd name="T65" fmla="*/ 768 h 864"/>
                <a:gd name="T66" fmla="*/ 228 w 414"/>
                <a:gd name="T67" fmla="*/ 756 h 864"/>
                <a:gd name="T68" fmla="*/ 240 w 414"/>
                <a:gd name="T69" fmla="*/ 744 h 864"/>
                <a:gd name="T70" fmla="*/ 246 w 414"/>
                <a:gd name="T71" fmla="*/ 732 h 864"/>
                <a:gd name="T72" fmla="*/ 252 w 414"/>
                <a:gd name="T73" fmla="*/ 714 h 864"/>
                <a:gd name="T74" fmla="*/ 258 w 414"/>
                <a:gd name="T75" fmla="*/ 702 h 864"/>
                <a:gd name="T76" fmla="*/ 264 w 414"/>
                <a:gd name="T77" fmla="*/ 684 h 864"/>
                <a:gd name="T78" fmla="*/ 270 w 414"/>
                <a:gd name="T79" fmla="*/ 666 h 864"/>
                <a:gd name="T80" fmla="*/ 276 w 414"/>
                <a:gd name="T81" fmla="*/ 648 h 864"/>
                <a:gd name="T82" fmla="*/ 288 w 414"/>
                <a:gd name="T83" fmla="*/ 630 h 864"/>
                <a:gd name="T84" fmla="*/ 294 w 414"/>
                <a:gd name="T85" fmla="*/ 606 h 864"/>
                <a:gd name="T86" fmla="*/ 300 w 414"/>
                <a:gd name="T87" fmla="*/ 588 h 864"/>
                <a:gd name="T88" fmla="*/ 306 w 414"/>
                <a:gd name="T89" fmla="*/ 564 h 864"/>
                <a:gd name="T90" fmla="*/ 312 w 414"/>
                <a:gd name="T91" fmla="*/ 540 h 864"/>
                <a:gd name="T92" fmla="*/ 318 w 414"/>
                <a:gd name="T93" fmla="*/ 516 h 864"/>
                <a:gd name="T94" fmla="*/ 324 w 414"/>
                <a:gd name="T95" fmla="*/ 486 h 864"/>
                <a:gd name="T96" fmla="*/ 330 w 414"/>
                <a:gd name="T97" fmla="*/ 462 h 864"/>
                <a:gd name="T98" fmla="*/ 342 w 414"/>
                <a:gd name="T99" fmla="*/ 432 h 864"/>
                <a:gd name="T100" fmla="*/ 348 w 414"/>
                <a:gd name="T101" fmla="*/ 402 h 864"/>
                <a:gd name="T102" fmla="*/ 354 w 414"/>
                <a:gd name="T103" fmla="*/ 366 h 864"/>
                <a:gd name="T104" fmla="*/ 360 w 414"/>
                <a:gd name="T105" fmla="*/ 330 h 864"/>
                <a:gd name="T106" fmla="*/ 366 w 414"/>
                <a:gd name="T107" fmla="*/ 300 h 864"/>
                <a:gd name="T108" fmla="*/ 372 w 414"/>
                <a:gd name="T109" fmla="*/ 258 h 864"/>
                <a:gd name="T110" fmla="*/ 378 w 414"/>
                <a:gd name="T111" fmla="*/ 222 h 864"/>
                <a:gd name="T112" fmla="*/ 390 w 414"/>
                <a:gd name="T113" fmla="*/ 180 h 864"/>
                <a:gd name="T114" fmla="*/ 396 w 414"/>
                <a:gd name="T115" fmla="*/ 138 h 864"/>
                <a:gd name="T116" fmla="*/ 402 w 414"/>
                <a:gd name="T117" fmla="*/ 96 h 864"/>
                <a:gd name="T118" fmla="*/ 408 w 414"/>
                <a:gd name="T119" fmla="*/ 48 h 864"/>
                <a:gd name="T120" fmla="*/ 414 w 414"/>
                <a:gd name="T121" fmla="*/ 0 h 864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414" h="864">
                  <a:moveTo>
                    <a:pt x="0" y="840"/>
                  </a:moveTo>
                  <a:lnTo>
                    <a:pt x="6" y="840"/>
                  </a:lnTo>
                  <a:lnTo>
                    <a:pt x="12" y="846"/>
                  </a:lnTo>
                  <a:lnTo>
                    <a:pt x="18" y="846"/>
                  </a:lnTo>
                  <a:lnTo>
                    <a:pt x="24" y="846"/>
                  </a:lnTo>
                  <a:lnTo>
                    <a:pt x="24" y="852"/>
                  </a:lnTo>
                  <a:lnTo>
                    <a:pt x="30" y="852"/>
                  </a:lnTo>
                  <a:lnTo>
                    <a:pt x="36" y="852"/>
                  </a:lnTo>
                  <a:lnTo>
                    <a:pt x="42" y="852"/>
                  </a:lnTo>
                  <a:lnTo>
                    <a:pt x="42" y="858"/>
                  </a:lnTo>
                  <a:lnTo>
                    <a:pt x="48" y="858"/>
                  </a:lnTo>
                  <a:lnTo>
                    <a:pt x="54" y="858"/>
                  </a:lnTo>
                  <a:lnTo>
                    <a:pt x="60" y="858"/>
                  </a:lnTo>
                  <a:lnTo>
                    <a:pt x="66" y="858"/>
                  </a:lnTo>
                  <a:lnTo>
                    <a:pt x="72" y="858"/>
                  </a:lnTo>
                  <a:lnTo>
                    <a:pt x="72" y="864"/>
                  </a:lnTo>
                  <a:lnTo>
                    <a:pt x="78" y="864"/>
                  </a:lnTo>
                  <a:lnTo>
                    <a:pt x="84" y="864"/>
                  </a:lnTo>
                  <a:lnTo>
                    <a:pt x="90" y="864"/>
                  </a:lnTo>
                  <a:lnTo>
                    <a:pt x="96" y="864"/>
                  </a:lnTo>
                  <a:lnTo>
                    <a:pt x="102" y="864"/>
                  </a:lnTo>
                  <a:lnTo>
                    <a:pt x="108" y="864"/>
                  </a:lnTo>
                  <a:lnTo>
                    <a:pt x="108" y="858"/>
                  </a:lnTo>
                  <a:lnTo>
                    <a:pt x="114" y="858"/>
                  </a:lnTo>
                  <a:lnTo>
                    <a:pt x="120" y="858"/>
                  </a:lnTo>
                  <a:lnTo>
                    <a:pt x="126" y="858"/>
                  </a:lnTo>
                  <a:lnTo>
                    <a:pt x="132" y="852"/>
                  </a:lnTo>
                  <a:lnTo>
                    <a:pt x="138" y="852"/>
                  </a:lnTo>
                  <a:lnTo>
                    <a:pt x="144" y="852"/>
                  </a:lnTo>
                  <a:lnTo>
                    <a:pt x="144" y="846"/>
                  </a:lnTo>
                  <a:lnTo>
                    <a:pt x="150" y="846"/>
                  </a:lnTo>
                  <a:lnTo>
                    <a:pt x="156" y="846"/>
                  </a:lnTo>
                  <a:lnTo>
                    <a:pt x="162" y="840"/>
                  </a:lnTo>
                  <a:lnTo>
                    <a:pt x="168" y="834"/>
                  </a:lnTo>
                  <a:lnTo>
                    <a:pt x="174" y="828"/>
                  </a:lnTo>
                  <a:lnTo>
                    <a:pt x="180" y="822"/>
                  </a:lnTo>
                  <a:lnTo>
                    <a:pt x="186" y="822"/>
                  </a:lnTo>
                  <a:lnTo>
                    <a:pt x="186" y="816"/>
                  </a:lnTo>
                  <a:lnTo>
                    <a:pt x="192" y="816"/>
                  </a:lnTo>
                  <a:lnTo>
                    <a:pt x="192" y="810"/>
                  </a:lnTo>
                  <a:lnTo>
                    <a:pt x="198" y="804"/>
                  </a:lnTo>
                  <a:lnTo>
                    <a:pt x="204" y="798"/>
                  </a:lnTo>
                  <a:lnTo>
                    <a:pt x="210" y="792"/>
                  </a:lnTo>
                  <a:lnTo>
                    <a:pt x="210" y="786"/>
                  </a:lnTo>
                  <a:lnTo>
                    <a:pt x="216" y="786"/>
                  </a:lnTo>
                  <a:lnTo>
                    <a:pt x="216" y="780"/>
                  </a:lnTo>
                  <a:lnTo>
                    <a:pt x="222" y="774"/>
                  </a:lnTo>
                  <a:lnTo>
                    <a:pt x="222" y="768"/>
                  </a:lnTo>
                  <a:lnTo>
                    <a:pt x="228" y="762"/>
                  </a:lnTo>
                  <a:lnTo>
                    <a:pt x="228" y="756"/>
                  </a:lnTo>
                  <a:lnTo>
                    <a:pt x="234" y="750"/>
                  </a:lnTo>
                  <a:lnTo>
                    <a:pt x="240" y="744"/>
                  </a:lnTo>
                  <a:lnTo>
                    <a:pt x="240" y="738"/>
                  </a:lnTo>
                  <a:lnTo>
                    <a:pt x="246" y="732"/>
                  </a:lnTo>
                  <a:lnTo>
                    <a:pt x="246" y="726"/>
                  </a:lnTo>
                  <a:lnTo>
                    <a:pt x="252" y="714"/>
                  </a:lnTo>
                  <a:lnTo>
                    <a:pt x="252" y="708"/>
                  </a:lnTo>
                  <a:lnTo>
                    <a:pt x="258" y="702"/>
                  </a:lnTo>
                  <a:lnTo>
                    <a:pt x="264" y="690"/>
                  </a:lnTo>
                  <a:lnTo>
                    <a:pt x="264" y="684"/>
                  </a:lnTo>
                  <a:lnTo>
                    <a:pt x="270" y="678"/>
                  </a:lnTo>
                  <a:lnTo>
                    <a:pt x="270" y="666"/>
                  </a:lnTo>
                  <a:lnTo>
                    <a:pt x="276" y="660"/>
                  </a:lnTo>
                  <a:lnTo>
                    <a:pt x="276" y="648"/>
                  </a:lnTo>
                  <a:lnTo>
                    <a:pt x="282" y="642"/>
                  </a:lnTo>
                  <a:lnTo>
                    <a:pt x="288" y="630"/>
                  </a:lnTo>
                  <a:lnTo>
                    <a:pt x="288" y="618"/>
                  </a:lnTo>
                  <a:lnTo>
                    <a:pt x="294" y="606"/>
                  </a:lnTo>
                  <a:lnTo>
                    <a:pt x="294" y="600"/>
                  </a:lnTo>
                  <a:lnTo>
                    <a:pt x="300" y="588"/>
                  </a:lnTo>
                  <a:lnTo>
                    <a:pt x="300" y="576"/>
                  </a:lnTo>
                  <a:lnTo>
                    <a:pt x="306" y="564"/>
                  </a:lnTo>
                  <a:lnTo>
                    <a:pt x="312" y="552"/>
                  </a:lnTo>
                  <a:lnTo>
                    <a:pt x="312" y="540"/>
                  </a:lnTo>
                  <a:lnTo>
                    <a:pt x="318" y="528"/>
                  </a:lnTo>
                  <a:lnTo>
                    <a:pt x="318" y="516"/>
                  </a:lnTo>
                  <a:lnTo>
                    <a:pt x="324" y="504"/>
                  </a:lnTo>
                  <a:lnTo>
                    <a:pt x="324" y="486"/>
                  </a:lnTo>
                  <a:lnTo>
                    <a:pt x="330" y="474"/>
                  </a:lnTo>
                  <a:lnTo>
                    <a:pt x="330" y="462"/>
                  </a:lnTo>
                  <a:lnTo>
                    <a:pt x="336" y="444"/>
                  </a:lnTo>
                  <a:lnTo>
                    <a:pt x="342" y="432"/>
                  </a:lnTo>
                  <a:lnTo>
                    <a:pt x="342" y="414"/>
                  </a:lnTo>
                  <a:lnTo>
                    <a:pt x="348" y="402"/>
                  </a:lnTo>
                  <a:lnTo>
                    <a:pt x="348" y="384"/>
                  </a:lnTo>
                  <a:lnTo>
                    <a:pt x="354" y="366"/>
                  </a:lnTo>
                  <a:lnTo>
                    <a:pt x="354" y="348"/>
                  </a:lnTo>
                  <a:lnTo>
                    <a:pt x="360" y="330"/>
                  </a:lnTo>
                  <a:lnTo>
                    <a:pt x="366" y="318"/>
                  </a:lnTo>
                  <a:lnTo>
                    <a:pt x="366" y="300"/>
                  </a:lnTo>
                  <a:lnTo>
                    <a:pt x="372" y="282"/>
                  </a:lnTo>
                  <a:lnTo>
                    <a:pt x="372" y="258"/>
                  </a:lnTo>
                  <a:lnTo>
                    <a:pt x="378" y="240"/>
                  </a:lnTo>
                  <a:lnTo>
                    <a:pt x="378" y="222"/>
                  </a:lnTo>
                  <a:lnTo>
                    <a:pt x="384" y="204"/>
                  </a:lnTo>
                  <a:lnTo>
                    <a:pt x="390" y="180"/>
                  </a:lnTo>
                  <a:lnTo>
                    <a:pt x="390" y="162"/>
                  </a:lnTo>
                  <a:lnTo>
                    <a:pt x="396" y="138"/>
                  </a:lnTo>
                  <a:lnTo>
                    <a:pt x="396" y="120"/>
                  </a:lnTo>
                  <a:lnTo>
                    <a:pt x="402" y="96"/>
                  </a:lnTo>
                  <a:lnTo>
                    <a:pt x="402" y="72"/>
                  </a:lnTo>
                  <a:lnTo>
                    <a:pt x="408" y="48"/>
                  </a:lnTo>
                  <a:lnTo>
                    <a:pt x="414" y="24"/>
                  </a:lnTo>
                  <a:lnTo>
                    <a:pt x="414" y="0"/>
                  </a:lnTo>
                </a:path>
              </a:pathLst>
            </a:custGeom>
            <a:noFill/>
            <a:ln w="19050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4467" name="Group 19"/>
          <p:cNvGrpSpPr>
            <a:grpSpLocks/>
          </p:cNvGrpSpPr>
          <p:nvPr/>
        </p:nvGrpSpPr>
        <p:grpSpPr bwMode="auto">
          <a:xfrm>
            <a:off x="2368550" y="2898775"/>
            <a:ext cx="4360863" cy="3152775"/>
            <a:chOff x="1656" y="1950"/>
            <a:chExt cx="2334" cy="1986"/>
          </a:xfrm>
        </p:grpSpPr>
        <p:sp>
          <p:nvSpPr>
            <p:cNvPr id="16439" name="Freeform 20"/>
            <p:cNvSpPr>
              <a:spLocks/>
            </p:cNvSpPr>
            <p:nvPr/>
          </p:nvSpPr>
          <p:spPr bwMode="auto">
            <a:xfrm>
              <a:off x="1656" y="1950"/>
              <a:ext cx="870" cy="1242"/>
            </a:xfrm>
            <a:custGeom>
              <a:avLst/>
              <a:gdLst>
                <a:gd name="T0" fmla="*/ 12 w 870"/>
                <a:gd name="T1" fmla="*/ 72 h 1242"/>
                <a:gd name="T2" fmla="*/ 30 w 870"/>
                <a:gd name="T3" fmla="*/ 150 h 1242"/>
                <a:gd name="T4" fmla="*/ 48 w 870"/>
                <a:gd name="T5" fmla="*/ 228 h 1242"/>
                <a:gd name="T6" fmla="*/ 66 w 870"/>
                <a:gd name="T7" fmla="*/ 294 h 1242"/>
                <a:gd name="T8" fmla="*/ 84 w 870"/>
                <a:gd name="T9" fmla="*/ 354 h 1242"/>
                <a:gd name="T10" fmla="*/ 96 w 870"/>
                <a:gd name="T11" fmla="*/ 414 h 1242"/>
                <a:gd name="T12" fmla="*/ 114 w 870"/>
                <a:gd name="T13" fmla="*/ 462 h 1242"/>
                <a:gd name="T14" fmla="*/ 132 w 870"/>
                <a:gd name="T15" fmla="*/ 510 h 1242"/>
                <a:gd name="T16" fmla="*/ 150 w 870"/>
                <a:gd name="T17" fmla="*/ 552 h 1242"/>
                <a:gd name="T18" fmla="*/ 168 w 870"/>
                <a:gd name="T19" fmla="*/ 594 h 1242"/>
                <a:gd name="T20" fmla="*/ 186 w 870"/>
                <a:gd name="T21" fmla="*/ 630 h 1242"/>
                <a:gd name="T22" fmla="*/ 198 w 870"/>
                <a:gd name="T23" fmla="*/ 666 h 1242"/>
                <a:gd name="T24" fmla="*/ 216 w 870"/>
                <a:gd name="T25" fmla="*/ 702 h 1242"/>
                <a:gd name="T26" fmla="*/ 234 w 870"/>
                <a:gd name="T27" fmla="*/ 732 h 1242"/>
                <a:gd name="T28" fmla="*/ 252 w 870"/>
                <a:gd name="T29" fmla="*/ 762 h 1242"/>
                <a:gd name="T30" fmla="*/ 270 w 870"/>
                <a:gd name="T31" fmla="*/ 792 h 1242"/>
                <a:gd name="T32" fmla="*/ 288 w 870"/>
                <a:gd name="T33" fmla="*/ 816 h 1242"/>
                <a:gd name="T34" fmla="*/ 300 w 870"/>
                <a:gd name="T35" fmla="*/ 840 h 1242"/>
                <a:gd name="T36" fmla="*/ 318 w 870"/>
                <a:gd name="T37" fmla="*/ 864 h 1242"/>
                <a:gd name="T38" fmla="*/ 336 w 870"/>
                <a:gd name="T39" fmla="*/ 888 h 1242"/>
                <a:gd name="T40" fmla="*/ 354 w 870"/>
                <a:gd name="T41" fmla="*/ 912 h 1242"/>
                <a:gd name="T42" fmla="*/ 372 w 870"/>
                <a:gd name="T43" fmla="*/ 936 h 1242"/>
                <a:gd name="T44" fmla="*/ 390 w 870"/>
                <a:gd name="T45" fmla="*/ 960 h 1242"/>
                <a:gd name="T46" fmla="*/ 402 w 870"/>
                <a:gd name="T47" fmla="*/ 978 h 1242"/>
                <a:gd name="T48" fmla="*/ 420 w 870"/>
                <a:gd name="T49" fmla="*/ 1002 h 1242"/>
                <a:gd name="T50" fmla="*/ 438 w 870"/>
                <a:gd name="T51" fmla="*/ 1020 h 1242"/>
                <a:gd name="T52" fmla="*/ 456 w 870"/>
                <a:gd name="T53" fmla="*/ 1038 h 1242"/>
                <a:gd name="T54" fmla="*/ 474 w 870"/>
                <a:gd name="T55" fmla="*/ 1056 h 1242"/>
                <a:gd name="T56" fmla="*/ 492 w 870"/>
                <a:gd name="T57" fmla="*/ 1074 h 1242"/>
                <a:gd name="T58" fmla="*/ 510 w 870"/>
                <a:gd name="T59" fmla="*/ 1092 h 1242"/>
                <a:gd name="T60" fmla="*/ 522 w 870"/>
                <a:gd name="T61" fmla="*/ 1110 h 1242"/>
                <a:gd name="T62" fmla="*/ 540 w 870"/>
                <a:gd name="T63" fmla="*/ 1122 h 1242"/>
                <a:gd name="T64" fmla="*/ 558 w 870"/>
                <a:gd name="T65" fmla="*/ 1140 h 1242"/>
                <a:gd name="T66" fmla="*/ 576 w 870"/>
                <a:gd name="T67" fmla="*/ 1152 h 1242"/>
                <a:gd name="T68" fmla="*/ 594 w 870"/>
                <a:gd name="T69" fmla="*/ 1164 h 1242"/>
                <a:gd name="T70" fmla="*/ 612 w 870"/>
                <a:gd name="T71" fmla="*/ 1176 h 1242"/>
                <a:gd name="T72" fmla="*/ 624 w 870"/>
                <a:gd name="T73" fmla="*/ 1188 h 1242"/>
                <a:gd name="T74" fmla="*/ 642 w 870"/>
                <a:gd name="T75" fmla="*/ 1200 h 1242"/>
                <a:gd name="T76" fmla="*/ 660 w 870"/>
                <a:gd name="T77" fmla="*/ 1212 h 1242"/>
                <a:gd name="T78" fmla="*/ 678 w 870"/>
                <a:gd name="T79" fmla="*/ 1218 h 1242"/>
                <a:gd name="T80" fmla="*/ 696 w 870"/>
                <a:gd name="T81" fmla="*/ 1224 h 1242"/>
                <a:gd name="T82" fmla="*/ 714 w 870"/>
                <a:gd name="T83" fmla="*/ 1230 h 1242"/>
                <a:gd name="T84" fmla="*/ 726 w 870"/>
                <a:gd name="T85" fmla="*/ 1236 h 1242"/>
                <a:gd name="T86" fmla="*/ 744 w 870"/>
                <a:gd name="T87" fmla="*/ 1236 h 1242"/>
                <a:gd name="T88" fmla="*/ 762 w 870"/>
                <a:gd name="T89" fmla="*/ 1242 h 1242"/>
                <a:gd name="T90" fmla="*/ 780 w 870"/>
                <a:gd name="T91" fmla="*/ 1242 h 1242"/>
                <a:gd name="T92" fmla="*/ 798 w 870"/>
                <a:gd name="T93" fmla="*/ 1242 h 1242"/>
                <a:gd name="T94" fmla="*/ 816 w 870"/>
                <a:gd name="T95" fmla="*/ 1242 h 1242"/>
                <a:gd name="T96" fmla="*/ 828 w 870"/>
                <a:gd name="T97" fmla="*/ 1236 h 1242"/>
                <a:gd name="T98" fmla="*/ 846 w 870"/>
                <a:gd name="T99" fmla="*/ 1236 h 1242"/>
                <a:gd name="T100" fmla="*/ 864 w 870"/>
                <a:gd name="T101" fmla="*/ 1230 h 1242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870" h="1242">
                  <a:moveTo>
                    <a:pt x="0" y="0"/>
                  </a:moveTo>
                  <a:lnTo>
                    <a:pt x="6" y="18"/>
                  </a:lnTo>
                  <a:lnTo>
                    <a:pt x="6" y="36"/>
                  </a:lnTo>
                  <a:lnTo>
                    <a:pt x="12" y="54"/>
                  </a:lnTo>
                  <a:lnTo>
                    <a:pt x="12" y="72"/>
                  </a:lnTo>
                  <a:lnTo>
                    <a:pt x="18" y="84"/>
                  </a:lnTo>
                  <a:lnTo>
                    <a:pt x="18" y="102"/>
                  </a:lnTo>
                  <a:lnTo>
                    <a:pt x="24" y="120"/>
                  </a:lnTo>
                  <a:lnTo>
                    <a:pt x="30" y="138"/>
                  </a:lnTo>
                  <a:lnTo>
                    <a:pt x="30" y="150"/>
                  </a:lnTo>
                  <a:lnTo>
                    <a:pt x="36" y="168"/>
                  </a:lnTo>
                  <a:lnTo>
                    <a:pt x="36" y="180"/>
                  </a:lnTo>
                  <a:lnTo>
                    <a:pt x="42" y="198"/>
                  </a:lnTo>
                  <a:lnTo>
                    <a:pt x="42" y="210"/>
                  </a:lnTo>
                  <a:lnTo>
                    <a:pt x="48" y="228"/>
                  </a:lnTo>
                  <a:lnTo>
                    <a:pt x="54" y="240"/>
                  </a:lnTo>
                  <a:lnTo>
                    <a:pt x="54" y="252"/>
                  </a:lnTo>
                  <a:lnTo>
                    <a:pt x="60" y="270"/>
                  </a:lnTo>
                  <a:lnTo>
                    <a:pt x="60" y="282"/>
                  </a:lnTo>
                  <a:lnTo>
                    <a:pt x="66" y="294"/>
                  </a:lnTo>
                  <a:lnTo>
                    <a:pt x="66" y="306"/>
                  </a:lnTo>
                  <a:lnTo>
                    <a:pt x="72" y="318"/>
                  </a:lnTo>
                  <a:lnTo>
                    <a:pt x="72" y="330"/>
                  </a:lnTo>
                  <a:lnTo>
                    <a:pt x="78" y="342"/>
                  </a:lnTo>
                  <a:lnTo>
                    <a:pt x="84" y="354"/>
                  </a:lnTo>
                  <a:lnTo>
                    <a:pt x="84" y="366"/>
                  </a:lnTo>
                  <a:lnTo>
                    <a:pt x="90" y="378"/>
                  </a:lnTo>
                  <a:lnTo>
                    <a:pt x="90" y="390"/>
                  </a:lnTo>
                  <a:lnTo>
                    <a:pt x="96" y="402"/>
                  </a:lnTo>
                  <a:lnTo>
                    <a:pt x="96" y="414"/>
                  </a:lnTo>
                  <a:lnTo>
                    <a:pt x="102" y="420"/>
                  </a:lnTo>
                  <a:lnTo>
                    <a:pt x="108" y="432"/>
                  </a:lnTo>
                  <a:lnTo>
                    <a:pt x="108" y="444"/>
                  </a:lnTo>
                  <a:lnTo>
                    <a:pt x="114" y="450"/>
                  </a:lnTo>
                  <a:lnTo>
                    <a:pt x="114" y="462"/>
                  </a:lnTo>
                  <a:lnTo>
                    <a:pt x="120" y="474"/>
                  </a:lnTo>
                  <a:lnTo>
                    <a:pt x="120" y="480"/>
                  </a:lnTo>
                  <a:lnTo>
                    <a:pt x="126" y="492"/>
                  </a:lnTo>
                  <a:lnTo>
                    <a:pt x="132" y="504"/>
                  </a:lnTo>
                  <a:lnTo>
                    <a:pt x="132" y="510"/>
                  </a:lnTo>
                  <a:lnTo>
                    <a:pt x="138" y="522"/>
                  </a:lnTo>
                  <a:lnTo>
                    <a:pt x="138" y="528"/>
                  </a:lnTo>
                  <a:lnTo>
                    <a:pt x="144" y="534"/>
                  </a:lnTo>
                  <a:lnTo>
                    <a:pt x="144" y="546"/>
                  </a:lnTo>
                  <a:lnTo>
                    <a:pt x="150" y="552"/>
                  </a:lnTo>
                  <a:lnTo>
                    <a:pt x="156" y="564"/>
                  </a:lnTo>
                  <a:lnTo>
                    <a:pt x="156" y="570"/>
                  </a:lnTo>
                  <a:lnTo>
                    <a:pt x="162" y="576"/>
                  </a:lnTo>
                  <a:lnTo>
                    <a:pt x="162" y="588"/>
                  </a:lnTo>
                  <a:lnTo>
                    <a:pt x="168" y="594"/>
                  </a:lnTo>
                  <a:lnTo>
                    <a:pt x="168" y="600"/>
                  </a:lnTo>
                  <a:lnTo>
                    <a:pt x="174" y="612"/>
                  </a:lnTo>
                  <a:lnTo>
                    <a:pt x="180" y="618"/>
                  </a:lnTo>
                  <a:lnTo>
                    <a:pt x="180" y="624"/>
                  </a:lnTo>
                  <a:lnTo>
                    <a:pt x="186" y="630"/>
                  </a:lnTo>
                  <a:lnTo>
                    <a:pt x="186" y="642"/>
                  </a:lnTo>
                  <a:lnTo>
                    <a:pt x="192" y="648"/>
                  </a:lnTo>
                  <a:lnTo>
                    <a:pt x="192" y="654"/>
                  </a:lnTo>
                  <a:lnTo>
                    <a:pt x="198" y="660"/>
                  </a:lnTo>
                  <a:lnTo>
                    <a:pt x="198" y="666"/>
                  </a:lnTo>
                  <a:lnTo>
                    <a:pt x="204" y="672"/>
                  </a:lnTo>
                  <a:lnTo>
                    <a:pt x="210" y="678"/>
                  </a:lnTo>
                  <a:lnTo>
                    <a:pt x="210" y="690"/>
                  </a:lnTo>
                  <a:lnTo>
                    <a:pt x="216" y="696"/>
                  </a:lnTo>
                  <a:lnTo>
                    <a:pt x="216" y="702"/>
                  </a:lnTo>
                  <a:lnTo>
                    <a:pt x="222" y="708"/>
                  </a:lnTo>
                  <a:lnTo>
                    <a:pt x="222" y="714"/>
                  </a:lnTo>
                  <a:lnTo>
                    <a:pt x="228" y="720"/>
                  </a:lnTo>
                  <a:lnTo>
                    <a:pt x="234" y="726"/>
                  </a:lnTo>
                  <a:lnTo>
                    <a:pt x="234" y="732"/>
                  </a:lnTo>
                  <a:lnTo>
                    <a:pt x="240" y="738"/>
                  </a:lnTo>
                  <a:lnTo>
                    <a:pt x="240" y="744"/>
                  </a:lnTo>
                  <a:lnTo>
                    <a:pt x="246" y="750"/>
                  </a:lnTo>
                  <a:lnTo>
                    <a:pt x="246" y="756"/>
                  </a:lnTo>
                  <a:lnTo>
                    <a:pt x="252" y="762"/>
                  </a:lnTo>
                  <a:lnTo>
                    <a:pt x="258" y="768"/>
                  </a:lnTo>
                  <a:lnTo>
                    <a:pt x="258" y="774"/>
                  </a:lnTo>
                  <a:lnTo>
                    <a:pt x="264" y="780"/>
                  </a:lnTo>
                  <a:lnTo>
                    <a:pt x="264" y="786"/>
                  </a:lnTo>
                  <a:lnTo>
                    <a:pt x="270" y="792"/>
                  </a:lnTo>
                  <a:lnTo>
                    <a:pt x="276" y="798"/>
                  </a:lnTo>
                  <a:lnTo>
                    <a:pt x="282" y="804"/>
                  </a:lnTo>
                  <a:lnTo>
                    <a:pt x="282" y="810"/>
                  </a:lnTo>
                  <a:lnTo>
                    <a:pt x="288" y="816"/>
                  </a:lnTo>
                  <a:lnTo>
                    <a:pt x="288" y="822"/>
                  </a:lnTo>
                  <a:lnTo>
                    <a:pt x="294" y="828"/>
                  </a:lnTo>
                  <a:lnTo>
                    <a:pt x="294" y="834"/>
                  </a:lnTo>
                  <a:lnTo>
                    <a:pt x="300" y="834"/>
                  </a:lnTo>
                  <a:lnTo>
                    <a:pt x="300" y="840"/>
                  </a:lnTo>
                  <a:lnTo>
                    <a:pt x="306" y="846"/>
                  </a:lnTo>
                  <a:lnTo>
                    <a:pt x="312" y="852"/>
                  </a:lnTo>
                  <a:lnTo>
                    <a:pt x="312" y="858"/>
                  </a:lnTo>
                  <a:lnTo>
                    <a:pt x="318" y="864"/>
                  </a:lnTo>
                  <a:lnTo>
                    <a:pt x="324" y="870"/>
                  </a:lnTo>
                  <a:lnTo>
                    <a:pt x="324" y="876"/>
                  </a:lnTo>
                  <a:lnTo>
                    <a:pt x="330" y="882"/>
                  </a:lnTo>
                  <a:lnTo>
                    <a:pt x="336" y="888"/>
                  </a:lnTo>
                  <a:lnTo>
                    <a:pt x="342" y="894"/>
                  </a:lnTo>
                  <a:lnTo>
                    <a:pt x="342" y="900"/>
                  </a:lnTo>
                  <a:lnTo>
                    <a:pt x="348" y="906"/>
                  </a:lnTo>
                  <a:lnTo>
                    <a:pt x="348" y="912"/>
                  </a:lnTo>
                  <a:lnTo>
                    <a:pt x="354" y="912"/>
                  </a:lnTo>
                  <a:lnTo>
                    <a:pt x="360" y="918"/>
                  </a:lnTo>
                  <a:lnTo>
                    <a:pt x="360" y="924"/>
                  </a:lnTo>
                  <a:lnTo>
                    <a:pt x="366" y="930"/>
                  </a:lnTo>
                  <a:lnTo>
                    <a:pt x="372" y="936"/>
                  </a:lnTo>
                  <a:lnTo>
                    <a:pt x="372" y="942"/>
                  </a:lnTo>
                  <a:lnTo>
                    <a:pt x="378" y="948"/>
                  </a:lnTo>
                  <a:lnTo>
                    <a:pt x="384" y="948"/>
                  </a:lnTo>
                  <a:lnTo>
                    <a:pt x="384" y="954"/>
                  </a:lnTo>
                  <a:lnTo>
                    <a:pt x="390" y="960"/>
                  </a:lnTo>
                  <a:lnTo>
                    <a:pt x="396" y="966"/>
                  </a:lnTo>
                  <a:lnTo>
                    <a:pt x="396" y="972"/>
                  </a:lnTo>
                  <a:lnTo>
                    <a:pt x="402" y="972"/>
                  </a:lnTo>
                  <a:lnTo>
                    <a:pt x="402" y="978"/>
                  </a:lnTo>
                  <a:lnTo>
                    <a:pt x="408" y="984"/>
                  </a:lnTo>
                  <a:lnTo>
                    <a:pt x="414" y="990"/>
                  </a:lnTo>
                  <a:lnTo>
                    <a:pt x="420" y="996"/>
                  </a:lnTo>
                  <a:lnTo>
                    <a:pt x="420" y="1002"/>
                  </a:lnTo>
                  <a:lnTo>
                    <a:pt x="426" y="1002"/>
                  </a:lnTo>
                  <a:lnTo>
                    <a:pt x="426" y="1008"/>
                  </a:lnTo>
                  <a:lnTo>
                    <a:pt x="432" y="1014"/>
                  </a:lnTo>
                  <a:lnTo>
                    <a:pt x="438" y="1014"/>
                  </a:lnTo>
                  <a:lnTo>
                    <a:pt x="438" y="1020"/>
                  </a:lnTo>
                  <a:lnTo>
                    <a:pt x="444" y="1026"/>
                  </a:lnTo>
                  <a:lnTo>
                    <a:pt x="450" y="1032"/>
                  </a:lnTo>
                  <a:lnTo>
                    <a:pt x="456" y="1038"/>
                  </a:lnTo>
                  <a:lnTo>
                    <a:pt x="462" y="1044"/>
                  </a:lnTo>
                  <a:lnTo>
                    <a:pt x="468" y="1050"/>
                  </a:lnTo>
                  <a:lnTo>
                    <a:pt x="468" y="1056"/>
                  </a:lnTo>
                  <a:lnTo>
                    <a:pt x="474" y="1056"/>
                  </a:lnTo>
                  <a:lnTo>
                    <a:pt x="474" y="1062"/>
                  </a:lnTo>
                  <a:lnTo>
                    <a:pt x="480" y="1062"/>
                  </a:lnTo>
                  <a:lnTo>
                    <a:pt x="486" y="1068"/>
                  </a:lnTo>
                  <a:lnTo>
                    <a:pt x="486" y="1074"/>
                  </a:lnTo>
                  <a:lnTo>
                    <a:pt x="492" y="1074"/>
                  </a:lnTo>
                  <a:lnTo>
                    <a:pt x="492" y="1080"/>
                  </a:lnTo>
                  <a:lnTo>
                    <a:pt x="498" y="1080"/>
                  </a:lnTo>
                  <a:lnTo>
                    <a:pt x="498" y="1086"/>
                  </a:lnTo>
                  <a:lnTo>
                    <a:pt x="504" y="1092"/>
                  </a:lnTo>
                  <a:lnTo>
                    <a:pt x="510" y="1092"/>
                  </a:lnTo>
                  <a:lnTo>
                    <a:pt x="510" y="1098"/>
                  </a:lnTo>
                  <a:lnTo>
                    <a:pt x="516" y="1098"/>
                  </a:lnTo>
                  <a:lnTo>
                    <a:pt x="516" y="1104"/>
                  </a:lnTo>
                  <a:lnTo>
                    <a:pt x="522" y="1104"/>
                  </a:lnTo>
                  <a:lnTo>
                    <a:pt x="522" y="1110"/>
                  </a:lnTo>
                  <a:lnTo>
                    <a:pt x="528" y="1110"/>
                  </a:lnTo>
                  <a:lnTo>
                    <a:pt x="528" y="1116"/>
                  </a:lnTo>
                  <a:lnTo>
                    <a:pt x="534" y="1116"/>
                  </a:lnTo>
                  <a:lnTo>
                    <a:pt x="540" y="1122"/>
                  </a:lnTo>
                  <a:lnTo>
                    <a:pt x="546" y="1128"/>
                  </a:lnTo>
                  <a:lnTo>
                    <a:pt x="552" y="1134"/>
                  </a:lnTo>
                  <a:lnTo>
                    <a:pt x="558" y="1140"/>
                  </a:lnTo>
                  <a:lnTo>
                    <a:pt x="564" y="1140"/>
                  </a:lnTo>
                  <a:lnTo>
                    <a:pt x="564" y="1146"/>
                  </a:lnTo>
                  <a:lnTo>
                    <a:pt x="570" y="1146"/>
                  </a:lnTo>
                  <a:lnTo>
                    <a:pt x="570" y="1152"/>
                  </a:lnTo>
                  <a:lnTo>
                    <a:pt x="576" y="1152"/>
                  </a:lnTo>
                  <a:lnTo>
                    <a:pt x="576" y="1158"/>
                  </a:lnTo>
                  <a:lnTo>
                    <a:pt x="582" y="1158"/>
                  </a:lnTo>
                  <a:lnTo>
                    <a:pt x="588" y="1164"/>
                  </a:lnTo>
                  <a:lnTo>
                    <a:pt x="594" y="1164"/>
                  </a:lnTo>
                  <a:lnTo>
                    <a:pt x="594" y="1170"/>
                  </a:lnTo>
                  <a:lnTo>
                    <a:pt x="600" y="1170"/>
                  </a:lnTo>
                  <a:lnTo>
                    <a:pt x="600" y="1176"/>
                  </a:lnTo>
                  <a:lnTo>
                    <a:pt x="606" y="1176"/>
                  </a:lnTo>
                  <a:lnTo>
                    <a:pt x="612" y="1176"/>
                  </a:lnTo>
                  <a:lnTo>
                    <a:pt x="612" y="1182"/>
                  </a:lnTo>
                  <a:lnTo>
                    <a:pt x="618" y="1182"/>
                  </a:lnTo>
                  <a:lnTo>
                    <a:pt x="618" y="1188"/>
                  </a:lnTo>
                  <a:lnTo>
                    <a:pt x="624" y="1188"/>
                  </a:lnTo>
                  <a:lnTo>
                    <a:pt x="630" y="1194"/>
                  </a:lnTo>
                  <a:lnTo>
                    <a:pt x="636" y="1194"/>
                  </a:lnTo>
                  <a:lnTo>
                    <a:pt x="642" y="1200"/>
                  </a:lnTo>
                  <a:lnTo>
                    <a:pt x="648" y="1200"/>
                  </a:lnTo>
                  <a:lnTo>
                    <a:pt x="648" y="1206"/>
                  </a:lnTo>
                  <a:lnTo>
                    <a:pt x="654" y="1206"/>
                  </a:lnTo>
                  <a:lnTo>
                    <a:pt x="660" y="1212"/>
                  </a:lnTo>
                  <a:lnTo>
                    <a:pt x="666" y="1212"/>
                  </a:lnTo>
                  <a:lnTo>
                    <a:pt x="672" y="1212"/>
                  </a:lnTo>
                  <a:lnTo>
                    <a:pt x="672" y="1218"/>
                  </a:lnTo>
                  <a:lnTo>
                    <a:pt x="678" y="1218"/>
                  </a:lnTo>
                  <a:lnTo>
                    <a:pt x="684" y="1218"/>
                  </a:lnTo>
                  <a:lnTo>
                    <a:pt x="690" y="1224"/>
                  </a:lnTo>
                  <a:lnTo>
                    <a:pt x="696" y="1224"/>
                  </a:lnTo>
                  <a:lnTo>
                    <a:pt x="702" y="1230"/>
                  </a:lnTo>
                  <a:lnTo>
                    <a:pt x="708" y="1230"/>
                  </a:lnTo>
                  <a:lnTo>
                    <a:pt x="714" y="1230"/>
                  </a:lnTo>
                  <a:lnTo>
                    <a:pt x="720" y="1230"/>
                  </a:lnTo>
                  <a:lnTo>
                    <a:pt x="720" y="1236"/>
                  </a:lnTo>
                  <a:lnTo>
                    <a:pt x="726" y="1236"/>
                  </a:lnTo>
                  <a:lnTo>
                    <a:pt x="732" y="1236"/>
                  </a:lnTo>
                  <a:lnTo>
                    <a:pt x="738" y="1236"/>
                  </a:lnTo>
                  <a:lnTo>
                    <a:pt x="744" y="1236"/>
                  </a:lnTo>
                  <a:lnTo>
                    <a:pt x="750" y="1242"/>
                  </a:lnTo>
                  <a:lnTo>
                    <a:pt x="756" y="1242"/>
                  </a:lnTo>
                  <a:lnTo>
                    <a:pt x="762" y="1242"/>
                  </a:lnTo>
                  <a:lnTo>
                    <a:pt x="768" y="1242"/>
                  </a:lnTo>
                  <a:lnTo>
                    <a:pt x="774" y="1242"/>
                  </a:lnTo>
                  <a:lnTo>
                    <a:pt x="780" y="1242"/>
                  </a:lnTo>
                  <a:lnTo>
                    <a:pt x="786" y="1242"/>
                  </a:lnTo>
                  <a:lnTo>
                    <a:pt x="792" y="1242"/>
                  </a:lnTo>
                  <a:lnTo>
                    <a:pt x="798" y="1242"/>
                  </a:lnTo>
                  <a:lnTo>
                    <a:pt x="804" y="1242"/>
                  </a:lnTo>
                  <a:lnTo>
                    <a:pt x="810" y="1242"/>
                  </a:lnTo>
                  <a:lnTo>
                    <a:pt x="816" y="1242"/>
                  </a:lnTo>
                  <a:lnTo>
                    <a:pt x="822" y="1242"/>
                  </a:lnTo>
                  <a:lnTo>
                    <a:pt x="822" y="1236"/>
                  </a:lnTo>
                  <a:lnTo>
                    <a:pt x="828" y="1236"/>
                  </a:lnTo>
                  <a:lnTo>
                    <a:pt x="834" y="1236"/>
                  </a:lnTo>
                  <a:lnTo>
                    <a:pt x="840" y="1236"/>
                  </a:lnTo>
                  <a:lnTo>
                    <a:pt x="846" y="1236"/>
                  </a:lnTo>
                  <a:lnTo>
                    <a:pt x="852" y="1236"/>
                  </a:lnTo>
                  <a:lnTo>
                    <a:pt x="852" y="1230"/>
                  </a:lnTo>
                  <a:lnTo>
                    <a:pt x="858" y="1230"/>
                  </a:lnTo>
                  <a:lnTo>
                    <a:pt x="864" y="1230"/>
                  </a:lnTo>
                  <a:lnTo>
                    <a:pt x="870" y="1230"/>
                  </a:lnTo>
                </a:path>
              </a:pathLst>
            </a:custGeom>
            <a:noFill/>
            <a:ln w="19050" cmpd="sng">
              <a:solidFill>
                <a:schemeClr val="accent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40" name="Freeform 21"/>
            <p:cNvSpPr>
              <a:spLocks/>
            </p:cNvSpPr>
            <p:nvPr/>
          </p:nvSpPr>
          <p:spPr bwMode="auto">
            <a:xfrm>
              <a:off x="2526" y="2700"/>
              <a:ext cx="864" cy="480"/>
            </a:xfrm>
            <a:custGeom>
              <a:avLst/>
              <a:gdLst>
                <a:gd name="T0" fmla="*/ 12 w 864"/>
                <a:gd name="T1" fmla="*/ 474 h 480"/>
                <a:gd name="T2" fmla="*/ 30 w 864"/>
                <a:gd name="T3" fmla="*/ 468 h 480"/>
                <a:gd name="T4" fmla="*/ 48 w 864"/>
                <a:gd name="T5" fmla="*/ 456 h 480"/>
                <a:gd name="T6" fmla="*/ 60 w 864"/>
                <a:gd name="T7" fmla="*/ 450 h 480"/>
                <a:gd name="T8" fmla="*/ 78 w 864"/>
                <a:gd name="T9" fmla="*/ 438 h 480"/>
                <a:gd name="T10" fmla="*/ 96 w 864"/>
                <a:gd name="T11" fmla="*/ 426 h 480"/>
                <a:gd name="T12" fmla="*/ 114 w 864"/>
                <a:gd name="T13" fmla="*/ 414 h 480"/>
                <a:gd name="T14" fmla="*/ 132 w 864"/>
                <a:gd name="T15" fmla="*/ 402 h 480"/>
                <a:gd name="T16" fmla="*/ 150 w 864"/>
                <a:gd name="T17" fmla="*/ 390 h 480"/>
                <a:gd name="T18" fmla="*/ 162 w 864"/>
                <a:gd name="T19" fmla="*/ 372 h 480"/>
                <a:gd name="T20" fmla="*/ 180 w 864"/>
                <a:gd name="T21" fmla="*/ 360 h 480"/>
                <a:gd name="T22" fmla="*/ 198 w 864"/>
                <a:gd name="T23" fmla="*/ 342 h 480"/>
                <a:gd name="T24" fmla="*/ 216 w 864"/>
                <a:gd name="T25" fmla="*/ 330 h 480"/>
                <a:gd name="T26" fmla="*/ 234 w 864"/>
                <a:gd name="T27" fmla="*/ 312 h 480"/>
                <a:gd name="T28" fmla="*/ 252 w 864"/>
                <a:gd name="T29" fmla="*/ 294 h 480"/>
                <a:gd name="T30" fmla="*/ 264 w 864"/>
                <a:gd name="T31" fmla="*/ 276 h 480"/>
                <a:gd name="T32" fmla="*/ 282 w 864"/>
                <a:gd name="T33" fmla="*/ 258 h 480"/>
                <a:gd name="T34" fmla="*/ 300 w 864"/>
                <a:gd name="T35" fmla="*/ 240 h 480"/>
                <a:gd name="T36" fmla="*/ 318 w 864"/>
                <a:gd name="T37" fmla="*/ 228 h 480"/>
                <a:gd name="T38" fmla="*/ 336 w 864"/>
                <a:gd name="T39" fmla="*/ 210 h 480"/>
                <a:gd name="T40" fmla="*/ 354 w 864"/>
                <a:gd name="T41" fmla="*/ 192 h 480"/>
                <a:gd name="T42" fmla="*/ 366 w 864"/>
                <a:gd name="T43" fmla="*/ 174 h 480"/>
                <a:gd name="T44" fmla="*/ 384 w 864"/>
                <a:gd name="T45" fmla="*/ 156 h 480"/>
                <a:gd name="T46" fmla="*/ 402 w 864"/>
                <a:gd name="T47" fmla="*/ 144 h 480"/>
                <a:gd name="T48" fmla="*/ 420 w 864"/>
                <a:gd name="T49" fmla="*/ 126 h 480"/>
                <a:gd name="T50" fmla="*/ 438 w 864"/>
                <a:gd name="T51" fmla="*/ 114 h 480"/>
                <a:gd name="T52" fmla="*/ 456 w 864"/>
                <a:gd name="T53" fmla="*/ 96 h 480"/>
                <a:gd name="T54" fmla="*/ 468 w 864"/>
                <a:gd name="T55" fmla="*/ 84 h 480"/>
                <a:gd name="T56" fmla="*/ 486 w 864"/>
                <a:gd name="T57" fmla="*/ 72 h 480"/>
                <a:gd name="T58" fmla="*/ 504 w 864"/>
                <a:gd name="T59" fmla="*/ 60 h 480"/>
                <a:gd name="T60" fmla="*/ 522 w 864"/>
                <a:gd name="T61" fmla="*/ 48 h 480"/>
                <a:gd name="T62" fmla="*/ 540 w 864"/>
                <a:gd name="T63" fmla="*/ 42 h 480"/>
                <a:gd name="T64" fmla="*/ 558 w 864"/>
                <a:gd name="T65" fmla="*/ 30 h 480"/>
                <a:gd name="T66" fmla="*/ 570 w 864"/>
                <a:gd name="T67" fmla="*/ 24 h 480"/>
                <a:gd name="T68" fmla="*/ 588 w 864"/>
                <a:gd name="T69" fmla="*/ 18 h 480"/>
                <a:gd name="T70" fmla="*/ 606 w 864"/>
                <a:gd name="T71" fmla="*/ 12 h 480"/>
                <a:gd name="T72" fmla="*/ 624 w 864"/>
                <a:gd name="T73" fmla="*/ 6 h 480"/>
                <a:gd name="T74" fmla="*/ 642 w 864"/>
                <a:gd name="T75" fmla="*/ 6 h 480"/>
                <a:gd name="T76" fmla="*/ 660 w 864"/>
                <a:gd name="T77" fmla="*/ 0 h 480"/>
                <a:gd name="T78" fmla="*/ 672 w 864"/>
                <a:gd name="T79" fmla="*/ 0 h 480"/>
                <a:gd name="T80" fmla="*/ 690 w 864"/>
                <a:gd name="T81" fmla="*/ 0 h 480"/>
                <a:gd name="T82" fmla="*/ 708 w 864"/>
                <a:gd name="T83" fmla="*/ 0 h 480"/>
                <a:gd name="T84" fmla="*/ 726 w 864"/>
                <a:gd name="T85" fmla="*/ 6 h 480"/>
                <a:gd name="T86" fmla="*/ 744 w 864"/>
                <a:gd name="T87" fmla="*/ 6 h 480"/>
                <a:gd name="T88" fmla="*/ 762 w 864"/>
                <a:gd name="T89" fmla="*/ 12 h 480"/>
                <a:gd name="T90" fmla="*/ 774 w 864"/>
                <a:gd name="T91" fmla="*/ 18 h 480"/>
                <a:gd name="T92" fmla="*/ 792 w 864"/>
                <a:gd name="T93" fmla="*/ 30 h 480"/>
                <a:gd name="T94" fmla="*/ 810 w 864"/>
                <a:gd name="T95" fmla="*/ 36 h 480"/>
                <a:gd name="T96" fmla="*/ 828 w 864"/>
                <a:gd name="T97" fmla="*/ 48 h 480"/>
                <a:gd name="T98" fmla="*/ 846 w 864"/>
                <a:gd name="T99" fmla="*/ 54 h 480"/>
                <a:gd name="T100" fmla="*/ 864 w 864"/>
                <a:gd name="T101" fmla="*/ 66 h 480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864" h="480">
                  <a:moveTo>
                    <a:pt x="0" y="480"/>
                  </a:moveTo>
                  <a:lnTo>
                    <a:pt x="0" y="474"/>
                  </a:lnTo>
                  <a:lnTo>
                    <a:pt x="6" y="474"/>
                  </a:lnTo>
                  <a:lnTo>
                    <a:pt x="12" y="474"/>
                  </a:lnTo>
                  <a:lnTo>
                    <a:pt x="18" y="468"/>
                  </a:lnTo>
                  <a:lnTo>
                    <a:pt x="24" y="468"/>
                  </a:lnTo>
                  <a:lnTo>
                    <a:pt x="30" y="468"/>
                  </a:lnTo>
                  <a:lnTo>
                    <a:pt x="30" y="462"/>
                  </a:lnTo>
                  <a:lnTo>
                    <a:pt x="36" y="462"/>
                  </a:lnTo>
                  <a:lnTo>
                    <a:pt x="42" y="462"/>
                  </a:lnTo>
                  <a:lnTo>
                    <a:pt x="48" y="456"/>
                  </a:lnTo>
                  <a:lnTo>
                    <a:pt x="54" y="456"/>
                  </a:lnTo>
                  <a:lnTo>
                    <a:pt x="54" y="450"/>
                  </a:lnTo>
                  <a:lnTo>
                    <a:pt x="60" y="450"/>
                  </a:lnTo>
                  <a:lnTo>
                    <a:pt x="66" y="444"/>
                  </a:lnTo>
                  <a:lnTo>
                    <a:pt x="72" y="444"/>
                  </a:lnTo>
                  <a:lnTo>
                    <a:pt x="78" y="438"/>
                  </a:lnTo>
                  <a:lnTo>
                    <a:pt x="84" y="438"/>
                  </a:lnTo>
                  <a:lnTo>
                    <a:pt x="84" y="432"/>
                  </a:lnTo>
                  <a:lnTo>
                    <a:pt x="90" y="432"/>
                  </a:lnTo>
                  <a:lnTo>
                    <a:pt x="96" y="426"/>
                  </a:lnTo>
                  <a:lnTo>
                    <a:pt x="102" y="426"/>
                  </a:lnTo>
                  <a:lnTo>
                    <a:pt x="102" y="420"/>
                  </a:lnTo>
                  <a:lnTo>
                    <a:pt x="108" y="420"/>
                  </a:lnTo>
                  <a:lnTo>
                    <a:pt x="114" y="414"/>
                  </a:lnTo>
                  <a:lnTo>
                    <a:pt x="120" y="408"/>
                  </a:lnTo>
                  <a:lnTo>
                    <a:pt x="126" y="408"/>
                  </a:lnTo>
                  <a:lnTo>
                    <a:pt x="126" y="402"/>
                  </a:lnTo>
                  <a:lnTo>
                    <a:pt x="132" y="402"/>
                  </a:lnTo>
                  <a:lnTo>
                    <a:pt x="138" y="396"/>
                  </a:lnTo>
                  <a:lnTo>
                    <a:pt x="144" y="390"/>
                  </a:lnTo>
                  <a:lnTo>
                    <a:pt x="150" y="390"/>
                  </a:lnTo>
                  <a:lnTo>
                    <a:pt x="150" y="384"/>
                  </a:lnTo>
                  <a:lnTo>
                    <a:pt x="156" y="384"/>
                  </a:lnTo>
                  <a:lnTo>
                    <a:pt x="156" y="378"/>
                  </a:lnTo>
                  <a:lnTo>
                    <a:pt x="162" y="378"/>
                  </a:lnTo>
                  <a:lnTo>
                    <a:pt x="162" y="372"/>
                  </a:lnTo>
                  <a:lnTo>
                    <a:pt x="168" y="372"/>
                  </a:lnTo>
                  <a:lnTo>
                    <a:pt x="174" y="366"/>
                  </a:lnTo>
                  <a:lnTo>
                    <a:pt x="180" y="360"/>
                  </a:lnTo>
                  <a:lnTo>
                    <a:pt x="186" y="354"/>
                  </a:lnTo>
                  <a:lnTo>
                    <a:pt x="192" y="348"/>
                  </a:lnTo>
                  <a:lnTo>
                    <a:pt x="198" y="342"/>
                  </a:lnTo>
                  <a:lnTo>
                    <a:pt x="204" y="342"/>
                  </a:lnTo>
                  <a:lnTo>
                    <a:pt x="204" y="336"/>
                  </a:lnTo>
                  <a:lnTo>
                    <a:pt x="210" y="336"/>
                  </a:lnTo>
                  <a:lnTo>
                    <a:pt x="210" y="330"/>
                  </a:lnTo>
                  <a:lnTo>
                    <a:pt x="216" y="330"/>
                  </a:lnTo>
                  <a:lnTo>
                    <a:pt x="216" y="324"/>
                  </a:lnTo>
                  <a:lnTo>
                    <a:pt x="222" y="318"/>
                  </a:lnTo>
                  <a:lnTo>
                    <a:pt x="228" y="318"/>
                  </a:lnTo>
                  <a:lnTo>
                    <a:pt x="228" y="312"/>
                  </a:lnTo>
                  <a:lnTo>
                    <a:pt x="234" y="312"/>
                  </a:lnTo>
                  <a:lnTo>
                    <a:pt x="234" y="306"/>
                  </a:lnTo>
                  <a:lnTo>
                    <a:pt x="240" y="306"/>
                  </a:lnTo>
                  <a:lnTo>
                    <a:pt x="240" y="300"/>
                  </a:lnTo>
                  <a:lnTo>
                    <a:pt x="246" y="300"/>
                  </a:lnTo>
                  <a:lnTo>
                    <a:pt x="252" y="294"/>
                  </a:lnTo>
                  <a:lnTo>
                    <a:pt x="252" y="288"/>
                  </a:lnTo>
                  <a:lnTo>
                    <a:pt x="258" y="288"/>
                  </a:lnTo>
                  <a:lnTo>
                    <a:pt x="258" y="282"/>
                  </a:lnTo>
                  <a:lnTo>
                    <a:pt x="264" y="282"/>
                  </a:lnTo>
                  <a:lnTo>
                    <a:pt x="264" y="276"/>
                  </a:lnTo>
                  <a:lnTo>
                    <a:pt x="270" y="276"/>
                  </a:lnTo>
                  <a:lnTo>
                    <a:pt x="276" y="270"/>
                  </a:lnTo>
                  <a:lnTo>
                    <a:pt x="276" y="264"/>
                  </a:lnTo>
                  <a:lnTo>
                    <a:pt x="282" y="264"/>
                  </a:lnTo>
                  <a:lnTo>
                    <a:pt x="282" y="258"/>
                  </a:lnTo>
                  <a:lnTo>
                    <a:pt x="288" y="258"/>
                  </a:lnTo>
                  <a:lnTo>
                    <a:pt x="288" y="252"/>
                  </a:lnTo>
                  <a:lnTo>
                    <a:pt x="294" y="252"/>
                  </a:lnTo>
                  <a:lnTo>
                    <a:pt x="300" y="246"/>
                  </a:lnTo>
                  <a:lnTo>
                    <a:pt x="300" y="240"/>
                  </a:lnTo>
                  <a:lnTo>
                    <a:pt x="306" y="240"/>
                  </a:lnTo>
                  <a:lnTo>
                    <a:pt x="306" y="234"/>
                  </a:lnTo>
                  <a:lnTo>
                    <a:pt x="312" y="234"/>
                  </a:lnTo>
                  <a:lnTo>
                    <a:pt x="312" y="228"/>
                  </a:lnTo>
                  <a:lnTo>
                    <a:pt x="318" y="228"/>
                  </a:lnTo>
                  <a:lnTo>
                    <a:pt x="318" y="222"/>
                  </a:lnTo>
                  <a:lnTo>
                    <a:pt x="324" y="216"/>
                  </a:lnTo>
                  <a:lnTo>
                    <a:pt x="330" y="216"/>
                  </a:lnTo>
                  <a:lnTo>
                    <a:pt x="330" y="210"/>
                  </a:lnTo>
                  <a:lnTo>
                    <a:pt x="336" y="210"/>
                  </a:lnTo>
                  <a:lnTo>
                    <a:pt x="336" y="204"/>
                  </a:lnTo>
                  <a:lnTo>
                    <a:pt x="342" y="204"/>
                  </a:lnTo>
                  <a:lnTo>
                    <a:pt x="342" y="198"/>
                  </a:lnTo>
                  <a:lnTo>
                    <a:pt x="348" y="192"/>
                  </a:lnTo>
                  <a:lnTo>
                    <a:pt x="354" y="192"/>
                  </a:lnTo>
                  <a:lnTo>
                    <a:pt x="354" y="186"/>
                  </a:lnTo>
                  <a:lnTo>
                    <a:pt x="360" y="186"/>
                  </a:lnTo>
                  <a:lnTo>
                    <a:pt x="360" y="180"/>
                  </a:lnTo>
                  <a:lnTo>
                    <a:pt x="366" y="180"/>
                  </a:lnTo>
                  <a:lnTo>
                    <a:pt x="366" y="174"/>
                  </a:lnTo>
                  <a:lnTo>
                    <a:pt x="372" y="174"/>
                  </a:lnTo>
                  <a:lnTo>
                    <a:pt x="378" y="168"/>
                  </a:lnTo>
                  <a:lnTo>
                    <a:pt x="378" y="162"/>
                  </a:lnTo>
                  <a:lnTo>
                    <a:pt x="384" y="162"/>
                  </a:lnTo>
                  <a:lnTo>
                    <a:pt x="384" y="156"/>
                  </a:lnTo>
                  <a:lnTo>
                    <a:pt x="390" y="156"/>
                  </a:lnTo>
                  <a:lnTo>
                    <a:pt x="390" y="150"/>
                  </a:lnTo>
                  <a:lnTo>
                    <a:pt x="396" y="150"/>
                  </a:lnTo>
                  <a:lnTo>
                    <a:pt x="402" y="144"/>
                  </a:lnTo>
                  <a:lnTo>
                    <a:pt x="408" y="138"/>
                  </a:lnTo>
                  <a:lnTo>
                    <a:pt x="414" y="132"/>
                  </a:lnTo>
                  <a:lnTo>
                    <a:pt x="420" y="126"/>
                  </a:lnTo>
                  <a:lnTo>
                    <a:pt x="426" y="120"/>
                  </a:lnTo>
                  <a:lnTo>
                    <a:pt x="432" y="120"/>
                  </a:lnTo>
                  <a:lnTo>
                    <a:pt x="432" y="114"/>
                  </a:lnTo>
                  <a:lnTo>
                    <a:pt x="438" y="114"/>
                  </a:lnTo>
                  <a:lnTo>
                    <a:pt x="438" y="108"/>
                  </a:lnTo>
                  <a:lnTo>
                    <a:pt x="444" y="108"/>
                  </a:lnTo>
                  <a:lnTo>
                    <a:pt x="444" y="102"/>
                  </a:lnTo>
                  <a:lnTo>
                    <a:pt x="450" y="102"/>
                  </a:lnTo>
                  <a:lnTo>
                    <a:pt x="456" y="96"/>
                  </a:lnTo>
                  <a:lnTo>
                    <a:pt x="462" y="90"/>
                  </a:lnTo>
                  <a:lnTo>
                    <a:pt x="468" y="90"/>
                  </a:lnTo>
                  <a:lnTo>
                    <a:pt x="468" y="84"/>
                  </a:lnTo>
                  <a:lnTo>
                    <a:pt x="474" y="84"/>
                  </a:lnTo>
                  <a:lnTo>
                    <a:pt x="480" y="78"/>
                  </a:lnTo>
                  <a:lnTo>
                    <a:pt x="486" y="72"/>
                  </a:lnTo>
                  <a:lnTo>
                    <a:pt x="492" y="72"/>
                  </a:lnTo>
                  <a:lnTo>
                    <a:pt x="492" y="66"/>
                  </a:lnTo>
                  <a:lnTo>
                    <a:pt x="498" y="66"/>
                  </a:lnTo>
                  <a:lnTo>
                    <a:pt x="504" y="60"/>
                  </a:lnTo>
                  <a:lnTo>
                    <a:pt x="510" y="60"/>
                  </a:lnTo>
                  <a:lnTo>
                    <a:pt x="510" y="54"/>
                  </a:lnTo>
                  <a:lnTo>
                    <a:pt x="516" y="54"/>
                  </a:lnTo>
                  <a:lnTo>
                    <a:pt x="522" y="48"/>
                  </a:lnTo>
                  <a:lnTo>
                    <a:pt x="528" y="48"/>
                  </a:lnTo>
                  <a:lnTo>
                    <a:pt x="534" y="42"/>
                  </a:lnTo>
                  <a:lnTo>
                    <a:pt x="540" y="42"/>
                  </a:lnTo>
                  <a:lnTo>
                    <a:pt x="540" y="36"/>
                  </a:lnTo>
                  <a:lnTo>
                    <a:pt x="546" y="36"/>
                  </a:lnTo>
                  <a:lnTo>
                    <a:pt x="552" y="30"/>
                  </a:lnTo>
                  <a:lnTo>
                    <a:pt x="558" y="30"/>
                  </a:lnTo>
                  <a:lnTo>
                    <a:pt x="564" y="30"/>
                  </a:lnTo>
                  <a:lnTo>
                    <a:pt x="564" y="24"/>
                  </a:lnTo>
                  <a:lnTo>
                    <a:pt x="570" y="24"/>
                  </a:lnTo>
                  <a:lnTo>
                    <a:pt x="576" y="24"/>
                  </a:lnTo>
                  <a:lnTo>
                    <a:pt x="582" y="18"/>
                  </a:lnTo>
                  <a:lnTo>
                    <a:pt x="588" y="18"/>
                  </a:lnTo>
                  <a:lnTo>
                    <a:pt x="594" y="18"/>
                  </a:lnTo>
                  <a:lnTo>
                    <a:pt x="594" y="12"/>
                  </a:lnTo>
                  <a:lnTo>
                    <a:pt x="600" y="12"/>
                  </a:lnTo>
                  <a:lnTo>
                    <a:pt x="606" y="12"/>
                  </a:lnTo>
                  <a:lnTo>
                    <a:pt x="612" y="12"/>
                  </a:lnTo>
                  <a:lnTo>
                    <a:pt x="612" y="6"/>
                  </a:lnTo>
                  <a:lnTo>
                    <a:pt x="618" y="6"/>
                  </a:lnTo>
                  <a:lnTo>
                    <a:pt x="624" y="6"/>
                  </a:lnTo>
                  <a:lnTo>
                    <a:pt x="630" y="6"/>
                  </a:lnTo>
                  <a:lnTo>
                    <a:pt x="636" y="6"/>
                  </a:lnTo>
                  <a:lnTo>
                    <a:pt x="642" y="6"/>
                  </a:lnTo>
                  <a:lnTo>
                    <a:pt x="642" y="0"/>
                  </a:lnTo>
                  <a:lnTo>
                    <a:pt x="648" y="0"/>
                  </a:lnTo>
                  <a:lnTo>
                    <a:pt x="654" y="0"/>
                  </a:lnTo>
                  <a:lnTo>
                    <a:pt x="660" y="0"/>
                  </a:lnTo>
                  <a:lnTo>
                    <a:pt x="666" y="0"/>
                  </a:lnTo>
                  <a:lnTo>
                    <a:pt x="672" y="0"/>
                  </a:lnTo>
                  <a:lnTo>
                    <a:pt x="678" y="0"/>
                  </a:lnTo>
                  <a:lnTo>
                    <a:pt x="684" y="0"/>
                  </a:lnTo>
                  <a:lnTo>
                    <a:pt x="690" y="0"/>
                  </a:lnTo>
                  <a:lnTo>
                    <a:pt x="696" y="0"/>
                  </a:lnTo>
                  <a:lnTo>
                    <a:pt x="702" y="0"/>
                  </a:lnTo>
                  <a:lnTo>
                    <a:pt x="708" y="0"/>
                  </a:lnTo>
                  <a:lnTo>
                    <a:pt x="714" y="0"/>
                  </a:lnTo>
                  <a:lnTo>
                    <a:pt x="720" y="6"/>
                  </a:lnTo>
                  <a:lnTo>
                    <a:pt x="726" y="6"/>
                  </a:lnTo>
                  <a:lnTo>
                    <a:pt x="732" y="6"/>
                  </a:lnTo>
                  <a:lnTo>
                    <a:pt x="738" y="6"/>
                  </a:lnTo>
                  <a:lnTo>
                    <a:pt x="744" y="6"/>
                  </a:lnTo>
                  <a:lnTo>
                    <a:pt x="744" y="12"/>
                  </a:lnTo>
                  <a:lnTo>
                    <a:pt x="750" y="12"/>
                  </a:lnTo>
                  <a:lnTo>
                    <a:pt x="756" y="12"/>
                  </a:lnTo>
                  <a:lnTo>
                    <a:pt x="762" y="12"/>
                  </a:lnTo>
                  <a:lnTo>
                    <a:pt x="768" y="18"/>
                  </a:lnTo>
                  <a:lnTo>
                    <a:pt x="774" y="18"/>
                  </a:lnTo>
                  <a:lnTo>
                    <a:pt x="780" y="24"/>
                  </a:lnTo>
                  <a:lnTo>
                    <a:pt x="786" y="24"/>
                  </a:lnTo>
                  <a:lnTo>
                    <a:pt x="792" y="24"/>
                  </a:lnTo>
                  <a:lnTo>
                    <a:pt x="792" y="30"/>
                  </a:lnTo>
                  <a:lnTo>
                    <a:pt x="798" y="30"/>
                  </a:lnTo>
                  <a:lnTo>
                    <a:pt x="804" y="30"/>
                  </a:lnTo>
                  <a:lnTo>
                    <a:pt x="810" y="36"/>
                  </a:lnTo>
                  <a:lnTo>
                    <a:pt x="816" y="36"/>
                  </a:lnTo>
                  <a:lnTo>
                    <a:pt x="816" y="42"/>
                  </a:lnTo>
                  <a:lnTo>
                    <a:pt x="822" y="42"/>
                  </a:lnTo>
                  <a:lnTo>
                    <a:pt x="828" y="48"/>
                  </a:lnTo>
                  <a:lnTo>
                    <a:pt x="834" y="48"/>
                  </a:lnTo>
                  <a:lnTo>
                    <a:pt x="840" y="54"/>
                  </a:lnTo>
                  <a:lnTo>
                    <a:pt x="846" y="54"/>
                  </a:lnTo>
                  <a:lnTo>
                    <a:pt x="846" y="60"/>
                  </a:lnTo>
                  <a:lnTo>
                    <a:pt x="852" y="60"/>
                  </a:lnTo>
                  <a:lnTo>
                    <a:pt x="852" y="66"/>
                  </a:lnTo>
                  <a:lnTo>
                    <a:pt x="858" y="66"/>
                  </a:lnTo>
                  <a:lnTo>
                    <a:pt x="864" y="66"/>
                  </a:lnTo>
                  <a:lnTo>
                    <a:pt x="864" y="72"/>
                  </a:lnTo>
                </a:path>
              </a:pathLst>
            </a:custGeom>
            <a:noFill/>
            <a:ln w="19050" cmpd="sng">
              <a:solidFill>
                <a:schemeClr val="accent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41" name="Freeform 22"/>
            <p:cNvSpPr>
              <a:spLocks/>
            </p:cNvSpPr>
            <p:nvPr/>
          </p:nvSpPr>
          <p:spPr bwMode="auto">
            <a:xfrm>
              <a:off x="3390" y="2772"/>
              <a:ext cx="600" cy="1164"/>
            </a:xfrm>
            <a:custGeom>
              <a:avLst/>
              <a:gdLst>
                <a:gd name="T0" fmla="*/ 6 w 600"/>
                <a:gd name="T1" fmla="*/ 6 h 1164"/>
                <a:gd name="T2" fmla="*/ 18 w 600"/>
                <a:gd name="T3" fmla="*/ 12 h 1164"/>
                <a:gd name="T4" fmla="*/ 30 w 600"/>
                <a:gd name="T5" fmla="*/ 18 h 1164"/>
                <a:gd name="T6" fmla="*/ 36 w 600"/>
                <a:gd name="T7" fmla="*/ 30 h 1164"/>
                <a:gd name="T8" fmla="*/ 48 w 600"/>
                <a:gd name="T9" fmla="*/ 36 h 1164"/>
                <a:gd name="T10" fmla="*/ 60 w 600"/>
                <a:gd name="T11" fmla="*/ 48 h 1164"/>
                <a:gd name="T12" fmla="*/ 72 w 600"/>
                <a:gd name="T13" fmla="*/ 54 h 1164"/>
                <a:gd name="T14" fmla="*/ 78 w 600"/>
                <a:gd name="T15" fmla="*/ 66 h 1164"/>
                <a:gd name="T16" fmla="*/ 90 w 600"/>
                <a:gd name="T17" fmla="*/ 72 h 1164"/>
                <a:gd name="T18" fmla="*/ 102 w 600"/>
                <a:gd name="T19" fmla="*/ 84 h 1164"/>
                <a:gd name="T20" fmla="*/ 108 w 600"/>
                <a:gd name="T21" fmla="*/ 96 h 1164"/>
                <a:gd name="T22" fmla="*/ 120 w 600"/>
                <a:gd name="T23" fmla="*/ 108 h 1164"/>
                <a:gd name="T24" fmla="*/ 132 w 600"/>
                <a:gd name="T25" fmla="*/ 114 h 1164"/>
                <a:gd name="T26" fmla="*/ 138 w 600"/>
                <a:gd name="T27" fmla="*/ 126 h 1164"/>
                <a:gd name="T28" fmla="*/ 150 w 600"/>
                <a:gd name="T29" fmla="*/ 138 h 1164"/>
                <a:gd name="T30" fmla="*/ 162 w 600"/>
                <a:gd name="T31" fmla="*/ 150 h 1164"/>
                <a:gd name="T32" fmla="*/ 174 w 600"/>
                <a:gd name="T33" fmla="*/ 162 h 1164"/>
                <a:gd name="T34" fmla="*/ 180 w 600"/>
                <a:gd name="T35" fmla="*/ 174 h 1164"/>
                <a:gd name="T36" fmla="*/ 192 w 600"/>
                <a:gd name="T37" fmla="*/ 186 h 1164"/>
                <a:gd name="T38" fmla="*/ 204 w 600"/>
                <a:gd name="T39" fmla="*/ 198 h 1164"/>
                <a:gd name="T40" fmla="*/ 210 w 600"/>
                <a:gd name="T41" fmla="*/ 210 h 1164"/>
                <a:gd name="T42" fmla="*/ 222 w 600"/>
                <a:gd name="T43" fmla="*/ 222 h 1164"/>
                <a:gd name="T44" fmla="*/ 234 w 600"/>
                <a:gd name="T45" fmla="*/ 240 h 1164"/>
                <a:gd name="T46" fmla="*/ 240 w 600"/>
                <a:gd name="T47" fmla="*/ 252 h 1164"/>
                <a:gd name="T48" fmla="*/ 252 w 600"/>
                <a:gd name="T49" fmla="*/ 264 h 1164"/>
                <a:gd name="T50" fmla="*/ 264 w 600"/>
                <a:gd name="T51" fmla="*/ 282 h 1164"/>
                <a:gd name="T52" fmla="*/ 276 w 600"/>
                <a:gd name="T53" fmla="*/ 294 h 1164"/>
                <a:gd name="T54" fmla="*/ 282 w 600"/>
                <a:gd name="T55" fmla="*/ 306 h 1164"/>
                <a:gd name="T56" fmla="*/ 294 w 600"/>
                <a:gd name="T57" fmla="*/ 324 h 1164"/>
                <a:gd name="T58" fmla="*/ 306 w 600"/>
                <a:gd name="T59" fmla="*/ 336 h 1164"/>
                <a:gd name="T60" fmla="*/ 312 w 600"/>
                <a:gd name="T61" fmla="*/ 354 h 1164"/>
                <a:gd name="T62" fmla="*/ 324 w 600"/>
                <a:gd name="T63" fmla="*/ 372 h 1164"/>
                <a:gd name="T64" fmla="*/ 336 w 600"/>
                <a:gd name="T65" fmla="*/ 384 h 1164"/>
                <a:gd name="T66" fmla="*/ 342 w 600"/>
                <a:gd name="T67" fmla="*/ 402 h 1164"/>
                <a:gd name="T68" fmla="*/ 354 w 600"/>
                <a:gd name="T69" fmla="*/ 420 h 1164"/>
                <a:gd name="T70" fmla="*/ 366 w 600"/>
                <a:gd name="T71" fmla="*/ 438 h 1164"/>
                <a:gd name="T72" fmla="*/ 378 w 600"/>
                <a:gd name="T73" fmla="*/ 456 h 1164"/>
                <a:gd name="T74" fmla="*/ 384 w 600"/>
                <a:gd name="T75" fmla="*/ 474 h 1164"/>
                <a:gd name="T76" fmla="*/ 396 w 600"/>
                <a:gd name="T77" fmla="*/ 498 h 1164"/>
                <a:gd name="T78" fmla="*/ 408 w 600"/>
                <a:gd name="T79" fmla="*/ 516 h 1164"/>
                <a:gd name="T80" fmla="*/ 414 w 600"/>
                <a:gd name="T81" fmla="*/ 540 h 1164"/>
                <a:gd name="T82" fmla="*/ 426 w 600"/>
                <a:gd name="T83" fmla="*/ 558 h 1164"/>
                <a:gd name="T84" fmla="*/ 438 w 600"/>
                <a:gd name="T85" fmla="*/ 582 h 1164"/>
                <a:gd name="T86" fmla="*/ 444 w 600"/>
                <a:gd name="T87" fmla="*/ 606 h 1164"/>
                <a:gd name="T88" fmla="*/ 456 w 600"/>
                <a:gd name="T89" fmla="*/ 636 h 1164"/>
                <a:gd name="T90" fmla="*/ 468 w 600"/>
                <a:gd name="T91" fmla="*/ 660 h 1164"/>
                <a:gd name="T92" fmla="*/ 480 w 600"/>
                <a:gd name="T93" fmla="*/ 690 h 1164"/>
                <a:gd name="T94" fmla="*/ 486 w 600"/>
                <a:gd name="T95" fmla="*/ 720 h 1164"/>
                <a:gd name="T96" fmla="*/ 498 w 600"/>
                <a:gd name="T97" fmla="*/ 750 h 1164"/>
                <a:gd name="T98" fmla="*/ 510 w 600"/>
                <a:gd name="T99" fmla="*/ 780 h 1164"/>
                <a:gd name="T100" fmla="*/ 516 w 600"/>
                <a:gd name="T101" fmla="*/ 816 h 1164"/>
                <a:gd name="T102" fmla="*/ 528 w 600"/>
                <a:gd name="T103" fmla="*/ 852 h 1164"/>
                <a:gd name="T104" fmla="*/ 540 w 600"/>
                <a:gd name="T105" fmla="*/ 888 h 1164"/>
                <a:gd name="T106" fmla="*/ 546 w 600"/>
                <a:gd name="T107" fmla="*/ 930 h 1164"/>
                <a:gd name="T108" fmla="*/ 558 w 600"/>
                <a:gd name="T109" fmla="*/ 972 h 1164"/>
                <a:gd name="T110" fmla="*/ 570 w 600"/>
                <a:gd name="T111" fmla="*/ 1020 h 1164"/>
                <a:gd name="T112" fmla="*/ 582 w 600"/>
                <a:gd name="T113" fmla="*/ 1068 h 1164"/>
                <a:gd name="T114" fmla="*/ 588 w 600"/>
                <a:gd name="T115" fmla="*/ 1116 h 1164"/>
                <a:gd name="T116" fmla="*/ 600 w 600"/>
                <a:gd name="T117" fmla="*/ 1164 h 1164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600" h="1164">
                  <a:moveTo>
                    <a:pt x="0" y="0"/>
                  </a:moveTo>
                  <a:lnTo>
                    <a:pt x="6" y="0"/>
                  </a:lnTo>
                  <a:lnTo>
                    <a:pt x="6" y="6"/>
                  </a:lnTo>
                  <a:lnTo>
                    <a:pt x="12" y="6"/>
                  </a:lnTo>
                  <a:lnTo>
                    <a:pt x="18" y="12"/>
                  </a:lnTo>
                  <a:lnTo>
                    <a:pt x="24" y="12"/>
                  </a:lnTo>
                  <a:lnTo>
                    <a:pt x="24" y="18"/>
                  </a:lnTo>
                  <a:lnTo>
                    <a:pt x="30" y="18"/>
                  </a:lnTo>
                  <a:lnTo>
                    <a:pt x="30" y="24"/>
                  </a:lnTo>
                  <a:lnTo>
                    <a:pt x="36" y="24"/>
                  </a:lnTo>
                  <a:lnTo>
                    <a:pt x="36" y="30"/>
                  </a:lnTo>
                  <a:lnTo>
                    <a:pt x="42" y="30"/>
                  </a:lnTo>
                  <a:lnTo>
                    <a:pt x="48" y="36"/>
                  </a:lnTo>
                  <a:lnTo>
                    <a:pt x="54" y="42"/>
                  </a:lnTo>
                  <a:lnTo>
                    <a:pt x="60" y="48"/>
                  </a:lnTo>
                  <a:lnTo>
                    <a:pt x="66" y="54"/>
                  </a:lnTo>
                  <a:lnTo>
                    <a:pt x="72" y="54"/>
                  </a:lnTo>
                  <a:lnTo>
                    <a:pt x="72" y="60"/>
                  </a:lnTo>
                  <a:lnTo>
                    <a:pt x="78" y="60"/>
                  </a:lnTo>
                  <a:lnTo>
                    <a:pt x="78" y="66"/>
                  </a:lnTo>
                  <a:lnTo>
                    <a:pt x="84" y="66"/>
                  </a:lnTo>
                  <a:lnTo>
                    <a:pt x="84" y="72"/>
                  </a:lnTo>
                  <a:lnTo>
                    <a:pt x="90" y="72"/>
                  </a:lnTo>
                  <a:lnTo>
                    <a:pt x="90" y="78"/>
                  </a:lnTo>
                  <a:lnTo>
                    <a:pt x="96" y="78"/>
                  </a:lnTo>
                  <a:lnTo>
                    <a:pt x="102" y="84"/>
                  </a:lnTo>
                  <a:lnTo>
                    <a:pt x="102" y="90"/>
                  </a:lnTo>
                  <a:lnTo>
                    <a:pt x="108" y="90"/>
                  </a:lnTo>
                  <a:lnTo>
                    <a:pt x="108" y="96"/>
                  </a:lnTo>
                  <a:lnTo>
                    <a:pt x="114" y="96"/>
                  </a:lnTo>
                  <a:lnTo>
                    <a:pt x="114" y="102"/>
                  </a:lnTo>
                  <a:lnTo>
                    <a:pt x="120" y="108"/>
                  </a:lnTo>
                  <a:lnTo>
                    <a:pt x="126" y="108"/>
                  </a:lnTo>
                  <a:lnTo>
                    <a:pt x="126" y="114"/>
                  </a:lnTo>
                  <a:lnTo>
                    <a:pt x="132" y="114"/>
                  </a:lnTo>
                  <a:lnTo>
                    <a:pt x="132" y="120"/>
                  </a:lnTo>
                  <a:lnTo>
                    <a:pt x="138" y="126"/>
                  </a:lnTo>
                  <a:lnTo>
                    <a:pt x="144" y="132"/>
                  </a:lnTo>
                  <a:lnTo>
                    <a:pt x="150" y="138"/>
                  </a:lnTo>
                  <a:lnTo>
                    <a:pt x="156" y="144"/>
                  </a:lnTo>
                  <a:lnTo>
                    <a:pt x="162" y="150"/>
                  </a:lnTo>
                  <a:lnTo>
                    <a:pt x="162" y="156"/>
                  </a:lnTo>
                  <a:lnTo>
                    <a:pt x="168" y="156"/>
                  </a:lnTo>
                  <a:lnTo>
                    <a:pt x="174" y="162"/>
                  </a:lnTo>
                  <a:lnTo>
                    <a:pt x="174" y="168"/>
                  </a:lnTo>
                  <a:lnTo>
                    <a:pt x="180" y="168"/>
                  </a:lnTo>
                  <a:lnTo>
                    <a:pt x="180" y="174"/>
                  </a:lnTo>
                  <a:lnTo>
                    <a:pt x="186" y="180"/>
                  </a:lnTo>
                  <a:lnTo>
                    <a:pt x="192" y="186"/>
                  </a:lnTo>
                  <a:lnTo>
                    <a:pt x="198" y="192"/>
                  </a:lnTo>
                  <a:lnTo>
                    <a:pt x="198" y="198"/>
                  </a:lnTo>
                  <a:lnTo>
                    <a:pt x="204" y="198"/>
                  </a:lnTo>
                  <a:lnTo>
                    <a:pt x="204" y="204"/>
                  </a:lnTo>
                  <a:lnTo>
                    <a:pt x="210" y="210"/>
                  </a:lnTo>
                  <a:lnTo>
                    <a:pt x="216" y="216"/>
                  </a:lnTo>
                  <a:lnTo>
                    <a:pt x="216" y="222"/>
                  </a:lnTo>
                  <a:lnTo>
                    <a:pt x="222" y="222"/>
                  </a:lnTo>
                  <a:lnTo>
                    <a:pt x="228" y="228"/>
                  </a:lnTo>
                  <a:lnTo>
                    <a:pt x="228" y="234"/>
                  </a:lnTo>
                  <a:lnTo>
                    <a:pt x="234" y="240"/>
                  </a:lnTo>
                  <a:lnTo>
                    <a:pt x="240" y="246"/>
                  </a:lnTo>
                  <a:lnTo>
                    <a:pt x="240" y="252"/>
                  </a:lnTo>
                  <a:lnTo>
                    <a:pt x="246" y="258"/>
                  </a:lnTo>
                  <a:lnTo>
                    <a:pt x="252" y="258"/>
                  </a:lnTo>
                  <a:lnTo>
                    <a:pt x="252" y="264"/>
                  </a:lnTo>
                  <a:lnTo>
                    <a:pt x="258" y="270"/>
                  </a:lnTo>
                  <a:lnTo>
                    <a:pt x="258" y="276"/>
                  </a:lnTo>
                  <a:lnTo>
                    <a:pt x="264" y="282"/>
                  </a:lnTo>
                  <a:lnTo>
                    <a:pt x="270" y="288"/>
                  </a:lnTo>
                  <a:lnTo>
                    <a:pt x="276" y="294"/>
                  </a:lnTo>
                  <a:lnTo>
                    <a:pt x="276" y="300"/>
                  </a:lnTo>
                  <a:lnTo>
                    <a:pt x="282" y="306"/>
                  </a:lnTo>
                  <a:lnTo>
                    <a:pt x="288" y="312"/>
                  </a:lnTo>
                  <a:lnTo>
                    <a:pt x="288" y="318"/>
                  </a:lnTo>
                  <a:lnTo>
                    <a:pt x="294" y="324"/>
                  </a:lnTo>
                  <a:lnTo>
                    <a:pt x="300" y="330"/>
                  </a:lnTo>
                  <a:lnTo>
                    <a:pt x="300" y="336"/>
                  </a:lnTo>
                  <a:lnTo>
                    <a:pt x="306" y="336"/>
                  </a:lnTo>
                  <a:lnTo>
                    <a:pt x="306" y="342"/>
                  </a:lnTo>
                  <a:lnTo>
                    <a:pt x="312" y="348"/>
                  </a:lnTo>
                  <a:lnTo>
                    <a:pt x="312" y="354"/>
                  </a:lnTo>
                  <a:lnTo>
                    <a:pt x="318" y="360"/>
                  </a:lnTo>
                  <a:lnTo>
                    <a:pt x="318" y="366"/>
                  </a:lnTo>
                  <a:lnTo>
                    <a:pt x="324" y="372"/>
                  </a:lnTo>
                  <a:lnTo>
                    <a:pt x="330" y="378"/>
                  </a:lnTo>
                  <a:lnTo>
                    <a:pt x="336" y="384"/>
                  </a:lnTo>
                  <a:lnTo>
                    <a:pt x="336" y="390"/>
                  </a:lnTo>
                  <a:lnTo>
                    <a:pt x="342" y="396"/>
                  </a:lnTo>
                  <a:lnTo>
                    <a:pt x="342" y="402"/>
                  </a:lnTo>
                  <a:lnTo>
                    <a:pt x="348" y="408"/>
                  </a:lnTo>
                  <a:lnTo>
                    <a:pt x="354" y="414"/>
                  </a:lnTo>
                  <a:lnTo>
                    <a:pt x="354" y="420"/>
                  </a:lnTo>
                  <a:lnTo>
                    <a:pt x="360" y="426"/>
                  </a:lnTo>
                  <a:lnTo>
                    <a:pt x="360" y="432"/>
                  </a:lnTo>
                  <a:lnTo>
                    <a:pt x="366" y="438"/>
                  </a:lnTo>
                  <a:lnTo>
                    <a:pt x="366" y="444"/>
                  </a:lnTo>
                  <a:lnTo>
                    <a:pt x="372" y="450"/>
                  </a:lnTo>
                  <a:lnTo>
                    <a:pt x="378" y="456"/>
                  </a:lnTo>
                  <a:lnTo>
                    <a:pt x="378" y="462"/>
                  </a:lnTo>
                  <a:lnTo>
                    <a:pt x="384" y="468"/>
                  </a:lnTo>
                  <a:lnTo>
                    <a:pt x="384" y="474"/>
                  </a:lnTo>
                  <a:lnTo>
                    <a:pt x="390" y="480"/>
                  </a:lnTo>
                  <a:lnTo>
                    <a:pt x="390" y="492"/>
                  </a:lnTo>
                  <a:lnTo>
                    <a:pt x="396" y="498"/>
                  </a:lnTo>
                  <a:lnTo>
                    <a:pt x="402" y="504"/>
                  </a:lnTo>
                  <a:lnTo>
                    <a:pt x="402" y="510"/>
                  </a:lnTo>
                  <a:lnTo>
                    <a:pt x="408" y="516"/>
                  </a:lnTo>
                  <a:lnTo>
                    <a:pt x="408" y="522"/>
                  </a:lnTo>
                  <a:lnTo>
                    <a:pt x="414" y="528"/>
                  </a:lnTo>
                  <a:lnTo>
                    <a:pt x="414" y="540"/>
                  </a:lnTo>
                  <a:lnTo>
                    <a:pt x="420" y="546"/>
                  </a:lnTo>
                  <a:lnTo>
                    <a:pt x="420" y="552"/>
                  </a:lnTo>
                  <a:lnTo>
                    <a:pt x="426" y="558"/>
                  </a:lnTo>
                  <a:lnTo>
                    <a:pt x="432" y="570"/>
                  </a:lnTo>
                  <a:lnTo>
                    <a:pt x="432" y="576"/>
                  </a:lnTo>
                  <a:lnTo>
                    <a:pt x="438" y="582"/>
                  </a:lnTo>
                  <a:lnTo>
                    <a:pt x="438" y="594"/>
                  </a:lnTo>
                  <a:lnTo>
                    <a:pt x="444" y="600"/>
                  </a:lnTo>
                  <a:lnTo>
                    <a:pt x="444" y="606"/>
                  </a:lnTo>
                  <a:lnTo>
                    <a:pt x="450" y="618"/>
                  </a:lnTo>
                  <a:lnTo>
                    <a:pt x="456" y="624"/>
                  </a:lnTo>
                  <a:lnTo>
                    <a:pt x="456" y="636"/>
                  </a:lnTo>
                  <a:lnTo>
                    <a:pt x="462" y="642"/>
                  </a:lnTo>
                  <a:lnTo>
                    <a:pt x="462" y="648"/>
                  </a:lnTo>
                  <a:lnTo>
                    <a:pt x="468" y="660"/>
                  </a:lnTo>
                  <a:lnTo>
                    <a:pt x="468" y="666"/>
                  </a:lnTo>
                  <a:lnTo>
                    <a:pt x="474" y="678"/>
                  </a:lnTo>
                  <a:lnTo>
                    <a:pt x="480" y="690"/>
                  </a:lnTo>
                  <a:lnTo>
                    <a:pt x="480" y="696"/>
                  </a:lnTo>
                  <a:lnTo>
                    <a:pt x="486" y="708"/>
                  </a:lnTo>
                  <a:lnTo>
                    <a:pt x="486" y="720"/>
                  </a:lnTo>
                  <a:lnTo>
                    <a:pt x="492" y="726"/>
                  </a:lnTo>
                  <a:lnTo>
                    <a:pt x="492" y="738"/>
                  </a:lnTo>
                  <a:lnTo>
                    <a:pt x="498" y="750"/>
                  </a:lnTo>
                  <a:lnTo>
                    <a:pt x="504" y="756"/>
                  </a:lnTo>
                  <a:lnTo>
                    <a:pt x="504" y="768"/>
                  </a:lnTo>
                  <a:lnTo>
                    <a:pt x="510" y="780"/>
                  </a:lnTo>
                  <a:lnTo>
                    <a:pt x="510" y="792"/>
                  </a:lnTo>
                  <a:lnTo>
                    <a:pt x="516" y="804"/>
                  </a:lnTo>
                  <a:lnTo>
                    <a:pt x="516" y="816"/>
                  </a:lnTo>
                  <a:lnTo>
                    <a:pt x="522" y="828"/>
                  </a:lnTo>
                  <a:lnTo>
                    <a:pt x="528" y="840"/>
                  </a:lnTo>
                  <a:lnTo>
                    <a:pt x="528" y="852"/>
                  </a:lnTo>
                  <a:lnTo>
                    <a:pt x="534" y="864"/>
                  </a:lnTo>
                  <a:lnTo>
                    <a:pt x="534" y="876"/>
                  </a:lnTo>
                  <a:lnTo>
                    <a:pt x="540" y="888"/>
                  </a:lnTo>
                  <a:lnTo>
                    <a:pt x="540" y="900"/>
                  </a:lnTo>
                  <a:lnTo>
                    <a:pt x="546" y="918"/>
                  </a:lnTo>
                  <a:lnTo>
                    <a:pt x="546" y="930"/>
                  </a:lnTo>
                  <a:lnTo>
                    <a:pt x="552" y="942"/>
                  </a:lnTo>
                  <a:lnTo>
                    <a:pt x="558" y="960"/>
                  </a:lnTo>
                  <a:lnTo>
                    <a:pt x="558" y="972"/>
                  </a:lnTo>
                  <a:lnTo>
                    <a:pt x="564" y="990"/>
                  </a:lnTo>
                  <a:lnTo>
                    <a:pt x="564" y="1002"/>
                  </a:lnTo>
                  <a:lnTo>
                    <a:pt x="570" y="1020"/>
                  </a:lnTo>
                  <a:lnTo>
                    <a:pt x="570" y="1032"/>
                  </a:lnTo>
                  <a:lnTo>
                    <a:pt x="576" y="1050"/>
                  </a:lnTo>
                  <a:lnTo>
                    <a:pt x="582" y="1068"/>
                  </a:lnTo>
                  <a:lnTo>
                    <a:pt x="582" y="1086"/>
                  </a:lnTo>
                  <a:lnTo>
                    <a:pt x="588" y="1098"/>
                  </a:lnTo>
                  <a:lnTo>
                    <a:pt x="588" y="1116"/>
                  </a:lnTo>
                  <a:lnTo>
                    <a:pt x="594" y="1134"/>
                  </a:lnTo>
                  <a:lnTo>
                    <a:pt x="594" y="1152"/>
                  </a:lnTo>
                  <a:lnTo>
                    <a:pt x="600" y="1164"/>
                  </a:lnTo>
                </a:path>
              </a:pathLst>
            </a:custGeom>
            <a:noFill/>
            <a:ln w="19050" cmpd="sng">
              <a:solidFill>
                <a:schemeClr val="accent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104471" name="Object 23"/>
          <p:cNvGraphicFramePr>
            <a:graphicFrameLocks noChangeAspect="1"/>
          </p:cNvGraphicFramePr>
          <p:nvPr/>
        </p:nvGraphicFramePr>
        <p:xfrm>
          <a:off x="762000" y="896938"/>
          <a:ext cx="7908925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60" name="Equation" r:id="rId3" imgW="7886700" imgH="704887" progId="Equation.3">
                  <p:embed/>
                </p:oleObj>
              </mc:Choice>
              <mc:Fallback>
                <p:oleObj name="Equation" r:id="rId3" imgW="7886700" imgH="70488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896938"/>
                        <a:ext cx="7908925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72" name="Object 24"/>
          <p:cNvGraphicFramePr>
            <a:graphicFrameLocks noChangeAspect="1"/>
          </p:cNvGraphicFramePr>
          <p:nvPr/>
        </p:nvGraphicFramePr>
        <p:xfrm>
          <a:off x="7670800" y="1633538"/>
          <a:ext cx="13208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61" name="Equation" r:id="rId5" imgW="1295326" imgH="504974" progId="Equation.3">
                  <p:embed/>
                </p:oleObj>
              </mc:Choice>
              <mc:Fallback>
                <p:oleObj name="Equation" r:id="rId5" imgW="1295326" imgH="50497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70800" y="1633538"/>
                        <a:ext cx="13208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473" name="Line 25"/>
          <p:cNvSpPr>
            <a:spLocks noChangeShapeType="1"/>
          </p:cNvSpPr>
          <p:nvPr/>
        </p:nvSpPr>
        <p:spPr bwMode="auto">
          <a:xfrm>
            <a:off x="1752600" y="1633538"/>
            <a:ext cx="381000" cy="0"/>
          </a:xfrm>
          <a:prstGeom prst="line">
            <a:avLst/>
          </a:prstGeom>
          <a:noFill/>
          <a:ln w="19050">
            <a:solidFill>
              <a:srgbClr val="8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474" name="Line 26"/>
          <p:cNvSpPr>
            <a:spLocks noChangeShapeType="1"/>
          </p:cNvSpPr>
          <p:nvPr/>
        </p:nvSpPr>
        <p:spPr bwMode="auto">
          <a:xfrm>
            <a:off x="2133600" y="1633538"/>
            <a:ext cx="762000" cy="0"/>
          </a:xfrm>
          <a:prstGeom prst="line">
            <a:avLst/>
          </a:prstGeom>
          <a:noFill/>
          <a:ln w="19050">
            <a:solidFill>
              <a:srgbClr val="8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475" name="Line 27"/>
          <p:cNvSpPr>
            <a:spLocks noChangeShapeType="1"/>
          </p:cNvSpPr>
          <p:nvPr/>
        </p:nvSpPr>
        <p:spPr bwMode="auto">
          <a:xfrm>
            <a:off x="2895600" y="1633538"/>
            <a:ext cx="990600" cy="0"/>
          </a:xfrm>
          <a:prstGeom prst="line">
            <a:avLst/>
          </a:prstGeom>
          <a:noFill/>
          <a:ln w="19050">
            <a:solidFill>
              <a:srgbClr val="8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476" name="Line 28"/>
          <p:cNvSpPr>
            <a:spLocks noChangeShapeType="1"/>
          </p:cNvSpPr>
          <p:nvPr/>
        </p:nvSpPr>
        <p:spPr bwMode="auto">
          <a:xfrm>
            <a:off x="3886200" y="1631950"/>
            <a:ext cx="1143000" cy="0"/>
          </a:xfrm>
          <a:prstGeom prst="line">
            <a:avLst/>
          </a:prstGeom>
          <a:noFill/>
          <a:ln w="19050">
            <a:solidFill>
              <a:srgbClr val="8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04477" name="Object 29"/>
          <p:cNvGraphicFramePr>
            <a:graphicFrameLocks noChangeAspect="1"/>
          </p:cNvGraphicFramePr>
          <p:nvPr/>
        </p:nvGraphicFramePr>
        <p:xfrm>
          <a:off x="2667000" y="2624138"/>
          <a:ext cx="14478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62" name="Equation" r:id="rId7" imgW="1419104" imgH="647626" progId="Equation.3">
                  <p:embed/>
                </p:oleObj>
              </mc:Choice>
              <mc:Fallback>
                <p:oleObj name="Equation" r:id="rId7" imgW="1419104" imgH="64762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2624138"/>
                        <a:ext cx="1447800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78" name="Object 30"/>
          <p:cNvGraphicFramePr>
            <a:graphicFrameLocks noChangeAspect="1"/>
          </p:cNvGraphicFramePr>
          <p:nvPr/>
        </p:nvGraphicFramePr>
        <p:xfrm>
          <a:off x="6545263" y="2928938"/>
          <a:ext cx="2065337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63" name="Equation" r:id="rId9" imgW="2057400" imgH="647626" progId="Equation.3">
                  <p:embed/>
                </p:oleObj>
              </mc:Choice>
              <mc:Fallback>
                <p:oleObj name="Equation" r:id="rId9" imgW="2057400" imgH="64762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45263" y="2928938"/>
                        <a:ext cx="2065337" cy="666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79" name="Object 31"/>
          <p:cNvGraphicFramePr>
            <a:graphicFrameLocks noChangeAspect="1"/>
          </p:cNvGraphicFramePr>
          <p:nvPr/>
        </p:nvGraphicFramePr>
        <p:xfrm>
          <a:off x="774700" y="2179638"/>
          <a:ext cx="27305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64" name="Equation" r:id="rId11" imgW="2705063" imgH="647626" progId="Equation.3">
                  <p:embed/>
                </p:oleObj>
              </mc:Choice>
              <mc:Fallback>
                <p:oleObj name="Equation" r:id="rId11" imgW="2705063" imgH="64762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4700" y="2179638"/>
                        <a:ext cx="2730500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80" name="Object 32"/>
          <p:cNvGraphicFramePr>
            <a:graphicFrameLocks noChangeAspect="1"/>
          </p:cNvGraphicFramePr>
          <p:nvPr/>
        </p:nvGraphicFramePr>
        <p:xfrm>
          <a:off x="7226300" y="3894138"/>
          <a:ext cx="12827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65" name="Equation" r:id="rId13" imgW="1257188" imgH="381074" progId="Equation.3">
                  <p:embed/>
                </p:oleObj>
              </mc:Choice>
              <mc:Fallback>
                <p:oleObj name="Equation" r:id="rId13" imgW="1257188" imgH="38107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26300" y="3894138"/>
                        <a:ext cx="12827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81" name="Object 33"/>
          <p:cNvGraphicFramePr>
            <a:graphicFrameLocks noChangeAspect="1"/>
          </p:cNvGraphicFramePr>
          <p:nvPr/>
        </p:nvGraphicFramePr>
        <p:xfrm>
          <a:off x="5057775" y="3144838"/>
          <a:ext cx="8128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66" name="Equation" r:id="rId15" imgW="781143" imgH="285638" progId="Equation.3">
                  <p:embed/>
                </p:oleObj>
              </mc:Choice>
              <mc:Fallback>
                <p:oleObj name="Equation" r:id="rId15" imgW="781143" imgH="28563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57775" y="3144838"/>
                        <a:ext cx="8128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03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2685897"/>
              </p:ext>
            </p:extLst>
          </p:nvPr>
        </p:nvGraphicFramePr>
        <p:xfrm>
          <a:off x="3417094" y="332656"/>
          <a:ext cx="738188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67" name="Equation" r:id="rId17" imgW="695167" imgH="314437" progId="Equation.3">
                  <p:embed/>
                </p:oleObj>
              </mc:Choice>
              <mc:Fallback>
                <p:oleObj name="Equation" r:id="rId17" imgW="695167" imgH="31443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7094" y="332656"/>
                        <a:ext cx="738188" cy="349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4483" name="Group 35"/>
          <p:cNvGrpSpPr>
            <a:grpSpLocks/>
          </p:cNvGrpSpPr>
          <p:nvPr/>
        </p:nvGrpSpPr>
        <p:grpSpPr bwMode="auto">
          <a:xfrm>
            <a:off x="1371600" y="2509838"/>
            <a:ext cx="6781800" cy="3694112"/>
            <a:chOff x="864" y="1560"/>
            <a:chExt cx="4272" cy="2327"/>
          </a:xfrm>
        </p:grpSpPr>
        <p:grpSp>
          <p:nvGrpSpPr>
            <p:cNvPr id="16406" name="Group 36"/>
            <p:cNvGrpSpPr>
              <a:grpSpLocks/>
            </p:cNvGrpSpPr>
            <p:nvPr/>
          </p:nvGrpSpPr>
          <p:grpSpPr bwMode="auto">
            <a:xfrm>
              <a:off x="864" y="1584"/>
              <a:ext cx="4272" cy="2303"/>
              <a:chOff x="864" y="1584"/>
              <a:chExt cx="4272" cy="2303"/>
            </a:xfrm>
          </p:grpSpPr>
          <p:sp>
            <p:nvSpPr>
              <p:cNvPr id="16410" name="Line 37"/>
              <p:cNvSpPr>
                <a:spLocks noChangeShapeType="1"/>
              </p:cNvSpPr>
              <p:nvPr/>
            </p:nvSpPr>
            <p:spPr bwMode="auto">
              <a:xfrm>
                <a:off x="1069" y="2926"/>
                <a:ext cx="59" cy="1"/>
              </a:xfrm>
              <a:prstGeom prst="line">
                <a:avLst/>
              </a:prstGeom>
              <a:noFill/>
              <a:ln w="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11" name="Line 38"/>
              <p:cNvSpPr>
                <a:spLocks noChangeShapeType="1"/>
              </p:cNvSpPr>
              <p:nvPr/>
            </p:nvSpPr>
            <p:spPr bwMode="auto">
              <a:xfrm>
                <a:off x="1641" y="2926"/>
                <a:ext cx="59" cy="1"/>
              </a:xfrm>
              <a:prstGeom prst="line">
                <a:avLst/>
              </a:prstGeom>
              <a:noFill/>
              <a:ln w="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12" name="Line 39"/>
              <p:cNvSpPr>
                <a:spLocks noChangeShapeType="1"/>
              </p:cNvSpPr>
              <p:nvPr/>
            </p:nvSpPr>
            <p:spPr bwMode="auto">
              <a:xfrm>
                <a:off x="2253" y="2926"/>
                <a:ext cx="59" cy="1"/>
              </a:xfrm>
              <a:prstGeom prst="line">
                <a:avLst/>
              </a:prstGeom>
              <a:noFill/>
              <a:ln w="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13" name="Rectangle 40"/>
              <p:cNvSpPr>
                <a:spLocks noChangeArrowheads="1"/>
              </p:cNvSpPr>
              <p:nvPr/>
            </p:nvSpPr>
            <p:spPr bwMode="auto">
              <a:xfrm>
                <a:off x="1161" y="2831"/>
                <a:ext cx="8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fontAlgn="base" hangingPunct="0">
                  <a:lnSpc>
                    <a:spcPct val="100000"/>
                  </a:lnSpc>
                </a:pPr>
                <a:r>
                  <a:rPr kumimoji="1" lang="en-US" altLang="zh-CN" sz="2000"/>
                  <a:t>6</a:t>
                </a:r>
              </a:p>
            </p:txBody>
          </p:sp>
          <p:sp>
            <p:nvSpPr>
              <p:cNvPr id="16414" name="Rectangle 41"/>
              <p:cNvSpPr>
                <a:spLocks noChangeArrowheads="1"/>
              </p:cNvSpPr>
              <p:nvPr/>
            </p:nvSpPr>
            <p:spPr bwMode="auto">
              <a:xfrm>
                <a:off x="1733" y="2831"/>
                <a:ext cx="8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fontAlgn="base" hangingPunct="0">
                  <a:lnSpc>
                    <a:spcPct val="100000"/>
                  </a:lnSpc>
                </a:pPr>
                <a:r>
                  <a:rPr kumimoji="1" lang="en-US" altLang="zh-CN" sz="2000"/>
                  <a:t>4</a:t>
                </a:r>
              </a:p>
            </p:txBody>
          </p:sp>
          <p:sp>
            <p:nvSpPr>
              <p:cNvPr id="16415" name="Rectangle 42"/>
              <p:cNvSpPr>
                <a:spLocks noChangeArrowheads="1"/>
              </p:cNvSpPr>
              <p:nvPr/>
            </p:nvSpPr>
            <p:spPr bwMode="auto">
              <a:xfrm>
                <a:off x="2305" y="2831"/>
                <a:ext cx="8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fontAlgn="base" hangingPunct="0">
                  <a:lnSpc>
                    <a:spcPct val="100000"/>
                  </a:lnSpc>
                </a:pPr>
                <a:r>
                  <a:rPr kumimoji="1" lang="en-US" altLang="zh-CN" sz="2000"/>
                  <a:t>2</a:t>
                </a:r>
              </a:p>
            </p:txBody>
          </p:sp>
          <p:sp>
            <p:nvSpPr>
              <p:cNvPr id="16416" name="Rectangle 43"/>
              <p:cNvSpPr>
                <a:spLocks noChangeArrowheads="1"/>
              </p:cNvSpPr>
              <p:nvPr/>
            </p:nvSpPr>
            <p:spPr bwMode="auto">
              <a:xfrm>
                <a:off x="3434" y="2831"/>
                <a:ext cx="8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fontAlgn="base" hangingPunct="0">
                  <a:lnSpc>
                    <a:spcPct val="100000"/>
                  </a:lnSpc>
                </a:pPr>
                <a:r>
                  <a:rPr kumimoji="1" lang="en-US" altLang="zh-CN" sz="2000"/>
                  <a:t>2</a:t>
                </a:r>
              </a:p>
            </p:txBody>
          </p:sp>
          <p:sp>
            <p:nvSpPr>
              <p:cNvPr id="16417" name="Rectangle 44"/>
              <p:cNvSpPr>
                <a:spLocks noChangeArrowheads="1"/>
              </p:cNvSpPr>
              <p:nvPr/>
            </p:nvSpPr>
            <p:spPr bwMode="auto">
              <a:xfrm>
                <a:off x="4006" y="2831"/>
                <a:ext cx="8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fontAlgn="base" hangingPunct="0">
                  <a:lnSpc>
                    <a:spcPct val="100000"/>
                  </a:lnSpc>
                </a:pPr>
                <a:r>
                  <a:rPr kumimoji="1" lang="en-US" altLang="zh-CN" sz="2000"/>
                  <a:t>4</a:t>
                </a:r>
              </a:p>
            </p:txBody>
          </p:sp>
          <p:sp>
            <p:nvSpPr>
              <p:cNvPr id="16418" name="Rectangle 45"/>
              <p:cNvSpPr>
                <a:spLocks noChangeArrowheads="1"/>
              </p:cNvSpPr>
              <p:nvPr/>
            </p:nvSpPr>
            <p:spPr bwMode="auto">
              <a:xfrm>
                <a:off x="4578" y="2831"/>
                <a:ext cx="8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fontAlgn="base" hangingPunct="0">
                  <a:lnSpc>
                    <a:spcPct val="100000"/>
                  </a:lnSpc>
                </a:pPr>
                <a:r>
                  <a:rPr kumimoji="1" lang="en-US" altLang="zh-CN" sz="2000"/>
                  <a:t>6</a:t>
                </a:r>
              </a:p>
            </p:txBody>
          </p:sp>
          <p:sp>
            <p:nvSpPr>
              <p:cNvPr id="16419" name="Line 46"/>
              <p:cNvSpPr>
                <a:spLocks noChangeShapeType="1"/>
              </p:cNvSpPr>
              <p:nvPr/>
            </p:nvSpPr>
            <p:spPr bwMode="auto">
              <a:xfrm>
                <a:off x="864" y="2805"/>
                <a:ext cx="4272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20" name="Line 47"/>
              <p:cNvSpPr>
                <a:spLocks noChangeShapeType="1"/>
              </p:cNvSpPr>
              <p:nvPr/>
            </p:nvSpPr>
            <p:spPr bwMode="auto">
              <a:xfrm>
                <a:off x="1147" y="2777"/>
                <a:ext cx="0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21" name="Line 48"/>
              <p:cNvSpPr>
                <a:spLocks noChangeShapeType="1"/>
              </p:cNvSpPr>
              <p:nvPr/>
            </p:nvSpPr>
            <p:spPr bwMode="auto">
              <a:xfrm>
                <a:off x="1719" y="2777"/>
                <a:ext cx="0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22" name="Line 49"/>
              <p:cNvSpPr>
                <a:spLocks noChangeShapeType="1"/>
              </p:cNvSpPr>
              <p:nvPr/>
            </p:nvSpPr>
            <p:spPr bwMode="auto">
              <a:xfrm>
                <a:off x="2291" y="2777"/>
                <a:ext cx="0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23" name="Line 50"/>
              <p:cNvSpPr>
                <a:spLocks noChangeShapeType="1"/>
              </p:cNvSpPr>
              <p:nvPr/>
            </p:nvSpPr>
            <p:spPr bwMode="auto">
              <a:xfrm>
                <a:off x="3435" y="2777"/>
                <a:ext cx="0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24" name="Line 51"/>
              <p:cNvSpPr>
                <a:spLocks noChangeShapeType="1"/>
              </p:cNvSpPr>
              <p:nvPr/>
            </p:nvSpPr>
            <p:spPr bwMode="auto">
              <a:xfrm>
                <a:off x="4007" y="2777"/>
                <a:ext cx="0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25" name="Line 52"/>
              <p:cNvSpPr>
                <a:spLocks noChangeShapeType="1"/>
              </p:cNvSpPr>
              <p:nvPr/>
            </p:nvSpPr>
            <p:spPr bwMode="auto">
              <a:xfrm>
                <a:off x="4579" y="2777"/>
                <a:ext cx="0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26" name="Line 53"/>
              <p:cNvSpPr>
                <a:spLocks noChangeShapeType="1"/>
              </p:cNvSpPr>
              <p:nvPr/>
            </p:nvSpPr>
            <p:spPr bwMode="auto">
              <a:xfrm>
                <a:off x="2629" y="3785"/>
                <a:ext cx="59" cy="1"/>
              </a:xfrm>
              <a:prstGeom prst="line">
                <a:avLst/>
              </a:prstGeom>
              <a:noFill/>
              <a:ln w="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27" name="Line 54"/>
              <p:cNvSpPr>
                <a:spLocks noChangeShapeType="1"/>
              </p:cNvSpPr>
              <p:nvPr/>
            </p:nvSpPr>
            <p:spPr bwMode="auto">
              <a:xfrm>
                <a:off x="2653" y="3293"/>
                <a:ext cx="58" cy="1"/>
              </a:xfrm>
              <a:prstGeom prst="line">
                <a:avLst/>
              </a:prstGeom>
              <a:noFill/>
              <a:ln w="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28" name="Line 55"/>
              <p:cNvSpPr>
                <a:spLocks noChangeShapeType="1"/>
              </p:cNvSpPr>
              <p:nvPr/>
            </p:nvSpPr>
            <p:spPr bwMode="auto">
              <a:xfrm>
                <a:off x="2864" y="1584"/>
                <a:ext cx="0" cy="219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triangle" w="med" len="lg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29" name="Line 56"/>
              <p:cNvSpPr>
                <a:spLocks noChangeShapeType="1"/>
              </p:cNvSpPr>
              <p:nvPr/>
            </p:nvSpPr>
            <p:spPr bwMode="auto">
              <a:xfrm>
                <a:off x="2836" y="3785"/>
                <a:ext cx="4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30" name="Line 57"/>
              <p:cNvSpPr>
                <a:spLocks noChangeShapeType="1"/>
              </p:cNvSpPr>
              <p:nvPr/>
            </p:nvSpPr>
            <p:spPr bwMode="auto">
              <a:xfrm>
                <a:off x="2836" y="3293"/>
                <a:ext cx="4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31" name="Line 58"/>
              <p:cNvSpPr>
                <a:spLocks noChangeShapeType="1"/>
              </p:cNvSpPr>
              <p:nvPr/>
            </p:nvSpPr>
            <p:spPr bwMode="auto">
              <a:xfrm>
                <a:off x="2836" y="2309"/>
                <a:ext cx="4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32" name="Line 59"/>
              <p:cNvSpPr>
                <a:spLocks noChangeShapeType="1"/>
              </p:cNvSpPr>
              <p:nvPr/>
            </p:nvSpPr>
            <p:spPr bwMode="auto">
              <a:xfrm>
                <a:off x="2836" y="1817"/>
                <a:ext cx="4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33" name="Rectangle 60"/>
              <p:cNvSpPr>
                <a:spLocks noChangeArrowheads="1"/>
              </p:cNvSpPr>
              <p:nvPr/>
            </p:nvSpPr>
            <p:spPr bwMode="auto">
              <a:xfrm>
                <a:off x="2728" y="3695"/>
                <a:ext cx="8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fontAlgn="base" hangingPunct="0">
                  <a:lnSpc>
                    <a:spcPct val="100000"/>
                  </a:lnSpc>
                </a:pPr>
                <a:r>
                  <a:rPr kumimoji="1" lang="en-US" altLang="zh-CN" sz="2000"/>
                  <a:t>4</a:t>
                </a:r>
              </a:p>
            </p:txBody>
          </p:sp>
          <p:sp>
            <p:nvSpPr>
              <p:cNvPr id="16434" name="Rectangle 61"/>
              <p:cNvSpPr>
                <a:spLocks noChangeArrowheads="1"/>
              </p:cNvSpPr>
              <p:nvPr/>
            </p:nvSpPr>
            <p:spPr bwMode="auto">
              <a:xfrm>
                <a:off x="2728" y="3192"/>
                <a:ext cx="8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fontAlgn="base" hangingPunct="0">
                  <a:lnSpc>
                    <a:spcPct val="100000"/>
                  </a:lnSpc>
                </a:pPr>
                <a:r>
                  <a:rPr kumimoji="1" lang="en-US" altLang="zh-CN" sz="2000"/>
                  <a:t>2</a:t>
                </a:r>
              </a:p>
            </p:txBody>
          </p:sp>
          <p:sp>
            <p:nvSpPr>
              <p:cNvPr id="16435" name="Rectangle 62"/>
              <p:cNvSpPr>
                <a:spLocks noChangeArrowheads="1"/>
              </p:cNvSpPr>
              <p:nvPr/>
            </p:nvSpPr>
            <p:spPr bwMode="auto">
              <a:xfrm>
                <a:off x="2716" y="2219"/>
                <a:ext cx="8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fontAlgn="base" hangingPunct="0">
                  <a:lnSpc>
                    <a:spcPct val="100000"/>
                  </a:lnSpc>
                </a:pPr>
                <a:r>
                  <a:rPr kumimoji="1" lang="en-US" altLang="zh-CN" sz="2000"/>
                  <a:t>2</a:t>
                </a:r>
              </a:p>
            </p:txBody>
          </p:sp>
          <p:sp>
            <p:nvSpPr>
              <p:cNvPr id="16436" name="Rectangle 63"/>
              <p:cNvSpPr>
                <a:spLocks noChangeArrowheads="1"/>
              </p:cNvSpPr>
              <p:nvPr/>
            </p:nvSpPr>
            <p:spPr bwMode="auto">
              <a:xfrm>
                <a:off x="2716" y="1727"/>
                <a:ext cx="8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fontAlgn="base" hangingPunct="0">
                  <a:lnSpc>
                    <a:spcPct val="100000"/>
                  </a:lnSpc>
                </a:pPr>
                <a:r>
                  <a:rPr kumimoji="1" lang="en-US" altLang="zh-CN" sz="2000"/>
                  <a:t>4</a:t>
                </a:r>
              </a:p>
            </p:txBody>
          </p:sp>
          <p:sp>
            <p:nvSpPr>
              <p:cNvPr id="16437" name="Line 64"/>
              <p:cNvSpPr>
                <a:spLocks noChangeShapeType="1"/>
              </p:cNvSpPr>
              <p:nvPr/>
            </p:nvSpPr>
            <p:spPr bwMode="auto">
              <a:xfrm>
                <a:off x="2865" y="2777"/>
                <a:ext cx="0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38" name="Line 65"/>
              <p:cNvSpPr>
                <a:spLocks noChangeShapeType="1"/>
              </p:cNvSpPr>
              <p:nvPr/>
            </p:nvSpPr>
            <p:spPr bwMode="auto">
              <a:xfrm>
                <a:off x="2837" y="2805"/>
                <a:ext cx="0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aphicFrame>
          <p:nvGraphicFramePr>
            <p:cNvPr id="16407" name="Object 66"/>
            <p:cNvGraphicFramePr>
              <a:graphicFrameLocks noChangeAspect="1"/>
            </p:cNvGraphicFramePr>
            <p:nvPr/>
          </p:nvGraphicFramePr>
          <p:xfrm>
            <a:off x="4992" y="2872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68" name="Equation" r:id="rId19" imgW="200053" imgH="209624" progId="Equation.3">
                    <p:embed/>
                  </p:oleObj>
                </mc:Choice>
                <mc:Fallback>
                  <p:oleObj name="Equation" r:id="rId19" imgW="200053" imgH="20962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92" y="2872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08" name="Object 67"/>
            <p:cNvGraphicFramePr>
              <a:graphicFrameLocks noChangeAspect="1"/>
            </p:cNvGraphicFramePr>
            <p:nvPr/>
          </p:nvGraphicFramePr>
          <p:xfrm>
            <a:off x="2684" y="1560"/>
            <a:ext cx="15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69" name="Equation" r:id="rId21" imgW="209420" imgH="285638" progId="Equation.3">
                    <p:embed/>
                  </p:oleObj>
                </mc:Choice>
                <mc:Fallback>
                  <p:oleObj name="Equation" r:id="rId21" imgW="209420" imgH="28563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84" y="1560"/>
                          <a:ext cx="15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409" name="Text Box 68"/>
            <p:cNvSpPr txBox="1">
              <a:spLocks noChangeArrowheads="1"/>
            </p:cNvSpPr>
            <p:nvPr/>
          </p:nvSpPr>
          <p:spPr bwMode="auto">
            <a:xfrm>
              <a:off x="2870" y="2762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lnSpc>
                  <a:spcPct val="100000"/>
                </a:lnSpc>
              </a:pPr>
              <a:r>
                <a:rPr kumimoji="1" lang="en-US" altLang="zh-CN" sz="2400" i="1">
                  <a:ea typeface="宋体" pitchFamily="2" charset="-122"/>
                </a:rPr>
                <a:t>O</a:t>
              </a:r>
            </a:p>
          </p:txBody>
        </p:sp>
      </p:grpSp>
      <p:sp>
        <p:nvSpPr>
          <p:cNvPr id="70" name="AutoShape 6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6035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</a:rPr>
              <a:t>下页</a:t>
            </a:r>
          </a:p>
        </p:txBody>
      </p:sp>
    </p:spTree>
    <p:extLst>
      <p:ext uri="{BB962C8B-B14F-4D97-AF65-F5344CB8AC3E}">
        <p14:creationId xmlns:p14="http://schemas.microsoft.com/office/powerpoint/2010/main" val="1779275468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4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4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4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4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4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04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04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4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4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4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04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04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04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04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04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04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04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73" grpId="0" animBg="1"/>
      <p:bldP spid="104474" grpId="0" animBg="1"/>
      <p:bldP spid="104475" grpId="0" animBg="1"/>
      <p:bldP spid="104476" grpId="0" animBg="1"/>
      <p:bldP spid="70" grpId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685800" y="260350"/>
            <a:ext cx="289560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z="2800" b="1" smtClean="0">
                <a:ea typeface="楷体_GB2312" pitchFamily="49" charset="-122"/>
              </a:rPr>
              <a:t>泰勒多项式逼近</a:t>
            </a:r>
          </a:p>
        </p:txBody>
      </p:sp>
      <p:graphicFrame>
        <p:nvGraphicFramePr>
          <p:cNvPr id="17411" name="Object 3"/>
          <p:cNvGraphicFramePr>
            <a:graphicFrameLocks noChangeAspect="1"/>
          </p:cNvGraphicFramePr>
          <p:nvPr/>
        </p:nvGraphicFramePr>
        <p:xfrm>
          <a:off x="854075" y="896938"/>
          <a:ext cx="7908925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0" name="Equation" r:id="rId3" imgW="7886700" imgH="704887" progId="Equation.3">
                  <p:embed/>
                </p:oleObj>
              </mc:Choice>
              <mc:Fallback>
                <p:oleObj name="Equation" r:id="rId3" imgW="7886700" imgH="70488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4075" y="896938"/>
                        <a:ext cx="7908925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2" name="Object 4"/>
          <p:cNvGraphicFramePr>
            <a:graphicFrameLocks noChangeAspect="1"/>
          </p:cNvGraphicFramePr>
          <p:nvPr/>
        </p:nvGraphicFramePr>
        <p:xfrm>
          <a:off x="7747000" y="1633538"/>
          <a:ext cx="13208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1" name="Equation" r:id="rId5" imgW="1295326" imgH="504974" progId="Equation.3">
                  <p:embed/>
                </p:oleObj>
              </mc:Choice>
              <mc:Fallback>
                <p:oleObj name="Equation" r:id="rId5" imgW="1295326" imgH="50497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47000" y="1633538"/>
                        <a:ext cx="13208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6501" name="Line 5"/>
          <p:cNvSpPr>
            <a:spLocks noChangeShapeType="1"/>
          </p:cNvSpPr>
          <p:nvPr/>
        </p:nvSpPr>
        <p:spPr bwMode="auto">
          <a:xfrm>
            <a:off x="1905000" y="1633538"/>
            <a:ext cx="4191000" cy="0"/>
          </a:xfrm>
          <a:prstGeom prst="line">
            <a:avLst/>
          </a:prstGeom>
          <a:noFill/>
          <a:ln w="19050">
            <a:solidFill>
              <a:srgbClr val="8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7414" name="Object 6"/>
          <p:cNvGraphicFramePr>
            <a:graphicFrameLocks noChangeAspect="1"/>
          </p:cNvGraphicFramePr>
          <p:nvPr/>
        </p:nvGraphicFramePr>
        <p:xfrm>
          <a:off x="3505200" y="355600"/>
          <a:ext cx="738188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2" name="Equation" r:id="rId7" imgW="695167" imgH="314437" progId="Equation.3">
                  <p:embed/>
                </p:oleObj>
              </mc:Choice>
              <mc:Fallback>
                <p:oleObj name="Equation" r:id="rId7" imgW="695167" imgH="31443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355600"/>
                        <a:ext cx="738188" cy="349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415" name="Group 7"/>
          <p:cNvGrpSpPr>
            <a:grpSpLocks/>
          </p:cNvGrpSpPr>
          <p:nvPr/>
        </p:nvGrpSpPr>
        <p:grpSpPr bwMode="auto">
          <a:xfrm>
            <a:off x="1387475" y="4097338"/>
            <a:ext cx="6357938" cy="781050"/>
            <a:chOff x="1317" y="2478"/>
            <a:chExt cx="3402" cy="492"/>
          </a:xfrm>
        </p:grpSpPr>
        <p:sp>
          <p:nvSpPr>
            <p:cNvPr id="17465" name="Freeform 8"/>
            <p:cNvSpPr>
              <a:spLocks/>
            </p:cNvSpPr>
            <p:nvPr/>
          </p:nvSpPr>
          <p:spPr bwMode="auto">
            <a:xfrm>
              <a:off x="1317" y="2478"/>
              <a:ext cx="870" cy="408"/>
            </a:xfrm>
            <a:custGeom>
              <a:avLst/>
              <a:gdLst>
                <a:gd name="T0" fmla="*/ 12 w 870"/>
                <a:gd name="T1" fmla="*/ 396 h 408"/>
                <a:gd name="T2" fmla="*/ 30 w 870"/>
                <a:gd name="T3" fmla="*/ 384 h 408"/>
                <a:gd name="T4" fmla="*/ 48 w 870"/>
                <a:gd name="T5" fmla="*/ 366 h 408"/>
                <a:gd name="T6" fmla="*/ 66 w 870"/>
                <a:gd name="T7" fmla="*/ 354 h 408"/>
                <a:gd name="T8" fmla="*/ 84 w 870"/>
                <a:gd name="T9" fmla="*/ 336 h 408"/>
                <a:gd name="T10" fmla="*/ 96 w 870"/>
                <a:gd name="T11" fmla="*/ 324 h 408"/>
                <a:gd name="T12" fmla="*/ 114 w 870"/>
                <a:gd name="T13" fmla="*/ 306 h 408"/>
                <a:gd name="T14" fmla="*/ 132 w 870"/>
                <a:gd name="T15" fmla="*/ 288 h 408"/>
                <a:gd name="T16" fmla="*/ 150 w 870"/>
                <a:gd name="T17" fmla="*/ 270 h 408"/>
                <a:gd name="T18" fmla="*/ 168 w 870"/>
                <a:gd name="T19" fmla="*/ 252 h 408"/>
                <a:gd name="T20" fmla="*/ 186 w 870"/>
                <a:gd name="T21" fmla="*/ 234 h 408"/>
                <a:gd name="T22" fmla="*/ 198 w 870"/>
                <a:gd name="T23" fmla="*/ 222 h 408"/>
                <a:gd name="T24" fmla="*/ 216 w 870"/>
                <a:gd name="T25" fmla="*/ 204 h 408"/>
                <a:gd name="T26" fmla="*/ 234 w 870"/>
                <a:gd name="T27" fmla="*/ 186 h 408"/>
                <a:gd name="T28" fmla="*/ 252 w 870"/>
                <a:gd name="T29" fmla="*/ 168 h 408"/>
                <a:gd name="T30" fmla="*/ 270 w 870"/>
                <a:gd name="T31" fmla="*/ 150 h 408"/>
                <a:gd name="T32" fmla="*/ 288 w 870"/>
                <a:gd name="T33" fmla="*/ 138 h 408"/>
                <a:gd name="T34" fmla="*/ 300 w 870"/>
                <a:gd name="T35" fmla="*/ 120 h 408"/>
                <a:gd name="T36" fmla="*/ 318 w 870"/>
                <a:gd name="T37" fmla="*/ 108 h 408"/>
                <a:gd name="T38" fmla="*/ 336 w 870"/>
                <a:gd name="T39" fmla="*/ 96 h 408"/>
                <a:gd name="T40" fmla="*/ 354 w 870"/>
                <a:gd name="T41" fmla="*/ 78 h 408"/>
                <a:gd name="T42" fmla="*/ 372 w 870"/>
                <a:gd name="T43" fmla="*/ 66 h 408"/>
                <a:gd name="T44" fmla="*/ 390 w 870"/>
                <a:gd name="T45" fmla="*/ 54 h 408"/>
                <a:gd name="T46" fmla="*/ 402 w 870"/>
                <a:gd name="T47" fmla="*/ 48 h 408"/>
                <a:gd name="T48" fmla="*/ 420 w 870"/>
                <a:gd name="T49" fmla="*/ 36 h 408"/>
                <a:gd name="T50" fmla="*/ 438 w 870"/>
                <a:gd name="T51" fmla="*/ 30 h 408"/>
                <a:gd name="T52" fmla="*/ 456 w 870"/>
                <a:gd name="T53" fmla="*/ 18 h 408"/>
                <a:gd name="T54" fmla="*/ 474 w 870"/>
                <a:gd name="T55" fmla="*/ 12 h 408"/>
                <a:gd name="T56" fmla="*/ 492 w 870"/>
                <a:gd name="T57" fmla="*/ 12 h 408"/>
                <a:gd name="T58" fmla="*/ 504 w 870"/>
                <a:gd name="T59" fmla="*/ 6 h 408"/>
                <a:gd name="T60" fmla="*/ 522 w 870"/>
                <a:gd name="T61" fmla="*/ 0 h 408"/>
                <a:gd name="T62" fmla="*/ 540 w 870"/>
                <a:gd name="T63" fmla="*/ 0 h 408"/>
                <a:gd name="T64" fmla="*/ 558 w 870"/>
                <a:gd name="T65" fmla="*/ 0 h 408"/>
                <a:gd name="T66" fmla="*/ 576 w 870"/>
                <a:gd name="T67" fmla="*/ 0 h 408"/>
                <a:gd name="T68" fmla="*/ 594 w 870"/>
                <a:gd name="T69" fmla="*/ 0 h 408"/>
                <a:gd name="T70" fmla="*/ 606 w 870"/>
                <a:gd name="T71" fmla="*/ 6 h 408"/>
                <a:gd name="T72" fmla="*/ 624 w 870"/>
                <a:gd name="T73" fmla="*/ 12 h 408"/>
                <a:gd name="T74" fmla="*/ 642 w 870"/>
                <a:gd name="T75" fmla="*/ 18 h 408"/>
                <a:gd name="T76" fmla="*/ 660 w 870"/>
                <a:gd name="T77" fmla="*/ 24 h 408"/>
                <a:gd name="T78" fmla="*/ 678 w 870"/>
                <a:gd name="T79" fmla="*/ 30 h 408"/>
                <a:gd name="T80" fmla="*/ 696 w 870"/>
                <a:gd name="T81" fmla="*/ 36 h 408"/>
                <a:gd name="T82" fmla="*/ 714 w 870"/>
                <a:gd name="T83" fmla="*/ 48 h 408"/>
                <a:gd name="T84" fmla="*/ 726 w 870"/>
                <a:gd name="T85" fmla="*/ 60 h 408"/>
                <a:gd name="T86" fmla="*/ 744 w 870"/>
                <a:gd name="T87" fmla="*/ 72 h 408"/>
                <a:gd name="T88" fmla="*/ 762 w 870"/>
                <a:gd name="T89" fmla="*/ 84 h 408"/>
                <a:gd name="T90" fmla="*/ 780 w 870"/>
                <a:gd name="T91" fmla="*/ 96 h 408"/>
                <a:gd name="T92" fmla="*/ 798 w 870"/>
                <a:gd name="T93" fmla="*/ 108 h 408"/>
                <a:gd name="T94" fmla="*/ 816 w 870"/>
                <a:gd name="T95" fmla="*/ 126 h 408"/>
                <a:gd name="T96" fmla="*/ 828 w 870"/>
                <a:gd name="T97" fmla="*/ 138 h 408"/>
                <a:gd name="T98" fmla="*/ 846 w 870"/>
                <a:gd name="T99" fmla="*/ 156 h 408"/>
                <a:gd name="T100" fmla="*/ 864 w 870"/>
                <a:gd name="T101" fmla="*/ 174 h 408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870" h="408">
                  <a:moveTo>
                    <a:pt x="0" y="408"/>
                  </a:moveTo>
                  <a:lnTo>
                    <a:pt x="6" y="408"/>
                  </a:lnTo>
                  <a:lnTo>
                    <a:pt x="6" y="402"/>
                  </a:lnTo>
                  <a:lnTo>
                    <a:pt x="12" y="402"/>
                  </a:lnTo>
                  <a:lnTo>
                    <a:pt x="12" y="396"/>
                  </a:lnTo>
                  <a:lnTo>
                    <a:pt x="18" y="396"/>
                  </a:lnTo>
                  <a:lnTo>
                    <a:pt x="18" y="390"/>
                  </a:lnTo>
                  <a:lnTo>
                    <a:pt x="24" y="390"/>
                  </a:lnTo>
                  <a:lnTo>
                    <a:pt x="30" y="384"/>
                  </a:lnTo>
                  <a:lnTo>
                    <a:pt x="36" y="378"/>
                  </a:lnTo>
                  <a:lnTo>
                    <a:pt x="42" y="372"/>
                  </a:lnTo>
                  <a:lnTo>
                    <a:pt x="48" y="366"/>
                  </a:lnTo>
                  <a:lnTo>
                    <a:pt x="54" y="366"/>
                  </a:lnTo>
                  <a:lnTo>
                    <a:pt x="54" y="360"/>
                  </a:lnTo>
                  <a:lnTo>
                    <a:pt x="60" y="360"/>
                  </a:lnTo>
                  <a:lnTo>
                    <a:pt x="60" y="354"/>
                  </a:lnTo>
                  <a:lnTo>
                    <a:pt x="66" y="354"/>
                  </a:lnTo>
                  <a:lnTo>
                    <a:pt x="66" y="348"/>
                  </a:lnTo>
                  <a:lnTo>
                    <a:pt x="72" y="348"/>
                  </a:lnTo>
                  <a:lnTo>
                    <a:pt x="72" y="342"/>
                  </a:lnTo>
                  <a:lnTo>
                    <a:pt x="78" y="342"/>
                  </a:lnTo>
                  <a:lnTo>
                    <a:pt x="84" y="336"/>
                  </a:lnTo>
                  <a:lnTo>
                    <a:pt x="90" y="330"/>
                  </a:lnTo>
                  <a:lnTo>
                    <a:pt x="96" y="324"/>
                  </a:lnTo>
                  <a:lnTo>
                    <a:pt x="102" y="318"/>
                  </a:lnTo>
                  <a:lnTo>
                    <a:pt x="108" y="312"/>
                  </a:lnTo>
                  <a:lnTo>
                    <a:pt x="114" y="306"/>
                  </a:lnTo>
                  <a:lnTo>
                    <a:pt x="120" y="300"/>
                  </a:lnTo>
                  <a:lnTo>
                    <a:pt x="126" y="294"/>
                  </a:lnTo>
                  <a:lnTo>
                    <a:pt x="132" y="294"/>
                  </a:lnTo>
                  <a:lnTo>
                    <a:pt x="132" y="288"/>
                  </a:lnTo>
                  <a:lnTo>
                    <a:pt x="138" y="282"/>
                  </a:lnTo>
                  <a:lnTo>
                    <a:pt x="144" y="276"/>
                  </a:lnTo>
                  <a:lnTo>
                    <a:pt x="150" y="270"/>
                  </a:lnTo>
                  <a:lnTo>
                    <a:pt x="156" y="270"/>
                  </a:lnTo>
                  <a:lnTo>
                    <a:pt x="156" y="264"/>
                  </a:lnTo>
                  <a:lnTo>
                    <a:pt x="162" y="258"/>
                  </a:lnTo>
                  <a:lnTo>
                    <a:pt x="168" y="252"/>
                  </a:lnTo>
                  <a:lnTo>
                    <a:pt x="174" y="246"/>
                  </a:lnTo>
                  <a:lnTo>
                    <a:pt x="180" y="240"/>
                  </a:lnTo>
                  <a:lnTo>
                    <a:pt x="186" y="234"/>
                  </a:lnTo>
                  <a:lnTo>
                    <a:pt x="192" y="228"/>
                  </a:lnTo>
                  <a:lnTo>
                    <a:pt x="198" y="222"/>
                  </a:lnTo>
                  <a:lnTo>
                    <a:pt x="204" y="216"/>
                  </a:lnTo>
                  <a:lnTo>
                    <a:pt x="210" y="210"/>
                  </a:lnTo>
                  <a:lnTo>
                    <a:pt x="216" y="204"/>
                  </a:lnTo>
                  <a:lnTo>
                    <a:pt x="222" y="198"/>
                  </a:lnTo>
                  <a:lnTo>
                    <a:pt x="228" y="192"/>
                  </a:lnTo>
                  <a:lnTo>
                    <a:pt x="234" y="186"/>
                  </a:lnTo>
                  <a:lnTo>
                    <a:pt x="240" y="180"/>
                  </a:lnTo>
                  <a:lnTo>
                    <a:pt x="246" y="174"/>
                  </a:lnTo>
                  <a:lnTo>
                    <a:pt x="252" y="168"/>
                  </a:lnTo>
                  <a:lnTo>
                    <a:pt x="258" y="168"/>
                  </a:lnTo>
                  <a:lnTo>
                    <a:pt x="258" y="162"/>
                  </a:lnTo>
                  <a:lnTo>
                    <a:pt x="264" y="162"/>
                  </a:lnTo>
                  <a:lnTo>
                    <a:pt x="264" y="156"/>
                  </a:lnTo>
                  <a:lnTo>
                    <a:pt x="270" y="150"/>
                  </a:lnTo>
                  <a:lnTo>
                    <a:pt x="276" y="144"/>
                  </a:lnTo>
                  <a:lnTo>
                    <a:pt x="282" y="138"/>
                  </a:lnTo>
                  <a:lnTo>
                    <a:pt x="288" y="138"/>
                  </a:lnTo>
                  <a:lnTo>
                    <a:pt x="288" y="132"/>
                  </a:lnTo>
                  <a:lnTo>
                    <a:pt x="294" y="132"/>
                  </a:lnTo>
                  <a:lnTo>
                    <a:pt x="294" y="126"/>
                  </a:lnTo>
                  <a:lnTo>
                    <a:pt x="300" y="126"/>
                  </a:lnTo>
                  <a:lnTo>
                    <a:pt x="300" y="120"/>
                  </a:lnTo>
                  <a:lnTo>
                    <a:pt x="306" y="120"/>
                  </a:lnTo>
                  <a:lnTo>
                    <a:pt x="312" y="114"/>
                  </a:lnTo>
                  <a:lnTo>
                    <a:pt x="318" y="108"/>
                  </a:lnTo>
                  <a:lnTo>
                    <a:pt x="324" y="102"/>
                  </a:lnTo>
                  <a:lnTo>
                    <a:pt x="330" y="96"/>
                  </a:lnTo>
                  <a:lnTo>
                    <a:pt x="336" y="96"/>
                  </a:lnTo>
                  <a:lnTo>
                    <a:pt x="342" y="90"/>
                  </a:lnTo>
                  <a:lnTo>
                    <a:pt x="348" y="84"/>
                  </a:lnTo>
                  <a:lnTo>
                    <a:pt x="354" y="78"/>
                  </a:lnTo>
                  <a:lnTo>
                    <a:pt x="360" y="78"/>
                  </a:lnTo>
                  <a:lnTo>
                    <a:pt x="366" y="72"/>
                  </a:lnTo>
                  <a:lnTo>
                    <a:pt x="372" y="66"/>
                  </a:lnTo>
                  <a:lnTo>
                    <a:pt x="378" y="66"/>
                  </a:lnTo>
                  <a:lnTo>
                    <a:pt x="384" y="60"/>
                  </a:lnTo>
                  <a:lnTo>
                    <a:pt x="390" y="54"/>
                  </a:lnTo>
                  <a:lnTo>
                    <a:pt x="396" y="54"/>
                  </a:lnTo>
                  <a:lnTo>
                    <a:pt x="396" y="48"/>
                  </a:lnTo>
                  <a:lnTo>
                    <a:pt x="402" y="48"/>
                  </a:lnTo>
                  <a:lnTo>
                    <a:pt x="408" y="42"/>
                  </a:lnTo>
                  <a:lnTo>
                    <a:pt x="414" y="42"/>
                  </a:lnTo>
                  <a:lnTo>
                    <a:pt x="420" y="36"/>
                  </a:lnTo>
                  <a:lnTo>
                    <a:pt x="426" y="36"/>
                  </a:lnTo>
                  <a:lnTo>
                    <a:pt x="426" y="30"/>
                  </a:lnTo>
                  <a:lnTo>
                    <a:pt x="432" y="30"/>
                  </a:lnTo>
                  <a:lnTo>
                    <a:pt x="438" y="30"/>
                  </a:lnTo>
                  <a:lnTo>
                    <a:pt x="444" y="24"/>
                  </a:lnTo>
                  <a:lnTo>
                    <a:pt x="450" y="24"/>
                  </a:lnTo>
                  <a:lnTo>
                    <a:pt x="456" y="18"/>
                  </a:lnTo>
                  <a:lnTo>
                    <a:pt x="462" y="18"/>
                  </a:lnTo>
                  <a:lnTo>
                    <a:pt x="468" y="18"/>
                  </a:lnTo>
                  <a:lnTo>
                    <a:pt x="474" y="12"/>
                  </a:lnTo>
                  <a:lnTo>
                    <a:pt x="480" y="12"/>
                  </a:lnTo>
                  <a:lnTo>
                    <a:pt x="486" y="12"/>
                  </a:lnTo>
                  <a:lnTo>
                    <a:pt x="492" y="12"/>
                  </a:lnTo>
                  <a:lnTo>
                    <a:pt x="492" y="6"/>
                  </a:lnTo>
                  <a:lnTo>
                    <a:pt x="498" y="6"/>
                  </a:lnTo>
                  <a:lnTo>
                    <a:pt x="504" y="6"/>
                  </a:lnTo>
                  <a:lnTo>
                    <a:pt x="510" y="6"/>
                  </a:lnTo>
                  <a:lnTo>
                    <a:pt x="516" y="6"/>
                  </a:lnTo>
                  <a:lnTo>
                    <a:pt x="522" y="0"/>
                  </a:lnTo>
                  <a:lnTo>
                    <a:pt x="528" y="0"/>
                  </a:lnTo>
                  <a:lnTo>
                    <a:pt x="534" y="0"/>
                  </a:lnTo>
                  <a:lnTo>
                    <a:pt x="540" y="0"/>
                  </a:lnTo>
                  <a:lnTo>
                    <a:pt x="546" y="0"/>
                  </a:lnTo>
                  <a:lnTo>
                    <a:pt x="552" y="0"/>
                  </a:lnTo>
                  <a:lnTo>
                    <a:pt x="558" y="0"/>
                  </a:lnTo>
                  <a:lnTo>
                    <a:pt x="564" y="0"/>
                  </a:lnTo>
                  <a:lnTo>
                    <a:pt x="570" y="0"/>
                  </a:lnTo>
                  <a:lnTo>
                    <a:pt x="576" y="0"/>
                  </a:lnTo>
                  <a:lnTo>
                    <a:pt x="582" y="0"/>
                  </a:lnTo>
                  <a:lnTo>
                    <a:pt x="588" y="0"/>
                  </a:lnTo>
                  <a:lnTo>
                    <a:pt x="594" y="0"/>
                  </a:lnTo>
                  <a:lnTo>
                    <a:pt x="594" y="6"/>
                  </a:lnTo>
                  <a:lnTo>
                    <a:pt x="600" y="6"/>
                  </a:lnTo>
                  <a:lnTo>
                    <a:pt x="606" y="6"/>
                  </a:lnTo>
                  <a:lnTo>
                    <a:pt x="612" y="6"/>
                  </a:lnTo>
                  <a:lnTo>
                    <a:pt x="618" y="6"/>
                  </a:lnTo>
                  <a:lnTo>
                    <a:pt x="624" y="12"/>
                  </a:lnTo>
                  <a:lnTo>
                    <a:pt x="630" y="12"/>
                  </a:lnTo>
                  <a:lnTo>
                    <a:pt x="636" y="12"/>
                  </a:lnTo>
                  <a:lnTo>
                    <a:pt x="642" y="12"/>
                  </a:lnTo>
                  <a:lnTo>
                    <a:pt x="642" y="18"/>
                  </a:lnTo>
                  <a:lnTo>
                    <a:pt x="648" y="18"/>
                  </a:lnTo>
                  <a:lnTo>
                    <a:pt x="654" y="18"/>
                  </a:lnTo>
                  <a:lnTo>
                    <a:pt x="660" y="24"/>
                  </a:lnTo>
                  <a:lnTo>
                    <a:pt x="666" y="24"/>
                  </a:lnTo>
                  <a:lnTo>
                    <a:pt x="672" y="24"/>
                  </a:lnTo>
                  <a:lnTo>
                    <a:pt x="672" y="30"/>
                  </a:lnTo>
                  <a:lnTo>
                    <a:pt x="678" y="30"/>
                  </a:lnTo>
                  <a:lnTo>
                    <a:pt x="684" y="36"/>
                  </a:lnTo>
                  <a:lnTo>
                    <a:pt x="690" y="36"/>
                  </a:lnTo>
                  <a:lnTo>
                    <a:pt x="696" y="36"/>
                  </a:lnTo>
                  <a:lnTo>
                    <a:pt x="696" y="42"/>
                  </a:lnTo>
                  <a:lnTo>
                    <a:pt x="702" y="42"/>
                  </a:lnTo>
                  <a:lnTo>
                    <a:pt x="708" y="48"/>
                  </a:lnTo>
                  <a:lnTo>
                    <a:pt x="714" y="48"/>
                  </a:lnTo>
                  <a:lnTo>
                    <a:pt x="720" y="54"/>
                  </a:lnTo>
                  <a:lnTo>
                    <a:pt x="726" y="54"/>
                  </a:lnTo>
                  <a:lnTo>
                    <a:pt x="726" y="60"/>
                  </a:lnTo>
                  <a:lnTo>
                    <a:pt x="732" y="60"/>
                  </a:lnTo>
                  <a:lnTo>
                    <a:pt x="732" y="66"/>
                  </a:lnTo>
                  <a:lnTo>
                    <a:pt x="738" y="66"/>
                  </a:lnTo>
                  <a:lnTo>
                    <a:pt x="744" y="66"/>
                  </a:lnTo>
                  <a:lnTo>
                    <a:pt x="744" y="72"/>
                  </a:lnTo>
                  <a:lnTo>
                    <a:pt x="750" y="72"/>
                  </a:lnTo>
                  <a:lnTo>
                    <a:pt x="750" y="78"/>
                  </a:lnTo>
                  <a:lnTo>
                    <a:pt x="756" y="78"/>
                  </a:lnTo>
                  <a:lnTo>
                    <a:pt x="762" y="84"/>
                  </a:lnTo>
                  <a:lnTo>
                    <a:pt x="768" y="84"/>
                  </a:lnTo>
                  <a:lnTo>
                    <a:pt x="768" y="90"/>
                  </a:lnTo>
                  <a:lnTo>
                    <a:pt x="774" y="90"/>
                  </a:lnTo>
                  <a:lnTo>
                    <a:pt x="774" y="96"/>
                  </a:lnTo>
                  <a:lnTo>
                    <a:pt x="780" y="96"/>
                  </a:lnTo>
                  <a:lnTo>
                    <a:pt x="780" y="102"/>
                  </a:lnTo>
                  <a:lnTo>
                    <a:pt x="786" y="102"/>
                  </a:lnTo>
                  <a:lnTo>
                    <a:pt x="792" y="102"/>
                  </a:lnTo>
                  <a:lnTo>
                    <a:pt x="792" y="108"/>
                  </a:lnTo>
                  <a:lnTo>
                    <a:pt x="798" y="108"/>
                  </a:lnTo>
                  <a:lnTo>
                    <a:pt x="798" y="114"/>
                  </a:lnTo>
                  <a:lnTo>
                    <a:pt x="804" y="114"/>
                  </a:lnTo>
                  <a:lnTo>
                    <a:pt x="804" y="120"/>
                  </a:lnTo>
                  <a:lnTo>
                    <a:pt x="810" y="120"/>
                  </a:lnTo>
                  <a:lnTo>
                    <a:pt x="816" y="126"/>
                  </a:lnTo>
                  <a:lnTo>
                    <a:pt x="822" y="132"/>
                  </a:lnTo>
                  <a:lnTo>
                    <a:pt x="828" y="138"/>
                  </a:lnTo>
                  <a:lnTo>
                    <a:pt x="834" y="144"/>
                  </a:lnTo>
                  <a:lnTo>
                    <a:pt x="840" y="150"/>
                  </a:lnTo>
                  <a:lnTo>
                    <a:pt x="846" y="156"/>
                  </a:lnTo>
                  <a:lnTo>
                    <a:pt x="852" y="162"/>
                  </a:lnTo>
                  <a:lnTo>
                    <a:pt x="858" y="168"/>
                  </a:lnTo>
                  <a:lnTo>
                    <a:pt x="864" y="174"/>
                  </a:lnTo>
                  <a:lnTo>
                    <a:pt x="870" y="174"/>
                  </a:lnTo>
                </a:path>
              </a:pathLst>
            </a:custGeom>
            <a:ln>
              <a:headEnd/>
              <a:tailEnd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7466" name="Freeform 9"/>
            <p:cNvSpPr>
              <a:spLocks/>
            </p:cNvSpPr>
            <p:nvPr/>
          </p:nvSpPr>
          <p:spPr bwMode="auto">
            <a:xfrm>
              <a:off x="2187" y="2652"/>
              <a:ext cx="864" cy="318"/>
            </a:xfrm>
            <a:custGeom>
              <a:avLst/>
              <a:gdLst>
                <a:gd name="T0" fmla="*/ 12 w 864"/>
                <a:gd name="T1" fmla="*/ 18 h 318"/>
                <a:gd name="T2" fmla="*/ 30 w 864"/>
                <a:gd name="T3" fmla="*/ 30 h 318"/>
                <a:gd name="T4" fmla="*/ 48 w 864"/>
                <a:gd name="T5" fmla="*/ 48 h 318"/>
                <a:gd name="T6" fmla="*/ 60 w 864"/>
                <a:gd name="T7" fmla="*/ 66 h 318"/>
                <a:gd name="T8" fmla="*/ 78 w 864"/>
                <a:gd name="T9" fmla="*/ 84 h 318"/>
                <a:gd name="T10" fmla="*/ 96 w 864"/>
                <a:gd name="T11" fmla="*/ 102 h 318"/>
                <a:gd name="T12" fmla="*/ 114 w 864"/>
                <a:gd name="T13" fmla="*/ 120 h 318"/>
                <a:gd name="T14" fmla="*/ 132 w 864"/>
                <a:gd name="T15" fmla="*/ 132 h 318"/>
                <a:gd name="T16" fmla="*/ 150 w 864"/>
                <a:gd name="T17" fmla="*/ 150 h 318"/>
                <a:gd name="T18" fmla="*/ 162 w 864"/>
                <a:gd name="T19" fmla="*/ 168 h 318"/>
                <a:gd name="T20" fmla="*/ 180 w 864"/>
                <a:gd name="T21" fmla="*/ 180 h 318"/>
                <a:gd name="T22" fmla="*/ 198 w 864"/>
                <a:gd name="T23" fmla="*/ 198 h 318"/>
                <a:gd name="T24" fmla="*/ 216 w 864"/>
                <a:gd name="T25" fmla="*/ 210 h 318"/>
                <a:gd name="T26" fmla="*/ 234 w 864"/>
                <a:gd name="T27" fmla="*/ 228 h 318"/>
                <a:gd name="T28" fmla="*/ 252 w 864"/>
                <a:gd name="T29" fmla="*/ 240 h 318"/>
                <a:gd name="T30" fmla="*/ 264 w 864"/>
                <a:gd name="T31" fmla="*/ 252 h 318"/>
                <a:gd name="T32" fmla="*/ 282 w 864"/>
                <a:gd name="T33" fmla="*/ 264 h 318"/>
                <a:gd name="T34" fmla="*/ 300 w 864"/>
                <a:gd name="T35" fmla="*/ 276 h 318"/>
                <a:gd name="T36" fmla="*/ 318 w 864"/>
                <a:gd name="T37" fmla="*/ 282 h 318"/>
                <a:gd name="T38" fmla="*/ 336 w 864"/>
                <a:gd name="T39" fmla="*/ 288 h 318"/>
                <a:gd name="T40" fmla="*/ 354 w 864"/>
                <a:gd name="T41" fmla="*/ 300 h 318"/>
                <a:gd name="T42" fmla="*/ 366 w 864"/>
                <a:gd name="T43" fmla="*/ 306 h 318"/>
                <a:gd name="T44" fmla="*/ 384 w 864"/>
                <a:gd name="T45" fmla="*/ 312 h 318"/>
                <a:gd name="T46" fmla="*/ 402 w 864"/>
                <a:gd name="T47" fmla="*/ 312 h 318"/>
                <a:gd name="T48" fmla="*/ 420 w 864"/>
                <a:gd name="T49" fmla="*/ 318 h 318"/>
                <a:gd name="T50" fmla="*/ 438 w 864"/>
                <a:gd name="T51" fmla="*/ 318 h 318"/>
                <a:gd name="T52" fmla="*/ 456 w 864"/>
                <a:gd name="T53" fmla="*/ 318 h 318"/>
                <a:gd name="T54" fmla="*/ 468 w 864"/>
                <a:gd name="T55" fmla="*/ 318 h 318"/>
                <a:gd name="T56" fmla="*/ 486 w 864"/>
                <a:gd name="T57" fmla="*/ 312 h 318"/>
                <a:gd name="T58" fmla="*/ 504 w 864"/>
                <a:gd name="T59" fmla="*/ 312 h 318"/>
                <a:gd name="T60" fmla="*/ 522 w 864"/>
                <a:gd name="T61" fmla="*/ 306 h 318"/>
                <a:gd name="T62" fmla="*/ 540 w 864"/>
                <a:gd name="T63" fmla="*/ 300 h 318"/>
                <a:gd name="T64" fmla="*/ 558 w 864"/>
                <a:gd name="T65" fmla="*/ 294 h 318"/>
                <a:gd name="T66" fmla="*/ 570 w 864"/>
                <a:gd name="T67" fmla="*/ 288 h 318"/>
                <a:gd name="T68" fmla="*/ 588 w 864"/>
                <a:gd name="T69" fmla="*/ 276 h 318"/>
                <a:gd name="T70" fmla="*/ 606 w 864"/>
                <a:gd name="T71" fmla="*/ 270 h 318"/>
                <a:gd name="T72" fmla="*/ 624 w 864"/>
                <a:gd name="T73" fmla="*/ 258 h 318"/>
                <a:gd name="T74" fmla="*/ 642 w 864"/>
                <a:gd name="T75" fmla="*/ 246 h 318"/>
                <a:gd name="T76" fmla="*/ 660 w 864"/>
                <a:gd name="T77" fmla="*/ 234 h 318"/>
                <a:gd name="T78" fmla="*/ 672 w 864"/>
                <a:gd name="T79" fmla="*/ 222 h 318"/>
                <a:gd name="T80" fmla="*/ 690 w 864"/>
                <a:gd name="T81" fmla="*/ 204 h 318"/>
                <a:gd name="T82" fmla="*/ 708 w 864"/>
                <a:gd name="T83" fmla="*/ 192 h 318"/>
                <a:gd name="T84" fmla="*/ 726 w 864"/>
                <a:gd name="T85" fmla="*/ 174 h 318"/>
                <a:gd name="T86" fmla="*/ 744 w 864"/>
                <a:gd name="T87" fmla="*/ 162 h 318"/>
                <a:gd name="T88" fmla="*/ 762 w 864"/>
                <a:gd name="T89" fmla="*/ 144 h 318"/>
                <a:gd name="T90" fmla="*/ 774 w 864"/>
                <a:gd name="T91" fmla="*/ 126 h 318"/>
                <a:gd name="T92" fmla="*/ 792 w 864"/>
                <a:gd name="T93" fmla="*/ 108 h 318"/>
                <a:gd name="T94" fmla="*/ 810 w 864"/>
                <a:gd name="T95" fmla="*/ 90 h 318"/>
                <a:gd name="T96" fmla="*/ 828 w 864"/>
                <a:gd name="T97" fmla="*/ 78 h 318"/>
                <a:gd name="T98" fmla="*/ 846 w 864"/>
                <a:gd name="T99" fmla="*/ 60 h 318"/>
                <a:gd name="T100" fmla="*/ 864 w 864"/>
                <a:gd name="T101" fmla="*/ 42 h 318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864" h="318">
                  <a:moveTo>
                    <a:pt x="0" y="0"/>
                  </a:moveTo>
                  <a:lnTo>
                    <a:pt x="0" y="6"/>
                  </a:lnTo>
                  <a:lnTo>
                    <a:pt x="6" y="6"/>
                  </a:lnTo>
                  <a:lnTo>
                    <a:pt x="6" y="12"/>
                  </a:lnTo>
                  <a:lnTo>
                    <a:pt x="12" y="18"/>
                  </a:lnTo>
                  <a:lnTo>
                    <a:pt x="18" y="24"/>
                  </a:lnTo>
                  <a:lnTo>
                    <a:pt x="24" y="24"/>
                  </a:lnTo>
                  <a:lnTo>
                    <a:pt x="24" y="30"/>
                  </a:lnTo>
                  <a:lnTo>
                    <a:pt x="30" y="30"/>
                  </a:lnTo>
                  <a:lnTo>
                    <a:pt x="30" y="36"/>
                  </a:lnTo>
                  <a:lnTo>
                    <a:pt x="36" y="42"/>
                  </a:lnTo>
                  <a:lnTo>
                    <a:pt x="42" y="48"/>
                  </a:lnTo>
                  <a:lnTo>
                    <a:pt x="48" y="48"/>
                  </a:lnTo>
                  <a:lnTo>
                    <a:pt x="48" y="54"/>
                  </a:lnTo>
                  <a:lnTo>
                    <a:pt x="54" y="54"/>
                  </a:lnTo>
                  <a:lnTo>
                    <a:pt x="54" y="60"/>
                  </a:lnTo>
                  <a:lnTo>
                    <a:pt x="60" y="66"/>
                  </a:lnTo>
                  <a:lnTo>
                    <a:pt x="66" y="72"/>
                  </a:lnTo>
                  <a:lnTo>
                    <a:pt x="72" y="78"/>
                  </a:lnTo>
                  <a:lnTo>
                    <a:pt x="78" y="78"/>
                  </a:lnTo>
                  <a:lnTo>
                    <a:pt x="78" y="84"/>
                  </a:lnTo>
                  <a:lnTo>
                    <a:pt x="84" y="90"/>
                  </a:lnTo>
                  <a:lnTo>
                    <a:pt x="90" y="96"/>
                  </a:lnTo>
                  <a:lnTo>
                    <a:pt x="96" y="102"/>
                  </a:lnTo>
                  <a:lnTo>
                    <a:pt x="102" y="102"/>
                  </a:lnTo>
                  <a:lnTo>
                    <a:pt x="102" y="108"/>
                  </a:lnTo>
                  <a:lnTo>
                    <a:pt x="108" y="114"/>
                  </a:lnTo>
                  <a:lnTo>
                    <a:pt x="114" y="120"/>
                  </a:lnTo>
                  <a:lnTo>
                    <a:pt x="120" y="126"/>
                  </a:lnTo>
                  <a:lnTo>
                    <a:pt x="126" y="126"/>
                  </a:lnTo>
                  <a:lnTo>
                    <a:pt x="126" y="132"/>
                  </a:lnTo>
                  <a:lnTo>
                    <a:pt x="132" y="132"/>
                  </a:lnTo>
                  <a:lnTo>
                    <a:pt x="132" y="138"/>
                  </a:lnTo>
                  <a:lnTo>
                    <a:pt x="138" y="144"/>
                  </a:lnTo>
                  <a:lnTo>
                    <a:pt x="144" y="150"/>
                  </a:lnTo>
                  <a:lnTo>
                    <a:pt x="150" y="150"/>
                  </a:lnTo>
                  <a:lnTo>
                    <a:pt x="150" y="156"/>
                  </a:lnTo>
                  <a:lnTo>
                    <a:pt x="156" y="156"/>
                  </a:lnTo>
                  <a:lnTo>
                    <a:pt x="156" y="162"/>
                  </a:lnTo>
                  <a:lnTo>
                    <a:pt x="162" y="162"/>
                  </a:lnTo>
                  <a:lnTo>
                    <a:pt x="162" y="168"/>
                  </a:lnTo>
                  <a:lnTo>
                    <a:pt x="168" y="168"/>
                  </a:lnTo>
                  <a:lnTo>
                    <a:pt x="174" y="174"/>
                  </a:lnTo>
                  <a:lnTo>
                    <a:pt x="180" y="180"/>
                  </a:lnTo>
                  <a:lnTo>
                    <a:pt x="186" y="186"/>
                  </a:lnTo>
                  <a:lnTo>
                    <a:pt x="192" y="192"/>
                  </a:lnTo>
                  <a:lnTo>
                    <a:pt x="198" y="198"/>
                  </a:lnTo>
                  <a:lnTo>
                    <a:pt x="204" y="198"/>
                  </a:lnTo>
                  <a:lnTo>
                    <a:pt x="204" y="204"/>
                  </a:lnTo>
                  <a:lnTo>
                    <a:pt x="210" y="204"/>
                  </a:lnTo>
                  <a:lnTo>
                    <a:pt x="210" y="210"/>
                  </a:lnTo>
                  <a:lnTo>
                    <a:pt x="216" y="210"/>
                  </a:lnTo>
                  <a:lnTo>
                    <a:pt x="216" y="216"/>
                  </a:lnTo>
                  <a:lnTo>
                    <a:pt x="222" y="216"/>
                  </a:lnTo>
                  <a:lnTo>
                    <a:pt x="228" y="222"/>
                  </a:lnTo>
                  <a:lnTo>
                    <a:pt x="234" y="228"/>
                  </a:lnTo>
                  <a:lnTo>
                    <a:pt x="240" y="234"/>
                  </a:lnTo>
                  <a:lnTo>
                    <a:pt x="246" y="234"/>
                  </a:lnTo>
                  <a:lnTo>
                    <a:pt x="252" y="240"/>
                  </a:lnTo>
                  <a:lnTo>
                    <a:pt x="258" y="246"/>
                  </a:lnTo>
                  <a:lnTo>
                    <a:pt x="264" y="252"/>
                  </a:lnTo>
                  <a:lnTo>
                    <a:pt x="270" y="252"/>
                  </a:lnTo>
                  <a:lnTo>
                    <a:pt x="276" y="258"/>
                  </a:lnTo>
                  <a:lnTo>
                    <a:pt x="282" y="258"/>
                  </a:lnTo>
                  <a:lnTo>
                    <a:pt x="282" y="264"/>
                  </a:lnTo>
                  <a:lnTo>
                    <a:pt x="288" y="264"/>
                  </a:lnTo>
                  <a:lnTo>
                    <a:pt x="288" y="270"/>
                  </a:lnTo>
                  <a:lnTo>
                    <a:pt x="294" y="270"/>
                  </a:lnTo>
                  <a:lnTo>
                    <a:pt x="300" y="276"/>
                  </a:lnTo>
                  <a:lnTo>
                    <a:pt x="306" y="276"/>
                  </a:lnTo>
                  <a:lnTo>
                    <a:pt x="312" y="276"/>
                  </a:lnTo>
                  <a:lnTo>
                    <a:pt x="312" y="282"/>
                  </a:lnTo>
                  <a:lnTo>
                    <a:pt x="318" y="282"/>
                  </a:lnTo>
                  <a:lnTo>
                    <a:pt x="324" y="288"/>
                  </a:lnTo>
                  <a:lnTo>
                    <a:pt x="330" y="288"/>
                  </a:lnTo>
                  <a:lnTo>
                    <a:pt x="336" y="288"/>
                  </a:lnTo>
                  <a:lnTo>
                    <a:pt x="336" y="294"/>
                  </a:lnTo>
                  <a:lnTo>
                    <a:pt x="342" y="294"/>
                  </a:lnTo>
                  <a:lnTo>
                    <a:pt x="348" y="294"/>
                  </a:lnTo>
                  <a:lnTo>
                    <a:pt x="354" y="300"/>
                  </a:lnTo>
                  <a:lnTo>
                    <a:pt x="360" y="300"/>
                  </a:lnTo>
                  <a:lnTo>
                    <a:pt x="366" y="306"/>
                  </a:lnTo>
                  <a:lnTo>
                    <a:pt x="372" y="306"/>
                  </a:lnTo>
                  <a:lnTo>
                    <a:pt x="378" y="306"/>
                  </a:lnTo>
                  <a:lnTo>
                    <a:pt x="384" y="306"/>
                  </a:lnTo>
                  <a:lnTo>
                    <a:pt x="384" y="312"/>
                  </a:lnTo>
                  <a:lnTo>
                    <a:pt x="390" y="312"/>
                  </a:lnTo>
                  <a:lnTo>
                    <a:pt x="396" y="312"/>
                  </a:lnTo>
                  <a:lnTo>
                    <a:pt x="402" y="312"/>
                  </a:lnTo>
                  <a:lnTo>
                    <a:pt x="408" y="312"/>
                  </a:lnTo>
                  <a:lnTo>
                    <a:pt x="414" y="318"/>
                  </a:lnTo>
                  <a:lnTo>
                    <a:pt x="420" y="318"/>
                  </a:lnTo>
                  <a:lnTo>
                    <a:pt x="426" y="318"/>
                  </a:lnTo>
                  <a:lnTo>
                    <a:pt x="432" y="318"/>
                  </a:lnTo>
                  <a:lnTo>
                    <a:pt x="438" y="318"/>
                  </a:lnTo>
                  <a:lnTo>
                    <a:pt x="444" y="318"/>
                  </a:lnTo>
                  <a:lnTo>
                    <a:pt x="450" y="318"/>
                  </a:lnTo>
                  <a:lnTo>
                    <a:pt x="456" y="318"/>
                  </a:lnTo>
                  <a:lnTo>
                    <a:pt x="462" y="318"/>
                  </a:lnTo>
                  <a:lnTo>
                    <a:pt x="468" y="318"/>
                  </a:lnTo>
                  <a:lnTo>
                    <a:pt x="474" y="318"/>
                  </a:lnTo>
                  <a:lnTo>
                    <a:pt x="480" y="318"/>
                  </a:lnTo>
                  <a:lnTo>
                    <a:pt x="486" y="318"/>
                  </a:lnTo>
                  <a:lnTo>
                    <a:pt x="486" y="312"/>
                  </a:lnTo>
                  <a:lnTo>
                    <a:pt x="492" y="312"/>
                  </a:lnTo>
                  <a:lnTo>
                    <a:pt x="498" y="312"/>
                  </a:lnTo>
                  <a:lnTo>
                    <a:pt x="504" y="312"/>
                  </a:lnTo>
                  <a:lnTo>
                    <a:pt x="510" y="312"/>
                  </a:lnTo>
                  <a:lnTo>
                    <a:pt x="516" y="312"/>
                  </a:lnTo>
                  <a:lnTo>
                    <a:pt x="516" y="306"/>
                  </a:lnTo>
                  <a:lnTo>
                    <a:pt x="522" y="306"/>
                  </a:lnTo>
                  <a:lnTo>
                    <a:pt x="528" y="306"/>
                  </a:lnTo>
                  <a:lnTo>
                    <a:pt x="534" y="306"/>
                  </a:lnTo>
                  <a:lnTo>
                    <a:pt x="534" y="300"/>
                  </a:lnTo>
                  <a:lnTo>
                    <a:pt x="540" y="300"/>
                  </a:lnTo>
                  <a:lnTo>
                    <a:pt x="546" y="300"/>
                  </a:lnTo>
                  <a:lnTo>
                    <a:pt x="552" y="294"/>
                  </a:lnTo>
                  <a:lnTo>
                    <a:pt x="558" y="294"/>
                  </a:lnTo>
                  <a:lnTo>
                    <a:pt x="564" y="294"/>
                  </a:lnTo>
                  <a:lnTo>
                    <a:pt x="564" y="288"/>
                  </a:lnTo>
                  <a:lnTo>
                    <a:pt x="570" y="288"/>
                  </a:lnTo>
                  <a:lnTo>
                    <a:pt x="576" y="288"/>
                  </a:lnTo>
                  <a:lnTo>
                    <a:pt x="582" y="282"/>
                  </a:lnTo>
                  <a:lnTo>
                    <a:pt x="588" y="282"/>
                  </a:lnTo>
                  <a:lnTo>
                    <a:pt x="588" y="276"/>
                  </a:lnTo>
                  <a:lnTo>
                    <a:pt x="594" y="276"/>
                  </a:lnTo>
                  <a:lnTo>
                    <a:pt x="600" y="270"/>
                  </a:lnTo>
                  <a:lnTo>
                    <a:pt x="606" y="270"/>
                  </a:lnTo>
                  <a:lnTo>
                    <a:pt x="612" y="264"/>
                  </a:lnTo>
                  <a:lnTo>
                    <a:pt x="618" y="264"/>
                  </a:lnTo>
                  <a:lnTo>
                    <a:pt x="618" y="258"/>
                  </a:lnTo>
                  <a:lnTo>
                    <a:pt x="624" y="258"/>
                  </a:lnTo>
                  <a:lnTo>
                    <a:pt x="630" y="252"/>
                  </a:lnTo>
                  <a:lnTo>
                    <a:pt x="636" y="252"/>
                  </a:lnTo>
                  <a:lnTo>
                    <a:pt x="636" y="246"/>
                  </a:lnTo>
                  <a:lnTo>
                    <a:pt x="642" y="246"/>
                  </a:lnTo>
                  <a:lnTo>
                    <a:pt x="648" y="240"/>
                  </a:lnTo>
                  <a:lnTo>
                    <a:pt x="654" y="234"/>
                  </a:lnTo>
                  <a:lnTo>
                    <a:pt x="660" y="234"/>
                  </a:lnTo>
                  <a:lnTo>
                    <a:pt x="660" y="228"/>
                  </a:lnTo>
                  <a:lnTo>
                    <a:pt x="666" y="228"/>
                  </a:lnTo>
                  <a:lnTo>
                    <a:pt x="672" y="222"/>
                  </a:lnTo>
                  <a:lnTo>
                    <a:pt x="678" y="216"/>
                  </a:lnTo>
                  <a:lnTo>
                    <a:pt x="684" y="216"/>
                  </a:lnTo>
                  <a:lnTo>
                    <a:pt x="684" y="210"/>
                  </a:lnTo>
                  <a:lnTo>
                    <a:pt x="690" y="210"/>
                  </a:lnTo>
                  <a:lnTo>
                    <a:pt x="690" y="204"/>
                  </a:lnTo>
                  <a:lnTo>
                    <a:pt x="696" y="204"/>
                  </a:lnTo>
                  <a:lnTo>
                    <a:pt x="696" y="198"/>
                  </a:lnTo>
                  <a:lnTo>
                    <a:pt x="702" y="198"/>
                  </a:lnTo>
                  <a:lnTo>
                    <a:pt x="708" y="192"/>
                  </a:lnTo>
                  <a:lnTo>
                    <a:pt x="714" y="186"/>
                  </a:lnTo>
                  <a:lnTo>
                    <a:pt x="720" y="180"/>
                  </a:lnTo>
                  <a:lnTo>
                    <a:pt x="726" y="174"/>
                  </a:lnTo>
                  <a:lnTo>
                    <a:pt x="732" y="168"/>
                  </a:lnTo>
                  <a:lnTo>
                    <a:pt x="738" y="168"/>
                  </a:lnTo>
                  <a:lnTo>
                    <a:pt x="738" y="162"/>
                  </a:lnTo>
                  <a:lnTo>
                    <a:pt x="744" y="162"/>
                  </a:lnTo>
                  <a:lnTo>
                    <a:pt x="744" y="156"/>
                  </a:lnTo>
                  <a:lnTo>
                    <a:pt x="750" y="156"/>
                  </a:lnTo>
                  <a:lnTo>
                    <a:pt x="750" y="150"/>
                  </a:lnTo>
                  <a:lnTo>
                    <a:pt x="756" y="144"/>
                  </a:lnTo>
                  <a:lnTo>
                    <a:pt x="762" y="144"/>
                  </a:lnTo>
                  <a:lnTo>
                    <a:pt x="762" y="138"/>
                  </a:lnTo>
                  <a:lnTo>
                    <a:pt x="768" y="138"/>
                  </a:lnTo>
                  <a:lnTo>
                    <a:pt x="768" y="132"/>
                  </a:lnTo>
                  <a:lnTo>
                    <a:pt x="774" y="132"/>
                  </a:lnTo>
                  <a:lnTo>
                    <a:pt x="774" y="126"/>
                  </a:lnTo>
                  <a:lnTo>
                    <a:pt x="780" y="126"/>
                  </a:lnTo>
                  <a:lnTo>
                    <a:pt x="786" y="120"/>
                  </a:lnTo>
                  <a:lnTo>
                    <a:pt x="786" y="114"/>
                  </a:lnTo>
                  <a:lnTo>
                    <a:pt x="792" y="114"/>
                  </a:lnTo>
                  <a:lnTo>
                    <a:pt x="792" y="108"/>
                  </a:lnTo>
                  <a:lnTo>
                    <a:pt x="798" y="108"/>
                  </a:lnTo>
                  <a:lnTo>
                    <a:pt x="798" y="102"/>
                  </a:lnTo>
                  <a:lnTo>
                    <a:pt x="804" y="102"/>
                  </a:lnTo>
                  <a:lnTo>
                    <a:pt x="810" y="96"/>
                  </a:lnTo>
                  <a:lnTo>
                    <a:pt x="810" y="90"/>
                  </a:lnTo>
                  <a:lnTo>
                    <a:pt x="816" y="90"/>
                  </a:lnTo>
                  <a:lnTo>
                    <a:pt x="816" y="84"/>
                  </a:lnTo>
                  <a:lnTo>
                    <a:pt x="822" y="84"/>
                  </a:lnTo>
                  <a:lnTo>
                    <a:pt x="822" y="78"/>
                  </a:lnTo>
                  <a:lnTo>
                    <a:pt x="828" y="78"/>
                  </a:lnTo>
                  <a:lnTo>
                    <a:pt x="834" y="72"/>
                  </a:lnTo>
                  <a:lnTo>
                    <a:pt x="834" y="66"/>
                  </a:lnTo>
                  <a:lnTo>
                    <a:pt x="840" y="66"/>
                  </a:lnTo>
                  <a:lnTo>
                    <a:pt x="840" y="60"/>
                  </a:lnTo>
                  <a:lnTo>
                    <a:pt x="846" y="60"/>
                  </a:lnTo>
                  <a:lnTo>
                    <a:pt x="846" y="54"/>
                  </a:lnTo>
                  <a:lnTo>
                    <a:pt x="852" y="54"/>
                  </a:lnTo>
                  <a:lnTo>
                    <a:pt x="852" y="48"/>
                  </a:lnTo>
                  <a:lnTo>
                    <a:pt x="858" y="42"/>
                  </a:lnTo>
                  <a:lnTo>
                    <a:pt x="864" y="42"/>
                  </a:lnTo>
                  <a:lnTo>
                    <a:pt x="864" y="36"/>
                  </a:lnTo>
                </a:path>
              </a:pathLst>
            </a:custGeom>
            <a:ln>
              <a:headEnd/>
              <a:tailEnd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7467" name="Freeform 10"/>
            <p:cNvSpPr>
              <a:spLocks/>
            </p:cNvSpPr>
            <p:nvPr/>
          </p:nvSpPr>
          <p:spPr bwMode="auto">
            <a:xfrm>
              <a:off x="3051" y="2478"/>
              <a:ext cx="870" cy="378"/>
            </a:xfrm>
            <a:custGeom>
              <a:avLst/>
              <a:gdLst>
                <a:gd name="T0" fmla="*/ 12 w 870"/>
                <a:gd name="T1" fmla="*/ 198 h 378"/>
                <a:gd name="T2" fmla="*/ 30 w 870"/>
                <a:gd name="T3" fmla="*/ 180 h 378"/>
                <a:gd name="T4" fmla="*/ 48 w 870"/>
                <a:gd name="T5" fmla="*/ 162 h 378"/>
                <a:gd name="T6" fmla="*/ 66 w 870"/>
                <a:gd name="T7" fmla="*/ 150 h 378"/>
                <a:gd name="T8" fmla="*/ 84 w 870"/>
                <a:gd name="T9" fmla="*/ 132 h 378"/>
                <a:gd name="T10" fmla="*/ 102 w 870"/>
                <a:gd name="T11" fmla="*/ 120 h 378"/>
                <a:gd name="T12" fmla="*/ 114 w 870"/>
                <a:gd name="T13" fmla="*/ 102 h 378"/>
                <a:gd name="T14" fmla="*/ 132 w 870"/>
                <a:gd name="T15" fmla="*/ 90 h 378"/>
                <a:gd name="T16" fmla="*/ 150 w 870"/>
                <a:gd name="T17" fmla="*/ 78 h 378"/>
                <a:gd name="T18" fmla="*/ 168 w 870"/>
                <a:gd name="T19" fmla="*/ 66 h 378"/>
                <a:gd name="T20" fmla="*/ 186 w 870"/>
                <a:gd name="T21" fmla="*/ 54 h 378"/>
                <a:gd name="T22" fmla="*/ 204 w 870"/>
                <a:gd name="T23" fmla="*/ 42 h 378"/>
                <a:gd name="T24" fmla="*/ 216 w 870"/>
                <a:gd name="T25" fmla="*/ 36 h 378"/>
                <a:gd name="T26" fmla="*/ 234 w 870"/>
                <a:gd name="T27" fmla="*/ 24 h 378"/>
                <a:gd name="T28" fmla="*/ 252 w 870"/>
                <a:gd name="T29" fmla="*/ 18 h 378"/>
                <a:gd name="T30" fmla="*/ 270 w 870"/>
                <a:gd name="T31" fmla="*/ 12 h 378"/>
                <a:gd name="T32" fmla="*/ 288 w 870"/>
                <a:gd name="T33" fmla="*/ 6 h 378"/>
                <a:gd name="T34" fmla="*/ 306 w 870"/>
                <a:gd name="T35" fmla="*/ 6 h 378"/>
                <a:gd name="T36" fmla="*/ 318 w 870"/>
                <a:gd name="T37" fmla="*/ 0 h 378"/>
                <a:gd name="T38" fmla="*/ 336 w 870"/>
                <a:gd name="T39" fmla="*/ 0 h 378"/>
                <a:gd name="T40" fmla="*/ 354 w 870"/>
                <a:gd name="T41" fmla="*/ 0 h 378"/>
                <a:gd name="T42" fmla="*/ 372 w 870"/>
                <a:gd name="T43" fmla="*/ 0 h 378"/>
                <a:gd name="T44" fmla="*/ 390 w 870"/>
                <a:gd name="T45" fmla="*/ 6 h 378"/>
                <a:gd name="T46" fmla="*/ 408 w 870"/>
                <a:gd name="T47" fmla="*/ 6 h 378"/>
                <a:gd name="T48" fmla="*/ 420 w 870"/>
                <a:gd name="T49" fmla="*/ 12 h 378"/>
                <a:gd name="T50" fmla="*/ 438 w 870"/>
                <a:gd name="T51" fmla="*/ 18 h 378"/>
                <a:gd name="T52" fmla="*/ 456 w 870"/>
                <a:gd name="T53" fmla="*/ 24 h 378"/>
                <a:gd name="T54" fmla="*/ 474 w 870"/>
                <a:gd name="T55" fmla="*/ 30 h 378"/>
                <a:gd name="T56" fmla="*/ 492 w 870"/>
                <a:gd name="T57" fmla="*/ 42 h 378"/>
                <a:gd name="T58" fmla="*/ 510 w 870"/>
                <a:gd name="T59" fmla="*/ 48 h 378"/>
                <a:gd name="T60" fmla="*/ 522 w 870"/>
                <a:gd name="T61" fmla="*/ 60 h 378"/>
                <a:gd name="T62" fmla="*/ 540 w 870"/>
                <a:gd name="T63" fmla="*/ 72 h 378"/>
                <a:gd name="T64" fmla="*/ 558 w 870"/>
                <a:gd name="T65" fmla="*/ 84 h 378"/>
                <a:gd name="T66" fmla="*/ 576 w 870"/>
                <a:gd name="T67" fmla="*/ 102 h 378"/>
                <a:gd name="T68" fmla="*/ 594 w 870"/>
                <a:gd name="T69" fmla="*/ 114 h 378"/>
                <a:gd name="T70" fmla="*/ 612 w 870"/>
                <a:gd name="T71" fmla="*/ 132 h 378"/>
                <a:gd name="T72" fmla="*/ 624 w 870"/>
                <a:gd name="T73" fmla="*/ 144 h 378"/>
                <a:gd name="T74" fmla="*/ 642 w 870"/>
                <a:gd name="T75" fmla="*/ 162 h 378"/>
                <a:gd name="T76" fmla="*/ 660 w 870"/>
                <a:gd name="T77" fmla="*/ 174 h 378"/>
                <a:gd name="T78" fmla="*/ 678 w 870"/>
                <a:gd name="T79" fmla="*/ 192 h 378"/>
                <a:gd name="T80" fmla="*/ 696 w 870"/>
                <a:gd name="T81" fmla="*/ 210 h 378"/>
                <a:gd name="T82" fmla="*/ 714 w 870"/>
                <a:gd name="T83" fmla="*/ 228 h 378"/>
                <a:gd name="T84" fmla="*/ 732 w 870"/>
                <a:gd name="T85" fmla="*/ 246 h 378"/>
                <a:gd name="T86" fmla="*/ 744 w 870"/>
                <a:gd name="T87" fmla="*/ 264 h 378"/>
                <a:gd name="T88" fmla="*/ 762 w 870"/>
                <a:gd name="T89" fmla="*/ 276 h 378"/>
                <a:gd name="T90" fmla="*/ 780 w 870"/>
                <a:gd name="T91" fmla="*/ 294 h 378"/>
                <a:gd name="T92" fmla="*/ 798 w 870"/>
                <a:gd name="T93" fmla="*/ 312 h 378"/>
                <a:gd name="T94" fmla="*/ 816 w 870"/>
                <a:gd name="T95" fmla="*/ 330 h 378"/>
                <a:gd name="T96" fmla="*/ 834 w 870"/>
                <a:gd name="T97" fmla="*/ 348 h 378"/>
                <a:gd name="T98" fmla="*/ 846 w 870"/>
                <a:gd name="T99" fmla="*/ 360 h 378"/>
                <a:gd name="T100" fmla="*/ 864 w 870"/>
                <a:gd name="T101" fmla="*/ 378 h 378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870" h="378">
                  <a:moveTo>
                    <a:pt x="0" y="210"/>
                  </a:moveTo>
                  <a:lnTo>
                    <a:pt x="6" y="210"/>
                  </a:lnTo>
                  <a:lnTo>
                    <a:pt x="6" y="204"/>
                  </a:lnTo>
                  <a:lnTo>
                    <a:pt x="12" y="204"/>
                  </a:lnTo>
                  <a:lnTo>
                    <a:pt x="12" y="198"/>
                  </a:lnTo>
                  <a:lnTo>
                    <a:pt x="18" y="192"/>
                  </a:lnTo>
                  <a:lnTo>
                    <a:pt x="24" y="192"/>
                  </a:lnTo>
                  <a:lnTo>
                    <a:pt x="24" y="186"/>
                  </a:lnTo>
                  <a:lnTo>
                    <a:pt x="30" y="186"/>
                  </a:lnTo>
                  <a:lnTo>
                    <a:pt x="30" y="180"/>
                  </a:lnTo>
                  <a:lnTo>
                    <a:pt x="36" y="180"/>
                  </a:lnTo>
                  <a:lnTo>
                    <a:pt x="36" y="174"/>
                  </a:lnTo>
                  <a:lnTo>
                    <a:pt x="42" y="174"/>
                  </a:lnTo>
                  <a:lnTo>
                    <a:pt x="48" y="168"/>
                  </a:lnTo>
                  <a:lnTo>
                    <a:pt x="48" y="162"/>
                  </a:lnTo>
                  <a:lnTo>
                    <a:pt x="54" y="162"/>
                  </a:lnTo>
                  <a:lnTo>
                    <a:pt x="54" y="156"/>
                  </a:lnTo>
                  <a:lnTo>
                    <a:pt x="60" y="156"/>
                  </a:lnTo>
                  <a:lnTo>
                    <a:pt x="60" y="150"/>
                  </a:lnTo>
                  <a:lnTo>
                    <a:pt x="66" y="150"/>
                  </a:lnTo>
                  <a:lnTo>
                    <a:pt x="72" y="144"/>
                  </a:lnTo>
                  <a:lnTo>
                    <a:pt x="78" y="138"/>
                  </a:lnTo>
                  <a:lnTo>
                    <a:pt x="84" y="132"/>
                  </a:lnTo>
                  <a:lnTo>
                    <a:pt x="90" y="126"/>
                  </a:lnTo>
                  <a:lnTo>
                    <a:pt x="96" y="120"/>
                  </a:lnTo>
                  <a:lnTo>
                    <a:pt x="102" y="120"/>
                  </a:lnTo>
                  <a:lnTo>
                    <a:pt x="102" y="114"/>
                  </a:lnTo>
                  <a:lnTo>
                    <a:pt x="108" y="114"/>
                  </a:lnTo>
                  <a:lnTo>
                    <a:pt x="108" y="108"/>
                  </a:lnTo>
                  <a:lnTo>
                    <a:pt x="114" y="108"/>
                  </a:lnTo>
                  <a:lnTo>
                    <a:pt x="114" y="102"/>
                  </a:lnTo>
                  <a:lnTo>
                    <a:pt x="120" y="102"/>
                  </a:lnTo>
                  <a:lnTo>
                    <a:pt x="126" y="96"/>
                  </a:lnTo>
                  <a:lnTo>
                    <a:pt x="132" y="90"/>
                  </a:lnTo>
                  <a:lnTo>
                    <a:pt x="138" y="90"/>
                  </a:lnTo>
                  <a:lnTo>
                    <a:pt x="138" y="84"/>
                  </a:lnTo>
                  <a:lnTo>
                    <a:pt x="144" y="84"/>
                  </a:lnTo>
                  <a:lnTo>
                    <a:pt x="150" y="78"/>
                  </a:lnTo>
                  <a:lnTo>
                    <a:pt x="156" y="72"/>
                  </a:lnTo>
                  <a:lnTo>
                    <a:pt x="162" y="72"/>
                  </a:lnTo>
                  <a:lnTo>
                    <a:pt x="162" y="66"/>
                  </a:lnTo>
                  <a:lnTo>
                    <a:pt x="168" y="66"/>
                  </a:lnTo>
                  <a:lnTo>
                    <a:pt x="174" y="60"/>
                  </a:lnTo>
                  <a:lnTo>
                    <a:pt x="180" y="60"/>
                  </a:lnTo>
                  <a:lnTo>
                    <a:pt x="180" y="54"/>
                  </a:lnTo>
                  <a:lnTo>
                    <a:pt x="186" y="54"/>
                  </a:lnTo>
                  <a:lnTo>
                    <a:pt x="192" y="48"/>
                  </a:lnTo>
                  <a:lnTo>
                    <a:pt x="198" y="48"/>
                  </a:lnTo>
                  <a:lnTo>
                    <a:pt x="204" y="42"/>
                  </a:lnTo>
                  <a:lnTo>
                    <a:pt x="210" y="42"/>
                  </a:lnTo>
                  <a:lnTo>
                    <a:pt x="210" y="36"/>
                  </a:lnTo>
                  <a:lnTo>
                    <a:pt x="216" y="36"/>
                  </a:lnTo>
                  <a:lnTo>
                    <a:pt x="222" y="30"/>
                  </a:lnTo>
                  <a:lnTo>
                    <a:pt x="228" y="30"/>
                  </a:lnTo>
                  <a:lnTo>
                    <a:pt x="234" y="30"/>
                  </a:lnTo>
                  <a:lnTo>
                    <a:pt x="234" y="24"/>
                  </a:lnTo>
                  <a:lnTo>
                    <a:pt x="240" y="24"/>
                  </a:lnTo>
                  <a:lnTo>
                    <a:pt x="246" y="24"/>
                  </a:lnTo>
                  <a:lnTo>
                    <a:pt x="252" y="18"/>
                  </a:lnTo>
                  <a:lnTo>
                    <a:pt x="258" y="18"/>
                  </a:lnTo>
                  <a:lnTo>
                    <a:pt x="264" y="18"/>
                  </a:lnTo>
                  <a:lnTo>
                    <a:pt x="264" y="12"/>
                  </a:lnTo>
                  <a:lnTo>
                    <a:pt x="270" y="12"/>
                  </a:lnTo>
                  <a:lnTo>
                    <a:pt x="276" y="12"/>
                  </a:lnTo>
                  <a:lnTo>
                    <a:pt x="282" y="12"/>
                  </a:lnTo>
                  <a:lnTo>
                    <a:pt x="282" y="6"/>
                  </a:lnTo>
                  <a:lnTo>
                    <a:pt x="288" y="6"/>
                  </a:lnTo>
                  <a:lnTo>
                    <a:pt x="294" y="6"/>
                  </a:lnTo>
                  <a:lnTo>
                    <a:pt x="300" y="6"/>
                  </a:lnTo>
                  <a:lnTo>
                    <a:pt x="306" y="6"/>
                  </a:lnTo>
                  <a:lnTo>
                    <a:pt x="312" y="6"/>
                  </a:lnTo>
                  <a:lnTo>
                    <a:pt x="312" y="0"/>
                  </a:lnTo>
                  <a:lnTo>
                    <a:pt x="318" y="0"/>
                  </a:lnTo>
                  <a:lnTo>
                    <a:pt x="324" y="0"/>
                  </a:lnTo>
                  <a:lnTo>
                    <a:pt x="330" y="0"/>
                  </a:lnTo>
                  <a:lnTo>
                    <a:pt x="336" y="0"/>
                  </a:lnTo>
                  <a:lnTo>
                    <a:pt x="342" y="0"/>
                  </a:lnTo>
                  <a:lnTo>
                    <a:pt x="348" y="0"/>
                  </a:lnTo>
                  <a:lnTo>
                    <a:pt x="354" y="0"/>
                  </a:lnTo>
                  <a:lnTo>
                    <a:pt x="360" y="0"/>
                  </a:lnTo>
                  <a:lnTo>
                    <a:pt x="366" y="0"/>
                  </a:lnTo>
                  <a:lnTo>
                    <a:pt x="372" y="0"/>
                  </a:lnTo>
                  <a:lnTo>
                    <a:pt x="378" y="0"/>
                  </a:lnTo>
                  <a:lnTo>
                    <a:pt x="384" y="0"/>
                  </a:lnTo>
                  <a:lnTo>
                    <a:pt x="390" y="6"/>
                  </a:lnTo>
                  <a:lnTo>
                    <a:pt x="396" y="6"/>
                  </a:lnTo>
                  <a:lnTo>
                    <a:pt x="402" y="6"/>
                  </a:lnTo>
                  <a:lnTo>
                    <a:pt x="408" y="6"/>
                  </a:lnTo>
                  <a:lnTo>
                    <a:pt x="414" y="6"/>
                  </a:lnTo>
                  <a:lnTo>
                    <a:pt x="414" y="12"/>
                  </a:lnTo>
                  <a:lnTo>
                    <a:pt x="420" y="12"/>
                  </a:lnTo>
                  <a:lnTo>
                    <a:pt x="426" y="12"/>
                  </a:lnTo>
                  <a:lnTo>
                    <a:pt x="432" y="12"/>
                  </a:lnTo>
                  <a:lnTo>
                    <a:pt x="438" y="18"/>
                  </a:lnTo>
                  <a:lnTo>
                    <a:pt x="444" y="18"/>
                  </a:lnTo>
                  <a:lnTo>
                    <a:pt x="450" y="24"/>
                  </a:lnTo>
                  <a:lnTo>
                    <a:pt x="456" y="24"/>
                  </a:lnTo>
                  <a:lnTo>
                    <a:pt x="462" y="24"/>
                  </a:lnTo>
                  <a:lnTo>
                    <a:pt x="462" y="30"/>
                  </a:lnTo>
                  <a:lnTo>
                    <a:pt x="468" y="30"/>
                  </a:lnTo>
                  <a:lnTo>
                    <a:pt x="474" y="30"/>
                  </a:lnTo>
                  <a:lnTo>
                    <a:pt x="480" y="36"/>
                  </a:lnTo>
                  <a:lnTo>
                    <a:pt x="486" y="36"/>
                  </a:lnTo>
                  <a:lnTo>
                    <a:pt x="486" y="42"/>
                  </a:lnTo>
                  <a:lnTo>
                    <a:pt x="492" y="42"/>
                  </a:lnTo>
                  <a:lnTo>
                    <a:pt x="498" y="42"/>
                  </a:lnTo>
                  <a:lnTo>
                    <a:pt x="504" y="48"/>
                  </a:lnTo>
                  <a:lnTo>
                    <a:pt x="510" y="48"/>
                  </a:lnTo>
                  <a:lnTo>
                    <a:pt x="510" y="54"/>
                  </a:lnTo>
                  <a:lnTo>
                    <a:pt x="516" y="54"/>
                  </a:lnTo>
                  <a:lnTo>
                    <a:pt x="516" y="60"/>
                  </a:lnTo>
                  <a:lnTo>
                    <a:pt x="522" y="60"/>
                  </a:lnTo>
                  <a:lnTo>
                    <a:pt x="528" y="66"/>
                  </a:lnTo>
                  <a:lnTo>
                    <a:pt x="534" y="66"/>
                  </a:lnTo>
                  <a:lnTo>
                    <a:pt x="540" y="72"/>
                  </a:lnTo>
                  <a:lnTo>
                    <a:pt x="546" y="78"/>
                  </a:lnTo>
                  <a:lnTo>
                    <a:pt x="552" y="84"/>
                  </a:lnTo>
                  <a:lnTo>
                    <a:pt x="558" y="84"/>
                  </a:lnTo>
                  <a:lnTo>
                    <a:pt x="564" y="90"/>
                  </a:lnTo>
                  <a:lnTo>
                    <a:pt x="570" y="96"/>
                  </a:lnTo>
                  <a:lnTo>
                    <a:pt x="576" y="102"/>
                  </a:lnTo>
                  <a:lnTo>
                    <a:pt x="582" y="102"/>
                  </a:lnTo>
                  <a:lnTo>
                    <a:pt x="582" y="108"/>
                  </a:lnTo>
                  <a:lnTo>
                    <a:pt x="588" y="108"/>
                  </a:lnTo>
                  <a:lnTo>
                    <a:pt x="588" y="114"/>
                  </a:lnTo>
                  <a:lnTo>
                    <a:pt x="594" y="114"/>
                  </a:lnTo>
                  <a:lnTo>
                    <a:pt x="594" y="120"/>
                  </a:lnTo>
                  <a:lnTo>
                    <a:pt x="600" y="120"/>
                  </a:lnTo>
                  <a:lnTo>
                    <a:pt x="606" y="126"/>
                  </a:lnTo>
                  <a:lnTo>
                    <a:pt x="612" y="132"/>
                  </a:lnTo>
                  <a:lnTo>
                    <a:pt x="618" y="138"/>
                  </a:lnTo>
                  <a:lnTo>
                    <a:pt x="624" y="144"/>
                  </a:lnTo>
                  <a:lnTo>
                    <a:pt x="630" y="150"/>
                  </a:lnTo>
                  <a:lnTo>
                    <a:pt x="636" y="150"/>
                  </a:lnTo>
                  <a:lnTo>
                    <a:pt x="636" y="156"/>
                  </a:lnTo>
                  <a:lnTo>
                    <a:pt x="642" y="156"/>
                  </a:lnTo>
                  <a:lnTo>
                    <a:pt x="642" y="162"/>
                  </a:lnTo>
                  <a:lnTo>
                    <a:pt x="648" y="162"/>
                  </a:lnTo>
                  <a:lnTo>
                    <a:pt x="648" y="168"/>
                  </a:lnTo>
                  <a:lnTo>
                    <a:pt x="654" y="168"/>
                  </a:lnTo>
                  <a:lnTo>
                    <a:pt x="660" y="174"/>
                  </a:lnTo>
                  <a:lnTo>
                    <a:pt x="666" y="180"/>
                  </a:lnTo>
                  <a:lnTo>
                    <a:pt x="666" y="186"/>
                  </a:lnTo>
                  <a:lnTo>
                    <a:pt x="672" y="186"/>
                  </a:lnTo>
                  <a:lnTo>
                    <a:pt x="672" y="192"/>
                  </a:lnTo>
                  <a:lnTo>
                    <a:pt x="678" y="192"/>
                  </a:lnTo>
                  <a:lnTo>
                    <a:pt x="684" y="198"/>
                  </a:lnTo>
                  <a:lnTo>
                    <a:pt x="690" y="204"/>
                  </a:lnTo>
                  <a:lnTo>
                    <a:pt x="696" y="210"/>
                  </a:lnTo>
                  <a:lnTo>
                    <a:pt x="696" y="216"/>
                  </a:lnTo>
                  <a:lnTo>
                    <a:pt x="702" y="216"/>
                  </a:lnTo>
                  <a:lnTo>
                    <a:pt x="708" y="222"/>
                  </a:lnTo>
                  <a:lnTo>
                    <a:pt x="714" y="228"/>
                  </a:lnTo>
                  <a:lnTo>
                    <a:pt x="720" y="234"/>
                  </a:lnTo>
                  <a:lnTo>
                    <a:pt x="720" y="240"/>
                  </a:lnTo>
                  <a:lnTo>
                    <a:pt x="726" y="240"/>
                  </a:lnTo>
                  <a:lnTo>
                    <a:pt x="732" y="246"/>
                  </a:lnTo>
                  <a:lnTo>
                    <a:pt x="738" y="252"/>
                  </a:lnTo>
                  <a:lnTo>
                    <a:pt x="744" y="258"/>
                  </a:lnTo>
                  <a:lnTo>
                    <a:pt x="744" y="264"/>
                  </a:lnTo>
                  <a:lnTo>
                    <a:pt x="750" y="264"/>
                  </a:lnTo>
                  <a:lnTo>
                    <a:pt x="750" y="270"/>
                  </a:lnTo>
                  <a:lnTo>
                    <a:pt x="756" y="270"/>
                  </a:lnTo>
                  <a:lnTo>
                    <a:pt x="762" y="276"/>
                  </a:lnTo>
                  <a:lnTo>
                    <a:pt x="768" y="282"/>
                  </a:lnTo>
                  <a:lnTo>
                    <a:pt x="768" y="288"/>
                  </a:lnTo>
                  <a:lnTo>
                    <a:pt x="774" y="288"/>
                  </a:lnTo>
                  <a:lnTo>
                    <a:pt x="774" y="294"/>
                  </a:lnTo>
                  <a:lnTo>
                    <a:pt x="780" y="294"/>
                  </a:lnTo>
                  <a:lnTo>
                    <a:pt x="786" y="300"/>
                  </a:lnTo>
                  <a:lnTo>
                    <a:pt x="792" y="306"/>
                  </a:lnTo>
                  <a:lnTo>
                    <a:pt x="792" y="312"/>
                  </a:lnTo>
                  <a:lnTo>
                    <a:pt x="798" y="312"/>
                  </a:lnTo>
                  <a:lnTo>
                    <a:pt x="798" y="318"/>
                  </a:lnTo>
                  <a:lnTo>
                    <a:pt x="804" y="318"/>
                  </a:lnTo>
                  <a:lnTo>
                    <a:pt x="810" y="324"/>
                  </a:lnTo>
                  <a:lnTo>
                    <a:pt x="816" y="330"/>
                  </a:lnTo>
                  <a:lnTo>
                    <a:pt x="822" y="336"/>
                  </a:lnTo>
                  <a:lnTo>
                    <a:pt x="828" y="342"/>
                  </a:lnTo>
                  <a:lnTo>
                    <a:pt x="834" y="348"/>
                  </a:lnTo>
                  <a:lnTo>
                    <a:pt x="840" y="354"/>
                  </a:lnTo>
                  <a:lnTo>
                    <a:pt x="846" y="360"/>
                  </a:lnTo>
                  <a:lnTo>
                    <a:pt x="852" y="366"/>
                  </a:lnTo>
                  <a:lnTo>
                    <a:pt x="858" y="372"/>
                  </a:lnTo>
                  <a:lnTo>
                    <a:pt x="864" y="372"/>
                  </a:lnTo>
                  <a:lnTo>
                    <a:pt x="864" y="378"/>
                  </a:lnTo>
                  <a:lnTo>
                    <a:pt x="870" y="378"/>
                  </a:lnTo>
                </a:path>
              </a:pathLst>
            </a:custGeom>
            <a:ln>
              <a:headEnd/>
              <a:tailEnd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7468" name="Freeform 11"/>
            <p:cNvSpPr>
              <a:spLocks/>
            </p:cNvSpPr>
            <p:nvPr/>
          </p:nvSpPr>
          <p:spPr bwMode="auto">
            <a:xfrm>
              <a:off x="3921" y="2562"/>
              <a:ext cx="798" cy="408"/>
            </a:xfrm>
            <a:custGeom>
              <a:avLst/>
              <a:gdLst>
                <a:gd name="T0" fmla="*/ 6 w 798"/>
                <a:gd name="T1" fmla="*/ 306 h 408"/>
                <a:gd name="T2" fmla="*/ 24 w 798"/>
                <a:gd name="T3" fmla="*/ 312 h 408"/>
                <a:gd name="T4" fmla="*/ 36 w 798"/>
                <a:gd name="T5" fmla="*/ 324 h 408"/>
                <a:gd name="T6" fmla="*/ 48 w 798"/>
                <a:gd name="T7" fmla="*/ 336 h 408"/>
                <a:gd name="T8" fmla="*/ 66 w 798"/>
                <a:gd name="T9" fmla="*/ 342 h 408"/>
                <a:gd name="T10" fmla="*/ 78 w 798"/>
                <a:gd name="T11" fmla="*/ 354 h 408"/>
                <a:gd name="T12" fmla="*/ 90 w 798"/>
                <a:gd name="T13" fmla="*/ 360 h 408"/>
                <a:gd name="T14" fmla="*/ 102 w 798"/>
                <a:gd name="T15" fmla="*/ 372 h 408"/>
                <a:gd name="T16" fmla="*/ 120 w 798"/>
                <a:gd name="T17" fmla="*/ 378 h 408"/>
                <a:gd name="T18" fmla="*/ 132 w 798"/>
                <a:gd name="T19" fmla="*/ 384 h 408"/>
                <a:gd name="T20" fmla="*/ 144 w 798"/>
                <a:gd name="T21" fmla="*/ 390 h 408"/>
                <a:gd name="T22" fmla="*/ 156 w 798"/>
                <a:gd name="T23" fmla="*/ 396 h 408"/>
                <a:gd name="T24" fmla="*/ 174 w 798"/>
                <a:gd name="T25" fmla="*/ 396 h 408"/>
                <a:gd name="T26" fmla="*/ 186 w 798"/>
                <a:gd name="T27" fmla="*/ 402 h 408"/>
                <a:gd name="T28" fmla="*/ 198 w 798"/>
                <a:gd name="T29" fmla="*/ 402 h 408"/>
                <a:gd name="T30" fmla="*/ 210 w 798"/>
                <a:gd name="T31" fmla="*/ 408 h 408"/>
                <a:gd name="T32" fmla="*/ 228 w 798"/>
                <a:gd name="T33" fmla="*/ 408 h 408"/>
                <a:gd name="T34" fmla="*/ 240 w 798"/>
                <a:gd name="T35" fmla="*/ 408 h 408"/>
                <a:gd name="T36" fmla="*/ 252 w 798"/>
                <a:gd name="T37" fmla="*/ 408 h 408"/>
                <a:gd name="T38" fmla="*/ 270 w 798"/>
                <a:gd name="T39" fmla="*/ 408 h 408"/>
                <a:gd name="T40" fmla="*/ 282 w 798"/>
                <a:gd name="T41" fmla="*/ 402 h 408"/>
                <a:gd name="T42" fmla="*/ 294 w 798"/>
                <a:gd name="T43" fmla="*/ 402 h 408"/>
                <a:gd name="T44" fmla="*/ 306 w 798"/>
                <a:gd name="T45" fmla="*/ 396 h 408"/>
                <a:gd name="T46" fmla="*/ 324 w 798"/>
                <a:gd name="T47" fmla="*/ 396 h 408"/>
                <a:gd name="T48" fmla="*/ 336 w 798"/>
                <a:gd name="T49" fmla="*/ 390 h 408"/>
                <a:gd name="T50" fmla="*/ 348 w 798"/>
                <a:gd name="T51" fmla="*/ 384 h 408"/>
                <a:gd name="T52" fmla="*/ 360 w 798"/>
                <a:gd name="T53" fmla="*/ 378 h 408"/>
                <a:gd name="T54" fmla="*/ 378 w 798"/>
                <a:gd name="T55" fmla="*/ 372 h 408"/>
                <a:gd name="T56" fmla="*/ 390 w 798"/>
                <a:gd name="T57" fmla="*/ 366 h 408"/>
                <a:gd name="T58" fmla="*/ 402 w 798"/>
                <a:gd name="T59" fmla="*/ 354 h 408"/>
                <a:gd name="T60" fmla="*/ 414 w 798"/>
                <a:gd name="T61" fmla="*/ 348 h 408"/>
                <a:gd name="T62" fmla="*/ 432 w 798"/>
                <a:gd name="T63" fmla="*/ 336 h 408"/>
                <a:gd name="T64" fmla="*/ 444 w 798"/>
                <a:gd name="T65" fmla="*/ 330 h 408"/>
                <a:gd name="T66" fmla="*/ 456 w 798"/>
                <a:gd name="T67" fmla="*/ 318 h 408"/>
                <a:gd name="T68" fmla="*/ 474 w 798"/>
                <a:gd name="T69" fmla="*/ 306 h 408"/>
                <a:gd name="T70" fmla="*/ 486 w 798"/>
                <a:gd name="T71" fmla="*/ 294 h 408"/>
                <a:gd name="T72" fmla="*/ 498 w 798"/>
                <a:gd name="T73" fmla="*/ 282 h 408"/>
                <a:gd name="T74" fmla="*/ 510 w 798"/>
                <a:gd name="T75" fmla="*/ 270 h 408"/>
                <a:gd name="T76" fmla="*/ 528 w 798"/>
                <a:gd name="T77" fmla="*/ 258 h 408"/>
                <a:gd name="T78" fmla="*/ 540 w 798"/>
                <a:gd name="T79" fmla="*/ 246 h 408"/>
                <a:gd name="T80" fmla="*/ 552 w 798"/>
                <a:gd name="T81" fmla="*/ 234 h 408"/>
                <a:gd name="T82" fmla="*/ 564 w 798"/>
                <a:gd name="T83" fmla="*/ 222 h 408"/>
                <a:gd name="T84" fmla="*/ 582 w 798"/>
                <a:gd name="T85" fmla="*/ 204 h 408"/>
                <a:gd name="T86" fmla="*/ 594 w 798"/>
                <a:gd name="T87" fmla="*/ 192 h 408"/>
                <a:gd name="T88" fmla="*/ 606 w 798"/>
                <a:gd name="T89" fmla="*/ 180 h 408"/>
                <a:gd name="T90" fmla="*/ 624 w 798"/>
                <a:gd name="T91" fmla="*/ 162 h 408"/>
                <a:gd name="T92" fmla="*/ 636 w 798"/>
                <a:gd name="T93" fmla="*/ 150 h 408"/>
                <a:gd name="T94" fmla="*/ 648 w 798"/>
                <a:gd name="T95" fmla="*/ 138 h 408"/>
                <a:gd name="T96" fmla="*/ 660 w 798"/>
                <a:gd name="T97" fmla="*/ 126 h 408"/>
                <a:gd name="T98" fmla="*/ 678 w 798"/>
                <a:gd name="T99" fmla="*/ 108 h 408"/>
                <a:gd name="T100" fmla="*/ 690 w 798"/>
                <a:gd name="T101" fmla="*/ 96 h 408"/>
                <a:gd name="T102" fmla="*/ 702 w 798"/>
                <a:gd name="T103" fmla="*/ 84 h 408"/>
                <a:gd name="T104" fmla="*/ 714 w 798"/>
                <a:gd name="T105" fmla="*/ 72 h 408"/>
                <a:gd name="T106" fmla="*/ 732 w 798"/>
                <a:gd name="T107" fmla="*/ 60 h 408"/>
                <a:gd name="T108" fmla="*/ 744 w 798"/>
                <a:gd name="T109" fmla="*/ 48 h 408"/>
                <a:gd name="T110" fmla="*/ 756 w 798"/>
                <a:gd name="T111" fmla="*/ 36 h 408"/>
                <a:gd name="T112" fmla="*/ 768 w 798"/>
                <a:gd name="T113" fmla="*/ 24 h 408"/>
                <a:gd name="T114" fmla="*/ 786 w 798"/>
                <a:gd name="T115" fmla="*/ 12 h 408"/>
                <a:gd name="T116" fmla="*/ 798 w 798"/>
                <a:gd name="T117" fmla="*/ 0 h 408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798" h="408">
                  <a:moveTo>
                    <a:pt x="0" y="294"/>
                  </a:moveTo>
                  <a:lnTo>
                    <a:pt x="0" y="300"/>
                  </a:lnTo>
                  <a:lnTo>
                    <a:pt x="6" y="300"/>
                  </a:lnTo>
                  <a:lnTo>
                    <a:pt x="6" y="306"/>
                  </a:lnTo>
                  <a:lnTo>
                    <a:pt x="12" y="306"/>
                  </a:lnTo>
                  <a:lnTo>
                    <a:pt x="18" y="306"/>
                  </a:lnTo>
                  <a:lnTo>
                    <a:pt x="18" y="312"/>
                  </a:lnTo>
                  <a:lnTo>
                    <a:pt x="24" y="312"/>
                  </a:lnTo>
                  <a:lnTo>
                    <a:pt x="24" y="318"/>
                  </a:lnTo>
                  <a:lnTo>
                    <a:pt x="30" y="318"/>
                  </a:lnTo>
                  <a:lnTo>
                    <a:pt x="30" y="324"/>
                  </a:lnTo>
                  <a:lnTo>
                    <a:pt x="36" y="324"/>
                  </a:lnTo>
                  <a:lnTo>
                    <a:pt x="42" y="330"/>
                  </a:lnTo>
                  <a:lnTo>
                    <a:pt x="48" y="330"/>
                  </a:lnTo>
                  <a:lnTo>
                    <a:pt x="48" y="336"/>
                  </a:lnTo>
                  <a:lnTo>
                    <a:pt x="54" y="336"/>
                  </a:lnTo>
                  <a:lnTo>
                    <a:pt x="54" y="342"/>
                  </a:lnTo>
                  <a:lnTo>
                    <a:pt x="60" y="342"/>
                  </a:lnTo>
                  <a:lnTo>
                    <a:pt x="66" y="342"/>
                  </a:lnTo>
                  <a:lnTo>
                    <a:pt x="66" y="348"/>
                  </a:lnTo>
                  <a:lnTo>
                    <a:pt x="72" y="348"/>
                  </a:lnTo>
                  <a:lnTo>
                    <a:pt x="72" y="354"/>
                  </a:lnTo>
                  <a:lnTo>
                    <a:pt x="78" y="354"/>
                  </a:lnTo>
                  <a:lnTo>
                    <a:pt x="84" y="360"/>
                  </a:lnTo>
                  <a:lnTo>
                    <a:pt x="90" y="360"/>
                  </a:lnTo>
                  <a:lnTo>
                    <a:pt x="96" y="366"/>
                  </a:lnTo>
                  <a:lnTo>
                    <a:pt x="102" y="366"/>
                  </a:lnTo>
                  <a:lnTo>
                    <a:pt x="102" y="372"/>
                  </a:lnTo>
                  <a:lnTo>
                    <a:pt x="108" y="372"/>
                  </a:lnTo>
                  <a:lnTo>
                    <a:pt x="114" y="372"/>
                  </a:lnTo>
                  <a:lnTo>
                    <a:pt x="120" y="378"/>
                  </a:lnTo>
                  <a:lnTo>
                    <a:pt x="126" y="378"/>
                  </a:lnTo>
                  <a:lnTo>
                    <a:pt x="126" y="384"/>
                  </a:lnTo>
                  <a:lnTo>
                    <a:pt x="132" y="384"/>
                  </a:lnTo>
                  <a:lnTo>
                    <a:pt x="138" y="384"/>
                  </a:lnTo>
                  <a:lnTo>
                    <a:pt x="144" y="390"/>
                  </a:lnTo>
                  <a:lnTo>
                    <a:pt x="150" y="390"/>
                  </a:lnTo>
                  <a:lnTo>
                    <a:pt x="156" y="390"/>
                  </a:lnTo>
                  <a:lnTo>
                    <a:pt x="156" y="396"/>
                  </a:lnTo>
                  <a:lnTo>
                    <a:pt x="162" y="396"/>
                  </a:lnTo>
                  <a:lnTo>
                    <a:pt x="168" y="396"/>
                  </a:lnTo>
                  <a:lnTo>
                    <a:pt x="174" y="396"/>
                  </a:lnTo>
                  <a:lnTo>
                    <a:pt x="180" y="402"/>
                  </a:lnTo>
                  <a:lnTo>
                    <a:pt x="186" y="402"/>
                  </a:lnTo>
                  <a:lnTo>
                    <a:pt x="192" y="402"/>
                  </a:lnTo>
                  <a:lnTo>
                    <a:pt x="198" y="402"/>
                  </a:lnTo>
                  <a:lnTo>
                    <a:pt x="204" y="402"/>
                  </a:lnTo>
                  <a:lnTo>
                    <a:pt x="204" y="408"/>
                  </a:lnTo>
                  <a:lnTo>
                    <a:pt x="210" y="408"/>
                  </a:lnTo>
                  <a:lnTo>
                    <a:pt x="216" y="408"/>
                  </a:lnTo>
                  <a:lnTo>
                    <a:pt x="222" y="408"/>
                  </a:lnTo>
                  <a:lnTo>
                    <a:pt x="228" y="408"/>
                  </a:lnTo>
                  <a:lnTo>
                    <a:pt x="234" y="408"/>
                  </a:lnTo>
                  <a:lnTo>
                    <a:pt x="240" y="408"/>
                  </a:lnTo>
                  <a:lnTo>
                    <a:pt x="246" y="408"/>
                  </a:lnTo>
                  <a:lnTo>
                    <a:pt x="252" y="408"/>
                  </a:lnTo>
                  <a:lnTo>
                    <a:pt x="258" y="408"/>
                  </a:lnTo>
                  <a:lnTo>
                    <a:pt x="264" y="408"/>
                  </a:lnTo>
                  <a:lnTo>
                    <a:pt x="270" y="408"/>
                  </a:lnTo>
                  <a:lnTo>
                    <a:pt x="276" y="408"/>
                  </a:lnTo>
                  <a:lnTo>
                    <a:pt x="282" y="402"/>
                  </a:lnTo>
                  <a:lnTo>
                    <a:pt x="288" y="402"/>
                  </a:lnTo>
                  <a:lnTo>
                    <a:pt x="294" y="402"/>
                  </a:lnTo>
                  <a:lnTo>
                    <a:pt x="300" y="402"/>
                  </a:lnTo>
                  <a:lnTo>
                    <a:pt x="306" y="402"/>
                  </a:lnTo>
                  <a:lnTo>
                    <a:pt x="306" y="396"/>
                  </a:lnTo>
                  <a:lnTo>
                    <a:pt x="312" y="396"/>
                  </a:lnTo>
                  <a:lnTo>
                    <a:pt x="318" y="396"/>
                  </a:lnTo>
                  <a:lnTo>
                    <a:pt x="324" y="396"/>
                  </a:lnTo>
                  <a:lnTo>
                    <a:pt x="330" y="390"/>
                  </a:lnTo>
                  <a:lnTo>
                    <a:pt x="336" y="390"/>
                  </a:lnTo>
                  <a:lnTo>
                    <a:pt x="342" y="390"/>
                  </a:lnTo>
                  <a:lnTo>
                    <a:pt x="348" y="384"/>
                  </a:lnTo>
                  <a:lnTo>
                    <a:pt x="354" y="384"/>
                  </a:lnTo>
                  <a:lnTo>
                    <a:pt x="360" y="378"/>
                  </a:lnTo>
                  <a:lnTo>
                    <a:pt x="366" y="378"/>
                  </a:lnTo>
                  <a:lnTo>
                    <a:pt x="372" y="378"/>
                  </a:lnTo>
                  <a:lnTo>
                    <a:pt x="372" y="372"/>
                  </a:lnTo>
                  <a:lnTo>
                    <a:pt x="378" y="372"/>
                  </a:lnTo>
                  <a:lnTo>
                    <a:pt x="384" y="366"/>
                  </a:lnTo>
                  <a:lnTo>
                    <a:pt x="390" y="366"/>
                  </a:lnTo>
                  <a:lnTo>
                    <a:pt x="396" y="360"/>
                  </a:lnTo>
                  <a:lnTo>
                    <a:pt x="402" y="360"/>
                  </a:lnTo>
                  <a:lnTo>
                    <a:pt x="402" y="354"/>
                  </a:lnTo>
                  <a:lnTo>
                    <a:pt x="408" y="354"/>
                  </a:lnTo>
                  <a:lnTo>
                    <a:pt x="414" y="348"/>
                  </a:lnTo>
                  <a:lnTo>
                    <a:pt x="420" y="342"/>
                  </a:lnTo>
                  <a:lnTo>
                    <a:pt x="426" y="342"/>
                  </a:lnTo>
                  <a:lnTo>
                    <a:pt x="432" y="336"/>
                  </a:lnTo>
                  <a:lnTo>
                    <a:pt x="438" y="330"/>
                  </a:lnTo>
                  <a:lnTo>
                    <a:pt x="444" y="330"/>
                  </a:lnTo>
                  <a:lnTo>
                    <a:pt x="450" y="324"/>
                  </a:lnTo>
                  <a:lnTo>
                    <a:pt x="456" y="318"/>
                  </a:lnTo>
                  <a:lnTo>
                    <a:pt x="462" y="312"/>
                  </a:lnTo>
                  <a:lnTo>
                    <a:pt x="468" y="312"/>
                  </a:lnTo>
                  <a:lnTo>
                    <a:pt x="474" y="306"/>
                  </a:lnTo>
                  <a:lnTo>
                    <a:pt x="480" y="300"/>
                  </a:lnTo>
                  <a:lnTo>
                    <a:pt x="486" y="294"/>
                  </a:lnTo>
                  <a:lnTo>
                    <a:pt x="492" y="288"/>
                  </a:lnTo>
                  <a:lnTo>
                    <a:pt x="498" y="288"/>
                  </a:lnTo>
                  <a:lnTo>
                    <a:pt x="498" y="282"/>
                  </a:lnTo>
                  <a:lnTo>
                    <a:pt x="504" y="282"/>
                  </a:lnTo>
                  <a:lnTo>
                    <a:pt x="504" y="276"/>
                  </a:lnTo>
                  <a:lnTo>
                    <a:pt x="510" y="276"/>
                  </a:lnTo>
                  <a:lnTo>
                    <a:pt x="510" y="270"/>
                  </a:lnTo>
                  <a:lnTo>
                    <a:pt x="516" y="270"/>
                  </a:lnTo>
                  <a:lnTo>
                    <a:pt x="522" y="264"/>
                  </a:lnTo>
                  <a:lnTo>
                    <a:pt x="528" y="258"/>
                  </a:lnTo>
                  <a:lnTo>
                    <a:pt x="534" y="252"/>
                  </a:lnTo>
                  <a:lnTo>
                    <a:pt x="534" y="246"/>
                  </a:lnTo>
                  <a:lnTo>
                    <a:pt x="540" y="246"/>
                  </a:lnTo>
                  <a:lnTo>
                    <a:pt x="540" y="240"/>
                  </a:lnTo>
                  <a:lnTo>
                    <a:pt x="546" y="240"/>
                  </a:lnTo>
                  <a:lnTo>
                    <a:pt x="552" y="234"/>
                  </a:lnTo>
                  <a:lnTo>
                    <a:pt x="558" y="228"/>
                  </a:lnTo>
                  <a:lnTo>
                    <a:pt x="564" y="222"/>
                  </a:lnTo>
                  <a:lnTo>
                    <a:pt x="570" y="216"/>
                  </a:lnTo>
                  <a:lnTo>
                    <a:pt x="576" y="210"/>
                  </a:lnTo>
                  <a:lnTo>
                    <a:pt x="582" y="204"/>
                  </a:lnTo>
                  <a:lnTo>
                    <a:pt x="588" y="198"/>
                  </a:lnTo>
                  <a:lnTo>
                    <a:pt x="594" y="192"/>
                  </a:lnTo>
                  <a:lnTo>
                    <a:pt x="600" y="186"/>
                  </a:lnTo>
                  <a:lnTo>
                    <a:pt x="606" y="180"/>
                  </a:lnTo>
                  <a:lnTo>
                    <a:pt x="612" y="174"/>
                  </a:lnTo>
                  <a:lnTo>
                    <a:pt x="618" y="168"/>
                  </a:lnTo>
                  <a:lnTo>
                    <a:pt x="624" y="162"/>
                  </a:lnTo>
                  <a:lnTo>
                    <a:pt x="630" y="156"/>
                  </a:lnTo>
                  <a:lnTo>
                    <a:pt x="636" y="150"/>
                  </a:lnTo>
                  <a:lnTo>
                    <a:pt x="642" y="144"/>
                  </a:lnTo>
                  <a:lnTo>
                    <a:pt x="642" y="138"/>
                  </a:lnTo>
                  <a:lnTo>
                    <a:pt x="648" y="138"/>
                  </a:lnTo>
                  <a:lnTo>
                    <a:pt x="654" y="132"/>
                  </a:lnTo>
                  <a:lnTo>
                    <a:pt x="660" y="126"/>
                  </a:lnTo>
                  <a:lnTo>
                    <a:pt x="666" y="120"/>
                  </a:lnTo>
                  <a:lnTo>
                    <a:pt x="666" y="114"/>
                  </a:lnTo>
                  <a:lnTo>
                    <a:pt x="672" y="114"/>
                  </a:lnTo>
                  <a:lnTo>
                    <a:pt x="678" y="108"/>
                  </a:lnTo>
                  <a:lnTo>
                    <a:pt x="684" y="102"/>
                  </a:lnTo>
                  <a:lnTo>
                    <a:pt x="690" y="96"/>
                  </a:lnTo>
                  <a:lnTo>
                    <a:pt x="696" y="90"/>
                  </a:lnTo>
                  <a:lnTo>
                    <a:pt x="702" y="84"/>
                  </a:lnTo>
                  <a:lnTo>
                    <a:pt x="708" y="78"/>
                  </a:lnTo>
                  <a:lnTo>
                    <a:pt x="714" y="72"/>
                  </a:lnTo>
                  <a:lnTo>
                    <a:pt x="720" y="66"/>
                  </a:lnTo>
                  <a:lnTo>
                    <a:pt x="726" y="66"/>
                  </a:lnTo>
                  <a:lnTo>
                    <a:pt x="726" y="60"/>
                  </a:lnTo>
                  <a:lnTo>
                    <a:pt x="732" y="60"/>
                  </a:lnTo>
                  <a:lnTo>
                    <a:pt x="732" y="54"/>
                  </a:lnTo>
                  <a:lnTo>
                    <a:pt x="738" y="54"/>
                  </a:lnTo>
                  <a:lnTo>
                    <a:pt x="738" y="48"/>
                  </a:lnTo>
                  <a:lnTo>
                    <a:pt x="744" y="48"/>
                  </a:lnTo>
                  <a:lnTo>
                    <a:pt x="744" y="42"/>
                  </a:lnTo>
                  <a:lnTo>
                    <a:pt x="750" y="42"/>
                  </a:lnTo>
                  <a:lnTo>
                    <a:pt x="756" y="36"/>
                  </a:lnTo>
                  <a:lnTo>
                    <a:pt x="762" y="30"/>
                  </a:lnTo>
                  <a:lnTo>
                    <a:pt x="768" y="24"/>
                  </a:lnTo>
                  <a:lnTo>
                    <a:pt x="774" y="18"/>
                  </a:lnTo>
                  <a:lnTo>
                    <a:pt x="780" y="18"/>
                  </a:lnTo>
                  <a:lnTo>
                    <a:pt x="780" y="12"/>
                  </a:lnTo>
                  <a:lnTo>
                    <a:pt x="786" y="12"/>
                  </a:lnTo>
                  <a:lnTo>
                    <a:pt x="786" y="6"/>
                  </a:lnTo>
                  <a:lnTo>
                    <a:pt x="792" y="6"/>
                  </a:lnTo>
                  <a:lnTo>
                    <a:pt x="792" y="0"/>
                  </a:lnTo>
                  <a:lnTo>
                    <a:pt x="798" y="0"/>
                  </a:lnTo>
                </a:path>
              </a:pathLst>
            </a:custGeom>
            <a:ln>
              <a:headEnd/>
              <a:tailEnd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17416" name="Object 12"/>
          <p:cNvGraphicFramePr>
            <a:graphicFrameLocks noChangeAspect="1"/>
          </p:cNvGraphicFramePr>
          <p:nvPr/>
        </p:nvGraphicFramePr>
        <p:xfrm>
          <a:off x="7331075" y="3767138"/>
          <a:ext cx="1431925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3" name="Equation" r:id="rId9" imgW="542953" imgH="171450" progId="Equation.3">
                  <p:embed/>
                </p:oleObj>
              </mc:Choice>
              <mc:Fallback>
                <p:oleObj name="Equation" r:id="rId9" imgW="542953" imgH="17145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31075" y="3767138"/>
                        <a:ext cx="1431925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09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3686316"/>
              </p:ext>
            </p:extLst>
          </p:nvPr>
        </p:nvGraphicFramePr>
        <p:xfrm>
          <a:off x="5217435" y="2354910"/>
          <a:ext cx="2073220" cy="12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4" name="Equation" r:id="rId11" imgW="927000" imgH="558720" progId="Equation.DSMT4">
                  <p:embed/>
                </p:oleObj>
              </mc:Choice>
              <mc:Fallback>
                <p:oleObj name="Equation" r:id="rId11" imgW="927000" imgH="558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7435" y="2354910"/>
                        <a:ext cx="2073220" cy="126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10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1464657"/>
              </p:ext>
            </p:extLst>
          </p:nvPr>
        </p:nvGraphicFramePr>
        <p:xfrm>
          <a:off x="1201405" y="1953938"/>
          <a:ext cx="2512382" cy="118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5" name="Equation" r:id="rId13" imgW="1193760" imgH="558720" progId="Equation.DSMT4">
                  <p:embed/>
                </p:oleObj>
              </mc:Choice>
              <mc:Fallback>
                <p:oleObj name="Equation" r:id="rId13" imgW="1193760" imgH="558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1405" y="1953938"/>
                        <a:ext cx="2512382" cy="118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6511" name="Group 15"/>
          <p:cNvGrpSpPr>
            <a:grpSpLocks/>
          </p:cNvGrpSpPr>
          <p:nvPr/>
        </p:nvGrpSpPr>
        <p:grpSpPr bwMode="auto">
          <a:xfrm>
            <a:off x="1958975" y="2906713"/>
            <a:ext cx="5214938" cy="3152775"/>
            <a:chOff x="1623" y="1728"/>
            <a:chExt cx="2790" cy="1986"/>
          </a:xfrm>
        </p:grpSpPr>
        <p:sp>
          <p:nvSpPr>
            <p:cNvPr id="17461" name="Freeform 16"/>
            <p:cNvSpPr>
              <a:spLocks/>
            </p:cNvSpPr>
            <p:nvPr/>
          </p:nvSpPr>
          <p:spPr bwMode="auto">
            <a:xfrm>
              <a:off x="1623" y="2550"/>
              <a:ext cx="870" cy="1164"/>
            </a:xfrm>
            <a:custGeom>
              <a:avLst/>
              <a:gdLst>
                <a:gd name="T0" fmla="*/ 12 w 870"/>
                <a:gd name="T1" fmla="*/ 1050 h 1164"/>
                <a:gd name="T2" fmla="*/ 30 w 870"/>
                <a:gd name="T3" fmla="*/ 912 h 1164"/>
                <a:gd name="T4" fmla="*/ 48 w 870"/>
                <a:gd name="T5" fmla="*/ 786 h 1164"/>
                <a:gd name="T6" fmla="*/ 66 w 870"/>
                <a:gd name="T7" fmla="*/ 672 h 1164"/>
                <a:gd name="T8" fmla="*/ 84 w 870"/>
                <a:gd name="T9" fmla="*/ 576 h 1164"/>
                <a:gd name="T10" fmla="*/ 96 w 870"/>
                <a:gd name="T11" fmla="*/ 486 h 1164"/>
                <a:gd name="T12" fmla="*/ 114 w 870"/>
                <a:gd name="T13" fmla="*/ 414 h 1164"/>
                <a:gd name="T14" fmla="*/ 132 w 870"/>
                <a:gd name="T15" fmla="*/ 342 h 1164"/>
                <a:gd name="T16" fmla="*/ 150 w 870"/>
                <a:gd name="T17" fmla="*/ 282 h 1164"/>
                <a:gd name="T18" fmla="*/ 168 w 870"/>
                <a:gd name="T19" fmla="*/ 234 h 1164"/>
                <a:gd name="T20" fmla="*/ 186 w 870"/>
                <a:gd name="T21" fmla="*/ 186 h 1164"/>
                <a:gd name="T22" fmla="*/ 198 w 870"/>
                <a:gd name="T23" fmla="*/ 150 h 1164"/>
                <a:gd name="T24" fmla="*/ 216 w 870"/>
                <a:gd name="T25" fmla="*/ 114 h 1164"/>
                <a:gd name="T26" fmla="*/ 234 w 870"/>
                <a:gd name="T27" fmla="*/ 84 h 1164"/>
                <a:gd name="T28" fmla="*/ 252 w 870"/>
                <a:gd name="T29" fmla="*/ 60 h 1164"/>
                <a:gd name="T30" fmla="*/ 270 w 870"/>
                <a:gd name="T31" fmla="*/ 42 h 1164"/>
                <a:gd name="T32" fmla="*/ 288 w 870"/>
                <a:gd name="T33" fmla="*/ 30 h 1164"/>
                <a:gd name="T34" fmla="*/ 300 w 870"/>
                <a:gd name="T35" fmla="*/ 18 h 1164"/>
                <a:gd name="T36" fmla="*/ 318 w 870"/>
                <a:gd name="T37" fmla="*/ 6 h 1164"/>
                <a:gd name="T38" fmla="*/ 336 w 870"/>
                <a:gd name="T39" fmla="*/ 0 h 1164"/>
                <a:gd name="T40" fmla="*/ 354 w 870"/>
                <a:gd name="T41" fmla="*/ 0 h 1164"/>
                <a:gd name="T42" fmla="*/ 372 w 870"/>
                <a:gd name="T43" fmla="*/ 0 h 1164"/>
                <a:gd name="T44" fmla="*/ 390 w 870"/>
                <a:gd name="T45" fmla="*/ 0 h 1164"/>
                <a:gd name="T46" fmla="*/ 408 w 870"/>
                <a:gd name="T47" fmla="*/ 6 h 1164"/>
                <a:gd name="T48" fmla="*/ 420 w 870"/>
                <a:gd name="T49" fmla="*/ 12 h 1164"/>
                <a:gd name="T50" fmla="*/ 438 w 870"/>
                <a:gd name="T51" fmla="*/ 18 h 1164"/>
                <a:gd name="T52" fmla="*/ 456 w 870"/>
                <a:gd name="T53" fmla="*/ 30 h 1164"/>
                <a:gd name="T54" fmla="*/ 474 w 870"/>
                <a:gd name="T55" fmla="*/ 36 h 1164"/>
                <a:gd name="T56" fmla="*/ 492 w 870"/>
                <a:gd name="T57" fmla="*/ 48 h 1164"/>
                <a:gd name="T58" fmla="*/ 510 w 870"/>
                <a:gd name="T59" fmla="*/ 60 h 1164"/>
                <a:gd name="T60" fmla="*/ 522 w 870"/>
                <a:gd name="T61" fmla="*/ 78 h 1164"/>
                <a:gd name="T62" fmla="*/ 540 w 870"/>
                <a:gd name="T63" fmla="*/ 90 h 1164"/>
                <a:gd name="T64" fmla="*/ 558 w 870"/>
                <a:gd name="T65" fmla="*/ 108 h 1164"/>
                <a:gd name="T66" fmla="*/ 576 w 870"/>
                <a:gd name="T67" fmla="*/ 120 h 1164"/>
                <a:gd name="T68" fmla="*/ 594 w 870"/>
                <a:gd name="T69" fmla="*/ 138 h 1164"/>
                <a:gd name="T70" fmla="*/ 612 w 870"/>
                <a:gd name="T71" fmla="*/ 156 h 1164"/>
                <a:gd name="T72" fmla="*/ 624 w 870"/>
                <a:gd name="T73" fmla="*/ 168 h 1164"/>
                <a:gd name="T74" fmla="*/ 642 w 870"/>
                <a:gd name="T75" fmla="*/ 186 h 1164"/>
                <a:gd name="T76" fmla="*/ 660 w 870"/>
                <a:gd name="T77" fmla="*/ 204 h 1164"/>
                <a:gd name="T78" fmla="*/ 678 w 870"/>
                <a:gd name="T79" fmla="*/ 222 h 1164"/>
                <a:gd name="T80" fmla="*/ 696 w 870"/>
                <a:gd name="T81" fmla="*/ 240 h 1164"/>
                <a:gd name="T82" fmla="*/ 714 w 870"/>
                <a:gd name="T83" fmla="*/ 252 h 1164"/>
                <a:gd name="T84" fmla="*/ 726 w 870"/>
                <a:gd name="T85" fmla="*/ 270 h 1164"/>
                <a:gd name="T86" fmla="*/ 744 w 870"/>
                <a:gd name="T87" fmla="*/ 288 h 1164"/>
                <a:gd name="T88" fmla="*/ 762 w 870"/>
                <a:gd name="T89" fmla="*/ 300 h 1164"/>
                <a:gd name="T90" fmla="*/ 780 w 870"/>
                <a:gd name="T91" fmla="*/ 312 h 1164"/>
                <a:gd name="T92" fmla="*/ 798 w 870"/>
                <a:gd name="T93" fmla="*/ 330 h 1164"/>
                <a:gd name="T94" fmla="*/ 816 w 870"/>
                <a:gd name="T95" fmla="*/ 342 h 1164"/>
                <a:gd name="T96" fmla="*/ 828 w 870"/>
                <a:gd name="T97" fmla="*/ 354 h 1164"/>
                <a:gd name="T98" fmla="*/ 846 w 870"/>
                <a:gd name="T99" fmla="*/ 366 h 1164"/>
                <a:gd name="T100" fmla="*/ 864 w 870"/>
                <a:gd name="T101" fmla="*/ 378 h 1164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870" h="1164">
                  <a:moveTo>
                    <a:pt x="0" y="1164"/>
                  </a:moveTo>
                  <a:lnTo>
                    <a:pt x="6" y="1140"/>
                  </a:lnTo>
                  <a:lnTo>
                    <a:pt x="6" y="1110"/>
                  </a:lnTo>
                  <a:lnTo>
                    <a:pt x="12" y="1080"/>
                  </a:lnTo>
                  <a:lnTo>
                    <a:pt x="12" y="1050"/>
                  </a:lnTo>
                  <a:lnTo>
                    <a:pt x="18" y="1020"/>
                  </a:lnTo>
                  <a:lnTo>
                    <a:pt x="18" y="990"/>
                  </a:lnTo>
                  <a:lnTo>
                    <a:pt x="24" y="960"/>
                  </a:lnTo>
                  <a:lnTo>
                    <a:pt x="30" y="936"/>
                  </a:lnTo>
                  <a:lnTo>
                    <a:pt x="30" y="912"/>
                  </a:lnTo>
                  <a:lnTo>
                    <a:pt x="36" y="882"/>
                  </a:lnTo>
                  <a:lnTo>
                    <a:pt x="36" y="858"/>
                  </a:lnTo>
                  <a:lnTo>
                    <a:pt x="42" y="834"/>
                  </a:lnTo>
                  <a:lnTo>
                    <a:pt x="42" y="810"/>
                  </a:lnTo>
                  <a:lnTo>
                    <a:pt x="48" y="786"/>
                  </a:lnTo>
                  <a:lnTo>
                    <a:pt x="54" y="762"/>
                  </a:lnTo>
                  <a:lnTo>
                    <a:pt x="54" y="738"/>
                  </a:lnTo>
                  <a:lnTo>
                    <a:pt x="60" y="720"/>
                  </a:lnTo>
                  <a:lnTo>
                    <a:pt x="60" y="696"/>
                  </a:lnTo>
                  <a:lnTo>
                    <a:pt x="66" y="672"/>
                  </a:lnTo>
                  <a:lnTo>
                    <a:pt x="66" y="654"/>
                  </a:lnTo>
                  <a:lnTo>
                    <a:pt x="72" y="636"/>
                  </a:lnTo>
                  <a:lnTo>
                    <a:pt x="78" y="612"/>
                  </a:lnTo>
                  <a:lnTo>
                    <a:pt x="78" y="594"/>
                  </a:lnTo>
                  <a:lnTo>
                    <a:pt x="84" y="576"/>
                  </a:lnTo>
                  <a:lnTo>
                    <a:pt x="84" y="558"/>
                  </a:lnTo>
                  <a:lnTo>
                    <a:pt x="90" y="540"/>
                  </a:lnTo>
                  <a:lnTo>
                    <a:pt x="90" y="522"/>
                  </a:lnTo>
                  <a:lnTo>
                    <a:pt x="96" y="504"/>
                  </a:lnTo>
                  <a:lnTo>
                    <a:pt x="96" y="486"/>
                  </a:lnTo>
                  <a:lnTo>
                    <a:pt x="102" y="474"/>
                  </a:lnTo>
                  <a:lnTo>
                    <a:pt x="108" y="456"/>
                  </a:lnTo>
                  <a:lnTo>
                    <a:pt x="108" y="444"/>
                  </a:lnTo>
                  <a:lnTo>
                    <a:pt x="114" y="426"/>
                  </a:lnTo>
                  <a:lnTo>
                    <a:pt x="114" y="414"/>
                  </a:lnTo>
                  <a:lnTo>
                    <a:pt x="120" y="396"/>
                  </a:lnTo>
                  <a:lnTo>
                    <a:pt x="120" y="384"/>
                  </a:lnTo>
                  <a:lnTo>
                    <a:pt x="126" y="372"/>
                  </a:lnTo>
                  <a:lnTo>
                    <a:pt x="132" y="354"/>
                  </a:lnTo>
                  <a:lnTo>
                    <a:pt x="132" y="342"/>
                  </a:lnTo>
                  <a:lnTo>
                    <a:pt x="138" y="330"/>
                  </a:lnTo>
                  <a:lnTo>
                    <a:pt x="138" y="318"/>
                  </a:lnTo>
                  <a:lnTo>
                    <a:pt x="144" y="306"/>
                  </a:lnTo>
                  <a:lnTo>
                    <a:pt x="144" y="294"/>
                  </a:lnTo>
                  <a:lnTo>
                    <a:pt x="150" y="282"/>
                  </a:lnTo>
                  <a:lnTo>
                    <a:pt x="156" y="270"/>
                  </a:lnTo>
                  <a:lnTo>
                    <a:pt x="156" y="264"/>
                  </a:lnTo>
                  <a:lnTo>
                    <a:pt x="162" y="252"/>
                  </a:lnTo>
                  <a:lnTo>
                    <a:pt x="162" y="240"/>
                  </a:lnTo>
                  <a:lnTo>
                    <a:pt x="168" y="234"/>
                  </a:lnTo>
                  <a:lnTo>
                    <a:pt x="168" y="222"/>
                  </a:lnTo>
                  <a:lnTo>
                    <a:pt x="174" y="210"/>
                  </a:lnTo>
                  <a:lnTo>
                    <a:pt x="180" y="204"/>
                  </a:lnTo>
                  <a:lnTo>
                    <a:pt x="180" y="192"/>
                  </a:lnTo>
                  <a:lnTo>
                    <a:pt x="186" y="186"/>
                  </a:lnTo>
                  <a:lnTo>
                    <a:pt x="186" y="180"/>
                  </a:lnTo>
                  <a:lnTo>
                    <a:pt x="192" y="168"/>
                  </a:lnTo>
                  <a:lnTo>
                    <a:pt x="192" y="162"/>
                  </a:lnTo>
                  <a:lnTo>
                    <a:pt x="198" y="156"/>
                  </a:lnTo>
                  <a:lnTo>
                    <a:pt x="198" y="150"/>
                  </a:lnTo>
                  <a:lnTo>
                    <a:pt x="204" y="138"/>
                  </a:lnTo>
                  <a:lnTo>
                    <a:pt x="210" y="132"/>
                  </a:lnTo>
                  <a:lnTo>
                    <a:pt x="210" y="126"/>
                  </a:lnTo>
                  <a:lnTo>
                    <a:pt x="216" y="120"/>
                  </a:lnTo>
                  <a:lnTo>
                    <a:pt x="216" y="114"/>
                  </a:lnTo>
                  <a:lnTo>
                    <a:pt x="222" y="108"/>
                  </a:lnTo>
                  <a:lnTo>
                    <a:pt x="222" y="102"/>
                  </a:lnTo>
                  <a:lnTo>
                    <a:pt x="228" y="96"/>
                  </a:lnTo>
                  <a:lnTo>
                    <a:pt x="234" y="90"/>
                  </a:lnTo>
                  <a:lnTo>
                    <a:pt x="234" y="84"/>
                  </a:lnTo>
                  <a:lnTo>
                    <a:pt x="240" y="78"/>
                  </a:lnTo>
                  <a:lnTo>
                    <a:pt x="246" y="72"/>
                  </a:lnTo>
                  <a:lnTo>
                    <a:pt x="246" y="66"/>
                  </a:lnTo>
                  <a:lnTo>
                    <a:pt x="252" y="60"/>
                  </a:lnTo>
                  <a:lnTo>
                    <a:pt x="258" y="60"/>
                  </a:lnTo>
                  <a:lnTo>
                    <a:pt x="258" y="54"/>
                  </a:lnTo>
                  <a:lnTo>
                    <a:pt x="264" y="48"/>
                  </a:lnTo>
                  <a:lnTo>
                    <a:pt x="270" y="42"/>
                  </a:lnTo>
                  <a:lnTo>
                    <a:pt x="276" y="36"/>
                  </a:lnTo>
                  <a:lnTo>
                    <a:pt x="282" y="36"/>
                  </a:lnTo>
                  <a:lnTo>
                    <a:pt x="282" y="30"/>
                  </a:lnTo>
                  <a:lnTo>
                    <a:pt x="288" y="30"/>
                  </a:lnTo>
                  <a:lnTo>
                    <a:pt x="288" y="24"/>
                  </a:lnTo>
                  <a:lnTo>
                    <a:pt x="294" y="24"/>
                  </a:lnTo>
                  <a:lnTo>
                    <a:pt x="294" y="18"/>
                  </a:lnTo>
                  <a:lnTo>
                    <a:pt x="300" y="18"/>
                  </a:lnTo>
                  <a:lnTo>
                    <a:pt x="306" y="12"/>
                  </a:lnTo>
                  <a:lnTo>
                    <a:pt x="312" y="12"/>
                  </a:lnTo>
                  <a:lnTo>
                    <a:pt x="318" y="6"/>
                  </a:lnTo>
                  <a:lnTo>
                    <a:pt x="324" y="6"/>
                  </a:lnTo>
                  <a:lnTo>
                    <a:pt x="330" y="6"/>
                  </a:lnTo>
                  <a:lnTo>
                    <a:pt x="336" y="0"/>
                  </a:lnTo>
                  <a:lnTo>
                    <a:pt x="342" y="0"/>
                  </a:lnTo>
                  <a:lnTo>
                    <a:pt x="348" y="0"/>
                  </a:lnTo>
                  <a:lnTo>
                    <a:pt x="354" y="0"/>
                  </a:lnTo>
                  <a:lnTo>
                    <a:pt x="360" y="0"/>
                  </a:lnTo>
                  <a:lnTo>
                    <a:pt x="366" y="0"/>
                  </a:lnTo>
                  <a:lnTo>
                    <a:pt x="372" y="0"/>
                  </a:lnTo>
                  <a:lnTo>
                    <a:pt x="378" y="0"/>
                  </a:lnTo>
                  <a:lnTo>
                    <a:pt x="384" y="0"/>
                  </a:lnTo>
                  <a:lnTo>
                    <a:pt x="390" y="0"/>
                  </a:lnTo>
                  <a:lnTo>
                    <a:pt x="396" y="0"/>
                  </a:lnTo>
                  <a:lnTo>
                    <a:pt x="396" y="6"/>
                  </a:lnTo>
                  <a:lnTo>
                    <a:pt x="402" y="6"/>
                  </a:lnTo>
                  <a:lnTo>
                    <a:pt x="408" y="6"/>
                  </a:lnTo>
                  <a:lnTo>
                    <a:pt x="414" y="6"/>
                  </a:lnTo>
                  <a:lnTo>
                    <a:pt x="420" y="12"/>
                  </a:lnTo>
                  <a:lnTo>
                    <a:pt x="426" y="12"/>
                  </a:lnTo>
                  <a:lnTo>
                    <a:pt x="432" y="18"/>
                  </a:lnTo>
                  <a:lnTo>
                    <a:pt x="438" y="18"/>
                  </a:lnTo>
                  <a:lnTo>
                    <a:pt x="444" y="18"/>
                  </a:lnTo>
                  <a:lnTo>
                    <a:pt x="444" y="24"/>
                  </a:lnTo>
                  <a:lnTo>
                    <a:pt x="450" y="24"/>
                  </a:lnTo>
                  <a:lnTo>
                    <a:pt x="456" y="30"/>
                  </a:lnTo>
                  <a:lnTo>
                    <a:pt x="462" y="30"/>
                  </a:lnTo>
                  <a:lnTo>
                    <a:pt x="468" y="36"/>
                  </a:lnTo>
                  <a:lnTo>
                    <a:pt x="474" y="36"/>
                  </a:lnTo>
                  <a:lnTo>
                    <a:pt x="474" y="42"/>
                  </a:lnTo>
                  <a:lnTo>
                    <a:pt x="480" y="42"/>
                  </a:lnTo>
                  <a:lnTo>
                    <a:pt x="486" y="42"/>
                  </a:lnTo>
                  <a:lnTo>
                    <a:pt x="486" y="48"/>
                  </a:lnTo>
                  <a:lnTo>
                    <a:pt x="492" y="48"/>
                  </a:lnTo>
                  <a:lnTo>
                    <a:pt x="492" y="54"/>
                  </a:lnTo>
                  <a:lnTo>
                    <a:pt x="498" y="54"/>
                  </a:lnTo>
                  <a:lnTo>
                    <a:pt x="504" y="60"/>
                  </a:lnTo>
                  <a:lnTo>
                    <a:pt x="510" y="60"/>
                  </a:lnTo>
                  <a:lnTo>
                    <a:pt x="510" y="66"/>
                  </a:lnTo>
                  <a:lnTo>
                    <a:pt x="516" y="66"/>
                  </a:lnTo>
                  <a:lnTo>
                    <a:pt x="516" y="72"/>
                  </a:lnTo>
                  <a:lnTo>
                    <a:pt x="522" y="72"/>
                  </a:lnTo>
                  <a:lnTo>
                    <a:pt x="522" y="78"/>
                  </a:lnTo>
                  <a:lnTo>
                    <a:pt x="528" y="78"/>
                  </a:lnTo>
                  <a:lnTo>
                    <a:pt x="528" y="84"/>
                  </a:lnTo>
                  <a:lnTo>
                    <a:pt x="534" y="84"/>
                  </a:lnTo>
                  <a:lnTo>
                    <a:pt x="540" y="90"/>
                  </a:lnTo>
                  <a:lnTo>
                    <a:pt x="546" y="96"/>
                  </a:lnTo>
                  <a:lnTo>
                    <a:pt x="552" y="102"/>
                  </a:lnTo>
                  <a:lnTo>
                    <a:pt x="558" y="108"/>
                  </a:lnTo>
                  <a:lnTo>
                    <a:pt x="564" y="108"/>
                  </a:lnTo>
                  <a:lnTo>
                    <a:pt x="564" y="114"/>
                  </a:lnTo>
                  <a:lnTo>
                    <a:pt x="570" y="114"/>
                  </a:lnTo>
                  <a:lnTo>
                    <a:pt x="570" y="120"/>
                  </a:lnTo>
                  <a:lnTo>
                    <a:pt x="576" y="120"/>
                  </a:lnTo>
                  <a:lnTo>
                    <a:pt x="576" y="126"/>
                  </a:lnTo>
                  <a:lnTo>
                    <a:pt x="582" y="126"/>
                  </a:lnTo>
                  <a:lnTo>
                    <a:pt x="588" y="132"/>
                  </a:lnTo>
                  <a:lnTo>
                    <a:pt x="594" y="138"/>
                  </a:lnTo>
                  <a:lnTo>
                    <a:pt x="600" y="144"/>
                  </a:lnTo>
                  <a:lnTo>
                    <a:pt x="600" y="150"/>
                  </a:lnTo>
                  <a:lnTo>
                    <a:pt x="606" y="150"/>
                  </a:lnTo>
                  <a:lnTo>
                    <a:pt x="612" y="156"/>
                  </a:lnTo>
                  <a:lnTo>
                    <a:pt x="618" y="162"/>
                  </a:lnTo>
                  <a:lnTo>
                    <a:pt x="624" y="168"/>
                  </a:lnTo>
                  <a:lnTo>
                    <a:pt x="630" y="174"/>
                  </a:lnTo>
                  <a:lnTo>
                    <a:pt x="630" y="180"/>
                  </a:lnTo>
                  <a:lnTo>
                    <a:pt x="636" y="180"/>
                  </a:lnTo>
                  <a:lnTo>
                    <a:pt x="642" y="186"/>
                  </a:lnTo>
                  <a:lnTo>
                    <a:pt x="648" y="192"/>
                  </a:lnTo>
                  <a:lnTo>
                    <a:pt x="654" y="198"/>
                  </a:lnTo>
                  <a:lnTo>
                    <a:pt x="660" y="204"/>
                  </a:lnTo>
                  <a:lnTo>
                    <a:pt x="666" y="210"/>
                  </a:lnTo>
                  <a:lnTo>
                    <a:pt x="672" y="216"/>
                  </a:lnTo>
                  <a:lnTo>
                    <a:pt x="678" y="222"/>
                  </a:lnTo>
                  <a:lnTo>
                    <a:pt x="684" y="228"/>
                  </a:lnTo>
                  <a:lnTo>
                    <a:pt x="690" y="228"/>
                  </a:lnTo>
                  <a:lnTo>
                    <a:pt x="690" y="234"/>
                  </a:lnTo>
                  <a:lnTo>
                    <a:pt x="696" y="240"/>
                  </a:lnTo>
                  <a:lnTo>
                    <a:pt x="702" y="246"/>
                  </a:lnTo>
                  <a:lnTo>
                    <a:pt x="708" y="252"/>
                  </a:lnTo>
                  <a:lnTo>
                    <a:pt x="714" y="252"/>
                  </a:lnTo>
                  <a:lnTo>
                    <a:pt x="714" y="258"/>
                  </a:lnTo>
                  <a:lnTo>
                    <a:pt x="720" y="258"/>
                  </a:lnTo>
                  <a:lnTo>
                    <a:pt x="720" y="264"/>
                  </a:lnTo>
                  <a:lnTo>
                    <a:pt x="726" y="264"/>
                  </a:lnTo>
                  <a:lnTo>
                    <a:pt x="726" y="270"/>
                  </a:lnTo>
                  <a:lnTo>
                    <a:pt x="732" y="270"/>
                  </a:lnTo>
                  <a:lnTo>
                    <a:pt x="738" y="276"/>
                  </a:lnTo>
                  <a:lnTo>
                    <a:pt x="738" y="282"/>
                  </a:lnTo>
                  <a:lnTo>
                    <a:pt x="744" y="282"/>
                  </a:lnTo>
                  <a:lnTo>
                    <a:pt x="744" y="288"/>
                  </a:lnTo>
                  <a:lnTo>
                    <a:pt x="750" y="288"/>
                  </a:lnTo>
                  <a:lnTo>
                    <a:pt x="750" y="294"/>
                  </a:lnTo>
                  <a:lnTo>
                    <a:pt x="756" y="294"/>
                  </a:lnTo>
                  <a:lnTo>
                    <a:pt x="756" y="300"/>
                  </a:lnTo>
                  <a:lnTo>
                    <a:pt x="762" y="300"/>
                  </a:lnTo>
                  <a:lnTo>
                    <a:pt x="768" y="306"/>
                  </a:lnTo>
                  <a:lnTo>
                    <a:pt x="774" y="306"/>
                  </a:lnTo>
                  <a:lnTo>
                    <a:pt x="774" y="312"/>
                  </a:lnTo>
                  <a:lnTo>
                    <a:pt x="780" y="312"/>
                  </a:lnTo>
                  <a:lnTo>
                    <a:pt x="780" y="318"/>
                  </a:lnTo>
                  <a:lnTo>
                    <a:pt x="786" y="318"/>
                  </a:lnTo>
                  <a:lnTo>
                    <a:pt x="792" y="324"/>
                  </a:lnTo>
                  <a:lnTo>
                    <a:pt x="798" y="330"/>
                  </a:lnTo>
                  <a:lnTo>
                    <a:pt x="804" y="336"/>
                  </a:lnTo>
                  <a:lnTo>
                    <a:pt x="810" y="336"/>
                  </a:lnTo>
                  <a:lnTo>
                    <a:pt x="816" y="342"/>
                  </a:lnTo>
                  <a:lnTo>
                    <a:pt x="822" y="348"/>
                  </a:lnTo>
                  <a:lnTo>
                    <a:pt x="828" y="354"/>
                  </a:lnTo>
                  <a:lnTo>
                    <a:pt x="834" y="354"/>
                  </a:lnTo>
                  <a:lnTo>
                    <a:pt x="840" y="360"/>
                  </a:lnTo>
                  <a:lnTo>
                    <a:pt x="846" y="360"/>
                  </a:lnTo>
                  <a:lnTo>
                    <a:pt x="846" y="366"/>
                  </a:lnTo>
                  <a:lnTo>
                    <a:pt x="852" y="366"/>
                  </a:lnTo>
                  <a:lnTo>
                    <a:pt x="852" y="372"/>
                  </a:lnTo>
                  <a:lnTo>
                    <a:pt x="858" y="372"/>
                  </a:lnTo>
                  <a:lnTo>
                    <a:pt x="864" y="378"/>
                  </a:lnTo>
                  <a:lnTo>
                    <a:pt x="870" y="378"/>
                  </a:lnTo>
                </a:path>
              </a:pathLst>
            </a:custGeom>
            <a:ln>
              <a:solidFill>
                <a:srgbClr val="0000FF"/>
              </a:solidFill>
              <a:headEnd/>
              <a:tailEnd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7462" name="Freeform 17"/>
            <p:cNvSpPr>
              <a:spLocks/>
            </p:cNvSpPr>
            <p:nvPr/>
          </p:nvSpPr>
          <p:spPr bwMode="auto">
            <a:xfrm>
              <a:off x="2493" y="2484"/>
              <a:ext cx="864" cy="486"/>
            </a:xfrm>
            <a:custGeom>
              <a:avLst/>
              <a:gdLst>
                <a:gd name="T0" fmla="*/ 12 w 864"/>
                <a:gd name="T1" fmla="*/ 450 h 486"/>
                <a:gd name="T2" fmla="*/ 30 w 864"/>
                <a:gd name="T3" fmla="*/ 456 h 486"/>
                <a:gd name="T4" fmla="*/ 48 w 864"/>
                <a:gd name="T5" fmla="*/ 468 h 486"/>
                <a:gd name="T6" fmla="*/ 60 w 864"/>
                <a:gd name="T7" fmla="*/ 474 h 486"/>
                <a:gd name="T8" fmla="*/ 78 w 864"/>
                <a:gd name="T9" fmla="*/ 480 h 486"/>
                <a:gd name="T10" fmla="*/ 96 w 864"/>
                <a:gd name="T11" fmla="*/ 480 h 486"/>
                <a:gd name="T12" fmla="*/ 114 w 864"/>
                <a:gd name="T13" fmla="*/ 486 h 486"/>
                <a:gd name="T14" fmla="*/ 132 w 864"/>
                <a:gd name="T15" fmla="*/ 486 h 486"/>
                <a:gd name="T16" fmla="*/ 150 w 864"/>
                <a:gd name="T17" fmla="*/ 486 h 486"/>
                <a:gd name="T18" fmla="*/ 162 w 864"/>
                <a:gd name="T19" fmla="*/ 486 h 486"/>
                <a:gd name="T20" fmla="*/ 180 w 864"/>
                <a:gd name="T21" fmla="*/ 480 h 486"/>
                <a:gd name="T22" fmla="*/ 198 w 864"/>
                <a:gd name="T23" fmla="*/ 480 h 486"/>
                <a:gd name="T24" fmla="*/ 216 w 864"/>
                <a:gd name="T25" fmla="*/ 474 h 486"/>
                <a:gd name="T26" fmla="*/ 234 w 864"/>
                <a:gd name="T27" fmla="*/ 468 h 486"/>
                <a:gd name="T28" fmla="*/ 252 w 864"/>
                <a:gd name="T29" fmla="*/ 462 h 486"/>
                <a:gd name="T30" fmla="*/ 264 w 864"/>
                <a:gd name="T31" fmla="*/ 456 h 486"/>
                <a:gd name="T32" fmla="*/ 282 w 864"/>
                <a:gd name="T33" fmla="*/ 444 h 486"/>
                <a:gd name="T34" fmla="*/ 300 w 864"/>
                <a:gd name="T35" fmla="*/ 438 h 486"/>
                <a:gd name="T36" fmla="*/ 318 w 864"/>
                <a:gd name="T37" fmla="*/ 426 h 486"/>
                <a:gd name="T38" fmla="*/ 336 w 864"/>
                <a:gd name="T39" fmla="*/ 414 h 486"/>
                <a:gd name="T40" fmla="*/ 354 w 864"/>
                <a:gd name="T41" fmla="*/ 402 h 486"/>
                <a:gd name="T42" fmla="*/ 366 w 864"/>
                <a:gd name="T43" fmla="*/ 390 h 486"/>
                <a:gd name="T44" fmla="*/ 384 w 864"/>
                <a:gd name="T45" fmla="*/ 372 h 486"/>
                <a:gd name="T46" fmla="*/ 402 w 864"/>
                <a:gd name="T47" fmla="*/ 360 h 486"/>
                <a:gd name="T48" fmla="*/ 420 w 864"/>
                <a:gd name="T49" fmla="*/ 342 h 486"/>
                <a:gd name="T50" fmla="*/ 438 w 864"/>
                <a:gd name="T51" fmla="*/ 330 h 486"/>
                <a:gd name="T52" fmla="*/ 456 w 864"/>
                <a:gd name="T53" fmla="*/ 312 h 486"/>
                <a:gd name="T54" fmla="*/ 468 w 864"/>
                <a:gd name="T55" fmla="*/ 294 h 486"/>
                <a:gd name="T56" fmla="*/ 486 w 864"/>
                <a:gd name="T57" fmla="*/ 276 h 486"/>
                <a:gd name="T58" fmla="*/ 504 w 864"/>
                <a:gd name="T59" fmla="*/ 258 h 486"/>
                <a:gd name="T60" fmla="*/ 522 w 864"/>
                <a:gd name="T61" fmla="*/ 246 h 486"/>
                <a:gd name="T62" fmla="*/ 540 w 864"/>
                <a:gd name="T63" fmla="*/ 228 h 486"/>
                <a:gd name="T64" fmla="*/ 558 w 864"/>
                <a:gd name="T65" fmla="*/ 210 h 486"/>
                <a:gd name="T66" fmla="*/ 570 w 864"/>
                <a:gd name="T67" fmla="*/ 192 h 486"/>
                <a:gd name="T68" fmla="*/ 588 w 864"/>
                <a:gd name="T69" fmla="*/ 174 h 486"/>
                <a:gd name="T70" fmla="*/ 606 w 864"/>
                <a:gd name="T71" fmla="*/ 156 h 486"/>
                <a:gd name="T72" fmla="*/ 624 w 864"/>
                <a:gd name="T73" fmla="*/ 144 h 486"/>
                <a:gd name="T74" fmla="*/ 642 w 864"/>
                <a:gd name="T75" fmla="*/ 126 h 486"/>
                <a:gd name="T76" fmla="*/ 660 w 864"/>
                <a:gd name="T77" fmla="*/ 114 h 486"/>
                <a:gd name="T78" fmla="*/ 672 w 864"/>
                <a:gd name="T79" fmla="*/ 96 h 486"/>
                <a:gd name="T80" fmla="*/ 690 w 864"/>
                <a:gd name="T81" fmla="*/ 84 h 486"/>
                <a:gd name="T82" fmla="*/ 708 w 864"/>
                <a:gd name="T83" fmla="*/ 72 h 486"/>
                <a:gd name="T84" fmla="*/ 726 w 864"/>
                <a:gd name="T85" fmla="*/ 60 h 486"/>
                <a:gd name="T86" fmla="*/ 744 w 864"/>
                <a:gd name="T87" fmla="*/ 48 h 486"/>
                <a:gd name="T88" fmla="*/ 762 w 864"/>
                <a:gd name="T89" fmla="*/ 36 h 486"/>
                <a:gd name="T90" fmla="*/ 774 w 864"/>
                <a:gd name="T91" fmla="*/ 30 h 486"/>
                <a:gd name="T92" fmla="*/ 792 w 864"/>
                <a:gd name="T93" fmla="*/ 18 h 486"/>
                <a:gd name="T94" fmla="*/ 810 w 864"/>
                <a:gd name="T95" fmla="*/ 12 h 486"/>
                <a:gd name="T96" fmla="*/ 828 w 864"/>
                <a:gd name="T97" fmla="*/ 6 h 486"/>
                <a:gd name="T98" fmla="*/ 846 w 864"/>
                <a:gd name="T99" fmla="*/ 0 h 486"/>
                <a:gd name="T100" fmla="*/ 864 w 864"/>
                <a:gd name="T101" fmla="*/ 0 h 48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864" h="486">
                  <a:moveTo>
                    <a:pt x="0" y="444"/>
                  </a:moveTo>
                  <a:lnTo>
                    <a:pt x="0" y="444"/>
                  </a:lnTo>
                  <a:lnTo>
                    <a:pt x="6" y="444"/>
                  </a:lnTo>
                  <a:lnTo>
                    <a:pt x="6" y="450"/>
                  </a:lnTo>
                  <a:lnTo>
                    <a:pt x="12" y="450"/>
                  </a:lnTo>
                  <a:lnTo>
                    <a:pt x="18" y="456"/>
                  </a:lnTo>
                  <a:lnTo>
                    <a:pt x="24" y="456"/>
                  </a:lnTo>
                  <a:lnTo>
                    <a:pt x="30" y="456"/>
                  </a:lnTo>
                  <a:lnTo>
                    <a:pt x="30" y="462"/>
                  </a:lnTo>
                  <a:lnTo>
                    <a:pt x="36" y="462"/>
                  </a:lnTo>
                  <a:lnTo>
                    <a:pt x="42" y="462"/>
                  </a:lnTo>
                  <a:lnTo>
                    <a:pt x="48" y="468"/>
                  </a:lnTo>
                  <a:lnTo>
                    <a:pt x="54" y="468"/>
                  </a:lnTo>
                  <a:lnTo>
                    <a:pt x="60" y="474"/>
                  </a:lnTo>
                  <a:lnTo>
                    <a:pt x="66" y="474"/>
                  </a:lnTo>
                  <a:lnTo>
                    <a:pt x="72" y="474"/>
                  </a:lnTo>
                  <a:lnTo>
                    <a:pt x="78" y="474"/>
                  </a:lnTo>
                  <a:lnTo>
                    <a:pt x="78" y="480"/>
                  </a:lnTo>
                  <a:lnTo>
                    <a:pt x="84" y="480"/>
                  </a:lnTo>
                  <a:lnTo>
                    <a:pt x="90" y="480"/>
                  </a:lnTo>
                  <a:lnTo>
                    <a:pt x="96" y="480"/>
                  </a:lnTo>
                  <a:lnTo>
                    <a:pt x="102" y="480"/>
                  </a:lnTo>
                  <a:lnTo>
                    <a:pt x="108" y="486"/>
                  </a:lnTo>
                  <a:lnTo>
                    <a:pt x="114" y="486"/>
                  </a:lnTo>
                  <a:lnTo>
                    <a:pt x="120" y="486"/>
                  </a:lnTo>
                  <a:lnTo>
                    <a:pt x="126" y="486"/>
                  </a:lnTo>
                  <a:lnTo>
                    <a:pt x="132" y="486"/>
                  </a:lnTo>
                  <a:lnTo>
                    <a:pt x="138" y="486"/>
                  </a:lnTo>
                  <a:lnTo>
                    <a:pt x="144" y="486"/>
                  </a:lnTo>
                  <a:lnTo>
                    <a:pt x="150" y="486"/>
                  </a:lnTo>
                  <a:lnTo>
                    <a:pt x="156" y="486"/>
                  </a:lnTo>
                  <a:lnTo>
                    <a:pt x="162" y="486"/>
                  </a:lnTo>
                  <a:lnTo>
                    <a:pt x="168" y="486"/>
                  </a:lnTo>
                  <a:lnTo>
                    <a:pt x="174" y="486"/>
                  </a:lnTo>
                  <a:lnTo>
                    <a:pt x="180" y="486"/>
                  </a:lnTo>
                  <a:lnTo>
                    <a:pt x="180" y="480"/>
                  </a:lnTo>
                  <a:lnTo>
                    <a:pt x="186" y="480"/>
                  </a:lnTo>
                  <a:lnTo>
                    <a:pt x="192" y="480"/>
                  </a:lnTo>
                  <a:lnTo>
                    <a:pt x="198" y="480"/>
                  </a:lnTo>
                  <a:lnTo>
                    <a:pt x="204" y="480"/>
                  </a:lnTo>
                  <a:lnTo>
                    <a:pt x="210" y="480"/>
                  </a:lnTo>
                  <a:lnTo>
                    <a:pt x="210" y="474"/>
                  </a:lnTo>
                  <a:lnTo>
                    <a:pt x="216" y="474"/>
                  </a:lnTo>
                  <a:lnTo>
                    <a:pt x="222" y="474"/>
                  </a:lnTo>
                  <a:lnTo>
                    <a:pt x="228" y="474"/>
                  </a:lnTo>
                  <a:lnTo>
                    <a:pt x="228" y="468"/>
                  </a:lnTo>
                  <a:lnTo>
                    <a:pt x="234" y="468"/>
                  </a:lnTo>
                  <a:lnTo>
                    <a:pt x="240" y="468"/>
                  </a:lnTo>
                  <a:lnTo>
                    <a:pt x="246" y="462"/>
                  </a:lnTo>
                  <a:lnTo>
                    <a:pt x="252" y="462"/>
                  </a:lnTo>
                  <a:lnTo>
                    <a:pt x="258" y="462"/>
                  </a:lnTo>
                  <a:lnTo>
                    <a:pt x="258" y="456"/>
                  </a:lnTo>
                  <a:lnTo>
                    <a:pt x="264" y="456"/>
                  </a:lnTo>
                  <a:lnTo>
                    <a:pt x="270" y="456"/>
                  </a:lnTo>
                  <a:lnTo>
                    <a:pt x="276" y="450"/>
                  </a:lnTo>
                  <a:lnTo>
                    <a:pt x="282" y="450"/>
                  </a:lnTo>
                  <a:lnTo>
                    <a:pt x="282" y="444"/>
                  </a:lnTo>
                  <a:lnTo>
                    <a:pt x="288" y="444"/>
                  </a:lnTo>
                  <a:lnTo>
                    <a:pt x="294" y="438"/>
                  </a:lnTo>
                  <a:lnTo>
                    <a:pt x="300" y="438"/>
                  </a:lnTo>
                  <a:lnTo>
                    <a:pt x="306" y="432"/>
                  </a:lnTo>
                  <a:lnTo>
                    <a:pt x="312" y="432"/>
                  </a:lnTo>
                  <a:lnTo>
                    <a:pt x="312" y="426"/>
                  </a:lnTo>
                  <a:lnTo>
                    <a:pt x="318" y="426"/>
                  </a:lnTo>
                  <a:lnTo>
                    <a:pt x="324" y="420"/>
                  </a:lnTo>
                  <a:lnTo>
                    <a:pt x="330" y="420"/>
                  </a:lnTo>
                  <a:lnTo>
                    <a:pt x="330" y="414"/>
                  </a:lnTo>
                  <a:lnTo>
                    <a:pt x="336" y="414"/>
                  </a:lnTo>
                  <a:lnTo>
                    <a:pt x="342" y="408"/>
                  </a:lnTo>
                  <a:lnTo>
                    <a:pt x="348" y="402"/>
                  </a:lnTo>
                  <a:lnTo>
                    <a:pt x="354" y="402"/>
                  </a:lnTo>
                  <a:lnTo>
                    <a:pt x="354" y="396"/>
                  </a:lnTo>
                  <a:lnTo>
                    <a:pt x="360" y="396"/>
                  </a:lnTo>
                  <a:lnTo>
                    <a:pt x="366" y="390"/>
                  </a:lnTo>
                  <a:lnTo>
                    <a:pt x="372" y="384"/>
                  </a:lnTo>
                  <a:lnTo>
                    <a:pt x="378" y="384"/>
                  </a:lnTo>
                  <a:lnTo>
                    <a:pt x="378" y="378"/>
                  </a:lnTo>
                  <a:lnTo>
                    <a:pt x="384" y="378"/>
                  </a:lnTo>
                  <a:lnTo>
                    <a:pt x="384" y="372"/>
                  </a:lnTo>
                  <a:lnTo>
                    <a:pt x="390" y="372"/>
                  </a:lnTo>
                  <a:lnTo>
                    <a:pt x="390" y="366"/>
                  </a:lnTo>
                  <a:lnTo>
                    <a:pt x="396" y="366"/>
                  </a:lnTo>
                  <a:lnTo>
                    <a:pt x="402" y="360"/>
                  </a:lnTo>
                  <a:lnTo>
                    <a:pt x="408" y="354"/>
                  </a:lnTo>
                  <a:lnTo>
                    <a:pt x="414" y="348"/>
                  </a:lnTo>
                  <a:lnTo>
                    <a:pt x="420" y="342"/>
                  </a:lnTo>
                  <a:lnTo>
                    <a:pt x="426" y="336"/>
                  </a:lnTo>
                  <a:lnTo>
                    <a:pt x="432" y="336"/>
                  </a:lnTo>
                  <a:lnTo>
                    <a:pt x="432" y="330"/>
                  </a:lnTo>
                  <a:lnTo>
                    <a:pt x="438" y="330"/>
                  </a:lnTo>
                  <a:lnTo>
                    <a:pt x="438" y="324"/>
                  </a:lnTo>
                  <a:lnTo>
                    <a:pt x="444" y="324"/>
                  </a:lnTo>
                  <a:lnTo>
                    <a:pt x="444" y="318"/>
                  </a:lnTo>
                  <a:lnTo>
                    <a:pt x="450" y="312"/>
                  </a:lnTo>
                  <a:lnTo>
                    <a:pt x="456" y="312"/>
                  </a:lnTo>
                  <a:lnTo>
                    <a:pt x="456" y="306"/>
                  </a:lnTo>
                  <a:lnTo>
                    <a:pt x="462" y="306"/>
                  </a:lnTo>
                  <a:lnTo>
                    <a:pt x="462" y="300"/>
                  </a:lnTo>
                  <a:lnTo>
                    <a:pt x="468" y="300"/>
                  </a:lnTo>
                  <a:lnTo>
                    <a:pt x="468" y="294"/>
                  </a:lnTo>
                  <a:lnTo>
                    <a:pt x="474" y="294"/>
                  </a:lnTo>
                  <a:lnTo>
                    <a:pt x="480" y="288"/>
                  </a:lnTo>
                  <a:lnTo>
                    <a:pt x="480" y="282"/>
                  </a:lnTo>
                  <a:lnTo>
                    <a:pt x="486" y="282"/>
                  </a:lnTo>
                  <a:lnTo>
                    <a:pt x="486" y="276"/>
                  </a:lnTo>
                  <a:lnTo>
                    <a:pt x="492" y="276"/>
                  </a:lnTo>
                  <a:lnTo>
                    <a:pt x="492" y="270"/>
                  </a:lnTo>
                  <a:lnTo>
                    <a:pt x="498" y="270"/>
                  </a:lnTo>
                  <a:lnTo>
                    <a:pt x="504" y="264"/>
                  </a:lnTo>
                  <a:lnTo>
                    <a:pt x="504" y="258"/>
                  </a:lnTo>
                  <a:lnTo>
                    <a:pt x="510" y="258"/>
                  </a:lnTo>
                  <a:lnTo>
                    <a:pt x="510" y="252"/>
                  </a:lnTo>
                  <a:lnTo>
                    <a:pt x="516" y="252"/>
                  </a:lnTo>
                  <a:lnTo>
                    <a:pt x="516" y="246"/>
                  </a:lnTo>
                  <a:lnTo>
                    <a:pt x="522" y="246"/>
                  </a:lnTo>
                  <a:lnTo>
                    <a:pt x="528" y="240"/>
                  </a:lnTo>
                  <a:lnTo>
                    <a:pt x="528" y="234"/>
                  </a:lnTo>
                  <a:lnTo>
                    <a:pt x="534" y="234"/>
                  </a:lnTo>
                  <a:lnTo>
                    <a:pt x="534" y="228"/>
                  </a:lnTo>
                  <a:lnTo>
                    <a:pt x="540" y="228"/>
                  </a:lnTo>
                  <a:lnTo>
                    <a:pt x="540" y="222"/>
                  </a:lnTo>
                  <a:lnTo>
                    <a:pt x="546" y="222"/>
                  </a:lnTo>
                  <a:lnTo>
                    <a:pt x="546" y="216"/>
                  </a:lnTo>
                  <a:lnTo>
                    <a:pt x="552" y="210"/>
                  </a:lnTo>
                  <a:lnTo>
                    <a:pt x="558" y="210"/>
                  </a:lnTo>
                  <a:lnTo>
                    <a:pt x="558" y="204"/>
                  </a:lnTo>
                  <a:lnTo>
                    <a:pt x="564" y="204"/>
                  </a:lnTo>
                  <a:lnTo>
                    <a:pt x="564" y="198"/>
                  </a:lnTo>
                  <a:lnTo>
                    <a:pt x="570" y="198"/>
                  </a:lnTo>
                  <a:lnTo>
                    <a:pt x="570" y="192"/>
                  </a:lnTo>
                  <a:lnTo>
                    <a:pt x="576" y="186"/>
                  </a:lnTo>
                  <a:lnTo>
                    <a:pt x="582" y="186"/>
                  </a:lnTo>
                  <a:lnTo>
                    <a:pt x="582" y="180"/>
                  </a:lnTo>
                  <a:lnTo>
                    <a:pt x="588" y="180"/>
                  </a:lnTo>
                  <a:lnTo>
                    <a:pt x="588" y="174"/>
                  </a:lnTo>
                  <a:lnTo>
                    <a:pt x="594" y="174"/>
                  </a:lnTo>
                  <a:lnTo>
                    <a:pt x="594" y="168"/>
                  </a:lnTo>
                  <a:lnTo>
                    <a:pt x="600" y="168"/>
                  </a:lnTo>
                  <a:lnTo>
                    <a:pt x="606" y="162"/>
                  </a:lnTo>
                  <a:lnTo>
                    <a:pt x="606" y="156"/>
                  </a:lnTo>
                  <a:lnTo>
                    <a:pt x="612" y="156"/>
                  </a:lnTo>
                  <a:lnTo>
                    <a:pt x="612" y="150"/>
                  </a:lnTo>
                  <a:lnTo>
                    <a:pt x="618" y="150"/>
                  </a:lnTo>
                  <a:lnTo>
                    <a:pt x="618" y="144"/>
                  </a:lnTo>
                  <a:lnTo>
                    <a:pt x="624" y="144"/>
                  </a:lnTo>
                  <a:lnTo>
                    <a:pt x="630" y="138"/>
                  </a:lnTo>
                  <a:lnTo>
                    <a:pt x="636" y="132"/>
                  </a:lnTo>
                  <a:lnTo>
                    <a:pt x="642" y="126"/>
                  </a:lnTo>
                  <a:lnTo>
                    <a:pt x="648" y="120"/>
                  </a:lnTo>
                  <a:lnTo>
                    <a:pt x="654" y="114"/>
                  </a:lnTo>
                  <a:lnTo>
                    <a:pt x="660" y="114"/>
                  </a:lnTo>
                  <a:lnTo>
                    <a:pt x="660" y="108"/>
                  </a:lnTo>
                  <a:lnTo>
                    <a:pt x="666" y="108"/>
                  </a:lnTo>
                  <a:lnTo>
                    <a:pt x="666" y="102"/>
                  </a:lnTo>
                  <a:lnTo>
                    <a:pt x="672" y="102"/>
                  </a:lnTo>
                  <a:lnTo>
                    <a:pt x="672" y="96"/>
                  </a:lnTo>
                  <a:lnTo>
                    <a:pt x="678" y="96"/>
                  </a:lnTo>
                  <a:lnTo>
                    <a:pt x="684" y="90"/>
                  </a:lnTo>
                  <a:lnTo>
                    <a:pt x="690" y="84"/>
                  </a:lnTo>
                  <a:lnTo>
                    <a:pt x="696" y="84"/>
                  </a:lnTo>
                  <a:lnTo>
                    <a:pt x="696" y="78"/>
                  </a:lnTo>
                  <a:lnTo>
                    <a:pt x="702" y="78"/>
                  </a:lnTo>
                  <a:lnTo>
                    <a:pt x="708" y="72"/>
                  </a:lnTo>
                  <a:lnTo>
                    <a:pt x="714" y="66"/>
                  </a:lnTo>
                  <a:lnTo>
                    <a:pt x="720" y="66"/>
                  </a:lnTo>
                  <a:lnTo>
                    <a:pt x="720" y="60"/>
                  </a:lnTo>
                  <a:lnTo>
                    <a:pt x="726" y="60"/>
                  </a:lnTo>
                  <a:lnTo>
                    <a:pt x="732" y="54"/>
                  </a:lnTo>
                  <a:lnTo>
                    <a:pt x="738" y="54"/>
                  </a:lnTo>
                  <a:lnTo>
                    <a:pt x="738" y="48"/>
                  </a:lnTo>
                  <a:lnTo>
                    <a:pt x="744" y="48"/>
                  </a:lnTo>
                  <a:lnTo>
                    <a:pt x="750" y="42"/>
                  </a:lnTo>
                  <a:lnTo>
                    <a:pt x="756" y="42"/>
                  </a:lnTo>
                  <a:lnTo>
                    <a:pt x="762" y="36"/>
                  </a:lnTo>
                  <a:lnTo>
                    <a:pt x="768" y="36"/>
                  </a:lnTo>
                  <a:lnTo>
                    <a:pt x="768" y="30"/>
                  </a:lnTo>
                  <a:lnTo>
                    <a:pt x="774" y="30"/>
                  </a:lnTo>
                  <a:lnTo>
                    <a:pt x="780" y="24"/>
                  </a:lnTo>
                  <a:lnTo>
                    <a:pt x="786" y="24"/>
                  </a:lnTo>
                  <a:lnTo>
                    <a:pt x="792" y="24"/>
                  </a:lnTo>
                  <a:lnTo>
                    <a:pt x="792" y="18"/>
                  </a:lnTo>
                  <a:lnTo>
                    <a:pt x="798" y="18"/>
                  </a:lnTo>
                  <a:lnTo>
                    <a:pt x="804" y="18"/>
                  </a:lnTo>
                  <a:lnTo>
                    <a:pt x="810" y="12"/>
                  </a:lnTo>
                  <a:lnTo>
                    <a:pt x="816" y="12"/>
                  </a:lnTo>
                  <a:lnTo>
                    <a:pt x="822" y="12"/>
                  </a:lnTo>
                  <a:lnTo>
                    <a:pt x="822" y="6"/>
                  </a:lnTo>
                  <a:lnTo>
                    <a:pt x="828" y="6"/>
                  </a:lnTo>
                  <a:lnTo>
                    <a:pt x="834" y="6"/>
                  </a:lnTo>
                  <a:lnTo>
                    <a:pt x="840" y="6"/>
                  </a:lnTo>
                  <a:lnTo>
                    <a:pt x="840" y="0"/>
                  </a:lnTo>
                  <a:lnTo>
                    <a:pt x="846" y="0"/>
                  </a:lnTo>
                  <a:lnTo>
                    <a:pt x="852" y="0"/>
                  </a:lnTo>
                  <a:lnTo>
                    <a:pt x="858" y="0"/>
                  </a:lnTo>
                  <a:lnTo>
                    <a:pt x="864" y="0"/>
                  </a:lnTo>
                </a:path>
              </a:pathLst>
            </a:custGeom>
            <a:ln>
              <a:solidFill>
                <a:srgbClr val="0000FF"/>
              </a:solidFill>
              <a:headEnd/>
              <a:tailEnd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7463" name="Freeform 18"/>
            <p:cNvSpPr>
              <a:spLocks/>
            </p:cNvSpPr>
            <p:nvPr/>
          </p:nvSpPr>
          <p:spPr bwMode="auto">
            <a:xfrm>
              <a:off x="3357" y="2478"/>
              <a:ext cx="870" cy="420"/>
            </a:xfrm>
            <a:custGeom>
              <a:avLst/>
              <a:gdLst>
                <a:gd name="T0" fmla="*/ 12 w 870"/>
                <a:gd name="T1" fmla="*/ 0 h 420"/>
                <a:gd name="T2" fmla="*/ 30 w 870"/>
                <a:gd name="T3" fmla="*/ 0 h 420"/>
                <a:gd name="T4" fmla="*/ 48 w 870"/>
                <a:gd name="T5" fmla="*/ 0 h 420"/>
                <a:gd name="T6" fmla="*/ 66 w 870"/>
                <a:gd name="T7" fmla="*/ 0 h 420"/>
                <a:gd name="T8" fmla="*/ 84 w 870"/>
                <a:gd name="T9" fmla="*/ 6 h 420"/>
                <a:gd name="T10" fmla="*/ 102 w 870"/>
                <a:gd name="T11" fmla="*/ 6 h 420"/>
                <a:gd name="T12" fmla="*/ 114 w 870"/>
                <a:gd name="T13" fmla="*/ 12 h 420"/>
                <a:gd name="T14" fmla="*/ 132 w 870"/>
                <a:gd name="T15" fmla="*/ 18 h 420"/>
                <a:gd name="T16" fmla="*/ 150 w 870"/>
                <a:gd name="T17" fmla="*/ 24 h 420"/>
                <a:gd name="T18" fmla="*/ 168 w 870"/>
                <a:gd name="T19" fmla="*/ 30 h 420"/>
                <a:gd name="T20" fmla="*/ 186 w 870"/>
                <a:gd name="T21" fmla="*/ 42 h 420"/>
                <a:gd name="T22" fmla="*/ 204 w 870"/>
                <a:gd name="T23" fmla="*/ 48 h 420"/>
                <a:gd name="T24" fmla="*/ 216 w 870"/>
                <a:gd name="T25" fmla="*/ 60 h 420"/>
                <a:gd name="T26" fmla="*/ 234 w 870"/>
                <a:gd name="T27" fmla="*/ 72 h 420"/>
                <a:gd name="T28" fmla="*/ 252 w 870"/>
                <a:gd name="T29" fmla="*/ 84 h 420"/>
                <a:gd name="T30" fmla="*/ 270 w 870"/>
                <a:gd name="T31" fmla="*/ 102 h 420"/>
                <a:gd name="T32" fmla="*/ 288 w 870"/>
                <a:gd name="T33" fmla="*/ 114 h 420"/>
                <a:gd name="T34" fmla="*/ 306 w 870"/>
                <a:gd name="T35" fmla="*/ 126 h 420"/>
                <a:gd name="T36" fmla="*/ 318 w 870"/>
                <a:gd name="T37" fmla="*/ 144 h 420"/>
                <a:gd name="T38" fmla="*/ 336 w 870"/>
                <a:gd name="T39" fmla="*/ 162 h 420"/>
                <a:gd name="T40" fmla="*/ 354 w 870"/>
                <a:gd name="T41" fmla="*/ 174 h 420"/>
                <a:gd name="T42" fmla="*/ 372 w 870"/>
                <a:gd name="T43" fmla="*/ 192 h 420"/>
                <a:gd name="T44" fmla="*/ 390 w 870"/>
                <a:gd name="T45" fmla="*/ 210 h 420"/>
                <a:gd name="T46" fmla="*/ 408 w 870"/>
                <a:gd name="T47" fmla="*/ 228 h 420"/>
                <a:gd name="T48" fmla="*/ 426 w 870"/>
                <a:gd name="T49" fmla="*/ 240 h 420"/>
                <a:gd name="T50" fmla="*/ 438 w 870"/>
                <a:gd name="T51" fmla="*/ 258 h 420"/>
                <a:gd name="T52" fmla="*/ 456 w 870"/>
                <a:gd name="T53" fmla="*/ 276 h 420"/>
                <a:gd name="T54" fmla="*/ 474 w 870"/>
                <a:gd name="T55" fmla="*/ 294 h 420"/>
                <a:gd name="T56" fmla="*/ 492 w 870"/>
                <a:gd name="T57" fmla="*/ 306 h 420"/>
                <a:gd name="T58" fmla="*/ 510 w 870"/>
                <a:gd name="T59" fmla="*/ 324 h 420"/>
                <a:gd name="T60" fmla="*/ 528 w 870"/>
                <a:gd name="T61" fmla="*/ 336 h 420"/>
                <a:gd name="T62" fmla="*/ 540 w 870"/>
                <a:gd name="T63" fmla="*/ 354 h 420"/>
                <a:gd name="T64" fmla="*/ 558 w 870"/>
                <a:gd name="T65" fmla="*/ 366 h 420"/>
                <a:gd name="T66" fmla="*/ 576 w 870"/>
                <a:gd name="T67" fmla="*/ 378 h 420"/>
                <a:gd name="T68" fmla="*/ 594 w 870"/>
                <a:gd name="T69" fmla="*/ 390 h 420"/>
                <a:gd name="T70" fmla="*/ 612 w 870"/>
                <a:gd name="T71" fmla="*/ 396 h 420"/>
                <a:gd name="T72" fmla="*/ 630 w 870"/>
                <a:gd name="T73" fmla="*/ 408 h 420"/>
                <a:gd name="T74" fmla="*/ 642 w 870"/>
                <a:gd name="T75" fmla="*/ 414 h 420"/>
                <a:gd name="T76" fmla="*/ 660 w 870"/>
                <a:gd name="T77" fmla="*/ 420 h 420"/>
                <a:gd name="T78" fmla="*/ 678 w 870"/>
                <a:gd name="T79" fmla="*/ 420 h 420"/>
                <a:gd name="T80" fmla="*/ 696 w 870"/>
                <a:gd name="T81" fmla="*/ 420 h 420"/>
                <a:gd name="T82" fmla="*/ 714 w 870"/>
                <a:gd name="T83" fmla="*/ 420 h 420"/>
                <a:gd name="T84" fmla="*/ 732 w 870"/>
                <a:gd name="T85" fmla="*/ 414 h 420"/>
                <a:gd name="T86" fmla="*/ 744 w 870"/>
                <a:gd name="T87" fmla="*/ 408 h 420"/>
                <a:gd name="T88" fmla="*/ 762 w 870"/>
                <a:gd name="T89" fmla="*/ 396 h 420"/>
                <a:gd name="T90" fmla="*/ 780 w 870"/>
                <a:gd name="T91" fmla="*/ 384 h 420"/>
                <a:gd name="T92" fmla="*/ 798 w 870"/>
                <a:gd name="T93" fmla="*/ 366 h 420"/>
                <a:gd name="T94" fmla="*/ 816 w 870"/>
                <a:gd name="T95" fmla="*/ 342 h 420"/>
                <a:gd name="T96" fmla="*/ 834 w 870"/>
                <a:gd name="T97" fmla="*/ 318 h 420"/>
                <a:gd name="T98" fmla="*/ 846 w 870"/>
                <a:gd name="T99" fmla="*/ 288 h 420"/>
                <a:gd name="T100" fmla="*/ 864 w 870"/>
                <a:gd name="T101" fmla="*/ 252 h 420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870" h="420">
                  <a:moveTo>
                    <a:pt x="0" y="6"/>
                  </a:moveTo>
                  <a:lnTo>
                    <a:pt x="6" y="6"/>
                  </a:lnTo>
                  <a:lnTo>
                    <a:pt x="6" y="0"/>
                  </a:lnTo>
                  <a:lnTo>
                    <a:pt x="12" y="0"/>
                  </a:lnTo>
                  <a:lnTo>
                    <a:pt x="18" y="0"/>
                  </a:lnTo>
                  <a:lnTo>
                    <a:pt x="24" y="0"/>
                  </a:lnTo>
                  <a:lnTo>
                    <a:pt x="30" y="0"/>
                  </a:lnTo>
                  <a:lnTo>
                    <a:pt x="36" y="0"/>
                  </a:lnTo>
                  <a:lnTo>
                    <a:pt x="42" y="0"/>
                  </a:lnTo>
                  <a:lnTo>
                    <a:pt x="48" y="0"/>
                  </a:lnTo>
                  <a:lnTo>
                    <a:pt x="54" y="0"/>
                  </a:lnTo>
                  <a:lnTo>
                    <a:pt x="60" y="0"/>
                  </a:lnTo>
                  <a:lnTo>
                    <a:pt x="66" y="0"/>
                  </a:lnTo>
                  <a:lnTo>
                    <a:pt x="72" y="0"/>
                  </a:lnTo>
                  <a:lnTo>
                    <a:pt x="78" y="0"/>
                  </a:lnTo>
                  <a:lnTo>
                    <a:pt x="84" y="6"/>
                  </a:lnTo>
                  <a:lnTo>
                    <a:pt x="90" y="6"/>
                  </a:lnTo>
                  <a:lnTo>
                    <a:pt x="96" y="6"/>
                  </a:lnTo>
                  <a:lnTo>
                    <a:pt x="102" y="6"/>
                  </a:lnTo>
                  <a:lnTo>
                    <a:pt x="108" y="6"/>
                  </a:lnTo>
                  <a:lnTo>
                    <a:pt x="108" y="12"/>
                  </a:lnTo>
                  <a:lnTo>
                    <a:pt x="114" y="12"/>
                  </a:lnTo>
                  <a:lnTo>
                    <a:pt x="120" y="12"/>
                  </a:lnTo>
                  <a:lnTo>
                    <a:pt x="126" y="12"/>
                  </a:lnTo>
                  <a:lnTo>
                    <a:pt x="132" y="18"/>
                  </a:lnTo>
                  <a:lnTo>
                    <a:pt x="138" y="18"/>
                  </a:lnTo>
                  <a:lnTo>
                    <a:pt x="144" y="24"/>
                  </a:lnTo>
                  <a:lnTo>
                    <a:pt x="150" y="24"/>
                  </a:lnTo>
                  <a:lnTo>
                    <a:pt x="156" y="24"/>
                  </a:lnTo>
                  <a:lnTo>
                    <a:pt x="156" y="30"/>
                  </a:lnTo>
                  <a:lnTo>
                    <a:pt x="162" y="30"/>
                  </a:lnTo>
                  <a:lnTo>
                    <a:pt x="168" y="30"/>
                  </a:lnTo>
                  <a:lnTo>
                    <a:pt x="174" y="36"/>
                  </a:lnTo>
                  <a:lnTo>
                    <a:pt x="180" y="36"/>
                  </a:lnTo>
                  <a:lnTo>
                    <a:pt x="180" y="42"/>
                  </a:lnTo>
                  <a:lnTo>
                    <a:pt x="186" y="42"/>
                  </a:lnTo>
                  <a:lnTo>
                    <a:pt x="192" y="42"/>
                  </a:lnTo>
                  <a:lnTo>
                    <a:pt x="198" y="48"/>
                  </a:lnTo>
                  <a:lnTo>
                    <a:pt x="204" y="48"/>
                  </a:lnTo>
                  <a:lnTo>
                    <a:pt x="204" y="54"/>
                  </a:lnTo>
                  <a:lnTo>
                    <a:pt x="210" y="54"/>
                  </a:lnTo>
                  <a:lnTo>
                    <a:pt x="210" y="60"/>
                  </a:lnTo>
                  <a:lnTo>
                    <a:pt x="216" y="60"/>
                  </a:lnTo>
                  <a:lnTo>
                    <a:pt x="222" y="66"/>
                  </a:lnTo>
                  <a:lnTo>
                    <a:pt x="228" y="66"/>
                  </a:lnTo>
                  <a:lnTo>
                    <a:pt x="234" y="72"/>
                  </a:lnTo>
                  <a:lnTo>
                    <a:pt x="240" y="78"/>
                  </a:lnTo>
                  <a:lnTo>
                    <a:pt x="246" y="84"/>
                  </a:lnTo>
                  <a:lnTo>
                    <a:pt x="252" y="84"/>
                  </a:lnTo>
                  <a:lnTo>
                    <a:pt x="258" y="90"/>
                  </a:lnTo>
                  <a:lnTo>
                    <a:pt x="264" y="96"/>
                  </a:lnTo>
                  <a:lnTo>
                    <a:pt x="270" y="102"/>
                  </a:lnTo>
                  <a:lnTo>
                    <a:pt x="276" y="102"/>
                  </a:lnTo>
                  <a:lnTo>
                    <a:pt x="276" y="108"/>
                  </a:lnTo>
                  <a:lnTo>
                    <a:pt x="282" y="108"/>
                  </a:lnTo>
                  <a:lnTo>
                    <a:pt x="282" y="114"/>
                  </a:lnTo>
                  <a:lnTo>
                    <a:pt x="288" y="114"/>
                  </a:lnTo>
                  <a:lnTo>
                    <a:pt x="294" y="120"/>
                  </a:lnTo>
                  <a:lnTo>
                    <a:pt x="300" y="120"/>
                  </a:lnTo>
                  <a:lnTo>
                    <a:pt x="300" y="126"/>
                  </a:lnTo>
                  <a:lnTo>
                    <a:pt x="306" y="126"/>
                  </a:lnTo>
                  <a:lnTo>
                    <a:pt x="306" y="132"/>
                  </a:lnTo>
                  <a:lnTo>
                    <a:pt x="312" y="132"/>
                  </a:lnTo>
                  <a:lnTo>
                    <a:pt x="312" y="138"/>
                  </a:lnTo>
                  <a:lnTo>
                    <a:pt x="318" y="138"/>
                  </a:lnTo>
                  <a:lnTo>
                    <a:pt x="318" y="144"/>
                  </a:lnTo>
                  <a:lnTo>
                    <a:pt x="324" y="150"/>
                  </a:lnTo>
                  <a:lnTo>
                    <a:pt x="330" y="150"/>
                  </a:lnTo>
                  <a:lnTo>
                    <a:pt x="330" y="156"/>
                  </a:lnTo>
                  <a:lnTo>
                    <a:pt x="336" y="156"/>
                  </a:lnTo>
                  <a:lnTo>
                    <a:pt x="336" y="162"/>
                  </a:lnTo>
                  <a:lnTo>
                    <a:pt x="342" y="162"/>
                  </a:lnTo>
                  <a:lnTo>
                    <a:pt x="342" y="168"/>
                  </a:lnTo>
                  <a:lnTo>
                    <a:pt x="348" y="168"/>
                  </a:lnTo>
                  <a:lnTo>
                    <a:pt x="354" y="174"/>
                  </a:lnTo>
                  <a:lnTo>
                    <a:pt x="360" y="180"/>
                  </a:lnTo>
                  <a:lnTo>
                    <a:pt x="366" y="186"/>
                  </a:lnTo>
                  <a:lnTo>
                    <a:pt x="366" y="192"/>
                  </a:lnTo>
                  <a:lnTo>
                    <a:pt x="372" y="192"/>
                  </a:lnTo>
                  <a:lnTo>
                    <a:pt x="378" y="198"/>
                  </a:lnTo>
                  <a:lnTo>
                    <a:pt x="384" y="204"/>
                  </a:lnTo>
                  <a:lnTo>
                    <a:pt x="390" y="210"/>
                  </a:lnTo>
                  <a:lnTo>
                    <a:pt x="396" y="216"/>
                  </a:lnTo>
                  <a:lnTo>
                    <a:pt x="402" y="222"/>
                  </a:lnTo>
                  <a:lnTo>
                    <a:pt x="408" y="228"/>
                  </a:lnTo>
                  <a:lnTo>
                    <a:pt x="414" y="234"/>
                  </a:lnTo>
                  <a:lnTo>
                    <a:pt x="420" y="240"/>
                  </a:lnTo>
                  <a:lnTo>
                    <a:pt x="426" y="240"/>
                  </a:lnTo>
                  <a:lnTo>
                    <a:pt x="426" y="246"/>
                  </a:lnTo>
                  <a:lnTo>
                    <a:pt x="432" y="252"/>
                  </a:lnTo>
                  <a:lnTo>
                    <a:pt x="438" y="258"/>
                  </a:lnTo>
                  <a:lnTo>
                    <a:pt x="444" y="264"/>
                  </a:lnTo>
                  <a:lnTo>
                    <a:pt x="450" y="270"/>
                  </a:lnTo>
                  <a:lnTo>
                    <a:pt x="456" y="270"/>
                  </a:lnTo>
                  <a:lnTo>
                    <a:pt x="456" y="276"/>
                  </a:lnTo>
                  <a:lnTo>
                    <a:pt x="462" y="282"/>
                  </a:lnTo>
                  <a:lnTo>
                    <a:pt x="468" y="288"/>
                  </a:lnTo>
                  <a:lnTo>
                    <a:pt x="474" y="294"/>
                  </a:lnTo>
                  <a:lnTo>
                    <a:pt x="480" y="294"/>
                  </a:lnTo>
                  <a:lnTo>
                    <a:pt x="480" y="300"/>
                  </a:lnTo>
                  <a:lnTo>
                    <a:pt x="486" y="300"/>
                  </a:lnTo>
                  <a:lnTo>
                    <a:pt x="486" y="306"/>
                  </a:lnTo>
                  <a:lnTo>
                    <a:pt x="492" y="306"/>
                  </a:lnTo>
                  <a:lnTo>
                    <a:pt x="492" y="312"/>
                  </a:lnTo>
                  <a:lnTo>
                    <a:pt x="498" y="312"/>
                  </a:lnTo>
                  <a:lnTo>
                    <a:pt x="504" y="318"/>
                  </a:lnTo>
                  <a:lnTo>
                    <a:pt x="510" y="324"/>
                  </a:lnTo>
                  <a:lnTo>
                    <a:pt x="516" y="330"/>
                  </a:lnTo>
                  <a:lnTo>
                    <a:pt x="522" y="336"/>
                  </a:lnTo>
                  <a:lnTo>
                    <a:pt x="528" y="336"/>
                  </a:lnTo>
                  <a:lnTo>
                    <a:pt x="528" y="342"/>
                  </a:lnTo>
                  <a:lnTo>
                    <a:pt x="534" y="342"/>
                  </a:lnTo>
                  <a:lnTo>
                    <a:pt x="534" y="348"/>
                  </a:lnTo>
                  <a:lnTo>
                    <a:pt x="540" y="348"/>
                  </a:lnTo>
                  <a:lnTo>
                    <a:pt x="540" y="354"/>
                  </a:lnTo>
                  <a:lnTo>
                    <a:pt x="546" y="354"/>
                  </a:lnTo>
                  <a:lnTo>
                    <a:pt x="546" y="360"/>
                  </a:lnTo>
                  <a:lnTo>
                    <a:pt x="552" y="360"/>
                  </a:lnTo>
                  <a:lnTo>
                    <a:pt x="558" y="366"/>
                  </a:lnTo>
                  <a:lnTo>
                    <a:pt x="564" y="366"/>
                  </a:lnTo>
                  <a:lnTo>
                    <a:pt x="564" y="372"/>
                  </a:lnTo>
                  <a:lnTo>
                    <a:pt x="570" y="372"/>
                  </a:lnTo>
                  <a:lnTo>
                    <a:pt x="570" y="378"/>
                  </a:lnTo>
                  <a:lnTo>
                    <a:pt x="576" y="378"/>
                  </a:lnTo>
                  <a:lnTo>
                    <a:pt x="582" y="378"/>
                  </a:lnTo>
                  <a:lnTo>
                    <a:pt x="582" y="384"/>
                  </a:lnTo>
                  <a:lnTo>
                    <a:pt x="588" y="384"/>
                  </a:lnTo>
                  <a:lnTo>
                    <a:pt x="594" y="390"/>
                  </a:lnTo>
                  <a:lnTo>
                    <a:pt x="600" y="390"/>
                  </a:lnTo>
                  <a:lnTo>
                    <a:pt x="606" y="396"/>
                  </a:lnTo>
                  <a:lnTo>
                    <a:pt x="612" y="396"/>
                  </a:lnTo>
                  <a:lnTo>
                    <a:pt x="612" y="402"/>
                  </a:lnTo>
                  <a:lnTo>
                    <a:pt x="618" y="402"/>
                  </a:lnTo>
                  <a:lnTo>
                    <a:pt x="624" y="402"/>
                  </a:lnTo>
                  <a:lnTo>
                    <a:pt x="630" y="408"/>
                  </a:lnTo>
                  <a:lnTo>
                    <a:pt x="636" y="408"/>
                  </a:lnTo>
                  <a:lnTo>
                    <a:pt x="642" y="414"/>
                  </a:lnTo>
                  <a:lnTo>
                    <a:pt x="648" y="414"/>
                  </a:lnTo>
                  <a:lnTo>
                    <a:pt x="654" y="414"/>
                  </a:lnTo>
                  <a:lnTo>
                    <a:pt x="660" y="414"/>
                  </a:lnTo>
                  <a:lnTo>
                    <a:pt x="660" y="420"/>
                  </a:lnTo>
                  <a:lnTo>
                    <a:pt x="666" y="420"/>
                  </a:lnTo>
                  <a:lnTo>
                    <a:pt x="672" y="420"/>
                  </a:lnTo>
                  <a:lnTo>
                    <a:pt x="678" y="420"/>
                  </a:lnTo>
                  <a:lnTo>
                    <a:pt x="684" y="420"/>
                  </a:lnTo>
                  <a:lnTo>
                    <a:pt x="690" y="420"/>
                  </a:lnTo>
                  <a:lnTo>
                    <a:pt x="696" y="420"/>
                  </a:lnTo>
                  <a:lnTo>
                    <a:pt x="702" y="420"/>
                  </a:lnTo>
                  <a:lnTo>
                    <a:pt x="708" y="420"/>
                  </a:lnTo>
                  <a:lnTo>
                    <a:pt x="714" y="420"/>
                  </a:lnTo>
                  <a:lnTo>
                    <a:pt x="720" y="420"/>
                  </a:lnTo>
                  <a:lnTo>
                    <a:pt x="726" y="414"/>
                  </a:lnTo>
                  <a:lnTo>
                    <a:pt x="732" y="414"/>
                  </a:lnTo>
                  <a:lnTo>
                    <a:pt x="738" y="414"/>
                  </a:lnTo>
                  <a:lnTo>
                    <a:pt x="744" y="408"/>
                  </a:lnTo>
                  <a:lnTo>
                    <a:pt x="750" y="408"/>
                  </a:lnTo>
                  <a:lnTo>
                    <a:pt x="756" y="402"/>
                  </a:lnTo>
                  <a:lnTo>
                    <a:pt x="762" y="402"/>
                  </a:lnTo>
                  <a:lnTo>
                    <a:pt x="762" y="396"/>
                  </a:lnTo>
                  <a:lnTo>
                    <a:pt x="768" y="396"/>
                  </a:lnTo>
                  <a:lnTo>
                    <a:pt x="768" y="390"/>
                  </a:lnTo>
                  <a:lnTo>
                    <a:pt x="774" y="390"/>
                  </a:lnTo>
                  <a:lnTo>
                    <a:pt x="774" y="384"/>
                  </a:lnTo>
                  <a:lnTo>
                    <a:pt x="780" y="384"/>
                  </a:lnTo>
                  <a:lnTo>
                    <a:pt x="786" y="378"/>
                  </a:lnTo>
                  <a:lnTo>
                    <a:pt x="792" y="372"/>
                  </a:lnTo>
                  <a:lnTo>
                    <a:pt x="798" y="366"/>
                  </a:lnTo>
                  <a:lnTo>
                    <a:pt x="798" y="360"/>
                  </a:lnTo>
                  <a:lnTo>
                    <a:pt x="804" y="360"/>
                  </a:lnTo>
                  <a:lnTo>
                    <a:pt x="810" y="354"/>
                  </a:lnTo>
                  <a:lnTo>
                    <a:pt x="810" y="348"/>
                  </a:lnTo>
                  <a:lnTo>
                    <a:pt x="816" y="342"/>
                  </a:lnTo>
                  <a:lnTo>
                    <a:pt x="822" y="336"/>
                  </a:lnTo>
                  <a:lnTo>
                    <a:pt x="822" y="330"/>
                  </a:lnTo>
                  <a:lnTo>
                    <a:pt x="828" y="324"/>
                  </a:lnTo>
                  <a:lnTo>
                    <a:pt x="834" y="318"/>
                  </a:lnTo>
                  <a:lnTo>
                    <a:pt x="834" y="312"/>
                  </a:lnTo>
                  <a:lnTo>
                    <a:pt x="840" y="306"/>
                  </a:lnTo>
                  <a:lnTo>
                    <a:pt x="840" y="300"/>
                  </a:lnTo>
                  <a:lnTo>
                    <a:pt x="846" y="294"/>
                  </a:lnTo>
                  <a:lnTo>
                    <a:pt x="846" y="288"/>
                  </a:lnTo>
                  <a:lnTo>
                    <a:pt x="852" y="282"/>
                  </a:lnTo>
                  <a:lnTo>
                    <a:pt x="858" y="270"/>
                  </a:lnTo>
                  <a:lnTo>
                    <a:pt x="858" y="264"/>
                  </a:lnTo>
                  <a:lnTo>
                    <a:pt x="864" y="258"/>
                  </a:lnTo>
                  <a:lnTo>
                    <a:pt x="864" y="252"/>
                  </a:lnTo>
                  <a:lnTo>
                    <a:pt x="870" y="240"/>
                  </a:lnTo>
                </a:path>
              </a:pathLst>
            </a:custGeom>
            <a:ln>
              <a:solidFill>
                <a:srgbClr val="0000FF"/>
              </a:solidFill>
              <a:headEnd/>
              <a:tailEnd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7464" name="Freeform 19"/>
            <p:cNvSpPr>
              <a:spLocks/>
            </p:cNvSpPr>
            <p:nvPr/>
          </p:nvSpPr>
          <p:spPr bwMode="auto">
            <a:xfrm>
              <a:off x="4227" y="1728"/>
              <a:ext cx="186" cy="990"/>
            </a:xfrm>
            <a:custGeom>
              <a:avLst/>
              <a:gdLst>
                <a:gd name="T0" fmla="*/ 0 w 186"/>
                <a:gd name="T1" fmla="*/ 990 h 990"/>
                <a:gd name="T2" fmla="*/ 0 w 186"/>
                <a:gd name="T3" fmla="*/ 984 h 990"/>
                <a:gd name="T4" fmla="*/ 6 w 186"/>
                <a:gd name="T5" fmla="*/ 978 h 990"/>
                <a:gd name="T6" fmla="*/ 6 w 186"/>
                <a:gd name="T7" fmla="*/ 966 h 990"/>
                <a:gd name="T8" fmla="*/ 12 w 186"/>
                <a:gd name="T9" fmla="*/ 960 h 990"/>
                <a:gd name="T10" fmla="*/ 18 w 186"/>
                <a:gd name="T11" fmla="*/ 948 h 990"/>
                <a:gd name="T12" fmla="*/ 18 w 186"/>
                <a:gd name="T13" fmla="*/ 936 h 990"/>
                <a:gd name="T14" fmla="*/ 24 w 186"/>
                <a:gd name="T15" fmla="*/ 930 h 990"/>
                <a:gd name="T16" fmla="*/ 24 w 186"/>
                <a:gd name="T17" fmla="*/ 918 h 990"/>
                <a:gd name="T18" fmla="*/ 30 w 186"/>
                <a:gd name="T19" fmla="*/ 906 h 990"/>
                <a:gd name="T20" fmla="*/ 30 w 186"/>
                <a:gd name="T21" fmla="*/ 900 h 990"/>
                <a:gd name="T22" fmla="*/ 36 w 186"/>
                <a:gd name="T23" fmla="*/ 888 h 990"/>
                <a:gd name="T24" fmla="*/ 42 w 186"/>
                <a:gd name="T25" fmla="*/ 876 h 990"/>
                <a:gd name="T26" fmla="*/ 42 w 186"/>
                <a:gd name="T27" fmla="*/ 864 h 990"/>
                <a:gd name="T28" fmla="*/ 48 w 186"/>
                <a:gd name="T29" fmla="*/ 852 h 990"/>
                <a:gd name="T30" fmla="*/ 48 w 186"/>
                <a:gd name="T31" fmla="*/ 840 h 990"/>
                <a:gd name="T32" fmla="*/ 54 w 186"/>
                <a:gd name="T33" fmla="*/ 828 h 990"/>
                <a:gd name="T34" fmla="*/ 54 w 186"/>
                <a:gd name="T35" fmla="*/ 816 h 990"/>
                <a:gd name="T36" fmla="*/ 60 w 186"/>
                <a:gd name="T37" fmla="*/ 798 h 990"/>
                <a:gd name="T38" fmla="*/ 66 w 186"/>
                <a:gd name="T39" fmla="*/ 786 h 990"/>
                <a:gd name="T40" fmla="*/ 66 w 186"/>
                <a:gd name="T41" fmla="*/ 774 h 990"/>
                <a:gd name="T42" fmla="*/ 72 w 186"/>
                <a:gd name="T43" fmla="*/ 756 h 990"/>
                <a:gd name="T44" fmla="*/ 72 w 186"/>
                <a:gd name="T45" fmla="*/ 744 h 990"/>
                <a:gd name="T46" fmla="*/ 78 w 186"/>
                <a:gd name="T47" fmla="*/ 726 h 990"/>
                <a:gd name="T48" fmla="*/ 78 w 186"/>
                <a:gd name="T49" fmla="*/ 714 h 990"/>
                <a:gd name="T50" fmla="*/ 84 w 186"/>
                <a:gd name="T51" fmla="*/ 696 h 990"/>
                <a:gd name="T52" fmla="*/ 90 w 186"/>
                <a:gd name="T53" fmla="*/ 684 h 990"/>
                <a:gd name="T54" fmla="*/ 90 w 186"/>
                <a:gd name="T55" fmla="*/ 666 h 990"/>
                <a:gd name="T56" fmla="*/ 96 w 186"/>
                <a:gd name="T57" fmla="*/ 648 h 990"/>
                <a:gd name="T58" fmla="*/ 96 w 186"/>
                <a:gd name="T59" fmla="*/ 630 h 990"/>
                <a:gd name="T60" fmla="*/ 102 w 186"/>
                <a:gd name="T61" fmla="*/ 612 h 990"/>
                <a:gd name="T62" fmla="*/ 102 w 186"/>
                <a:gd name="T63" fmla="*/ 594 h 990"/>
                <a:gd name="T64" fmla="*/ 108 w 186"/>
                <a:gd name="T65" fmla="*/ 576 h 990"/>
                <a:gd name="T66" fmla="*/ 108 w 186"/>
                <a:gd name="T67" fmla="*/ 558 h 990"/>
                <a:gd name="T68" fmla="*/ 114 w 186"/>
                <a:gd name="T69" fmla="*/ 534 h 990"/>
                <a:gd name="T70" fmla="*/ 120 w 186"/>
                <a:gd name="T71" fmla="*/ 516 h 990"/>
                <a:gd name="T72" fmla="*/ 120 w 186"/>
                <a:gd name="T73" fmla="*/ 498 h 990"/>
                <a:gd name="T74" fmla="*/ 126 w 186"/>
                <a:gd name="T75" fmla="*/ 474 h 990"/>
                <a:gd name="T76" fmla="*/ 126 w 186"/>
                <a:gd name="T77" fmla="*/ 450 h 990"/>
                <a:gd name="T78" fmla="*/ 132 w 186"/>
                <a:gd name="T79" fmla="*/ 432 h 990"/>
                <a:gd name="T80" fmla="*/ 132 w 186"/>
                <a:gd name="T81" fmla="*/ 408 h 990"/>
                <a:gd name="T82" fmla="*/ 138 w 186"/>
                <a:gd name="T83" fmla="*/ 384 h 990"/>
                <a:gd name="T84" fmla="*/ 144 w 186"/>
                <a:gd name="T85" fmla="*/ 360 h 990"/>
                <a:gd name="T86" fmla="*/ 144 w 186"/>
                <a:gd name="T87" fmla="*/ 336 h 990"/>
                <a:gd name="T88" fmla="*/ 150 w 186"/>
                <a:gd name="T89" fmla="*/ 312 h 990"/>
                <a:gd name="T90" fmla="*/ 150 w 186"/>
                <a:gd name="T91" fmla="*/ 288 h 990"/>
                <a:gd name="T92" fmla="*/ 156 w 186"/>
                <a:gd name="T93" fmla="*/ 258 h 990"/>
                <a:gd name="T94" fmla="*/ 156 w 186"/>
                <a:gd name="T95" fmla="*/ 234 h 990"/>
                <a:gd name="T96" fmla="*/ 162 w 186"/>
                <a:gd name="T97" fmla="*/ 210 h 990"/>
                <a:gd name="T98" fmla="*/ 168 w 186"/>
                <a:gd name="T99" fmla="*/ 180 h 990"/>
                <a:gd name="T100" fmla="*/ 168 w 186"/>
                <a:gd name="T101" fmla="*/ 150 h 990"/>
                <a:gd name="T102" fmla="*/ 174 w 186"/>
                <a:gd name="T103" fmla="*/ 120 h 990"/>
                <a:gd name="T104" fmla="*/ 174 w 186"/>
                <a:gd name="T105" fmla="*/ 90 h 990"/>
                <a:gd name="T106" fmla="*/ 180 w 186"/>
                <a:gd name="T107" fmla="*/ 60 h 990"/>
                <a:gd name="T108" fmla="*/ 180 w 186"/>
                <a:gd name="T109" fmla="*/ 30 h 990"/>
                <a:gd name="T110" fmla="*/ 186 w 186"/>
                <a:gd name="T111" fmla="*/ 0 h 990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186" h="990">
                  <a:moveTo>
                    <a:pt x="0" y="990"/>
                  </a:moveTo>
                  <a:lnTo>
                    <a:pt x="0" y="984"/>
                  </a:lnTo>
                  <a:lnTo>
                    <a:pt x="6" y="978"/>
                  </a:lnTo>
                  <a:lnTo>
                    <a:pt x="6" y="966"/>
                  </a:lnTo>
                  <a:lnTo>
                    <a:pt x="12" y="960"/>
                  </a:lnTo>
                  <a:lnTo>
                    <a:pt x="18" y="948"/>
                  </a:lnTo>
                  <a:lnTo>
                    <a:pt x="18" y="936"/>
                  </a:lnTo>
                  <a:lnTo>
                    <a:pt x="24" y="930"/>
                  </a:lnTo>
                  <a:lnTo>
                    <a:pt x="24" y="918"/>
                  </a:lnTo>
                  <a:lnTo>
                    <a:pt x="30" y="906"/>
                  </a:lnTo>
                  <a:lnTo>
                    <a:pt x="30" y="900"/>
                  </a:lnTo>
                  <a:lnTo>
                    <a:pt x="36" y="888"/>
                  </a:lnTo>
                  <a:lnTo>
                    <a:pt x="42" y="876"/>
                  </a:lnTo>
                  <a:lnTo>
                    <a:pt x="42" y="864"/>
                  </a:lnTo>
                  <a:lnTo>
                    <a:pt x="48" y="852"/>
                  </a:lnTo>
                  <a:lnTo>
                    <a:pt x="48" y="840"/>
                  </a:lnTo>
                  <a:lnTo>
                    <a:pt x="54" y="828"/>
                  </a:lnTo>
                  <a:lnTo>
                    <a:pt x="54" y="816"/>
                  </a:lnTo>
                  <a:lnTo>
                    <a:pt x="60" y="798"/>
                  </a:lnTo>
                  <a:lnTo>
                    <a:pt x="66" y="786"/>
                  </a:lnTo>
                  <a:lnTo>
                    <a:pt x="66" y="774"/>
                  </a:lnTo>
                  <a:lnTo>
                    <a:pt x="72" y="756"/>
                  </a:lnTo>
                  <a:lnTo>
                    <a:pt x="72" y="744"/>
                  </a:lnTo>
                  <a:lnTo>
                    <a:pt x="78" y="726"/>
                  </a:lnTo>
                  <a:lnTo>
                    <a:pt x="78" y="714"/>
                  </a:lnTo>
                  <a:lnTo>
                    <a:pt x="84" y="696"/>
                  </a:lnTo>
                  <a:lnTo>
                    <a:pt x="90" y="684"/>
                  </a:lnTo>
                  <a:lnTo>
                    <a:pt x="90" y="666"/>
                  </a:lnTo>
                  <a:lnTo>
                    <a:pt x="96" y="648"/>
                  </a:lnTo>
                  <a:lnTo>
                    <a:pt x="96" y="630"/>
                  </a:lnTo>
                  <a:lnTo>
                    <a:pt x="102" y="612"/>
                  </a:lnTo>
                  <a:lnTo>
                    <a:pt x="102" y="594"/>
                  </a:lnTo>
                  <a:lnTo>
                    <a:pt x="108" y="576"/>
                  </a:lnTo>
                  <a:lnTo>
                    <a:pt x="108" y="558"/>
                  </a:lnTo>
                  <a:lnTo>
                    <a:pt x="114" y="534"/>
                  </a:lnTo>
                  <a:lnTo>
                    <a:pt x="120" y="516"/>
                  </a:lnTo>
                  <a:lnTo>
                    <a:pt x="120" y="498"/>
                  </a:lnTo>
                  <a:lnTo>
                    <a:pt x="126" y="474"/>
                  </a:lnTo>
                  <a:lnTo>
                    <a:pt x="126" y="450"/>
                  </a:lnTo>
                  <a:lnTo>
                    <a:pt x="132" y="432"/>
                  </a:lnTo>
                  <a:lnTo>
                    <a:pt x="132" y="408"/>
                  </a:lnTo>
                  <a:lnTo>
                    <a:pt x="138" y="384"/>
                  </a:lnTo>
                  <a:lnTo>
                    <a:pt x="144" y="360"/>
                  </a:lnTo>
                  <a:lnTo>
                    <a:pt x="144" y="336"/>
                  </a:lnTo>
                  <a:lnTo>
                    <a:pt x="150" y="312"/>
                  </a:lnTo>
                  <a:lnTo>
                    <a:pt x="150" y="288"/>
                  </a:lnTo>
                  <a:lnTo>
                    <a:pt x="156" y="258"/>
                  </a:lnTo>
                  <a:lnTo>
                    <a:pt x="156" y="234"/>
                  </a:lnTo>
                  <a:lnTo>
                    <a:pt x="162" y="210"/>
                  </a:lnTo>
                  <a:lnTo>
                    <a:pt x="168" y="180"/>
                  </a:lnTo>
                  <a:lnTo>
                    <a:pt x="168" y="150"/>
                  </a:lnTo>
                  <a:lnTo>
                    <a:pt x="174" y="120"/>
                  </a:lnTo>
                  <a:lnTo>
                    <a:pt x="174" y="90"/>
                  </a:lnTo>
                  <a:lnTo>
                    <a:pt x="180" y="60"/>
                  </a:lnTo>
                  <a:lnTo>
                    <a:pt x="180" y="30"/>
                  </a:lnTo>
                  <a:lnTo>
                    <a:pt x="186" y="0"/>
                  </a:lnTo>
                </a:path>
              </a:pathLst>
            </a:custGeom>
            <a:ln>
              <a:solidFill>
                <a:srgbClr val="0000FF"/>
              </a:solidFill>
              <a:headEnd/>
              <a:tailEnd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6516" name="Group 20"/>
          <p:cNvGrpSpPr>
            <a:grpSpLocks/>
          </p:cNvGrpSpPr>
          <p:nvPr/>
        </p:nvGrpSpPr>
        <p:grpSpPr bwMode="auto">
          <a:xfrm>
            <a:off x="1644650" y="2887663"/>
            <a:ext cx="5842000" cy="3190875"/>
            <a:chOff x="1455" y="1716"/>
            <a:chExt cx="3126" cy="2010"/>
          </a:xfrm>
        </p:grpSpPr>
        <p:sp>
          <p:nvSpPr>
            <p:cNvPr id="17457" name="Freeform 21"/>
            <p:cNvSpPr>
              <a:spLocks/>
            </p:cNvSpPr>
            <p:nvPr/>
          </p:nvSpPr>
          <p:spPr bwMode="auto">
            <a:xfrm>
              <a:off x="1455" y="1716"/>
              <a:ext cx="870" cy="1080"/>
            </a:xfrm>
            <a:custGeom>
              <a:avLst/>
              <a:gdLst>
                <a:gd name="T0" fmla="*/ 18 w 870"/>
                <a:gd name="T1" fmla="*/ 96 h 1080"/>
                <a:gd name="T2" fmla="*/ 30 w 870"/>
                <a:gd name="T3" fmla="*/ 198 h 1080"/>
                <a:gd name="T4" fmla="*/ 48 w 870"/>
                <a:gd name="T5" fmla="*/ 288 h 1080"/>
                <a:gd name="T6" fmla="*/ 66 w 870"/>
                <a:gd name="T7" fmla="*/ 366 h 1080"/>
                <a:gd name="T8" fmla="*/ 84 w 870"/>
                <a:gd name="T9" fmla="*/ 432 h 1080"/>
                <a:gd name="T10" fmla="*/ 102 w 870"/>
                <a:gd name="T11" fmla="*/ 486 h 1080"/>
                <a:gd name="T12" fmla="*/ 120 w 870"/>
                <a:gd name="T13" fmla="*/ 534 h 1080"/>
                <a:gd name="T14" fmla="*/ 132 w 870"/>
                <a:gd name="T15" fmla="*/ 570 h 1080"/>
                <a:gd name="T16" fmla="*/ 150 w 870"/>
                <a:gd name="T17" fmla="*/ 606 h 1080"/>
                <a:gd name="T18" fmla="*/ 168 w 870"/>
                <a:gd name="T19" fmla="*/ 630 h 1080"/>
                <a:gd name="T20" fmla="*/ 186 w 870"/>
                <a:gd name="T21" fmla="*/ 654 h 1080"/>
                <a:gd name="T22" fmla="*/ 204 w 870"/>
                <a:gd name="T23" fmla="*/ 672 h 1080"/>
                <a:gd name="T24" fmla="*/ 222 w 870"/>
                <a:gd name="T25" fmla="*/ 684 h 1080"/>
                <a:gd name="T26" fmla="*/ 234 w 870"/>
                <a:gd name="T27" fmla="*/ 696 h 1080"/>
                <a:gd name="T28" fmla="*/ 252 w 870"/>
                <a:gd name="T29" fmla="*/ 702 h 1080"/>
                <a:gd name="T30" fmla="*/ 270 w 870"/>
                <a:gd name="T31" fmla="*/ 714 h 1080"/>
                <a:gd name="T32" fmla="*/ 288 w 870"/>
                <a:gd name="T33" fmla="*/ 714 h 1080"/>
                <a:gd name="T34" fmla="*/ 306 w 870"/>
                <a:gd name="T35" fmla="*/ 720 h 1080"/>
                <a:gd name="T36" fmla="*/ 324 w 870"/>
                <a:gd name="T37" fmla="*/ 726 h 1080"/>
                <a:gd name="T38" fmla="*/ 336 w 870"/>
                <a:gd name="T39" fmla="*/ 726 h 1080"/>
                <a:gd name="T40" fmla="*/ 354 w 870"/>
                <a:gd name="T41" fmla="*/ 732 h 1080"/>
                <a:gd name="T42" fmla="*/ 372 w 870"/>
                <a:gd name="T43" fmla="*/ 732 h 1080"/>
                <a:gd name="T44" fmla="*/ 390 w 870"/>
                <a:gd name="T45" fmla="*/ 738 h 1080"/>
                <a:gd name="T46" fmla="*/ 408 w 870"/>
                <a:gd name="T47" fmla="*/ 738 h 1080"/>
                <a:gd name="T48" fmla="*/ 426 w 870"/>
                <a:gd name="T49" fmla="*/ 744 h 1080"/>
                <a:gd name="T50" fmla="*/ 438 w 870"/>
                <a:gd name="T51" fmla="*/ 750 h 1080"/>
                <a:gd name="T52" fmla="*/ 456 w 870"/>
                <a:gd name="T53" fmla="*/ 750 h 1080"/>
                <a:gd name="T54" fmla="*/ 474 w 870"/>
                <a:gd name="T55" fmla="*/ 756 h 1080"/>
                <a:gd name="T56" fmla="*/ 492 w 870"/>
                <a:gd name="T57" fmla="*/ 762 h 1080"/>
                <a:gd name="T58" fmla="*/ 510 w 870"/>
                <a:gd name="T59" fmla="*/ 774 h 1080"/>
                <a:gd name="T60" fmla="*/ 528 w 870"/>
                <a:gd name="T61" fmla="*/ 780 h 1080"/>
                <a:gd name="T62" fmla="*/ 540 w 870"/>
                <a:gd name="T63" fmla="*/ 786 h 1080"/>
                <a:gd name="T64" fmla="*/ 558 w 870"/>
                <a:gd name="T65" fmla="*/ 798 h 1080"/>
                <a:gd name="T66" fmla="*/ 576 w 870"/>
                <a:gd name="T67" fmla="*/ 810 h 1080"/>
                <a:gd name="T68" fmla="*/ 594 w 870"/>
                <a:gd name="T69" fmla="*/ 822 h 1080"/>
                <a:gd name="T70" fmla="*/ 612 w 870"/>
                <a:gd name="T71" fmla="*/ 834 h 1080"/>
                <a:gd name="T72" fmla="*/ 630 w 870"/>
                <a:gd name="T73" fmla="*/ 846 h 1080"/>
                <a:gd name="T74" fmla="*/ 642 w 870"/>
                <a:gd name="T75" fmla="*/ 858 h 1080"/>
                <a:gd name="T76" fmla="*/ 660 w 870"/>
                <a:gd name="T77" fmla="*/ 876 h 1080"/>
                <a:gd name="T78" fmla="*/ 678 w 870"/>
                <a:gd name="T79" fmla="*/ 888 h 1080"/>
                <a:gd name="T80" fmla="*/ 696 w 870"/>
                <a:gd name="T81" fmla="*/ 906 h 1080"/>
                <a:gd name="T82" fmla="*/ 714 w 870"/>
                <a:gd name="T83" fmla="*/ 924 h 1080"/>
                <a:gd name="T84" fmla="*/ 732 w 870"/>
                <a:gd name="T85" fmla="*/ 936 h 1080"/>
                <a:gd name="T86" fmla="*/ 744 w 870"/>
                <a:gd name="T87" fmla="*/ 954 h 1080"/>
                <a:gd name="T88" fmla="*/ 762 w 870"/>
                <a:gd name="T89" fmla="*/ 972 h 1080"/>
                <a:gd name="T90" fmla="*/ 780 w 870"/>
                <a:gd name="T91" fmla="*/ 990 h 1080"/>
                <a:gd name="T92" fmla="*/ 798 w 870"/>
                <a:gd name="T93" fmla="*/ 1008 h 1080"/>
                <a:gd name="T94" fmla="*/ 816 w 870"/>
                <a:gd name="T95" fmla="*/ 1026 h 1080"/>
                <a:gd name="T96" fmla="*/ 834 w 870"/>
                <a:gd name="T97" fmla="*/ 1038 h 1080"/>
                <a:gd name="T98" fmla="*/ 846 w 870"/>
                <a:gd name="T99" fmla="*/ 1056 h 1080"/>
                <a:gd name="T100" fmla="*/ 864 w 870"/>
                <a:gd name="T101" fmla="*/ 1074 h 1080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870" h="1080">
                  <a:moveTo>
                    <a:pt x="0" y="0"/>
                  </a:moveTo>
                  <a:lnTo>
                    <a:pt x="6" y="24"/>
                  </a:lnTo>
                  <a:lnTo>
                    <a:pt x="6" y="48"/>
                  </a:lnTo>
                  <a:lnTo>
                    <a:pt x="12" y="72"/>
                  </a:lnTo>
                  <a:lnTo>
                    <a:pt x="18" y="96"/>
                  </a:lnTo>
                  <a:lnTo>
                    <a:pt x="18" y="114"/>
                  </a:lnTo>
                  <a:lnTo>
                    <a:pt x="24" y="138"/>
                  </a:lnTo>
                  <a:lnTo>
                    <a:pt x="24" y="162"/>
                  </a:lnTo>
                  <a:lnTo>
                    <a:pt x="30" y="180"/>
                  </a:lnTo>
                  <a:lnTo>
                    <a:pt x="30" y="198"/>
                  </a:lnTo>
                  <a:lnTo>
                    <a:pt x="36" y="216"/>
                  </a:lnTo>
                  <a:lnTo>
                    <a:pt x="36" y="234"/>
                  </a:lnTo>
                  <a:lnTo>
                    <a:pt x="42" y="252"/>
                  </a:lnTo>
                  <a:lnTo>
                    <a:pt x="48" y="270"/>
                  </a:lnTo>
                  <a:lnTo>
                    <a:pt x="48" y="288"/>
                  </a:lnTo>
                  <a:lnTo>
                    <a:pt x="54" y="306"/>
                  </a:lnTo>
                  <a:lnTo>
                    <a:pt x="54" y="324"/>
                  </a:lnTo>
                  <a:lnTo>
                    <a:pt x="60" y="336"/>
                  </a:lnTo>
                  <a:lnTo>
                    <a:pt x="60" y="354"/>
                  </a:lnTo>
                  <a:lnTo>
                    <a:pt x="66" y="366"/>
                  </a:lnTo>
                  <a:lnTo>
                    <a:pt x="72" y="378"/>
                  </a:lnTo>
                  <a:lnTo>
                    <a:pt x="72" y="396"/>
                  </a:lnTo>
                  <a:lnTo>
                    <a:pt x="78" y="408"/>
                  </a:lnTo>
                  <a:lnTo>
                    <a:pt x="78" y="420"/>
                  </a:lnTo>
                  <a:lnTo>
                    <a:pt x="84" y="432"/>
                  </a:lnTo>
                  <a:lnTo>
                    <a:pt x="84" y="444"/>
                  </a:lnTo>
                  <a:lnTo>
                    <a:pt x="90" y="456"/>
                  </a:lnTo>
                  <a:lnTo>
                    <a:pt x="96" y="468"/>
                  </a:lnTo>
                  <a:lnTo>
                    <a:pt x="96" y="474"/>
                  </a:lnTo>
                  <a:lnTo>
                    <a:pt x="102" y="486"/>
                  </a:lnTo>
                  <a:lnTo>
                    <a:pt x="102" y="498"/>
                  </a:lnTo>
                  <a:lnTo>
                    <a:pt x="108" y="504"/>
                  </a:lnTo>
                  <a:lnTo>
                    <a:pt x="108" y="516"/>
                  </a:lnTo>
                  <a:lnTo>
                    <a:pt x="114" y="522"/>
                  </a:lnTo>
                  <a:lnTo>
                    <a:pt x="120" y="534"/>
                  </a:lnTo>
                  <a:lnTo>
                    <a:pt x="120" y="540"/>
                  </a:lnTo>
                  <a:lnTo>
                    <a:pt x="126" y="552"/>
                  </a:lnTo>
                  <a:lnTo>
                    <a:pt x="126" y="558"/>
                  </a:lnTo>
                  <a:lnTo>
                    <a:pt x="132" y="564"/>
                  </a:lnTo>
                  <a:lnTo>
                    <a:pt x="132" y="570"/>
                  </a:lnTo>
                  <a:lnTo>
                    <a:pt x="138" y="582"/>
                  </a:lnTo>
                  <a:lnTo>
                    <a:pt x="138" y="588"/>
                  </a:lnTo>
                  <a:lnTo>
                    <a:pt x="144" y="594"/>
                  </a:lnTo>
                  <a:lnTo>
                    <a:pt x="150" y="600"/>
                  </a:lnTo>
                  <a:lnTo>
                    <a:pt x="150" y="606"/>
                  </a:lnTo>
                  <a:lnTo>
                    <a:pt x="156" y="612"/>
                  </a:lnTo>
                  <a:lnTo>
                    <a:pt x="156" y="618"/>
                  </a:lnTo>
                  <a:lnTo>
                    <a:pt x="162" y="624"/>
                  </a:lnTo>
                  <a:lnTo>
                    <a:pt x="168" y="630"/>
                  </a:lnTo>
                  <a:lnTo>
                    <a:pt x="174" y="636"/>
                  </a:lnTo>
                  <a:lnTo>
                    <a:pt x="174" y="642"/>
                  </a:lnTo>
                  <a:lnTo>
                    <a:pt x="180" y="642"/>
                  </a:lnTo>
                  <a:lnTo>
                    <a:pt x="180" y="648"/>
                  </a:lnTo>
                  <a:lnTo>
                    <a:pt x="186" y="654"/>
                  </a:lnTo>
                  <a:lnTo>
                    <a:pt x="192" y="660"/>
                  </a:lnTo>
                  <a:lnTo>
                    <a:pt x="198" y="666"/>
                  </a:lnTo>
                  <a:lnTo>
                    <a:pt x="204" y="672"/>
                  </a:lnTo>
                  <a:lnTo>
                    <a:pt x="210" y="678"/>
                  </a:lnTo>
                  <a:lnTo>
                    <a:pt x="216" y="684"/>
                  </a:lnTo>
                  <a:lnTo>
                    <a:pt x="222" y="684"/>
                  </a:lnTo>
                  <a:lnTo>
                    <a:pt x="228" y="690"/>
                  </a:lnTo>
                  <a:lnTo>
                    <a:pt x="234" y="696"/>
                  </a:lnTo>
                  <a:lnTo>
                    <a:pt x="240" y="696"/>
                  </a:lnTo>
                  <a:lnTo>
                    <a:pt x="246" y="702"/>
                  </a:lnTo>
                  <a:lnTo>
                    <a:pt x="252" y="702"/>
                  </a:lnTo>
                  <a:lnTo>
                    <a:pt x="258" y="708"/>
                  </a:lnTo>
                  <a:lnTo>
                    <a:pt x="264" y="708"/>
                  </a:lnTo>
                  <a:lnTo>
                    <a:pt x="270" y="714"/>
                  </a:lnTo>
                  <a:lnTo>
                    <a:pt x="276" y="714"/>
                  </a:lnTo>
                  <a:lnTo>
                    <a:pt x="282" y="714"/>
                  </a:lnTo>
                  <a:lnTo>
                    <a:pt x="288" y="714"/>
                  </a:lnTo>
                  <a:lnTo>
                    <a:pt x="288" y="720"/>
                  </a:lnTo>
                  <a:lnTo>
                    <a:pt x="294" y="720"/>
                  </a:lnTo>
                  <a:lnTo>
                    <a:pt x="300" y="720"/>
                  </a:lnTo>
                  <a:lnTo>
                    <a:pt x="306" y="720"/>
                  </a:lnTo>
                  <a:lnTo>
                    <a:pt x="312" y="720"/>
                  </a:lnTo>
                  <a:lnTo>
                    <a:pt x="312" y="726"/>
                  </a:lnTo>
                  <a:lnTo>
                    <a:pt x="318" y="726"/>
                  </a:lnTo>
                  <a:lnTo>
                    <a:pt x="324" y="726"/>
                  </a:lnTo>
                  <a:lnTo>
                    <a:pt x="330" y="726"/>
                  </a:lnTo>
                  <a:lnTo>
                    <a:pt x="336" y="726"/>
                  </a:lnTo>
                  <a:lnTo>
                    <a:pt x="342" y="726"/>
                  </a:lnTo>
                  <a:lnTo>
                    <a:pt x="348" y="726"/>
                  </a:lnTo>
                  <a:lnTo>
                    <a:pt x="348" y="732"/>
                  </a:lnTo>
                  <a:lnTo>
                    <a:pt x="354" y="732"/>
                  </a:lnTo>
                  <a:lnTo>
                    <a:pt x="360" y="732"/>
                  </a:lnTo>
                  <a:lnTo>
                    <a:pt x="366" y="732"/>
                  </a:lnTo>
                  <a:lnTo>
                    <a:pt x="372" y="732"/>
                  </a:lnTo>
                  <a:lnTo>
                    <a:pt x="378" y="732"/>
                  </a:lnTo>
                  <a:lnTo>
                    <a:pt x="384" y="732"/>
                  </a:lnTo>
                  <a:lnTo>
                    <a:pt x="384" y="738"/>
                  </a:lnTo>
                  <a:lnTo>
                    <a:pt x="390" y="738"/>
                  </a:lnTo>
                  <a:lnTo>
                    <a:pt x="396" y="738"/>
                  </a:lnTo>
                  <a:lnTo>
                    <a:pt x="402" y="738"/>
                  </a:lnTo>
                  <a:lnTo>
                    <a:pt x="408" y="738"/>
                  </a:lnTo>
                  <a:lnTo>
                    <a:pt x="414" y="738"/>
                  </a:lnTo>
                  <a:lnTo>
                    <a:pt x="414" y="744"/>
                  </a:lnTo>
                  <a:lnTo>
                    <a:pt x="420" y="744"/>
                  </a:lnTo>
                  <a:lnTo>
                    <a:pt x="426" y="744"/>
                  </a:lnTo>
                  <a:lnTo>
                    <a:pt x="432" y="744"/>
                  </a:lnTo>
                  <a:lnTo>
                    <a:pt x="438" y="744"/>
                  </a:lnTo>
                  <a:lnTo>
                    <a:pt x="438" y="750"/>
                  </a:lnTo>
                  <a:lnTo>
                    <a:pt x="444" y="750"/>
                  </a:lnTo>
                  <a:lnTo>
                    <a:pt x="450" y="750"/>
                  </a:lnTo>
                  <a:lnTo>
                    <a:pt x="456" y="750"/>
                  </a:lnTo>
                  <a:lnTo>
                    <a:pt x="462" y="756"/>
                  </a:lnTo>
                  <a:lnTo>
                    <a:pt x="468" y="756"/>
                  </a:lnTo>
                  <a:lnTo>
                    <a:pt x="474" y="756"/>
                  </a:lnTo>
                  <a:lnTo>
                    <a:pt x="480" y="762"/>
                  </a:lnTo>
                  <a:lnTo>
                    <a:pt x="486" y="762"/>
                  </a:lnTo>
                  <a:lnTo>
                    <a:pt x="492" y="762"/>
                  </a:lnTo>
                  <a:lnTo>
                    <a:pt x="492" y="768"/>
                  </a:lnTo>
                  <a:lnTo>
                    <a:pt x="498" y="768"/>
                  </a:lnTo>
                  <a:lnTo>
                    <a:pt x="504" y="768"/>
                  </a:lnTo>
                  <a:lnTo>
                    <a:pt x="510" y="774"/>
                  </a:lnTo>
                  <a:lnTo>
                    <a:pt x="516" y="774"/>
                  </a:lnTo>
                  <a:lnTo>
                    <a:pt x="522" y="780"/>
                  </a:lnTo>
                  <a:lnTo>
                    <a:pt x="528" y="780"/>
                  </a:lnTo>
                  <a:lnTo>
                    <a:pt x="534" y="786"/>
                  </a:lnTo>
                  <a:lnTo>
                    <a:pt x="540" y="786"/>
                  </a:lnTo>
                  <a:lnTo>
                    <a:pt x="546" y="792"/>
                  </a:lnTo>
                  <a:lnTo>
                    <a:pt x="552" y="792"/>
                  </a:lnTo>
                  <a:lnTo>
                    <a:pt x="558" y="798"/>
                  </a:lnTo>
                  <a:lnTo>
                    <a:pt x="564" y="798"/>
                  </a:lnTo>
                  <a:lnTo>
                    <a:pt x="564" y="804"/>
                  </a:lnTo>
                  <a:lnTo>
                    <a:pt x="570" y="804"/>
                  </a:lnTo>
                  <a:lnTo>
                    <a:pt x="576" y="810"/>
                  </a:lnTo>
                  <a:lnTo>
                    <a:pt x="582" y="810"/>
                  </a:lnTo>
                  <a:lnTo>
                    <a:pt x="582" y="816"/>
                  </a:lnTo>
                  <a:lnTo>
                    <a:pt x="588" y="816"/>
                  </a:lnTo>
                  <a:lnTo>
                    <a:pt x="594" y="822"/>
                  </a:lnTo>
                  <a:lnTo>
                    <a:pt x="600" y="828"/>
                  </a:lnTo>
                  <a:lnTo>
                    <a:pt x="606" y="828"/>
                  </a:lnTo>
                  <a:lnTo>
                    <a:pt x="612" y="834"/>
                  </a:lnTo>
                  <a:lnTo>
                    <a:pt x="618" y="840"/>
                  </a:lnTo>
                  <a:lnTo>
                    <a:pt x="624" y="846"/>
                  </a:lnTo>
                  <a:lnTo>
                    <a:pt x="630" y="846"/>
                  </a:lnTo>
                  <a:lnTo>
                    <a:pt x="630" y="852"/>
                  </a:lnTo>
                  <a:lnTo>
                    <a:pt x="636" y="852"/>
                  </a:lnTo>
                  <a:lnTo>
                    <a:pt x="642" y="858"/>
                  </a:lnTo>
                  <a:lnTo>
                    <a:pt x="648" y="864"/>
                  </a:lnTo>
                  <a:lnTo>
                    <a:pt x="654" y="864"/>
                  </a:lnTo>
                  <a:lnTo>
                    <a:pt x="654" y="870"/>
                  </a:lnTo>
                  <a:lnTo>
                    <a:pt x="660" y="870"/>
                  </a:lnTo>
                  <a:lnTo>
                    <a:pt x="660" y="876"/>
                  </a:lnTo>
                  <a:lnTo>
                    <a:pt x="666" y="876"/>
                  </a:lnTo>
                  <a:lnTo>
                    <a:pt x="666" y="882"/>
                  </a:lnTo>
                  <a:lnTo>
                    <a:pt x="672" y="882"/>
                  </a:lnTo>
                  <a:lnTo>
                    <a:pt x="678" y="888"/>
                  </a:lnTo>
                  <a:lnTo>
                    <a:pt x="684" y="894"/>
                  </a:lnTo>
                  <a:lnTo>
                    <a:pt x="690" y="900"/>
                  </a:lnTo>
                  <a:lnTo>
                    <a:pt x="696" y="906"/>
                  </a:lnTo>
                  <a:lnTo>
                    <a:pt x="702" y="912"/>
                  </a:lnTo>
                  <a:lnTo>
                    <a:pt x="708" y="912"/>
                  </a:lnTo>
                  <a:lnTo>
                    <a:pt x="708" y="918"/>
                  </a:lnTo>
                  <a:lnTo>
                    <a:pt x="714" y="924"/>
                  </a:lnTo>
                  <a:lnTo>
                    <a:pt x="720" y="930"/>
                  </a:lnTo>
                  <a:lnTo>
                    <a:pt x="726" y="936"/>
                  </a:lnTo>
                  <a:lnTo>
                    <a:pt x="732" y="936"/>
                  </a:lnTo>
                  <a:lnTo>
                    <a:pt x="732" y="942"/>
                  </a:lnTo>
                  <a:lnTo>
                    <a:pt x="738" y="942"/>
                  </a:lnTo>
                  <a:lnTo>
                    <a:pt x="738" y="948"/>
                  </a:lnTo>
                  <a:lnTo>
                    <a:pt x="744" y="954"/>
                  </a:lnTo>
                  <a:lnTo>
                    <a:pt x="750" y="960"/>
                  </a:lnTo>
                  <a:lnTo>
                    <a:pt x="756" y="960"/>
                  </a:lnTo>
                  <a:lnTo>
                    <a:pt x="756" y="966"/>
                  </a:lnTo>
                  <a:lnTo>
                    <a:pt x="762" y="966"/>
                  </a:lnTo>
                  <a:lnTo>
                    <a:pt x="762" y="972"/>
                  </a:lnTo>
                  <a:lnTo>
                    <a:pt x="768" y="972"/>
                  </a:lnTo>
                  <a:lnTo>
                    <a:pt x="768" y="978"/>
                  </a:lnTo>
                  <a:lnTo>
                    <a:pt x="774" y="984"/>
                  </a:lnTo>
                  <a:lnTo>
                    <a:pt x="780" y="984"/>
                  </a:lnTo>
                  <a:lnTo>
                    <a:pt x="780" y="990"/>
                  </a:lnTo>
                  <a:lnTo>
                    <a:pt x="786" y="990"/>
                  </a:lnTo>
                  <a:lnTo>
                    <a:pt x="786" y="996"/>
                  </a:lnTo>
                  <a:lnTo>
                    <a:pt x="792" y="996"/>
                  </a:lnTo>
                  <a:lnTo>
                    <a:pt x="792" y="1002"/>
                  </a:lnTo>
                  <a:lnTo>
                    <a:pt x="798" y="1008"/>
                  </a:lnTo>
                  <a:lnTo>
                    <a:pt x="804" y="1014"/>
                  </a:lnTo>
                  <a:lnTo>
                    <a:pt x="810" y="1014"/>
                  </a:lnTo>
                  <a:lnTo>
                    <a:pt x="810" y="1020"/>
                  </a:lnTo>
                  <a:lnTo>
                    <a:pt x="816" y="1026"/>
                  </a:lnTo>
                  <a:lnTo>
                    <a:pt x="822" y="1032"/>
                  </a:lnTo>
                  <a:lnTo>
                    <a:pt x="828" y="1038"/>
                  </a:lnTo>
                  <a:lnTo>
                    <a:pt x="834" y="1038"/>
                  </a:lnTo>
                  <a:lnTo>
                    <a:pt x="834" y="1044"/>
                  </a:lnTo>
                  <a:lnTo>
                    <a:pt x="840" y="1050"/>
                  </a:lnTo>
                  <a:lnTo>
                    <a:pt x="846" y="1056"/>
                  </a:lnTo>
                  <a:lnTo>
                    <a:pt x="852" y="1062"/>
                  </a:lnTo>
                  <a:lnTo>
                    <a:pt x="858" y="1062"/>
                  </a:lnTo>
                  <a:lnTo>
                    <a:pt x="858" y="1068"/>
                  </a:lnTo>
                  <a:lnTo>
                    <a:pt x="864" y="1068"/>
                  </a:lnTo>
                  <a:lnTo>
                    <a:pt x="864" y="1074"/>
                  </a:lnTo>
                  <a:lnTo>
                    <a:pt x="870" y="1080"/>
                  </a:lnTo>
                </a:path>
              </a:pathLst>
            </a:custGeom>
            <a:ln>
              <a:headEnd/>
              <a:tailEnd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7458" name="Freeform 22"/>
            <p:cNvSpPr>
              <a:spLocks/>
            </p:cNvSpPr>
            <p:nvPr/>
          </p:nvSpPr>
          <p:spPr bwMode="auto">
            <a:xfrm>
              <a:off x="2325" y="2562"/>
              <a:ext cx="864" cy="408"/>
            </a:xfrm>
            <a:custGeom>
              <a:avLst/>
              <a:gdLst>
                <a:gd name="T0" fmla="*/ 12 w 864"/>
                <a:gd name="T1" fmla="*/ 246 h 408"/>
                <a:gd name="T2" fmla="*/ 30 w 864"/>
                <a:gd name="T3" fmla="*/ 258 h 408"/>
                <a:gd name="T4" fmla="*/ 48 w 864"/>
                <a:gd name="T5" fmla="*/ 276 h 408"/>
                <a:gd name="T6" fmla="*/ 66 w 864"/>
                <a:gd name="T7" fmla="*/ 288 h 408"/>
                <a:gd name="T8" fmla="*/ 78 w 864"/>
                <a:gd name="T9" fmla="*/ 306 h 408"/>
                <a:gd name="T10" fmla="*/ 96 w 864"/>
                <a:gd name="T11" fmla="*/ 318 h 408"/>
                <a:gd name="T12" fmla="*/ 114 w 864"/>
                <a:gd name="T13" fmla="*/ 330 h 408"/>
                <a:gd name="T14" fmla="*/ 132 w 864"/>
                <a:gd name="T15" fmla="*/ 342 h 408"/>
                <a:gd name="T16" fmla="*/ 150 w 864"/>
                <a:gd name="T17" fmla="*/ 354 h 408"/>
                <a:gd name="T18" fmla="*/ 168 w 864"/>
                <a:gd name="T19" fmla="*/ 366 h 408"/>
                <a:gd name="T20" fmla="*/ 180 w 864"/>
                <a:gd name="T21" fmla="*/ 372 h 408"/>
                <a:gd name="T22" fmla="*/ 198 w 864"/>
                <a:gd name="T23" fmla="*/ 384 h 408"/>
                <a:gd name="T24" fmla="*/ 216 w 864"/>
                <a:gd name="T25" fmla="*/ 390 h 408"/>
                <a:gd name="T26" fmla="*/ 234 w 864"/>
                <a:gd name="T27" fmla="*/ 396 h 408"/>
                <a:gd name="T28" fmla="*/ 252 w 864"/>
                <a:gd name="T29" fmla="*/ 402 h 408"/>
                <a:gd name="T30" fmla="*/ 270 w 864"/>
                <a:gd name="T31" fmla="*/ 402 h 408"/>
                <a:gd name="T32" fmla="*/ 282 w 864"/>
                <a:gd name="T33" fmla="*/ 408 h 408"/>
                <a:gd name="T34" fmla="*/ 300 w 864"/>
                <a:gd name="T35" fmla="*/ 408 h 408"/>
                <a:gd name="T36" fmla="*/ 318 w 864"/>
                <a:gd name="T37" fmla="*/ 408 h 408"/>
                <a:gd name="T38" fmla="*/ 336 w 864"/>
                <a:gd name="T39" fmla="*/ 408 h 408"/>
                <a:gd name="T40" fmla="*/ 354 w 864"/>
                <a:gd name="T41" fmla="*/ 402 h 408"/>
                <a:gd name="T42" fmla="*/ 372 w 864"/>
                <a:gd name="T43" fmla="*/ 402 h 408"/>
                <a:gd name="T44" fmla="*/ 384 w 864"/>
                <a:gd name="T45" fmla="*/ 396 h 408"/>
                <a:gd name="T46" fmla="*/ 402 w 864"/>
                <a:gd name="T47" fmla="*/ 390 h 408"/>
                <a:gd name="T48" fmla="*/ 420 w 864"/>
                <a:gd name="T49" fmla="*/ 384 h 408"/>
                <a:gd name="T50" fmla="*/ 438 w 864"/>
                <a:gd name="T51" fmla="*/ 378 h 408"/>
                <a:gd name="T52" fmla="*/ 456 w 864"/>
                <a:gd name="T53" fmla="*/ 366 h 408"/>
                <a:gd name="T54" fmla="*/ 474 w 864"/>
                <a:gd name="T55" fmla="*/ 354 h 408"/>
                <a:gd name="T56" fmla="*/ 486 w 864"/>
                <a:gd name="T57" fmla="*/ 348 h 408"/>
                <a:gd name="T58" fmla="*/ 504 w 864"/>
                <a:gd name="T59" fmla="*/ 336 h 408"/>
                <a:gd name="T60" fmla="*/ 522 w 864"/>
                <a:gd name="T61" fmla="*/ 318 h 408"/>
                <a:gd name="T62" fmla="*/ 540 w 864"/>
                <a:gd name="T63" fmla="*/ 306 h 408"/>
                <a:gd name="T64" fmla="*/ 558 w 864"/>
                <a:gd name="T65" fmla="*/ 294 h 408"/>
                <a:gd name="T66" fmla="*/ 576 w 864"/>
                <a:gd name="T67" fmla="*/ 276 h 408"/>
                <a:gd name="T68" fmla="*/ 588 w 864"/>
                <a:gd name="T69" fmla="*/ 264 h 408"/>
                <a:gd name="T70" fmla="*/ 606 w 864"/>
                <a:gd name="T71" fmla="*/ 246 h 408"/>
                <a:gd name="T72" fmla="*/ 624 w 864"/>
                <a:gd name="T73" fmla="*/ 228 h 408"/>
                <a:gd name="T74" fmla="*/ 642 w 864"/>
                <a:gd name="T75" fmla="*/ 216 h 408"/>
                <a:gd name="T76" fmla="*/ 660 w 864"/>
                <a:gd name="T77" fmla="*/ 198 h 408"/>
                <a:gd name="T78" fmla="*/ 678 w 864"/>
                <a:gd name="T79" fmla="*/ 180 h 408"/>
                <a:gd name="T80" fmla="*/ 696 w 864"/>
                <a:gd name="T81" fmla="*/ 162 h 408"/>
                <a:gd name="T82" fmla="*/ 708 w 864"/>
                <a:gd name="T83" fmla="*/ 144 h 408"/>
                <a:gd name="T84" fmla="*/ 726 w 864"/>
                <a:gd name="T85" fmla="*/ 126 h 408"/>
                <a:gd name="T86" fmla="*/ 744 w 864"/>
                <a:gd name="T87" fmla="*/ 108 h 408"/>
                <a:gd name="T88" fmla="*/ 762 w 864"/>
                <a:gd name="T89" fmla="*/ 96 h 408"/>
                <a:gd name="T90" fmla="*/ 780 w 864"/>
                <a:gd name="T91" fmla="*/ 78 h 408"/>
                <a:gd name="T92" fmla="*/ 798 w 864"/>
                <a:gd name="T93" fmla="*/ 60 h 408"/>
                <a:gd name="T94" fmla="*/ 810 w 864"/>
                <a:gd name="T95" fmla="*/ 48 h 408"/>
                <a:gd name="T96" fmla="*/ 828 w 864"/>
                <a:gd name="T97" fmla="*/ 30 h 408"/>
                <a:gd name="T98" fmla="*/ 846 w 864"/>
                <a:gd name="T99" fmla="*/ 18 h 408"/>
                <a:gd name="T100" fmla="*/ 864 w 864"/>
                <a:gd name="T101" fmla="*/ 6 h 408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864" h="408">
                  <a:moveTo>
                    <a:pt x="0" y="234"/>
                  </a:moveTo>
                  <a:lnTo>
                    <a:pt x="0" y="234"/>
                  </a:lnTo>
                  <a:lnTo>
                    <a:pt x="6" y="240"/>
                  </a:lnTo>
                  <a:lnTo>
                    <a:pt x="12" y="240"/>
                  </a:lnTo>
                  <a:lnTo>
                    <a:pt x="12" y="246"/>
                  </a:lnTo>
                  <a:lnTo>
                    <a:pt x="18" y="246"/>
                  </a:lnTo>
                  <a:lnTo>
                    <a:pt x="18" y="252"/>
                  </a:lnTo>
                  <a:lnTo>
                    <a:pt x="24" y="252"/>
                  </a:lnTo>
                  <a:lnTo>
                    <a:pt x="24" y="258"/>
                  </a:lnTo>
                  <a:lnTo>
                    <a:pt x="30" y="258"/>
                  </a:lnTo>
                  <a:lnTo>
                    <a:pt x="36" y="264"/>
                  </a:lnTo>
                  <a:lnTo>
                    <a:pt x="42" y="270"/>
                  </a:lnTo>
                  <a:lnTo>
                    <a:pt x="48" y="276"/>
                  </a:lnTo>
                  <a:lnTo>
                    <a:pt x="54" y="282"/>
                  </a:lnTo>
                  <a:lnTo>
                    <a:pt x="60" y="288"/>
                  </a:lnTo>
                  <a:lnTo>
                    <a:pt x="66" y="288"/>
                  </a:lnTo>
                  <a:lnTo>
                    <a:pt x="66" y="294"/>
                  </a:lnTo>
                  <a:lnTo>
                    <a:pt x="72" y="294"/>
                  </a:lnTo>
                  <a:lnTo>
                    <a:pt x="72" y="300"/>
                  </a:lnTo>
                  <a:lnTo>
                    <a:pt x="78" y="300"/>
                  </a:lnTo>
                  <a:lnTo>
                    <a:pt x="78" y="306"/>
                  </a:lnTo>
                  <a:lnTo>
                    <a:pt x="84" y="306"/>
                  </a:lnTo>
                  <a:lnTo>
                    <a:pt x="90" y="312"/>
                  </a:lnTo>
                  <a:lnTo>
                    <a:pt x="96" y="318"/>
                  </a:lnTo>
                  <a:lnTo>
                    <a:pt x="102" y="324"/>
                  </a:lnTo>
                  <a:lnTo>
                    <a:pt x="108" y="324"/>
                  </a:lnTo>
                  <a:lnTo>
                    <a:pt x="114" y="330"/>
                  </a:lnTo>
                  <a:lnTo>
                    <a:pt x="120" y="336"/>
                  </a:lnTo>
                  <a:lnTo>
                    <a:pt x="126" y="342"/>
                  </a:lnTo>
                  <a:lnTo>
                    <a:pt x="132" y="342"/>
                  </a:lnTo>
                  <a:lnTo>
                    <a:pt x="138" y="348"/>
                  </a:lnTo>
                  <a:lnTo>
                    <a:pt x="144" y="348"/>
                  </a:lnTo>
                  <a:lnTo>
                    <a:pt x="144" y="354"/>
                  </a:lnTo>
                  <a:lnTo>
                    <a:pt x="150" y="354"/>
                  </a:lnTo>
                  <a:lnTo>
                    <a:pt x="150" y="360"/>
                  </a:lnTo>
                  <a:lnTo>
                    <a:pt x="156" y="360"/>
                  </a:lnTo>
                  <a:lnTo>
                    <a:pt x="162" y="366"/>
                  </a:lnTo>
                  <a:lnTo>
                    <a:pt x="168" y="366"/>
                  </a:lnTo>
                  <a:lnTo>
                    <a:pt x="174" y="366"/>
                  </a:lnTo>
                  <a:lnTo>
                    <a:pt x="174" y="372"/>
                  </a:lnTo>
                  <a:lnTo>
                    <a:pt x="180" y="372"/>
                  </a:lnTo>
                  <a:lnTo>
                    <a:pt x="186" y="378"/>
                  </a:lnTo>
                  <a:lnTo>
                    <a:pt x="192" y="378"/>
                  </a:lnTo>
                  <a:lnTo>
                    <a:pt x="198" y="378"/>
                  </a:lnTo>
                  <a:lnTo>
                    <a:pt x="198" y="384"/>
                  </a:lnTo>
                  <a:lnTo>
                    <a:pt x="204" y="384"/>
                  </a:lnTo>
                  <a:lnTo>
                    <a:pt x="210" y="384"/>
                  </a:lnTo>
                  <a:lnTo>
                    <a:pt x="216" y="390"/>
                  </a:lnTo>
                  <a:lnTo>
                    <a:pt x="222" y="390"/>
                  </a:lnTo>
                  <a:lnTo>
                    <a:pt x="228" y="396"/>
                  </a:lnTo>
                  <a:lnTo>
                    <a:pt x="234" y="396"/>
                  </a:lnTo>
                  <a:lnTo>
                    <a:pt x="240" y="396"/>
                  </a:lnTo>
                  <a:lnTo>
                    <a:pt x="246" y="396"/>
                  </a:lnTo>
                  <a:lnTo>
                    <a:pt x="246" y="402"/>
                  </a:lnTo>
                  <a:lnTo>
                    <a:pt x="252" y="402"/>
                  </a:lnTo>
                  <a:lnTo>
                    <a:pt x="258" y="402"/>
                  </a:lnTo>
                  <a:lnTo>
                    <a:pt x="264" y="402"/>
                  </a:lnTo>
                  <a:lnTo>
                    <a:pt x="270" y="402"/>
                  </a:lnTo>
                  <a:lnTo>
                    <a:pt x="276" y="408"/>
                  </a:lnTo>
                  <a:lnTo>
                    <a:pt x="282" y="408"/>
                  </a:lnTo>
                  <a:lnTo>
                    <a:pt x="288" y="408"/>
                  </a:lnTo>
                  <a:lnTo>
                    <a:pt x="294" y="408"/>
                  </a:lnTo>
                  <a:lnTo>
                    <a:pt x="300" y="408"/>
                  </a:lnTo>
                  <a:lnTo>
                    <a:pt x="306" y="408"/>
                  </a:lnTo>
                  <a:lnTo>
                    <a:pt x="312" y="408"/>
                  </a:lnTo>
                  <a:lnTo>
                    <a:pt x="318" y="408"/>
                  </a:lnTo>
                  <a:lnTo>
                    <a:pt x="324" y="408"/>
                  </a:lnTo>
                  <a:lnTo>
                    <a:pt x="330" y="408"/>
                  </a:lnTo>
                  <a:lnTo>
                    <a:pt x="336" y="408"/>
                  </a:lnTo>
                  <a:lnTo>
                    <a:pt x="342" y="408"/>
                  </a:lnTo>
                  <a:lnTo>
                    <a:pt x="348" y="408"/>
                  </a:lnTo>
                  <a:lnTo>
                    <a:pt x="348" y="402"/>
                  </a:lnTo>
                  <a:lnTo>
                    <a:pt x="354" y="402"/>
                  </a:lnTo>
                  <a:lnTo>
                    <a:pt x="360" y="402"/>
                  </a:lnTo>
                  <a:lnTo>
                    <a:pt x="366" y="402"/>
                  </a:lnTo>
                  <a:lnTo>
                    <a:pt x="372" y="402"/>
                  </a:lnTo>
                  <a:lnTo>
                    <a:pt x="378" y="402"/>
                  </a:lnTo>
                  <a:lnTo>
                    <a:pt x="378" y="396"/>
                  </a:lnTo>
                  <a:lnTo>
                    <a:pt x="384" y="396"/>
                  </a:lnTo>
                  <a:lnTo>
                    <a:pt x="390" y="396"/>
                  </a:lnTo>
                  <a:lnTo>
                    <a:pt x="396" y="396"/>
                  </a:lnTo>
                  <a:lnTo>
                    <a:pt x="396" y="390"/>
                  </a:lnTo>
                  <a:lnTo>
                    <a:pt x="402" y="390"/>
                  </a:lnTo>
                  <a:lnTo>
                    <a:pt x="408" y="390"/>
                  </a:lnTo>
                  <a:lnTo>
                    <a:pt x="414" y="384"/>
                  </a:lnTo>
                  <a:lnTo>
                    <a:pt x="420" y="384"/>
                  </a:lnTo>
                  <a:lnTo>
                    <a:pt x="426" y="384"/>
                  </a:lnTo>
                  <a:lnTo>
                    <a:pt x="426" y="378"/>
                  </a:lnTo>
                  <a:lnTo>
                    <a:pt x="432" y="378"/>
                  </a:lnTo>
                  <a:lnTo>
                    <a:pt x="438" y="378"/>
                  </a:lnTo>
                  <a:lnTo>
                    <a:pt x="444" y="372"/>
                  </a:lnTo>
                  <a:lnTo>
                    <a:pt x="450" y="372"/>
                  </a:lnTo>
                  <a:lnTo>
                    <a:pt x="450" y="366"/>
                  </a:lnTo>
                  <a:lnTo>
                    <a:pt x="456" y="366"/>
                  </a:lnTo>
                  <a:lnTo>
                    <a:pt x="462" y="360"/>
                  </a:lnTo>
                  <a:lnTo>
                    <a:pt x="468" y="360"/>
                  </a:lnTo>
                  <a:lnTo>
                    <a:pt x="474" y="354"/>
                  </a:lnTo>
                  <a:lnTo>
                    <a:pt x="480" y="354"/>
                  </a:lnTo>
                  <a:lnTo>
                    <a:pt x="480" y="348"/>
                  </a:lnTo>
                  <a:lnTo>
                    <a:pt x="486" y="348"/>
                  </a:lnTo>
                  <a:lnTo>
                    <a:pt x="492" y="342"/>
                  </a:lnTo>
                  <a:lnTo>
                    <a:pt x="498" y="342"/>
                  </a:lnTo>
                  <a:lnTo>
                    <a:pt x="498" y="336"/>
                  </a:lnTo>
                  <a:lnTo>
                    <a:pt x="504" y="336"/>
                  </a:lnTo>
                  <a:lnTo>
                    <a:pt x="510" y="330"/>
                  </a:lnTo>
                  <a:lnTo>
                    <a:pt x="516" y="324"/>
                  </a:lnTo>
                  <a:lnTo>
                    <a:pt x="522" y="324"/>
                  </a:lnTo>
                  <a:lnTo>
                    <a:pt x="522" y="318"/>
                  </a:lnTo>
                  <a:lnTo>
                    <a:pt x="528" y="318"/>
                  </a:lnTo>
                  <a:lnTo>
                    <a:pt x="534" y="312"/>
                  </a:lnTo>
                  <a:lnTo>
                    <a:pt x="540" y="306"/>
                  </a:lnTo>
                  <a:lnTo>
                    <a:pt x="546" y="306"/>
                  </a:lnTo>
                  <a:lnTo>
                    <a:pt x="546" y="300"/>
                  </a:lnTo>
                  <a:lnTo>
                    <a:pt x="552" y="300"/>
                  </a:lnTo>
                  <a:lnTo>
                    <a:pt x="552" y="294"/>
                  </a:lnTo>
                  <a:lnTo>
                    <a:pt x="558" y="294"/>
                  </a:lnTo>
                  <a:lnTo>
                    <a:pt x="558" y="288"/>
                  </a:lnTo>
                  <a:lnTo>
                    <a:pt x="564" y="288"/>
                  </a:lnTo>
                  <a:lnTo>
                    <a:pt x="570" y="282"/>
                  </a:lnTo>
                  <a:lnTo>
                    <a:pt x="576" y="276"/>
                  </a:lnTo>
                  <a:lnTo>
                    <a:pt x="582" y="270"/>
                  </a:lnTo>
                  <a:lnTo>
                    <a:pt x="588" y="264"/>
                  </a:lnTo>
                  <a:lnTo>
                    <a:pt x="594" y="258"/>
                  </a:lnTo>
                  <a:lnTo>
                    <a:pt x="600" y="258"/>
                  </a:lnTo>
                  <a:lnTo>
                    <a:pt x="600" y="252"/>
                  </a:lnTo>
                  <a:lnTo>
                    <a:pt x="606" y="252"/>
                  </a:lnTo>
                  <a:lnTo>
                    <a:pt x="606" y="246"/>
                  </a:lnTo>
                  <a:lnTo>
                    <a:pt x="612" y="246"/>
                  </a:lnTo>
                  <a:lnTo>
                    <a:pt x="612" y="240"/>
                  </a:lnTo>
                  <a:lnTo>
                    <a:pt x="618" y="234"/>
                  </a:lnTo>
                  <a:lnTo>
                    <a:pt x="624" y="234"/>
                  </a:lnTo>
                  <a:lnTo>
                    <a:pt x="624" y="228"/>
                  </a:lnTo>
                  <a:lnTo>
                    <a:pt x="630" y="228"/>
                  </a:lnTo>
                  <a:lnTo>
                    <a:pt x="630" y="222"/>
                  </a:lnTo>
                  <a:lnTo>
                    <a:pt x="636" y="222"/>
                  </a:lnTo>
                  <a:lnTo>
                    <a:pt x="636" y="216"/>
                  </a:lnTo>
                  <a:lnTo>
                    <a:pt x="642" y="216"/>
                  </a:lnTo>
                  <a:lnTo>
                    <a:pt x="648" y="210"/>
                  </a:lnTo>
                  <a:lnTo>
                    <a:pt x="648" y="204"/>
                  </a:lnTo>
                  <a:lnTo>
                    <a:pt x="654" y="204"/>
                  </a:lnTo>
                  <a:lnTo>
                    <a:pt x="654" y="198"/>
                  </a:lnTo>
                  <a:lnTo>
                    <a:pt x="660" y="198"/>
                  </a:lnTo>
                  <a:lnTo>
                    <a:pt x="660" y="192"/>
                  </a:lnTo>
                  <a:lnTo>
                    <a:pt x="666" y="192"/>
                  </a:lnTo>
                  <a:lnTo>
                    <a:pt x="672" y="186"/>
                  </a:lnTo>
                  <a:lnTo>
                    <a:pt x="672" y="180"/>
                  </a:lnTo>
                  <a:lnTo>
                    <a:pt x="678" y="180"/>
                  </a:lnTo>
                  <a:lnTo>
                    <a:pt x="678" y="174"/>
                  </a:lnTo>
                  <a:lnTo>
                    <a:pt x="684" y="174"/>
                  </a:lnTo>
                  <a:lnTo>
                    <a:pt x="684" y="168"/>
                  </a:lnTo>
                  <a:lnTo>
                    <a:pt x="690" y="168"/>
                  </a:lnTo>
                  <a:lnTo>
                    <a:pt x="696" y="162"/>
                  </a:lnTo>
                  <a:lnTo>
                    <a:pt x="696" y="156"/>
                  </a:lnTo>
                  <a:lnTo>
                    <a:pt x="702" y="156"/>
                  </a:lnTo>
                  <a:lnTo>
                    <a:pt x="702" y="150"/>
                  </a:lnTo>
                  <a:lnTo>
                    <a:pt x="708" y="150"/>
                  </a:lnTo>
                  <a:lnTo>
                    <a:pt x="708" y="144"/>
                  </a:lnTo>
                  <a:lnTo>
                    <a:pt x="714" y="144"/>
                  </a:lnTo>
                  <a:lnTo>
                    <a:pt x="714" y="138"/>
                  </a:lnTo>
                  <a:lnTo>
                    <a:pt x="720" y="132"/>
                  </a:lnTo>
                  <a:lnTo>
                    <a:pt x="726" y="132"/>
                  </a:lnTo>
                  <a:lnTo>
                    <a:pt x="726" y="126"/>
                  </a:lnTo>
                  <a:lnTo>
                    <a:pt x="732" y="126"/>
                  </a:lnTo>
                  <a:lnTo>
                    <a:pt x="732" y="120"/>
                  </a:lnTo>
                  <a:lnTo>
                    <a:pt x="738" y="120"/>
                  </a:lnTo>
                  <a:lnTo>
                    <a:pt x="738" y="114"/>
                  </a:lnTo>
                  <a:lnTo>
                    <a:pt x="744" y="108"/>
                  </a:lnTo>
                  <a:lnTo>
                    <a:pt x="750" y="108"/>
                  </a:lnTo>
                  <a:lnTo>
                    <a:pt x="750" y="102"/>
                  </a:lnTo>
                  <a:lnTo>
                    <a:pt x="756" y="102"/>
                  </a:lnTo>
                  <a:lnTo>
                    <a:pt x="756" y="96"/>
                  </a:lnTo>
                  <a:lnTo>
                    <a:pt x="762" y="96"/>
                  </a:lnTo>
                  <a:lnTo>
                    <a:pt x="762" y="90"/>
                  </a:lnTo>
                  <a:lnTo>
                    <a:pt x="768" y="90"/>
                  </a:lnTo>
                  <a:lnTo>
                    <a:pt x="774" y="84"/>
                  </a:lnTo>
                  <a:lnTo>
                    <a:pt x="774" y="78"/>
                  </a:lnTo>
                  <a:lnTo>
                    <a:pt x="780" y="78"/>
                  </a:lnTo>
                  <a:lnTo>
                    <a:pt x="780" y="72"/>
                  </a:lnTo>
                  <a:lnTo>
                    <a:pt x="786" y="72"/>
                  </a:lnTo>
                  <a:lnTo>
                    <a:pt x="786" y="66"/>
                  </a:lnTo>
                  <a:lnTo>
                    <a:pt x="792" y="66"/>
                  </a:lnTo>
                  <a:lnTo>
                    <a:pt x="798" y="60"/>
                  </a:lnTo>
                  <a:lnTo>
                    <a:pt x="804" y="54"/>
                  </a:lnTo>
                  <a:lnTo>
                    <a:pt x="810" y="48"/>
                  </a:lnTo>
                  <a:lnTo>
                    <a:pt x="816" y="42"/>
                  </a:lnTo>
                  <a:lnTo>
                    <a:pt x="822" y="36"/>
                  </a:lnTo>
                  <a:lnTo>
                    <a:pt x="828" y="36"/>
                  </a:lnTo>
                  <a:lnTo>
                    <a:pt x="828" y="30"/>
                  </a:lnTo>
                  <a:lnTo>
                    <a:pt x="834" y="30"/>
                  </a:lnTo>
                  <a:lnTo>
                    <a:pt x="834" y="24"/>
                  </a:lnTo>
                  <a:lnTo>
                    <a:pt x="840" y="24"/>
                  </a:lnTo>
                  <a:lnTo>
                    <a:pt x="840" y="18"/>
                  </a:lnTo>
                  <a:lnTo>
                    <a:pt x="846" y="18"/>
                  </a:lnTo>
                  <a:lnTo>
                    <a:pt x="852" y="12"/>
                  </a:lnTo>
                  <a:lnTo>
                    <a:pt x="858" y="6"/>
                  </a:lnTo>
                  <a:lnTo>
                    <a:pt x="864" y="6"/>
                  </a:lnTo>
                  <a:lnTo>
                    <a:pt x="864" y="0"/>
                  </a:lnTo>
                </a:path>
              </a:pathLst>
            </a:custGeom>
            <a:ln>
              <a:headEnd/>
              <a:tailEnd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7459" name="Freeform 23"/>
            <p:cNvSpPr>
              <a:spLocks/>
            </p:cNvSpPr>
            <p:nvPr/>
          </p:nvSpPr>
          <p:spPr bwMode="auto">
            <a:xfrm>
              <a:off x="3189" y="2478"/>
              <a:ext cx="870" cy="474"/>
            </a:xfrm>
            <a:custGeom>
              <a:avLst/>
              <a:gdLst>
                <a:gd name="T0" fmla="*/ 18 w 870"/>
                <a:gd name="T1" fmla="*/ 72 h 474"/>
                <a:gd name="T2" fmla="*/ 36 w 870"/>
                <a:gd name="T3" fmla="*/ 60 h 474"/>
                <a:gd name="T4" fmla="*/ 48 w 870"/>
                <a:gd name="T5" fmla="*/ 54 h 474"/>
                <a:gd name="T6" fmla="*/ 66 w 870"/>
                <a:gd name="T7" fmla="*/ 42 h 474"/>
                <a:gd name="T8" fmla="*/ 84 w 870"/>
                <a:gd name="T9" fmla="*/ 30 h 474"/>
                <a:gd name="T10" fmla="*/ 102 w 870"/>
                <a:gd name="T11" fmla="*/ 24 h 474"/>
                <a:gd name="T12" fmla="*/ 120 w 870"/>
                <a:gd name="T13" fmla="*/ 18 h 474"/>
                <a:gd name="T14" fmla="*/ 138 w 870"/>
                <a:gd name="T15" fmla="*/ 12 h 474"/>
                <a:gd name="T16" fmla="*/ 150 w 870"/>
                <a:gd name="T17" fmla="*/ 6 h 474"/>
                <a:gd name="T18" fmla="*/ 168 w 870"/>
                <a:gd name="T19" fmla="*/ 6 h 474"/>
                <a:gd name="T20" fmla="*/ 186 w 870"/>
                <a:gd name="T21" fmla="*/ 0 h 474"/>
                <a:gd name="T22" fmla="*/ 204 w 870"/>
                <a:gd name="T23" fmla="*/ 0 h 474"/>
                <a:gd name="T24" fmla="*/ 222 w 870"/>
                <a:gd name="T25" fmla="*/ 0 h 474"/>
                <a:gd name="T26" fmla="*/ 240 w 870"/>
                <a:gd name="T27" fmla="*/ 0 h 474"/>
                <a:gd name="T28" fmla="*/ 252 w 870"/>
                <a:gd name="T29" fmla="*/ 6 h 474"/>
                <a:gd name="T30" fmla="*/ 270 w 870"/>
                <a:gd name="T31" fmla="*/ 6 h 474"/>
                <a:gd name="T32" fmla="*/ 288 w 870"/>
                <a:gd name="T33" fmla="*/ 12 h 474"/>
                <a:gd name="T34" fmla="*/ 306 w 870"/>
                <a:gd name="T35" fmla="*/ 18 h 474"/>
                <a:gd name="T36" fmla="*/ 324 w 870"/>
                <a:gd name="T37" fmla="*/ 24 h 474"/>
                <a:gd name="T38" fmla="*/ 342 w 870"/>
                <a:gd name="T39" fmla="*/ 36 h 474"/>
                <a:gd name="T40" fmla="*/ 354 w 870"/>
                <a:gd name="T41" fmla="*/ 42 h 474"/>
                <a:gd name="T42" fmla="*/ 372 w 870"/>
                <a:gd name="T43" fmla="*/ 54 h 474"/>
                <a:gd name="T44" fmla="*/ 390 w 870"/>
                <a:gd name="T45" fmla="*/ 66 h 474"/>
                <a:gd name="T46" fmla="*/ 408 w 870"/>
                <a:gd name="T47" fmla="*/ 78 h 474"/>
                <a:gd name="T48" fmla="*/ 426 w 870"/>
                <a:gd name="T49" fmla="*/ 90 h 474"/>
                <a:gd name="T50" fmla="*/ 444 w 870"/>
                <a:gd name="T51" fmla="*/ 102 h 474"/>
                <a:gd name="T52" fmla="*/ 456 w 870"/>
                <a:gd name="T53" fmla="*/ 120 h 474"/>
                <a:gd name="T54" fmla="*/ 474 w 870"/>
                <a:gd name="T55" fmla="*/ 132 h 474"/>
                <a:gd name="T56" fmla="*/ 492 w 870"/>
                <a:gd name="T57" fmla="*/ 150 h 474"/>
                <a:gd name="T58" fmla="*/ 510 w 870"/>
                <a:gd name="T59" fmla="*/ 162 h 474"/>
                <a:gd name="T60" fmla="*/ 528 w 870"/>
                <a:gd name="T61" fmla="*/ 180 h 474"/>
                <a:gd name="T62" fmla="*/ 546 w 870"/>
                <a:gd name="T63" fmla="*/ 198 h 474"/>
                <a:gd name="T64" fmla="*/ 558 w 870"/>
                <a:gd name="T65" fmla="*/ 216 h 474"/>
                <a:gd name="T66" fmla="*/ 576 w 870"/>
                <a:gd name="T67" fmla="*/ 228 h 474"/>
                <a:gd name="T68" fmla="*/ 594 w 870"/>
                <a:gd name="T69" fmla="*/ 246 h 474"/>
                <a:gd name="T70" fmla="*/ 612 w 870"/>
                <a:gd name="T71" fmla="*/ 264 h 474"/>
                <a:gd name="T72" fmla="*/ 630 w 870"/>
                <a:gd name="T73" fmla="*/ 282 h 474"/>
                <a:gd name="T74" fmla="*/ 648 w 870"/>
                <a:gd name="T75" fmla="*/ 300 h 474"/>
                <a:gd name="T76" fmla="*/ 660 w 870"/>
                <a:gd name="T77" fmla="*/ 318 h 474"/>
                <a:gd name="T78" fmla="*/ 678 w 870"/>
                <a:gd name="T79" fmla="*/ 330 h 474"/>
                <a:gd name="T80" fmla="*/ 696 w 870"/>
                <a:gd name="T81" fmla="*/ 348 h 474"/>
                <a:gd name="T82" fmla="*/ 714 w 870"/>
                <a:gd name="T83" fmla="*/ 366 h 474"/>
                <a:gd name="T84" fmla="*/ 732 w 870"/>
                <a:gd name="T85" fmla="*/ 378 h 474"/>
                <a:gd name="T86" fmla="*/ 750 w 870"/>
                <a:gd name="T87" fmla="*/ 396 h 474"/>
                <a:gd name="T88" fmla="*/ 762 w 870"/>
                <a:gd name="T89" fmla="*/ 408 h 474"/>
                <a:gd name="T90" fmla="*/ 780 w 870"/>
                <a:gd name="T91" fmla="*/ 420 h 474"/>
                <a:gd name="T92" fmla="*/ 798 w 870"/>
                <a:gd name="T93" fmla="*/ 432 h 474"/>
                <a:gd name="T94" fmla="*/ 816 w 870"/>
                <a:gd name="T95" fmla="*/ 444 h 474"/>
                <a:gd name="T96" fmla="*/ 834 w 870"/>
                <a:gd name="T97" fmla="*/ 456 h 474"/>
                <a:gd name="T98" fmla="*/ 852 w 870"/>
                <a:gd name="T99" fmla="*/ 468 h 474"/>
                <a:gd name="T100" fmla="*/ 864 w 870"/>
                <a:gd name="T101" fmla="*/ 474 h 474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870" h="474">
                  <a:moveTo>
                    <a:pt x="0" y="84"/>
                  </a:moveTo>
                  <a:lnTo>
                    <a:pt x="6" y="84"/>
                  </a:lnTo>
                  <a:lnTo>
                    <a:pt x="12" y="78"/>
                  </a:lnTo>
                  <a:lnTo>
                    <a:pt x="18" y="72"/>
                  </a:lnTo>
                  <a:lnTo>
                    <a:pt x="24" y="72"/>
                  </a:lnTo>
                  <a:lnTo>
                    <a:pt x="24" y="66"/>
                  </a:lnTo>
                  <a:lnTo>
                    <a:pt x="30" y="66"/>
                  </a:lnTo>
                  <a:lnTo>
                    <a:pt x="36" y="60"/>
                  </a:lnTo>
                  <a:lnTo>
                    <a:pt x="42" y="60"/>
                  </a:lnTo>
                  <a:lnTo>
                    <a:pt x="42" y="54"/>
                  </a:lnTo>
                  <a:lnTo>
                    <a:pt x="48" y="54"/>
                  </a:lnTo>
                  <a:lnTo>
                    <a:pt x="54" y="48"/>
                  </a:lnTo>
                  <a:lnTo>
                    <a:pt x="60" y="48"/>
                  </a:lnTo>
                  <a:lnTo>
                    <a:pt x="66" y="42"/>
                  </a:lnTo>
                  <a:lnTo>
                    <a:pt x="72" y="42"/>
                  </a:lnTo>
                  <a:lnTo>
                    <a:pt x="72" y="36"/>
                  </a:lnTo>
                  <a:lnTo>
                    <a:pt x="78" y="36"/>
                  </a:lnTo>
                  <a:lnTo>
                    <a:pt x="84" y="30"/>
                  </a:lnTo>
                  <a:lnTo>
                    <a:pt x="90" y="30"/>
                  </a:lnTo>
                  <a:lnTo>
                    <a:pt x="96" y="30"/>
                  </a:lnTo>
                  <a:lnTo>
                    <a:pt x="96" y="24"/>
                  </a:lnTo>
                  <a:lnTo>
                    <a:pt x="102" y="24"/>
                  </a:lnTo>
                  <a:lnTo>
                    <a:pt x="108" y="24"/>
                  </a:lnTo>
                  <a:lnTo>
                    <a:pt x="114" y="18"/>
                  </a:lnTo>
                  <a:lnTo>
                    <a:pt x="120" y="18"/>
                  </a:lnTo>
                  <a:lnTo>
                    <a:pt x="126" y="18"/>
                  </a:lnTo>
                  <a:lnTo>
                    <a:pt x="126" y="12"/>
                  </a:lnTo>
                  <a:lnTo>
                    <a:pt x="132" y="12"/>
                  </a:lnTo>
                  <a:lnTo>
                    <a:pt x="138" y="12"/>
                  </a:lnTo>
                  <a:lnTo>
                    <a:pt x="144" y="12"/>
                  </a:lnTo>
                  <a:lnTo>
                    <a:pt x="144" y="6"/>
                  </a:lnTo>
                  <a:lnTo>
                    <a:pt x="150" y="6"/>
                  </a:lnTo>
                  <a:lnTo>
                    <a:pt x="156" y="6"/>
                  </a:lnTo>
                  <a:lnTo>
                    <a:pt x="162" y="6"/>
                  </a:lnTo>
                  <a:lnTo>
                    <a:pt x="168" y="6"/>
                  </a:lnTo>
                  <a:lnTo>
                    <a:pt x="174" y="6"/>
                  </a:lnTo>
                  <a:lnTo>
                    <a:pt x="174" y="0"/>
                  </a:lnTo>
                  <a:lnTo>
                    <a:pt x="180" y="0"/>
                  </a:lnTo>
                  <a:lnTo>
                    <a:pt x="186" y="0"/>
                  </a:lnTo>
                  <a:lnTo>
                    <a:pt x="192" y="0"/>
                  </a:lnTo>
                  <a:lnTo>
                    <a:pt x="198" y="0"/>
                  </a:lnTo>
                  <a:lnTo>
                    <a:pt x="204" y="0"/>
                  </a:lnTo>
                  <a:lnTo>
                    <a:pt x="210" y="0"/>
                  </a:lnTo>
                  <a:lnTo>
                    <a:pt x="216" y="0"/>
                  </a:lnTo>
                  <a:lnTo>
                    <a:pt x="222" y="0"/>
                  </a:lnTo>
                  <a:lnTo>
                    <a:pt x="228" y="0"/>
                  </a:lnTo>
                  <a:lnTo>
                    <a:pt x="234" y="0"/>
                  </a:lnTo>
                  <a:lnTo>
                    <a:pt x="240" y="0"/>
                  </a:lnTo>
                  <a:lnTo>
                    <a:pt x="246" y="0"/>
                  </a:lnTo>
                  <a:lnTo>
                    <a:pt x="252" y="6"/>
                  </a:lnTo>
                  <a:lnTo>
                    <a:pt x="258" y="6"/>
                  </a:lnTo>
                  <a:lnTo>
                    <a:pt x="264" y="6"/>
                  </a:lnTo>
                  <a:lnTo>
                    <a:pt x="270" y="6"/>
                  </a:lnTo>
                  <a:lnTo>
                    <a:pt x="276" y="6"/>
                  </a:lnTo>
                  <a:lnTo>
                    <a:pt x="276" y="12"/>
                  </a:lnTo>
                  <a:lnTo>
                    <a:pt x="282" y="12"/>
                  </a:lnTo>
                  <a:lnTo>
                    <a:pt x="288" y="12"/>
                  </a:lnTo>
                  <a:lnTo>
                    <a:pt x="294" y="12"/>
                  </a:lnTo>
                  <a:lnTo>
                    <a:pt x="300" y="18"/>
                  </a:lnTo>
                  <a:lnTo>
                    <a:pt x="306" y="18"/>
                  </a:lnTo>
                  <a:lnTo>
                    <a:pt x="312" y="24"/>
                  </a:lnTo>
                  <a:lnTo>
                    <a:pt x="318" y="24"/>
                  </a:lnTo>
                  <a:lnTo>
                    <a:pt x="324" y="24"/>
                  </a:lnTo>
                  <a:lnTo>
                    <a:pt x="324" y="30"/>
                  </a:lnTo>
                  <a:lnTo>
                    <a:pt x="330" y="30"/>
                  </a:lnTo>
                  <a:lnTo>
                    <a:pt x="336" y="30"/>
                  </a:lnTo>
                  <a:lnTo>
                    <a:pt x="342" y="36"/>
                  </a:lnTo>
                  <a:lnTo>
                    <a:pt x="348" y="36"/>
                  </a:lnTo>
                  <a:lnTo>
                    <a:pt x="348" y="42"/>
                  </a:lnTo>
                  <a:lnTo>
                    <a:pt x="354" y="42"/>
                  </a:lnTo>
                  <a:lnTo>
                    <a:pt x="360" y="42"/>
                  </a:lnTo>
                  <a:lnTo>
                    <a:pt x="366" y="48"/>
                  </a:lnTo>
                  <a:lnTo>
                    <a:pt x="372" y="48"/>
                  </a:lnTo>
                  <a:lnTo>
                    <a:pt x="372" y="54"/>
                  </a:lnTo>
                  <a:lnTo>
                    <a:pt x="378" y="54"/>
                  </a:lnTo>
                  <a:lnTo>
                    <a:pt x="378" y="60"/>
                  </a:lnTo>
                  <a:lnTo>
                    <a:pt x="384" y="60"/>
                  </a:lnTo>
                  <a:lnTo>
                    <a:pt x="390" y="66"/>
                  </a:lnTo>
                  <a:lnTo>
                    <a:pt x="396" y="66"/>
                  </a:lnTo>
                  <a:lnTo>
                    <a:pt x="402" y="72"/>
                  </a:lnTo>
                  <a:lnTo>
                    <a:pt x="408" y="78"/>
                  </a:lnTo>
                  <a:lnTo>
                    <a:pt x="414" y="84"/>
                  </a:lnTo>
                  <a:lnTo>
                    <a:pt x="420" y="84"/>
                  </a:lnTo>
                  <a:lnTo>
                    <a:pt x="426" y="90"/>
                  </a:lnTo>
                  <a:lnTo>
                    <a:pt x="432" y="96"/>
                  </a:lnTo>
                  <a:lnTo>
                    <a:pt x="438" y="102"/>
                  </a:lnTo>
                  <a:lnTo>
                    <a:pt x="444" y="102"/>
                  </a:lnTo>
                  <a:lnTo>
                    <a:pt x="444" y="108"/>
                  </a:lnTo>
                  <a:lnTo>
                    <a:pt x="450" y="108"/>
                  </a:lnTo>
                  <a:lnTo>
                    <a:pt x="450" y="114"/>
                  </a:lnTo>
                  <a:lnTo>
                    <a:pt x="456" y="114"/>
                  </a:lnTo>
                  <a:lnTo>
                    <a:pt x="456" y="120"/>
                  </a:lnTo>
                  <a:lnTo>
                    <a:pt x="462" y="120"/>
                  </a:lnTo>
                  <a:lnTo>
                    <a:pt x="468" y="126"/>
                  </a:lnTo>
                  <a:lnTo>
                    <a:pt x="474" y="132"/>
                  </a:lnTo>
                  <a:lnTo>
                    <a:pt x="480" y="138"/>
                  </a:lnTo>
                  <a:lnTo>
                    <a:pt x="486" y="144"/>
                  </a:lnTo>
                  <a:lnTo>
                    <a:pt x="492" y="150"/>
                  </a:lnTo>
                  <a:lnTo>
                    <a:pt x="498" y="150"/>
                  </a:lnTo>
                  <a:lnTo>
                    <a:pt x="498" y="156"/>
                  </a:lnTo>
                  <a:lnTo>
                    <a:pt x="504" y="156"/>
                  </a:lnTo>
                  <a:lnTo>
                    <a:pt x="504" y="162"/>
                  </a:lnTo>
                  <a:lnTo>
                    <a:pt x="510" y="162"/>
                  </a:lnTo>
                  <a:lnTo>
                    <a:pt x="510" y="168"/>
                  </a:lnTo>
                  <a:lnTo>
                    <a:pt x="516" y="168"/>
                  </a:lnTo>
                  <a:lnTo>
                    <a:pt x="522" y="174"/>
                  </a:lnTo>
                  <a:lnTo>
                    <a:pt x="528" y="180"/>
                  </a:lnTo>
                  <a:lnTo>
                    <a:pt x="528" y="186"/>
                  </a:lnTo>
                  <a:lnTo>
                    <a:pt x="534" y="186"/>
                  </a:lnTo>
                  <a:lnTo>
                    <a:pt x="534" y="192"/>
                  </a:lnTo>
                  <a:lnTo>
                    <a:pt x="540" y="192"/>
                  </a:lnTo>
                  <a:lnTo>
                    <a:pt x="546" y="198"/>
                  </a:lnTo>
                  <a:lnTo>
                    <a:pt x="552" y="204"/>
                  </a:lnTo>
                  <a:lnTo>
                    <a:pt x="558" y="210"/>
                  </a:lnTo>
                  <a:lnTo>
                    <a:pt x="558" y="216"/>
                  </a:lnTo>
                  <a:lnTo>
                    <a:pt x="564" y="216"/>
                  </a:lnTo>
                  <a:lnTo>
                    <a:pt x="570" y="222"/>
                  </a:lnTo>
                  <a:lnTo>
                    <a:pt x="576" y="228"/>
                  </a:lnTo>
                  <a:lnTo>
                    <a:pt x="582" y="234"/>
                  </a:lnTo>
                  <a:lnTo>
                    <a:pt x="582" y="240"/>
                  </a:lnTo>
                  <a:lnTo>
                    <a:pt x="588" y="240"/>
                  </a:lnTo>
                  <a:lnTo>
                    <a:pt x="594" y="246"/>
                  </a:lnTo>
                  <a:lnTo>
                    <a:pt x="600" y="252"/>
                  </a:lnTo>
                  <a:lnTo>
                    <a:pt x="600" y="258"/>
                  </a:lnTo>
                  <a:lnTo>
                    <a:pt x="606" y="258"/>
                  </a:lnTo>
                  <a:lnTo>
                    <a:pt x="606" y="264"/>
                  </a:lnTo>
                  <a:lnTo>
                    <a:pt x="612" y="264"/>
                  </a:lnTo>
                  <a:lnTo>
                    <a:pt x="612" y="270"/>
                  </a:lnTo>
                  <a:lnTo>
                    <a:pt x="618" y="270"/>
                  </a:lnTo>
                  <a:lnTo>
                    <a:pt x="624" y="276"/>
                  </a:lnTo>
                  <a:lnTo>
                    <a:pt x="624" y="282"/>
                  </a:lnTo>
                  <a:lnTo>
                    <a:pt x="630" y="282"/>
                  </a:lnTo>
                  <a:lnTo>
                    <a:pt x="630" y="288"/>
                  </a:lnTo>
                  <a:lnTo>
                    <a:pt x="636" y="288"/>
                  </a:lnTo>
                  <a:lnTo>
                    <a:pt x="636" y="294"/>
                  </a:lnTo>
                  <a:lnTo>
                    <a:pt x="642" y="294"/>
                  </a:lnTo>
                  <a:lnTo>
                    <a:pt x="648" y="300"/>
                  </a:lnTo>
                  <a:lnTo>
                    <a:pt x="654" y="306"/>
                  </a:lnTo>
                  <a:lnTo>
                    <a:pt x="654" y="312"/>
                  </a:lnTo>
                  <a:lnTo>
                    <a:pt x="660" y="312"/>
                  </a:lnTo>
                  <a:lnTo>
                    <a:pt x="660" y="318"/>
                  </a:lnTo>
                  <a:lnTo>
                    <a:pt x="666" y="318"/>
                  </a:lnTo>
                  <a:lnTo>
                    <a:pt x="672" y="324"/>
                  </a:lnTo>
                  <a:lnTo>
                    <a:pt x="678" y="330"/>
                  </a:lnTo>
                  <a:lnTo>
                    <a:pt x="684" y="336"/>
                  </a:lnTo>
                  <a:lnTo>
                    <a:pt x="684" y="342"/>
                  </a:lnTo>
                  <a:lnTo>
                    <a:pt x="690" y="342"/>
                  </a:lnTo>
                  <a:lnTo>
                    <a:pt x="696" y="348"/>
                  </a:lnTo>
                  <a:lnTo>
                    <a:pt x="702" y="354"/>
                  </a:lnTo>
                  <a:lnTo>
                    <a:pt x="708" y="360"/>
                  </a:lnTo>
                  <a:lnTo>
                    <a:pt x="714" y="366"/>
                  </a:lnTo>
                  <a:lnTo>
                    <a:pt x="720" y="372"/>
                  </a:lnTo>
                  <a:lnTo>
                    <a:pt x="726" y="372"/>
                  </a:lnTo>
                  <a:lnTo>
                    <a:pt x="726" y="378"/>
                  </a:lnTo>
                  <a:lnTo>
                    <a:pt x="732" y="378"/>
                  </a:lnTo>
                  <a:lnTo>
                    <a:pt x="732" y="384"/>
                  </a:lnTo>
                  <a:lnTo>
                    <a:pt x="738" y="384"/>
                  </a:lnTo>
                  <a:lnTo>
                    <a:pt x="738" y="390"/>
                  </a:lnTo>
                  <a:lnTo>
                    <a:pt x="744" y="390"/>
                  </a:lnTo>
                  <a:lnTo>
                    <a:pt x="750" y="396"/>
                  </a:lnTo>
                  <a:lnTo>
                    <a:pt x="756" y="402"/>
                  </a:lnTo>
                  <a:lnTo>
                    <a:pt x="762" y="402"/>
                  </a:lnTo>
                  <a:lnTo>
                    <a:pt x="762" y="408"/>
                  </a:lnTo>
                  <a:lnTo>
                    <a:pt x="768" y="408"/>
                  </a:lnTo>
                  <a:lnTo>
                    <a:pt x="774" y="414"/>
                  </a:lnTo>
                  <a:lnTo>
                    <a:pt x="780" y="420"/>
                  </a:lnTo>
                  <a:lnTo>
                    <a:pt x="786" y="426"/>
                  </a:lnTo>
                  <a:lnTo>
                    <a:pt x="792" y="426"/>
                  </a:lnTo>
                  <a:lnTo>
                    <a:pt x="798" y="432"/>
                  </a:lnTo>
                  <a:lnTo>
                    <a:pt x="804" y="438"/>
                  </a:lnTo>
                  <a:lnTo>
                    <a:pt x="810" y="438"/>
                  </a:lnTo>
                  <a:lnTo>
                    <a:pt x="810" y="444"/>
                  </a:lnTo>
                  <a:lnTo>
                    <a:pt x="816" y="444"/>
                  </a:lnTo>
                  <a:lnTo>
                    <a:pt x="822" y="450"/>
                  </a:lnTo>
                  <a:lnTo>
                    <a:pt x="828" y="450"/>
                  </a:lnTo>
                  <a:lnTo>
                    <a:pt x="828" y="456"/>
                  </a:lnTo>
                  <a:lnTo>
                    <a:pt x="834" y="456"/>
                  </a:lnTo>
                  <a:lnTo>
                    <a:pt x="840" y="462"/>
                  </a:lnTo>
                  <a:lnTo>
                    <a:pt x="846" y="462"/>
                  </a:lnTo>
                  <a:lnTo>
                    <a:pt x="852" y="468"/>
                  </a:lnTo>
                  <a:lnTo>
                    <a:pt x="858" y="468"/>
                  </a:lnTo>
                  <a:lnTo>
                    <a:pt x="864" y="474"/>
                  </a:lnTo>
                  <a:lnTo>
                    <a:pt x="870" y="474"/>
                  </a:lnTo>
                </a:path>
              </a:pathLst>
            </a:custGeom>
            <a:ln>
              <a:headEnd/>
              <a:tailEnd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7460" name="Freeform 24"/>
            <p:cNvSpPr>
              <a:spLocks/>
            </p:cNvSpPr>
            <p:nvPr/>
          </p:nvSpPr>
          <p:spPr bwMode="auto">
            <a:xfrm>
              <a:off x="4059" y="2952"/>
              <a:ext cx="522" cy="774"/>
            </a:xfrm>
            <a:custGeom>
              <a:avLst/>
              <a:gdLst>
                <a:gd name="T0" fmla="*/ 6 w 522"/>
                <a:gd name="T1" fmla="*/ 6 h 774"/>
                <a:gd name="T2" fmla="*/ 18 w 522"/>
                <a:gd name="T3" fmla="*/ 12 h 774"/>
                <a:gd name="T4" fmla="*/ 30 w 522"/>
                <a:gd name="T5" fmla="*/ 12 h 774"/>
                <a:gd name="T6" fmla="*/ 36 w 522"/>
                <a:gd name="T7" fmla="*/ 18 h 774"/>
                <a:gd name="T8" fmla="*/ 48 w 522"/>
                <a:gd name="T9" fmla="*/ 24 h 774"/>
                <a:gd name="T10" fmla="*/ 60 w 522"/>
                <a:gd name="T11" fmla="*/ 24 h 774"/>
                <a:gd name="T12" fmla="*/ 66 w 522"/>
                <a:gd name="T13" fmla="*/ 30 h 774"/>
                <a:gd name="T14" fmla="*/ 78 w 522"/>
                <a:gd name="T15" fmla="*/ 30 h 774"/>
                <a:gd name="T16" fmla="*/ 90 w 522"/>
                <a:gd name="T17" fmla="*/ 36 h 774"/>
                <a:gd name="T18" fmla="*/ 96 w 522"/>
                <a:gd name="T19" fmla="*/ 36 h 774"/>
                <a:gd name="T20" fmla="*/ 108 w 522"/>
                <a:gd name="T21" fmla="*/ 42 h 774"/>
                <a:gd name="T22" fmla="*/ 120 w 522"/>
                <a:gd name="T23" fmla="*/ 42 h 774"/>
                <a:gd name="T24" fmla="*/ 132 w 522"/>
                <a:gd name="T25" fmla="*/ 42 h 774"/>
                <a:gd name="T26" fmla="*/ 138 w 522"/>
                <a:gd name="T27" fmla="*/ 48 h 774"/>
                <a:gd name="T28" fmla="*/ 150 w 522"/>
                <a:gd name="T29" fmla="*/ 48 h 774"/>
                <a:gd name="T30" fmla="*/ 162 w 522"/>
                <a:gd name="T31" fmla="*/ 48 h 774"/>
                <a:gd name="T32" fmla="*/ 168 w 522"/>
                <a:gd name="T33" fmla="*/ 48 h 774"/>
                <a:gd name="T34" fmla="*/ 180 w 522"/>
                <a:gd name="T35" fmla="*/ 54 h 774"/>
                <a:gd name="T36" fmla="*/ 192 w 522"/>
                <a:gd name="T37" fmla="*/ 54 h 774"/>
                <a:gd name="T38" fmla="*/ 198 w 522"/>
                <a:gd name="T39" fmla="*/ 54 h 774"/>
                <a:gd name="T40" fmla="*/ 210 w 522"/>
                <a:gd name="T41" fmla="*/ 60 h 774"/>
                <a:gd name="T42" fmla="*/ 222 w 522"/>
                <a:gd name="T43" fmla="*/ 60 h 774"/>
                <a:gd name="T44" fmla="*/ 234 w 522"/>
                <a:gd name="T45" fmla="*/ 60 h 774"/>
                <a:gd name="T46" fmla="*/ 240 w 522"/>
                <a:gd name="T47" fmla="*/ 66 h 774"/>
                <a:gd name="T48" fmla="*/ 252 w 522"/>
                <a:gd name="T49" fmla="*/ 66 h 774"/>
                <a:gd name="T50" fmla="*/ 264 w 522"/>
                <a:gd name="T51" fmla="*/ 72 h 774"/>
                <a:gd name="T52" fmla="*/ 270 w 522"/>
                <a:gd name="T53" fmla="*/ 78 h 774"/>
                <a:gd name="T54" fmla="*/ 282 w 522"/>
                <a:gd name="T55" fmla="*/ 84 h 774"/>
                <a:gd name="T56" fmla="*/ 294 w 522"/>
                <a:gd name="T57" fmla="*/ 90 h 774"/>
                <a:gd name="T58" fmla="*/ 300 w 522"/>
                <a:gd name="T59" fmla="*/ 96 h 774"/>
                <a:gd name="T60" fmla="*/ 312 w 522"/>
                <a:gd name="T61" fmla="*/ 102 h 774"/>
                <a:gd name="T62" fmla="*/ 324 w 522"/>
                <a:gd name="T63" fmla="*/ 114 h 774"/>
                <a:gd name="T64" fmla="*/ 336 w 522"/>
                <a:gd name="T65" fmla="*/ 126 h 774"/>
                <a:gd name="T66" fmla="*/ 342 w 522"/>
                <a:gd name="T67" fmla="*/ 138 h 774"/>
                <a:gd name="T68" fmla="*/ 354 w 522"/>
                <a:gd name="T69" fmla="*/ 150 h 774"/>
                <a:gd name="T70" fmla="*/ 366 w 522"/>
                <a:gd name="T71" fmla="*/ 162 h 774"/>
                <a:gd name="T72" fmla="*/ 372 w 522"/>
                <a:gd name="T73" fmla="*/ 180 h 774"/>
                <a:gd name="T74" fmla="*/ 384 w 522"/>
                <a:gd name="T75" fmla="*/ 198 h 774"/>
                <a:gd name="T76" fmla="*/ 396 w 522"/>
                <a:gd name="T77" fmla="*/ 222 h 774"/>
                <a:gd name="T78" fmla="*/ 402 w 522"/>
                <a:gd name="T79" fmla="*/ 246 h 774"/>
                <a:gd name="T80" fmla="*/ 414 w 522"/>
                <a:gd name="T81" fmla="*/ 276 h 774"/>
                <a:gd name="T82" fmla="*/ 426 w 522"/>
                <a:gd name="T83" fmla="*/ 306 h 774"/>
                <a:gd name="T84" fmla="*/ 438 w 522"/>
                <a:gd name="T85" fmla="*/ 336 h 774"/>
                <a:gd name="T86" fmla="*/ 444 w 522"/>
                <a:gd name="T87" fmla="*/ 372 h 774"/>
                <a:gd name="T88" fmla="*/ 456 w 522"/>
                <a:gd name="T89" fmla="*/ 414 h 774"/>
                <a:gd name="T90" fmla="*/ 468 w 522"/>
                <a:gd name="T91" fmla="*/ 456 h 774"/>
                <a:gd name="T92" fmla="*/ 474 w 522"/>
                <a:gd name="T93" fmla="*/ 510 h 774"/>
                <a:gd name="T94" fmla="*/ 486 w 522"/>
                <a:gd name="T95" fmla="*/ 564 h 774"/>
                <a:gd name="T96" fmla="*/ 498 w 522"/>
                <a:gd name="T97" fmla="*/ 618 h 774"/>
                <a:gd name="T98" fmla="*/ 504 w 522"/>
                <a:gd name="T99" fmla="*/ 684 h 774"/>
                <a:gd name="T100" fmla="*/ 516 w 522"/>
                <a:gd name="T101" fmla="*/ 756 h 774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522" h="774">
                  <a:moveTo>
                    <a:pt x="0" y="0"/>
                  </a:moveTo>
                  <a:lnTo>
                    <a:pt x="6" y="6"/>
                  </a:lnTo>
                  <a:lnTo>
                    <a:pt x="12" y="6"/>
                  </a:lnTo>
                  <a:lnTo>
                    <a:pt x="18" y="12"/>
                  </a:lnTo>
                  <a:lnTo>
                    <a:pt x="24" y="12"/>
                  </a:lnTo>
                  <a:lnTo>
                    <a:pt x="30" y="12"/>
                  </a:lnTo>
                  <a:lnTo>
                    <a:pt x="30" y="18"/>
                  </a:lnTo>
                  <a:lnTo>
                    <a:pt x="36" y="18"/>
                  </a:lnTo>
                  <a:lnTo>
                    <a:pt x="42" y="18"/>
                  </a:lnTo>
                  <a:lnTo>
                    <a:pt x="48" y="24"/>
                  </a:lnTo>
                  <a:lnTo>
                    <a:pt x="54" y="24"/>
                  </a:lnTo>
                  <a:lnTo>
                    <a:pt x="60" y="24"/>
                  </a:lnTo>
                  <a:lnTo>
                    <a:pt x="66" y="30"/>
                  </a:lnTo>
                  <a:lnTo>
                    <a:pt x="72" y="30"/>
                  </a:lnTo>
                  <a:lnTo>
                    <a:pt x="78" y="30"/>
                  </a:lnTo>
                  <a:lnTo>
                    <a:pt x="84" y="30"/>
                  </a:lnTo>
                  <a:lnTo>
                    <a:pt x="84" y="36"/>
                  </a:lnTo>
                  <a:lnTo>
                    <a:pt x="90" y="36"/>
                  </a:lnTo>
                  <a:lnTo>
                    <a:pt x="96" y="36"/>
                  </a:lnTo>
                  <a:lnTo>
                    <a:pt x="102" y="36"/>
                  </a:lnTo>
                  <a:lnTo>
                    <a:pt x="108" y="36"/>
                  </a:lnTo>
                  <a:lnTo>
                    <a:pt x="108" y="42"/>
                  </a:lnTo>
                  <a:lnTo>
                    <a:pt x="114" y="42"/>
                  </a:lnTo>
                  <a:lnTo>
                    <a:pt x="120" y="42"/>
                  </a:lnTo>
                  <a:lnTo>
                    <a:pt x="126" y="42"/>
                  </a:lnTo>
                  <a:lnTo>
                    <a:pt x="132" y="42"/>
                  </a:lnTo>
                  <a:lnTo>
                    <a:pt x="138" y="42"/>
                  </a:lnTo>
                  <a:lnTo>
                    <a:pt x="138" y="48"/>
                  </a:lnTo>
                  <a:lnTo>
                    <a:pt x="144" y="48"/>
                  </a:lnTo>
                  <a:lnTo>
                    <a:pt x="150" y="48"/>
                  </a:lnTo>
                  <a:lnTo>
                    <a:pt x="156" y="48"/>
                  </a:lnTo>
                  <a:lnTo>
                    <a:pt x="162" y="48"/>
                  </a:lnTo>
                  <a:lnTo>
                    <a:pt x="168" y="48"/>
                  </a:lnTo>
                  <a:lnTo>
                    <a:pt x="174" y="48"/>
                  </a:lnTo>
                  <a:lnTo>
                    <a:pt x="174" y="54"/>
                  </a:lnTo>
                  <a:lnTo>
                    <a:pt x="180" y="54"/>
                  </a:lnTo>
                  <a:lnTo>
                    <a:pt x="186" y="54"/>
                  </a:lnTo>
                  <a:lnTo>
                    <a:pt x="192" y="54"/>
                  </a:lnTo>
                  <a:lnTo>
                    <a:pt x="198" y="54"/>
                  </a:lnTo>
                  <a:lnTo>
                    <a:pt x="204" y="54"/>
                  </a:lnTo>
                  <a:lnTo>
                    <a:pt x="210" y="54"/>
                  </a:lnTo>
                  <a:lnTo>
                    <a:pt x="210" y="60"/>
                  </a:lnTo>
                  <a:lnTo>
                    <a:pt x="216" y="60"/>
                  </a:lnTo>
                  <a:lnTo>
                    <a:pt x="222" y="60"/>
                  </a:lnTo>
                  <a:lnTo>
                    <a:pt x="228" y="60"/>
                  </a:lnTo>
                  <a:lnTo>
                    <a:pt x="234" y="60"/>
                  </a:lnTo>
                  <a:lnTo>
                    <a:pt x="234" y="66"/>
                  </a:lnTo>
                  <a:lnTo>
                    <a:pt x="240" y="66"/>
                  </a:lnTo>
                  <a:lnTo>
                    <a:pt x="246" y="66"/>
                  </a:lnTo>
                  <a:lnTo>
                    <a:pt x="252" y="66"/>
                  </a:lnTo>
                  <a:lnTo>
                    <a:pt x="258" y="72"/>
                  </a:lnTo>
                  <a:lnTo>
                    <a:pt x="264" y="72"/>
                  </a:lnTo>
                  <a:lnTo>
                    <a:pt x="270" y="78"/>
                  </a:lnTo>
                  <a:lnTo>
                    <a:pt x="276" y="78"/>
                  </a:lnTo>
                  <a:lnTo>
                    <a:pt x="282" y="84"/>
                  </a:lnTo>
                  <a:lnTo>
                    <a:pt x="288" y="84"/>
                  </a:lnTo>
                  <a:lnTo>
                    <a:pt x="294" y="90"/>
                  </a:lnTo>
                  <a:lnTo>
                    <a:pt x="300" y="96"/>
                  </a:lnTo>
                  <a:lnTo>
                    <a:pt x="306" y="96"/>
                  </a:lnTo>
                  <a:lnTo>
                    <a:pt x="312" y="102"/>
                  </a:lnTo>
                  <a:lnTo>
                    <a:pt x="318" y="108"/>
                  </a:lnTo>
                  <a:lnTo>
                    <a:pt x="324" y="114"/>
                  </a:lnTo>
                  <a:lnTo>
                    <a:pt x="330" y="120"/>
                  </a:lnTo>
                  <a:lnTo>
                    <a:pt x="336" y="126"/>
                  </a:lnTo>
                  <a:lnTo>
                    <a:pt x="342" y="132"/>
                  </a:lnTo>
                  <a:lnTo>
                    <a:pt x="342" y="138"/>
                  </a:lnTo>
                  <a:lnTo>
                    <a:pt x="348" y="138"/>
                  </a:lnTo>
                  <a:lnTo>
                    <a:pt x="348" y="144"/>
                  </a:lnTo>
                  <a:lnTo>
                    <a:pt x="354" y="150"/>
                  </a:lnTo>
                  <a:lnTo>
                    <a:pt x="360" y="156"/>
                  </a:lnTo>
                  <a:lnTo>
                    <a:pt x="366" y="162"/>
                  </a:lnTo>
                  <a:lnTo>
                    <a:pt x="366" y="168"/>
                  </a:lnTo>
                  <a:lnTo>
                    <a:pt x="372" y="174"/>
                  </a:lnTo>
                  <a:lnTo>
                    <a:pt x="372" y="180"/>
                  </a:lnTo>
                  <a:lnTo>
                    <a:pt x="378" y="186"/>
                  </a:lnTo>
                  <a:lnTo>
                    <a:pt x="384" y="192"/>
                  </a:lnTo>
                  <a:lnTo>
                    <a:pt x="384" y="198"/>
                  </a:lnTo>
                  <a:lnTo>
                    <a:pt x="390" y="210"/>
                  </a:lnTo>
                  <a:lnTo>
                    <a:pt x="390" y="216"/>
                  </a:lnTo>
                  <a:lnTo>
                    <a:pt x="396" y="222"/>
                  </a:lnTo>
                  <a:lnTo>
                    <a:pt x="396" y="228"/>
                  </a:lnTo>
                  <a:lnTo>
                    <a:pt x="402" y="240"/>
                  </a:lnTo>
                  <a:lnTo>
                    <a:pt x="402" y="246"/>
                  </a:lnTo>
                  <a:lnTo>
                    <a:pt x="408" y="258"/>
                  </a:lnTo>
                  <a:lnTo>
                    <a:pt x="414" y="264"/>
                  </a:lnTo>
                  <a:lnTo>
                    <a:pt x="414" y="276"/>
                  </a:lnTo>
                  <a:lnTo>
                    <a:pt x="420" y="282"/>
                  </a:lnTo>
                  <a:lnTo>
                    <a:pt x="420" y="294"/>
                  </a:lnTo>
                  <a:lnTo>
                    <a:pt x="426" y="306"/>
                  </a:lnTo>
                  <a:lnTo>
                    <a:pt x="426" y="312"/>
                  </a:lnTo>
                  <a:lnTo>
                    <a:pt x="432" y="324"/>
                  </a:lnTo>
                  <a:lnTo>
                    <a:pt x="438" y="336"/>
                  </a:lnTo>
                  <a:lnTo>
                    <a:pt x="438" y="348"/>
                  </a:lnTo>
                  <a:lnTo>
                    <a:pt x="444" y="360"/>
                  </a:lnTo>
                  <a:lnTo>
                    <a:pt x="444" y="372"/>
                  </a:lnTo>
                  <a:lnTo>
                    <a:pt x="450" y="384"/>
                  </a:lnTo>
                  <a:lnTo>
                    <a:pt x="450" y="402"/>
                  </a:lnTo>
                  <a:lnTo>
                    <a:pt x="456" y="414"/>
                  </a:lnTo>
                  <a:lnTo>
                    <a:pt x="462" y="426"/>
                  </a:lnTo>
                  <a:lnTo>
                    <a:pt x="462" y="444"/>
                  </a:lnTo>
                  <a:lnTo>
                    <a:pt x="468" y="456"/>
                  </a:lnTo>
                  <a:lnTo>
                    <a:pt x="468" y="474"/>
                  </a:lnTo>
                  <a:lnTo>
                    <a:pt x="474" y="492"/>
                  </a:lnTo>
                  <a:lnTo>
                    <a:pt x="474" y="510"/>
                  </a:lnTo>
                  <a:lnTo>
                    <a:pt x="480" y="528"/>
                  </a:lnTo>
                  <a:lnTo>
                    <a:pt x="486" y="546"/>
                  </a:lnTo>
                  <a:lnTo>
                    <a:pt x="486" y="564"/>
                  </a:lnTo>
                  <a:lnTo>
                    <a:pt x="492" y="582"/>
                  </a:lnTo>
                  <a:lnTo>
                    <a:pt x="492" y="600"/>
                  </a:lnTo>
                  <a:lnTo>
                    <a:pt x="498" y="618"/>
                  </a:lnTo>
                  <a:lnTo>
                    <a:pt x="498" y="642"/>
                  </a:lnTo>
                  <a:lnTo>
                    <a:pt x="504" y="666"/>
                  </a:lnTo>
                  <a:lnTo>
                    <a:pt x="504" y="684"/>
                  </a:lnTo>
                  <a:lnTo>
                    <a:pt x="510" y="708"/>
                  </a:lnTo>
                  <a:lnTo>
                    <a:pt x="516" y="732"/>
                  </a:lnTo>
                  <a:lnTo>
                    <a:pt x="516" y="756"/>
                  </a:lnTo>
                  <a:lnTo>
                    <a:pt x="522" y="774"/>
                  </a:lnTo>
                </a:path>
              </a:pathLst>
            </a:custGeom>
            <a:ln>
              <a:headEnd/>
              <a:tailEnd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7421" name="Group 25"/>
          <p:cNvGrpSpPr>
            <a:grpSpLocks/>
          </p:cNvGrpSpPr>
          <p:nvPr/>
        </p:nvGrpSpPr>
        <p:grpSpPr bwMode="auto">
          <a:xfrm>
            <a:off x="1406525" y="2509838"/>
            <a:ext cx="6823075" cy="3694112"/>
            <a:chOff x="838" y="1560"/>
            <a:chExt cx="4298" cy="2327"/>
          </a:xfrm>
        </p:grpSpPr>
        <p:grpSp>
          <p:nvGrpSpPr>
            <p:cNvPr id="17423" name="Group 26"/>
            <p:cNvGrpSpPr>
              <a:grpSpLocks/>
            </p:cNvGrpSpPr>
            <p:nvPr/>
          </p:nvGrpSpPr>
          <p:grpSpPr bwMode="auto">
            <a:xfrm>
              <a:off x="838" y="2777"/>
              <a:ext cx="4272" cy="246"/>
              <a:chOff x="864" y="2777"/>
              <a:chExt cx="4272" cy="246"/>
            </a:xfrm>
          </p:grpSpPr>
          <p:sp>
            <p:nvSpPr>
              <p:cNvPr id="17441" name="Line 27"/>
              <p:cNvSpPr>
                <a:spLocks noChangeShapeType="1"/>
              </p:cNvSpPr>
              <p:nvPr/>
            </p:nvSpPr>
            <p:spPr bwMode="auto">
              <a:xfrm>
                <a:off x="1069" y="2926"/>
                <a:ext cx="59" cy="1"/>
              </a:xfrm>
              <a:prstGeom prst="line">
                <a:avLst/>
              </a:prstGeom>
              <a:noFill/>
              <a:ln w="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42" name="Line 28"/>
              <p:cNvSpPr>
                <a:spLocks noChangeShapeType="1"/>
              </p:cNvSpPr>
              <p:nvPr/>
            </p:nvSpPr>
            <p:spPr bwMode="auto">
              <a:xfrm>
                <a:off x="1641" y="2926"/>
                <a:ext cx="59" cy="1"/>
              </a:xfrm>
              <a:prstGeom prst="line">
                <a:avLst/>
              </a:prstGeom>
              <a:noFill/>
              <a:ln w="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43" name="Line 29"/>
              <p:cNvSpPr>
                <a:spLocks noChangeShapeType="1"/>
              </p:cNvSpPr>
              <p:nvPr/>
            </p:nvSpPr>
            <p:spPr bwMode="auto">
              <a:xfrm>
                <a:off x="2253" y="2926"/>
                <a:ext cx="59" cy="1"/>
              </a:xfrm>
              <a:prstGeom prst="line">
                <a:avLst/>
              </a:prstGeom>
              <a:noFill/>
              <a:ln w="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44" name="Rectangle 30"/>
              <p:cNvSpPr>
                <a:spLocks noChangeArrowheads="1"/>
              </p:cNvSpPr>
              <p:nvPr/>
            </p:nvSpPr>
            <p:spPr bwMode="auto">
              <a:xfrm>
                <a:off x="1161" y="2831"/>
                <a:ext cx="8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fontAlgn="base" hangingPunct="0">
                  <a:lnSpc>
                    <a:spcPct val="100000"/>
                  </a:lnSpc>
                </a:pPr>
                <a:r>
                  <a:rPr lang="en-US" altLang="zh-CN" sz="2000"/>
                  <a:t>6</a:t>
                </a:r>
              </a:p>
            </p:txBody>
          </p:sp>
          <p:sp>
            <p:nvSpPr>
              <p:cNvPr id="17445" name="Rectangle 31"/>
              <p:cNvSpPr>
                <a:spLocks noChangeArrowheads="1"/>
              </p:cNvSpPr>
              <p:nvPr/>
            </p:nvSpPr>
            <p:spPr bwMode="auto">
              <a:xfrm>
                <a:off x="1733" y="2831"/>
                <a:ext cx="8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fontAlgn="base" hangingPunct="0">
                  <a:lnSpc>
                    <a:spcPct val="100000"/>
                  </a:lnSpc>
                </a:pPr>
                <a:r>
                  <a:rPr lang="en-US" altLang="zh-CN" sz="2000"/>
                  <a:t>4</a:t>
                </a:r>
              </a:p>
            </p:txBody>
          </p:sp>
          <p:sp>
            <p:nvSpPr>
              <p:cNvPr id="17446" name="Rectangle 32"/>
              <p:cNvSpPr>
                <a:spLocks noChangeArrowheads="1"/>
              </p:cNvSpPr>
              <p:nvPr/>
            </p:nvSpPr>
            <p:spPr bwMode="auto">
              <a:xfrm>
                <a:off x="2305" y="2831"/>
                <a:ext cx="8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fontAlgn="base" hangingPunct="0">
                  <a:lnSpc>
                    <a:spcPct val="100000"/>
                  </a:lnSpc>
                </a:pPr>
                <a:r>
                  <a:rPr lang="en-US" altLang="zh-CN" sz="2000"/>
                  <a:t>2</a:t>
                </a:r>
              </a:p>
            </p:txBody>
          </p:sp>
          <p:sp>
            <p:nvSpPr>
              <p:cNvPr id="17447" name="Rectangle 33"/>
              <p:cNvSpPr>
                <a:spLocks noChangeArrowheads="1"/>
              </p:cNvSpPr>
              <p:nvPr/>
            </p:nvSpPr>
            <p:spPr bwMode="auto">
              <a:xfrm>
                <a:off x="3434" y="2831"/>
                <a:ext cx="8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fontAlgn="base" hangingPunct="0">
                  <a:lnSpc>
                    <a:spcPct val="100000"/>
                  </a:lnSpc>
                </a:pPr>
                <a:r>
                  <a:rPr lang="en-US" altLang="zh-CN" sz="2000"/>
                  <a:t>2</a:t>
                </a:r>
              </a:p>
            </p:txBody>
          </p:sp>
          <p:sp>
            <p:nvSpPr>
              <p:cNvPr id="17448" name="Rectangle 34"/>
              <p:cNvSpPr>
                <a:spLocks noChangeArrowheads="1"/>
              </p:cNvSpPr>
              <p:nvPr/>
            </p:nvSpPr>
            <p:spPr bwMode="auto">
              <a:xfrm>
                <a:off x="4006" y="2831"/>
                <a:ext cx="8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fontAlgn="base" hangingPunct="0">
                  <a:lnSpc>
                    <a:spcPct val="100000"/>
                  </a:lnSpc>
                </a:pPr>
                <a:r>
                  <a:rPr lang="en-US" altLang="zh-CN" sz="2000"/>
                  <a:t>4</a:t>
                </a:r>
              </a:p>
            </p:txBody>
          </p:sp>
          <p:sp>
            <p:nvSpPr>
              <p:cNvPr id="17449" name="Rectangle 35"/>
              <p:cNvSpPr>
                <a:spLocks noChangeArrowheads="1"/>
              </p:cNvSpPr>
              <p:nvPr/>
            </p:nvSpPr>
            <p:spPr bwMode="auto">
              <a:xfrm>
                <a:off x="4578" y="2831"/>
                <a:ext cx="8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fontAlgn="base" hangingPunct="0">
                  <a:lnSpc>
                    <a:spcPct val="100000"/>
                  </a:lnSpc>
                </a:pPr>
                <a:r>
                  <a:rPr lang="en-US" altLang="zh-CN" sz="2000"/>
                  <a:t>6</a:t>
                </a:r>
              </a:p>
            </p:txBody>
          </p:sp>
          <p:sp>
            <p:nvSpPr>
              <p:cNvPr id="17450" name="Line 36"/>
              <p:cNvSpPr>
                <a:spLocks noChangeShapeType="1"/>
              </p:cNvSpPr>
              <p:nvPr/>
            </p:nvSpPr>
            <p:spPr bwMode="auto">
              <a:xfrm>
                <a:off x="864" y="2805"/>
                <a:ext cx="4272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51" name="Line 37"/>
              <p:cNvSpPr>
                <a:spLocks noChangeShapeType="1"/>
              </p:cNvSpPr>
              <p:nvPr/>
            </p:nvSpPr>
            <p:spPr bwMode="auto">
              <a:xfrm>
                <a:off x="1147" y="2777"/>
                <a:ext cx="0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52" name="Line 38"/>
              <p:cNvSpPr>
                <a:spLocks noChangeShapeType="1"/>
              </p:cNvSpPr>
              <p:nvPr/>
            </p:nvSpPr>
            <p:spPr bwMode="auto">
              <a:xfrm>
                <a:off x="1719" y="2777"/>
                <a:ext cx="0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53" name="Line 39"/>
              <p:cNvSpPr>
                <a:spLocks noChangeShapeType="1"/>
              </p:cNvSpPr>
              <p:nvPr/>
            </p:nvSpPr>
            <p:spPr bwMode="auto">
              <a:xfrm>
                <a:off x="2291" y="2777"/>
                <a:ext cx="0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54" name="Line 40"/>
              <p:cNvSpPr>
                <a:spLocks noChangeShapeType="1"/>
              </p:cNvSpPr>
              <p:nvPr/>
            </p:nvSpPr>
            <p:spPr bwMode="auto">
              <a:xfrm>
                <a:off x="3435" y="2777"/>
                <a:ext cx="0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55" name="Line 41"/>
              <p:cNvSpPr>
                <a:spLocks noChangeShapeType="1"/>
              </p:cNvSpPr>
              <p:nvPr/>
            </p:nvSpPr>
            <p:spPr bwMode="auto">
              <a:xfrm>
                <a:off x="4007" y="2777"/>
                <a:ext cx="0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56" name="Line 42"/>
              <p:cNvSpPr>
                <a:spLocks noChangeShapeType="1"/>
              </p:cNvSpPr>
              <p:nvPr/>
            </p:nvSpPr>
            <p:spPr bwMode="auto">
              <a:xfrm>
                <a:off x="4579" y="2777"/>
                <a:ext cx="0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7424" name="Rectangle 43"/>
            <p:cNvSpPr>
              <a:spLocks noChangeArrowheads="1"/>
            </p:cNvSpPr>
            <p:nvPr/>
          </p:nvSpPr>
          <p:spPr bwMode="auto">
            <a:xfrm>
              <a:off x="2860" y="2784"/>
              <a:ext cx="16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fontAlgn="base" hangingPunct="0">
                <a:lnSpc>
                  <a:spcPct val="100000"/>
                </a:lnSpc>
              </a:pPr>
              <a:r>
                <a:rPr lang="en-US" altLang="zh-CN" i="1"/>
                <a:t>O</a:t>
              </a:r>
            </a:p>
          </p:txBody>
        </p:sp>
        <p:graphicFrame>
          <p:nvGraphicFramePr>
            <p:cNvPr id="17425" name="Object 44"/>
            <p:cNvGraphicFramePr>
              <a:graphicFrameLocks noChangeAspect="1"/>
            </p:cNvGraphicFramePr>
            <p:nvPr/>
          </p:nvGraphicFramePr>
          <p:xfrm>
            <a:off x="4992" y="2872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76" name="Equation" r:id="rId15" imgW="200053" imgH="209624" progId="Equation.3">
                    <p:embed/>
                  </p:oleObj>
                </mc:Choice>
                <mc:Fallback>
                  <p:oleObj name="Equation" r:id="rId15" imgW="200053" imgH="20962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92" y="2872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7426" name="Group 45"/>
            <p:cNvGrpSpPr>
              <a:grpSpLocks/>
            </p:cNvGrpSpPr>
            <p:nvPr/>
          </p:nvGrpSpPr>
          <p:grpSpPr bwMode="auto">
            <a:xfrm>
              <a:off x="2603" y="1560"/>
              <a:ext cx="252" cy="2327"/>
              <a:chOff x="2603" y="1560"/>
              <a:chExt cx="252" cy="2327"/>
            </a:xfrm>
          </p:grpSpPr>
          <p:sp>
            <p:nvSpPr>
              <p:cNvPr id="17427" name="Line 46"/>
              <p:cNvSpPr>
                <a:spLocks noChangeShapeType="1"/>
              </p:cNvSpPr>
              <p:nvPr/>
            </p:nvSpPr>
            <p:spPr bwMode="auto">
              <a:xfrm>
                <a:off x="2603" y="3785"/>
                <a:ext cx="59" cy="1"/>
              </a:xfrm>
              <a:prstGeom prst="line">
                <a:avLst/>
              </a:prstGeom>
              <a:noFill/>
              <a:ln w="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28" name="Line 47"/>
              <p:cNvSpPr>
                <a:spLocks noChangeShapeType="1"/>
              </p:cNvSpPr>
              <p:nvPr/>
            </p:nvSpPr>
            <p:spPr bwMode="auto">
              <a:xfrm>
                <a:off x="2627" y="3293"/>
                <a:ext cx="58" cy="1"/>
              </a:xfrm>
              <a:prstGeom prst="line">
                <a:avLst/>
              </a:prstGeom>
              <a:noFill/>
              <a:ln w="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29" name="Line 48"/>
              <p:cNvSpPr>
                <a:spLocks noChangeShapeType="1"/>
              </p:cNvSpPr>
              <p:nvPr/>
            </p:nvSpPr>
            <p:spPr bwMode="auto">
              <a:xfrm>
                <a:off x="2838" y="1584"/>
                <a:ext cx="0" cy="219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triangle" w="med" len="lg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30" name="Line 49"/>
              <p:cNvSpPr>
                <a:spLocks noChangeShapeType="1"/>
              </p:cNvSpPr>
              <p:nvPr/>
            </p:nvSpPr>
            <p:spPr bwMode="auto">
              <a:xfrm>
                <a:off x="2810" y="3785"/>
                <a:ext cx="4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31" name="Line 50"/>
              <p:cNvSpPr>
                <a:spLocks noChangeShapeType="1"/>
              </p:cNvSpPr>
              <p:nvPr/>
            </p:nvSpPr>
            <p:spPr bwMode="auto">
              <a:xfrm>
                <a:off x="2810" y="3293"/>
                <a:ext cx="4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32" name="Line 51"/>
              <p:cNvSpPr>
                <a:spLocks noChangeShapeType="1"/>
              </p:cNvSpPr>
              <p:nvPr/>
            </p:nvSpPr>
            <p:spPr bwMode="auto">
              <a:xfrm>
                <a:off x="2810" y="2309"/>
                <a:ext cx="4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33" name="Line 52"/>
              <p:cNvSpPr>
                <a:spLocks noChangeShapeType="1"/>
              </p:cNvSpPr>
              <p:nvPr/>
            </p:nvSpPr>
            <p:spPr bwMode="auto">
              <a:xfrm>
                <a:off x="2810" y="1817"/>
                <a:ext cx="4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34" name="Rectangle 53"/>
              <p:cNvSpPr>
                <a:spLocks noChangeArrowheads="1"/>
              </p:cNvSpPr>
              <p:nvPr/>
            </p:nvSpPr>
            <p:spPr bwMode="auto">
              <a:xfrm>
                <a:off x="2702" y="3695"/>
                <a:ext cx="8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fontAlgn="base" hangingPunct="0">
                  <a:lnSpc>
                    <a:spcPct val="100000"/>
                  </a:lnSpc>
                </a:pPr>
                <a:r>
                  <a:rPr lang="en-US" altLang="zh-CN" sz="2000"/>
                  <a:t>4</a:t>
                </a:r>
              </a:p>
            </p:txBody>
          </p:sp>
          <p:sp>
            <p:nvSpPr>
              <p:cNvPr id="17435" name="Rectangle 54"/>
              <p:cNvSpPr>
                <a:spLocks noChangeArrowheads="1"/>
              </p:cNvSpPr>
              <p:nvPr/>
            </p:nvSpPr>
            <p:spPr bwMode="auto">
              <a:xfrm>
                <a:off x="2702" y="3192"/>
                <a:ext cx="8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fontAlgn="base" hangingPunct="0">
                  <a:lnSpc>
                    <a:spcPct val="100000"/>
                  </a:lnSpc>
                </a:pPr>
                <a:r>
                  <a:rPr lang="en-US" altLang="zh-CN" sz="2000"/>
                  <a:t>2</a:t>
                </a:r>
              </a:p>
            </p:txBody>
          </p:sp>
          <p:sp>
            <p:nvSpPr>
              <p:cNvPr id="17436" name="Rectangle 55"/>
              <p:cNvSpPr>
                <a:spLocks noChangeArrowheads="1"/>
              </p:cNvSpPr>
              <p:nvPr/>
            </p:nvSpPr>
            <p:spPr bwMode="auto">
              <a:xfrm>
                <a:off x="2690" y="2219"/>
                <a:ext cx="8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fontAlgn="base" hangingPunct="0">
                  <a:lnSpc>
                    <a:spcPct val="100000"/>
                  </a:lnSpc>
                </a:pPr>
                <a:r>
                  <a:rPr lang="en-US" altLang="zh-CN" sz="2000"/>
                  <a:t>2</a:t>
                </a:r>
              </a:p>
            </p:txBody>
          </p:sp>
          <p:sp>
            <p:nvSpPr>
              <p:cNvPr id="17437" name="Rectangle 56"/>
              <p:cNvSpPr>
                <a:spLocks noChangeArrowheads="1"/>
              </p:cNvSpPr>
              <p:nvPr/>
            </p:nvSpPr>
            <p:spPr bwMode="auto">
              <a:xfrm>
                <a:off x="2690" y="1727"/>
                <a:ext cx="8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fontAlgn="base" hangingPunct="0">
                  <a:lnSpc>
                    <a:spcPct val="100000"/>
                  </a:lnSpc>
                </a:pPr>
                <a:r>
                  <a:rPr lang="en-US" altLang="zh-CN" sz="2000"/>
                  <a:t>4</a:t>
                </a:r>
              </a:p>
            </p:txBody>
          </p:sp>
          <p:sp>
            <p:nvSpPr>
              <p:cNvPr id="17438" name="Line 57"/>
              <p:cNvSpPr>
                <a:spLocks noChangeShapeType="1"/>
              </p:cNvSpPr>
              <p:nvPr/>
            </p:nvSpPr>
            <p:spPr bwMode="auto">
              <a:xfrm>
                <a:off x="2839" y="2777"/>
                <a:ext cx="0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39" name="Line 58"/>
              <p:cNvSpPr>
                <a:spLocks noChangeShapeType="1"/>
              </p:cNvSpPr>
              <p:nvPr/>
            </p:nvSpPr>
            <p:spPr bwMode="auto">
              <a:xfrm>
                <a:off x="2811" y="2805"/>
                <a:ext cx="0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17440" name="Object 59"/>
              <p:cNvGraphicFramePr>
                <a:graphicFrameLocks noChangeAspect="1"/>
              </p:cNvGraphicFramePr>
              <p:nvPr/>
            </p:nvGraphicFramePr>
            <p:xfrm>
              <a:off x="2640" y="1560"/>
              <a:ext cx="152" cy="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377" name="Equation" r:id="rId17" imgW="209420" imgH="285638" progId="Equation.3">
                      <p:embed/>
                    </p:oleObj>
                  </mc:Choice>
                  <mc:Fallback>
                    <p:oleObj name="Equation" r:id="rId17" imgW="209420" imgH="285638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640" y="1560"/>
                            <a:ext cx="152" cy="2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61" name="AutoShape 6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6035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</a:rPr>
              <a:t>下页</a:t>
            </a:r>
          </a:p>
        </p:txBody>
      </p:sp>
    </p:spTree>
    <p:extLst>
      <p:ext uri="{BB962C8B-B14F-4D97-AF65-F5344CB8AC3E}">
        <p14:creationId xmlns:p14="http://schemas.microsoft.com/office/powerpoint/2010/main" val="4048335464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6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6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6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6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6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501" grpId="0" animBg="1"/>
      <p:bldP spid="61" grpId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540" name="Object 12"/>
          <p:cNvGraphicFramePr>
            <a:graphicFrameLocks noChangeAspect="1"/>
          </p:cNvGraphicFramePr>
          <p:nvPr/>
        </p:nvGraphicFramePr>
        <p:xfrm>
          <a:off x="4648200" y="2760663"/>
          <a:ext cx="21336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55" name="Equation" r:id="rId3" imgW="2104904" imgH="990526" progId="Equation.3">
                  <p:embed/>
                </p:oleObj>
              </mc:Choice>
              <mc:Fallback>
                <p:oleObj name="Equation" r:id="rId3" imgW="2104904" imgH="99052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2760663"/>
                        <a:ext cx="21336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5" name="Object 2"/>
          <p:cNvGraphicFramePr>
            <a:graphicFrameLocks noChangeAspect="1"/>
          </p:cNvGraphicFramePr>
          <p:nvPr/>
        </p:nvGraphicFramePr>
        <p:xfrm>
          <a:off x="533400" y="188913"/>
          <a:ext cx="2413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56" name="Equation" r:id="rId5" imgW="2381231" imgH="381074" progId="Equation.3">
                  <p:embed/>
                </p:oleObj>
              </mc:Choice>
              <mc:Fallback>
                <p:oleObj name="Equation" r:id="rId5" imgW="2381231" imgH="38107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88913"/>
                        <a:ext cx="24130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6" name="Object 8"/>
          <p:cNvGraphicFramePr>
            <a:graphicFrameLocks noChangeAspect="1"/>
          </p:cNvGraphicFramePr>
          <p:nvPr/>
        </p:nvGraphicFramePr>
        <p:xfrm>
          <a:off x="561975" y="3127375"/>
          <a:ext cx="12065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57" name="Equation" r:id="rId7" imgW="1181249" imgH="285638" progId="Equation.DSMT4">
                  <p:embed/>
                </p:oleObj>
              </mc:Choice>
              <mc:Fallback>
                <p:oleObj name="Equation" r:id="rId7" imgW="1181249" imgH="285638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975" y="3127375"/>
                        <a:ext cx="12065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7" name="Object 9"/>
          <p:cNvGraphicFramePr>
            <a:graphicFrameLocks noChangeAspect="1"/>
          </p:cNvGraphicFramePr>
          <p:nvPr/>
        </p:nvGraphicFramePr>
        <p:xfrm>
          <a:off x="1854200" y="3089275"/>
          <a:ext cx="431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58" name="Equation" r:id="rId9" imgW="400106" imgH="276262" progId="Equation.3">
                  <p:embed/>
                </p:oleObj>
              </mc:Choice>
              <mc:Fallback>
                <p:oleObj name="Equation" r:id="rId9" imgW="400106" imgH="27626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4200" y="3089275"/>
                        <a:ext cx="4318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8" name="Object 10"/>
          <p:cNvGraphicFramePr>
            <a:graphicFrameLocks noChangeAspect="1"/>
          </p:cNvGraphicFramePr>
          <p:nvPr/>
        </p:nvGraphicFramePr>
        <p:xfrm>
          <a:off x="2325688" y="2760663"/>
          <a:ext cx="6858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59" name="Equation" r:id="rId11" imgW="657364" imgH="990526" progId="Equation.3">
                  <p:embed/>
                </p:oleObj>
              </mc:Choice>
              <mc:Fallback>
                <p:oleObj name="Equation" r:id="rId11" imgW="657364" imgH="99052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5688" y="2760663"/>
                        <a:ext cx="6858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9" name="Object 11"/>
          <p:cNvGraphicFramePr>
            <a:graphicFrameLocks noChangeAspect="1"/>
          </p:cNvGraphicFramePr>
          <p:nvPr/>
        </p:nvGraphicFramePr>
        <p:xfrm>
          <a:off x="3124200" y="2773363"/>
          <a:ext cx="6985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60" name="Equation" r:id="rId13" imgW="666731" imgH="990526" progId="Equation.DSMT4">
                  <p:embed/>
                </p:oleObj>
              </mc:Choice>
              <mc:Fallback>
                <p:oleObj name="Equation" r:id="rId13" imgW="666731" imgH="99052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2773363"/>
                        <a:ext cx="6985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1" name="Object 13"/>
          <p:cNvGraphicFramePr>
            <a:graphicFrameLocks noChangeAspect="1"/>
          </p:cNvGraphicFramePr>
          <p:nvPr/>
        </p:nvGraphicFramePr>
        <p:xfrm>
          <a:off x="6858000" y="3074988"/>
          <a:ext cx="15875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61" name="Equation" r:id="rId15" imgW="1561951" imgH="419249" progId="Equation.3">
                  <p:embed/>
                </p:oleObj>
              </mc:Choice>
              <mc:Fallback>
                <p:oleObj name="Equation" r:id="rId15" imgW="1561951" imgH="41924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0" y="3074988"/>
                        <a:ext cx="15875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42" name="Text Box 14"/>
          <p:cNvSpPr txBox="1">
            <a:spLocks noChangeArrowheads="1"/>
          </p:cNvSpPr>
          <p:nvPr/>
        </p:nvSpPr>
        <p:spPr bwMode="auto">
          <a:xfrm>
            <a:off x="323850" y="4060825"/>
            <a:ext cx="1219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其中</a:t>
            </a:r>
          </a:p>
        </p:txBody>
      </p:sp>
      <p:graphicFrame>
        <p:nvGraphicFramePr>
          <p:cNvPr id="22543" name="Object 15"/>
          <p:cNvGraphicFramePr>
            <a:graphicFrameLocks noChangeAspect="1"/>
          </p:cNvGraphicFramePr>
          <p:nvPr/>
        </p:nvGraphicFramePr>
        <p:xfrm>
          <a:off x="1403350" y="4152900"/>
          <a:ext cx="16002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62" name="Equation" r:id="rId17" imgW="1571653" imgH="419249" progId="Equation.3">
                  <p:embed/>
                </p:oleObj>
              </mc:Choice>
              <mc:Fallback>
                <p:oleObj name="Equation" r:id="rId17" imgW="1571653" imgH="41924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4152900"/>
                        <a:ext cx="16002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4" name="Object 16"/>
          <p:cNvGraphicFramePr>
            <a:graphicFrameLocks noChangeAspect="1"/>
          </p:cNvGraphicFramePr>
          <p:nvPr/>
        </p:nvGraphicFramePr>
        <p:xfrm>
          <a:off x="3079750" y="3959225"/>
          <a:ext cx="25654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63" name="Equation" r:id="rId19" imgW="2533780" imgH="895424" progId="Equation.3">
                  <p:embed/>
                </p:oleObj>
              </mc:Choice>
              <mc:Fallback>
                <p:oleObj name="Equation" r:id="rId19" imgW="2533780" imgH="8954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9750" y="3959225"/>
                        <a:ext cx="25654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5" name="Object 17"/>
          <p:cNvGraphicFramePr>
            <a:graphicFrameLocks noChangeAspect="1"/>
          </p:cNvGraphicFramePr>
          <p:nvPr/>
        </p:nvGraphicFramePr>
        <p:xfrm>
          <a:off x="3232150" y="3860800"/>
          <a:ext cx="23368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64" name="Equation" r:id="rId21" imgW="2304957" imgH="476176" progId="Equation.3">
                  <p:embed/>
                </p:oleObj>
              </mc:Choice>
              <mc:Fallback>
                <p:oleObj name="Equation" r:id="rId21" imgW="2304957" imgH="47617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2150" y="3860800"/>
                        <a:ext cx="23368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6" name="Object 18"/>
          <p:cNvGraphicFramePr>
            <a:graphicFrameLocks noChangeAspect="1"/>
          </p:cNvGraphicFramePr>
          <p:nvPr/>
        </p:nvGraphicFramePr>
        <p:xfrm>
          <a:off x="6965950" y="4191000"/>
          <a:ext cx="1498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65" name="Equation" r:id="rId23" imgW="1466943" imgH="381074" progId="Equation.3">
                  <p:embed/>
                </p:oleObj>
              </mc:Choice>
              <mc:Fallback>
                <p:oleObj name="Equation" r:id="rId23" imgW="1466943" imgH="38107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65950" y="4191000"/>
                        <a:ext cx="14986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60" name="Object 32"/>
          <p:cNvGraphicFramePr>
            <a:graphicFrameLocks noChangeAspect="1"/>
          </p:cNvGraphicFramePr>
          <p:nvPr/>
        </p:nvGraphicFramePr>
        <p:xfrm>
          <a:off x="3962400" y="3168650"/>
          <a:ext cx="6096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66" name="Equation" r:id="rId25" imgW="581090" imgH="209624" progId="Equation.3">
                  <p:embed/>
                </p:oleObj>
              </mc:Choice>
              <mc:Fallback>
                <p:oleObj name="Equation" r:id="rId25" imgW="581090" imgH="2096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3168650"/>
                        <a:ext cx="6096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61" name="Object 33"/>
          <p:cNvGraphicFramePr>
            <a:graphicFrameLocks noChangeAspect="1"/>
          </p:cNvGraphicFramePr>
          <p:nvPr/>
        </p:nvGraphicFramePr>
        <p:xfrm>
          <a:off x="5016500" y="3013075"/>
          <a:ext cx="8509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67" name="Equation" r:id="rId27" imgW="819280" imgH="476176" progId="Equation.3">
                  <p:embed/>
                </p:oleObj>
              </mc:Choice>
              <mc:Fallback>
                <p:oleObj name="Equation" r:id="rId27" imgW="819280" imgH="47617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6500" y="3013075"/>
                        <a:ext cx="8509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62" name="Object 34"/>
          <p:cNvGraphicFramePr>
            <a:graphicFrameLocks noChangeAspect="1"/>
          </p:cNvGraphicFramePr>
          <p:nvPr/>
        </p:nvGraphicFramePr>
        <p:xfrm>
          <a:off x="5721350" y="4140200"/>
          <a:ext cx="863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68" name="Equation" r:id="rId29" imgW="838349" imgH="400162" progId="Equation.3">
                  <p:embed/>
                </p:oleObj>
              </mc:Choice>
              <mc:Fallback>
                <p:oleObj name="Equation" r:id="rId29" imgW="838349" imgH="40016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1350" y="4140200"/>
                        <a:ext cx="8636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96" name="Object 68"/>
          <p:cNvGraphicFramePr>
            <a:graphicFrameLocks noChangeAspect="1"/>
          </p:cNvGraphicFramePr>
          <p:nvPr/>
        </p:nvGraphicFramePr>
        <p:xfrm>
          <a:off x="2960688" y="558800"/>
          <a:ext cx="20447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69" name="Equation" r:id="rId31" imgW="2019263" imgH="857250" progId="Equation.DSMT4">
                  <p:embed/>
                </p:oleObj>
              </mc:Choice>
              <mc:Fallback>
                <p:oleObj name="Equation" r:id="rId31" imgW="2019263" imgH="85725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0688" y="558800"/>
                        <a:ext cx="20447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97" name="Object 69"/>
          <p:cNvGraphicFramePr>
            <a:graphicFrameLocks noChangeAspect="1"/>
          </p:cNvGraphicFramePr>
          <p:nvPr/>
        </p:nvGraphicFramePr>
        <p:xfrm>
          <a:off x="900113" y="762000"/>
          <a:ext cx="19685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70" name="Equation" r:id="rId33" imgW="1942988" imgH="476176" progId="Equation.3">
                  <p:embed/>
                </p:oleObj>
              </mc:Choice>
              <mc:Fallback>
                <p:oleObj name="Equation" r:id="rId33" imgW="1942988" imgH="47617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762000"/>
                        <a:ext cx="19685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613" name="Object 85"/>
          <p:cNvGraphicFramePr>
            <a:graphicFrameLocks noChangeAspect="1"/>
          </p:cNvGraphicFramePr>
          <p:nvPr/>
        </p:nvGraphicFramePr>
        <p:xfrm>
          <a:off x="1028700" y="1582738"/>
          <a:ext cx="23622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71" name="Equation" r:id="rId35" imgW="2333727" imgH="799988" progId="Equation.DSMT4">
                  <p:embed/>
                </p:oleObj>
              </mc:Choice>
              <mc:Fallback>
                <p:oleObj name="Equation" r:id="rId35" imgW="2333727" imgH="799988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8700" y="1582738"/>
                        <a:ext cx="23622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614" name="Object 86"/>
          <p:cNvGraphicFramePr>
            <a:graphicFrameLocks noChangeAspect="1"/>
          </p:cNvGraphicFramePr>
          <p:nvPr/>
        </p:nvGraphicFramePr>
        <p:xfrm>
          <a:off x="3479800" y="1541463"/>
          <a:ext cx="676275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72" name="Equation" r:id="rId37" imgW="647663" imgH="914512" progId="Equation.3">
                  <p:embed/>
                </p:oleObj>
              </mc:Choice>
              <mc:Fallback>
                <p:oleObj name="Equation" r:id="rId37" imgW="647663" imgH="9145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9800" y="1541463"/>
                        <a:ext cx="676275" cy="942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615" name="Object 87"/>
          <p:cNvGraphicFramePr>
            <a:graphicFrameLocks noChangeAspect="1"/>
          </p:cNvGraphicFramePr>
          <p:nvPr/>
        </p:nvGraphicFramePr>
        <p:xfrm>
          <a:off x="5422900" y="1493838"/>
          <a:ext cx="10541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73" name="Equation" r:id="rId39" imgW="1028700" imgH="304726" progId="Equation.DSMT4">
                  <p:embed/>
                </p:oleObj>
              </mc:Choice>
              <mc:Fallback>
                <p:oleObj name="Equation" r:id="rId39" imgW="1028700" imgH="30472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2900" y="1493838"/>
                        <a:ext cx="10541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616" name="Object 88"/>
          <p:cNvGraphicFramePr>
            <a:graphicFrameLocks noChangeAspect="1"/>
          </p:cNvGraphicFramePr>
          <p:nvPr/>
        </p:nvGraphicFramePr>
        <p:xfrm>
          <a:off x="4003675" y="1443038"/>
          <a:ext cx="9779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74" name="Equation" r:id="rId41" imgW="952426" imgH="495263" progId="Equation.DSMT4">
                  <p:embed/>
                </p:oleObj>
              </mc:Choice>
              <mc:Fallback>
                <p:oleObj name="Equation" r:id="rId41" imgW="952426" imgH="49526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3675" y="1443038"/>
                        <a:ext cx="9779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617" name="Object 89"/>
          <p:cNvGraphicFramePr>
            <a:graphicFrameLocks noChangeAspect="1"/>
          </p:cNvGraphicFramePr>
          <p:nvPr/>
        </p:nvGraphicFramePr>
        <p:xfrm>
          <a:off x="5448300" y="2154238"/>
          <a:ext cx="14859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75" name="Equation" r:id="rId43" imgW="1457241" imgH="304726" progId="Equation.DSMT4">
                  <p:embed/>
                </p:oleObj>
              </mc:Choice>
              <mc:Fallback>
                <p:oleObj name="Equation" r:id="rId43" imgW="1457241" imgH="30472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8300" y="2154238"/>
                        <a:ext cx="14859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618" name="Object 90"/>
          <p:cNvGraphicFramePr>
            <a:graphicFrameLocks noChangeAspect="1"/>
          </p:cNvGraphicFramePr>
          <p:nvPr/>
        </p:nvGraphicFramePr>
        <p:xfrm>
          <a:off x="4067175" y="2170113"/>
          <a:ext cx="317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76" name="Equation" r:id="rId45" imgW="285694" imgH="361987" progId="Equation.DSMT4">
                  <p:embed/>
                </p:oleObj>
              </mc:Choice>
              <mc:Fallback>
                <p:oleObj name="Equation" r:id="rId45" imgW="285694" imgH="36198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175" y="2170113"/>
                        <a:ext cx="3175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619" name="Object 91"/>
          <p:cNvGraphicFramePr>
            <a:graphicFrameLocks noChangeAspect="1"/>
          </p:cNvGraphicFramePr>
          <p:nvPr/>
        </p:nvGraphicFramePr>
        <p:xfrm>
          <a:off x="6997700" y="1773238"/>
          <a:ext cx="18415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77" name="Equation" r:id="rId47" imgW="1809843" imgH="381074" progId="Equation.3">
                  <p:embed/>
                </p:oleObj>
              </mc:Choice>
              <mc:Fallback>
                <p:oleObj name="Equation" r:id="rId47" imgW="1809843" imgH="38107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97700" y="1773238"/>
                        <a:ext cx="18415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8" name="Group 28"/>
          <p:cNvGrpSpPr>
            <a:grpSpLocks/>
          </p:cNvGrpSpPr>
          <p:nvPr/>
        </p:nvGrpSpPr>
        <p:grpSpPr bwMode="auto">
          <a:xfrm>
            <a:off x="304800" y="5107136"/>
            <a:ext cx="8615363" cy="903287"/>
            <a:chOff x="240" y="3069"/>
            <a:chExt cx="6031" cy="632"/>
          </a:xfrm>
        </p:grpSpPr>
        <p:graphicFrame>
          <p:nvGraphicFramePr>
            <p:cNvPr id="39" name="Object 20"/>
            <p:cNvGraphicFramePr>
              <a:graphicFrameLocks noChangeAspect="1"/>
            </p:cNvGraphicFramePr>
            <p:nvPr/>
          </p:nvGraphicFramePr>
          <p:xfrm>
            <a:off x="240" y="3269"/>
            <a:ext cx="648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578" name="Equation" r:id="rId49" imgW="1000264" imgH="381074" progId="Equation.3">
                    <p:embed/>
                  </p:oleObj>
                </mc:Choice>
                <mc:Fallback>
                  <p:oleObj name="Equation" r:id="rId49" imgW="1000264" imgH="38107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0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" y="3269"/>
                          <a:ext cx="648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" name="Object 21"/>
            <p:cNvGraphicFramePr>
              <a:graphicFrameLocks noChangeAspect="1"/>
            </p:cNvGraphicFramePr>
            <p:nvPr/>
          </p:nvGraphicFramePr>
          <p:xfrm>
            <a:off x="904" y="3269"/>
            <a:ext cx="464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579" name="Equation" r:id="rId51" imgW="704869" imgH="381074" progId="Equation.3">
                    <p:embed/>
                  </p:oleObj>
                </mc:Choice>
                <mc:Fallback>
                  <p:oleObj name="Equation" r:id="rId51" imgW="704869" imgH="38107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04" y="3269"/>
                          <a:ext cx="464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" name="Object 22"/>
            <p:cNvGraphicFramePr>
              <a:graphicFrameLocks noChangeAspect="1"/>
            </p:cNvGraphicFramePr>
            <p:nvPr/>
          </p:nvGraphicFramePr>
          <p:xfrm>
            <a:off x="1376" y="3269"/>
            <a:ext cx="808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580" name="Equation" r:id="rId53" imgW="1257188" imgH="390451" progId="Equation.3">
                    <p:embed/>
                  </p:oleObj>
                </mc:Choice>
                <mc:Fallback>
                  <p:oleObj name="Equation" r:id="rId53" imgW="1257188" imgH="39045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76" y="3269"/>
                          <a:ext cx="808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" name="Object 23"/>
            <p:cNvGraphicFramePr>
              <a:graphicFrameLocks noChangeAspect="1"/>
            </p:cNvGraphicFramePr>
            <p:nvPr/>
          </p:nvGraphicFramePr>
          <p:xfrm>
            <a:off x="3182" y="3309"/>
            <a:ext cx="379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581" name="Equation" r:id="rId55" imgW="581090" imgH="209624" progId="Equation.3">
                    <p:embed/>
                  </p:oleObj>
                </mc:Choice>
                <mc:Fallback>
                  <p:oleObj name="Equation" r:id="rId55" imgW="581090" imgH="20962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82" y="3309"/>
                          <a:ext cx="379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" name="Object 24"/>
            <p:cNvGraphicFramePr>
              <a:graphicFrameLocks noChangeAspect="1"/>
            </p:cNvGraphicFramePr>
            <p:nvPr/>
          </p:nvGraphicFramePr>
          <p:xfrm>
            <a:off x="4752" y="3077"/>
            <a:ext cx="1519" cy="6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582" name="Equation" r:id="rId57" imgW="2438437" imgH="971438" progId="Equation.3">
                    <p:embed/>
                  </p:oleObj>
                </mc:Choice>
                <mc:Fallback>
                  <p:oleObj name="Equation" r:id="rId57" imgW="2438437" imgH="97143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8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52" y="3077"/>
                          <a:ext cx="1519" cy="6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" name="Object 25"/>
            <p:cNvGraphicFramePr>
              <a:graphicFrameLocks noChangeAspect="1"/>
            </p:cNvGraphicFramePr>
            <p:nvPr/>
          </p:nvGraphicFramePr>
          <p:xfrm>
            <a:off x="2232" y="3117"/>
            <a:ext cx="960" cy="5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583" name="Equation" r:id="rId59" imgW="1495379" imgH="895424" progId="Equation.3">
                    <p:embed/>
                  </p:oleObj>
                </mc:Choice>
                <mc:Fallback>
                  <p:oleObj name="Equation" r:id="rId59" imgW="1495379" imgH="89542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32" y="3117"/>
                          <a:ext cx="960" cy="5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" name="Object 26"/>
            <p:cNvGraphicFramePr>
              <a:graphicFrameLocks noChangeAspect="1"/>
            </p:cNvGraphicFramePr>
            <p:nvPr/>
          </p:nvGraphicFramePr>
          <p:xfrm>
            <a:off x="3616" y="3069"/>
            <a:ext cx="1112" cy="6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584" name="Equation" r:id="rId61" imgW="1733569" imgH="971438" progId="Equation.3">
                    <p:embed/>
                  </p:oleObj>
                </mc:Choice>
                <mc:Fallback>
                  <p:oleObj name="Equation" r:id="rId61" imgW="1733569" imgH="97143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16" y="3069"/>
                          <a:ext cx="1112" cy="6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6" name="Text Box 29"/>
          <p:cNvSpPr txBox="1">
            <a:spLocks noChangeArrowheads="1"/>
          </p:cNvSpPr>
          <p:nvPr/>
        </p:nvSpPr>
        <p:spPr bwMode="auto">
          <a:xfrm>
            <a:off x="228600" y="4881711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sz="2400" b="1">
                <a:solidFill>
                  <a:srgbClr val="0000FF"/>
                </a:solidFill>
                <a:latin typeface="+mn-lt"/>
                <a:ea typeface="+mn-ea"/>
              </a:rPr>
              <a:t>麦克劳林公式 </a:t>
            </a:r>
          </a:p>
        </p:txBody>
      </p:sp>
      <p:sp>
        <p:nvSpPr>
          <p:cNvPr id="47" name="Line 30"/>
          <p:cNvSpPr>
            <a:spLocks noChangeShapeType="1"/>
          </p:cNvSpPr>
          <p:nvPr/>
        </p:nvSpPr>
        <p:spPr bwMode="auto">
          <a:xfrm>
            <a:off x="228600" y="4867423"/>
            <a:ext cx="8686800" cy="0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graphicFrame>
        <p:nvGraphicFramePr>
          <p:cNvPr id="48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9983042"/>
              </p:ext>
            </p:extLst>
          </p:nvPr>
        </p:nvGraphicFramePr>
        <p:xfrm>
          <a:off x="7639050" y="6086623"/>
          <a:ext cx="1352550" cy="36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85" name="Equation" r:id="rId63" imgW="1466943" imgH="381074" progId="Equation.3">
                  <p:embed/>
                </p:oleObj>
              </mc:Choice>
              <mc:Fallback>
                <p:oleObj name="Equation" r:id="rId63" imgW="1466943" imgH="38107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9050" y="6086623"/>
                        <a:ext cx="1352550" cy="366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" name="AutoShape 6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6035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</a:rPr>
              <a:t>下页</a:t>
            </a:r>
          </a:p>
        </p:txBody>
      </p:sp>
    </p:spTree>
    <p:extLst>
      <p:ext uri="{BB962C8B-B14F-4D97-AF65-F5344CB8AC3E}">
        <p14:creationId xmlns:p14="http://schemas.microsoft.com/office/powerpoint/2010/main" val="14294979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2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2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2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2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2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2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2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2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2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2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2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2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2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2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2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22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22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22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22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22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22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22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42" grpId="0" autoUpdateAnimBg="0"/>
      <p:bldP spid="49" grpId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59" name="组合 3"/>
          <p:cNvGrpSpPr>
            <a:grpSpLocks/>
          </p:cNvGrpSpPr>
          <p:nvPr/>
        </p:nvGrpSpPr>
        <p:grpSpPr bwMode="auto">
          <a:xfrm>
            <a:off x="1711325" y="1916113"/>
            <a:ext cx="6240463" cy="3930650"/>
            <a:chOff x="1414335" y="1187736"/>
            <a:chExt cx="6240650" cy="3929347"/>
          </a:xfrm>
        </p:grpSpPr>
        <p:pic>
          <p:nvPicPr>
            <p:cNvPr id="19464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4335" y="1187736"/>
              <a:ext cx="6240650" cy="36975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aphicFrame>
          <p:nvGraphicFramePr>
            <p:cNvPr id="19465" name="对象 2"/>
            <p:cNvGraphicFramePr>
              <a:graphicFrameLocks noChangeAspect="1"/>
            </p:cNvGraphicFramePr>
            <p:nvPr/>
          </p:nvGraphicFramePr>
          <p:xfrm>
            <a:off x="5796137" y="4725144"/>
            <a:ext cx="531918" cy="3919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90" name="Equation" r:id="rId4" imgW="342900" imgH="219001" progId="Equation.DSMT4">
                    <p:embed/>
                  </p:oleObj>
                </mc:Choice>
                <mc:Fallback>
                  <p:oleObj name="Equation" r:id="rId4" imgW="342900" imgH="219001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96137" y="4725144"/>
                          <a:ext cx="531918" cy="3919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9460" name="Rectangle 2"/>
          <p:cNvSpPr txBox="1">
            <a:spLocks noChangeArrowheads="1"/>
          </p:cNvSpPr>
          <p:nvPr/>
        </p:nvSpPr>
        <p:spPr bwMode="auto">
          <a:xfrm>
            <a:off x="685800" y="260350"/>
            <a:ext cx="2895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ctr" eaLnBrk="1" fontAlgn="base" hangingPunct="1"/>
            <a:r>
              <a:rPr kumimoji="1" lang="zh-CN" altLang="en-US" b="1">
                <a:solidFill>
                  <a:schemeClr val="tx2"/>
                </a:solidFill>
              </a:rPr>
              <a:t>泰勒多项式逼近</a:t>
            </a:r>
          </a:p>
        </p:txBody>
      </p:sp>
      <p:graphicFrame>
        <p:nvGraphicFramePr>
          <p:cNvPr id="19461" name="Object 3"/>
          <p:cNvGraphicFramePr>
            <a:graphicFrameLocks noChangeAspect="1"/>
          </p:cNvGraphicFramePr>
          <p:nvPr/>
        </p:nvGraphicFramePr>
        <p:xfrm>
          <a:off x="685800" y="765175"/>
          <a:ext cx="7797800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1" name="Equation" r:id="rId6" imgW="2914817" imgH="285638" progId="Equation.DSMT4">
                  <p:embed/>
                </p:oleObj>
              </mc:Choice>
              <mc:Fallback>
                <p:oleObj name="Equation" r:id="rId6" imgW="2914817" imgH="285638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765175"/>
                        <a:ext cx="7797800" cy="792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2" name="Object 4"/>
          <p:cNvGraphicFramePr>
            <a:graphicFrameLocks noChangeAspect="1"/>
          </p:cNvGraphicFramePr>
          <p:nvPr/>
        </p:nvGraphicFramePr>
        <p:xfrm>
          <a:off x="7524750" y="1484313"/>
          <a:ext cx="1516063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2" name="Equation" r:id="rId8" imgW="590457" imgH="219001" progId="Equation.DSMT4">
                  <p:embed/>
                </p:oleObj>
              </mc:Choice>
              <mc:Fallback>
                <p:oleObj name="Equation" r:id="rId8" imgW="590457" imgH="21900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24750" y="1484313"/>
                        <a:ext cx="1516063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3" name="Object 6"/>
          <p:cNvGraphicFramePr>
            <a:graphicFrameLocks noChangeAspect="1"/>
          </p:cNvGraphicFramePr>
          <p:nvPr/>
        </p:nvGraphicFramePr>
        <p:xfrm>
          <a:off x="3578225" y="393700"/>
          <a:ext cx="83185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3" name="Equation" r:id="rId10" imgW="333533" imgH="133276" progId="Equation.DSMT4">
                  <p:embed/>
                </p:oleObj>
              </mc:Choice>
              <mc:Fallback>
                <p:oleObj name="Equation" r:id="rId10" imgW="333533" imgH="13327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8225" y="393700"/>
                        <a:ext cx="83185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AutoShape 6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6035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</a:rPr>
              <a:t>下页</a:t>
            </a:r>
          </a:p>
        </p:txBody>
      </p:sp>
    </p:spTree>
    <p:extLst>
      <p:ext uri="{BB962C8B-B14F-4D97-AF65-F5344CB8AC3E}">
        <p14:creationId xmlns:p14="http://schemas.microsoft.com/office/powerpoint/2010/main" val="9803586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482" name="Object 2"/>
          <p:cNvGraphicFramePr>
            <a:graphicFrameLocks noChangeAspect="1"/>
          </p:cNvGraphicFramePr>
          <p:nvPr/>
        </p:nvGraphicFramePr>
        <p:xfrm>
          <a:off x="676275" y="188913"/>
          <a:ext cx="4276725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75" name="Equation" r:id="rId3" imgW="4248280" imgH="438001" progId="Equation.3">
                  <p:embed/>
                </p:oleObj>
              </mc:Choice>
              <mc:Fallback>
                <p:oleObj name="Equation" r:id="rId3" imgW="4248280" imgH="4380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6275" y="188913"/>
                        <a:ext cx="4276725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6" name="Object 4"/>
          <p:cNvGraphicFramePr>
            <a:graphicFrameLocks noChangeAspect="1"/>
          </p:cNvGraphicFramePr>
          <p:nvPr/>
        </p:nvGraphicFramePr>
        <p:xfrm>
          <a:off x="762000" y="754063"/>
          <a:ext cx="19939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76" name="Equation" r:id="rId5" imgW="1962057" imgH="495263" progId="Equation.3">
                  <p:embed/>
                </p:oleObj>
              </mc:Choice>
              <mc:Fallback>
                <p:oleObj name="Equation" r:id="rId5" imgW="1962057" imgH="49526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754063"/>
                        <a:ext cx="19939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0" name="Object 8"/>
          <p:cNvGraphicFramePr>
            <a:graphicFrameLocks noChangeAspect="1"/>
          </p:cNvGraphicFramePr>
          <p:nvPr/>
        </p:nvGraphicFramePr>
        <p:xfrm>
          <a:off x="755650" y="2157413"/>
          <a:ext cx="16764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77" name="Equation" r:id="rId7" imgW="1647927" imgH="495263" progId="Equation.3">
                  <p:embed/>
                </p:oleObj>
              </mc:Choice>
              <mc:Fallback>
                <p:oleObj name="Equation" r:id="rId7" imgW="1647927" imgH="49526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2157413"/>
                        <a:ext cx="16764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1" name="Object 9"/>
          <p:cNvGraphicFramePr>
            <a:graphicFrameLocks noChangeAspect="1"/>
          </p:cNvGraphicFramePr>
          <p:nvPr/>
        </p:nvGraphicFramePr>
        <p:xfrm>
          <a:off x="2482850" y="2286000"/>
          <a:ext cx="431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78" name="Equation" r:id="rId9" imgW="400106" imgH="276262" progId="Equation.3">
                  <p:embed/>
                </p:oleObj>
              </mc:Choice>
              <mc:Fallback>
                <p:oleObj name="Equation" r:id="rId9" imgW="400106" imgH="27626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2850" y="2286000"/>
                        <a:ext cx="4318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2" name="Object 10"/>
          <p:cNvGraphicFramePr>
            <a:graphicFrameLocks noChangeAspect="1"/>
          </p:cNvGraphicFramePr>
          <p:nvPr/>
        </p:nvGraphicFramePr>
        <p:xfrm>
          <a:off x="2962275" y="2355850"/>
          <a:ext cx="7747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79" name="Equation" r:id="rId11" imgW="743006" imgH="304726" progId="Equation.3">
                  <p:embed/>
                </p:oleObj>
              </mc:Choice>
              <mc:Fallback>
                <p:oleObj name="Equation" r:id="rId11" imgW="743006" imgH="30472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2275" y="2355850"/>
                        <a:ext cx="7747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3" name="Object 11"/>
          <p:cNvGraphicFramePr>
            <a:graphicFrameLocks noChangeAspect="1"/>
          </p:cNvGraphicFramePr>
          <p:nvPr/>
        </p:nvGraphicFramePr>
        <p:xfrm>
          <a:off x="5327650" y="2176463"/>
          <a:ext cx="381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80" name="Equation" r:id="rId13" imgW="352267" imgH="419249" progId="Equation.3">
                  <p:embed/>
                </p:oleObj>
              </mc:Choice>
              <mc:Fallback>
                <p:oleObj name="Equation" r:id="rId13" imgW="352267" imgH="41924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27650" y="2176463"/>
                        <a:ext cx="3810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4" name="Object 12"/>
          <p:cNvGraphicFramePr>
            <a:graphicFrameLocks noChangeAspect="1"/>
          </p:cNvGraphicFramePr>
          <p:nvPr/>
        </p:nvGraphicFramePr>
        <p:xfrm>
          <a:off x="6318250" y="3122613"/>
          <a:ext cx="381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81" name="Equation" r:id="rId15" imgW="352267" imgH="419249" progId="Equation.3">
                  <p:embed/>
                </p:oleObj>
              </mc:Choice>
              <mc:Fallback>
                <p:oleObj name="Equation" r:id="rId15" imgW="352267" imgH="41924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8250" y="3122613"/>
                        <a:ext cx="3810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5" name="Object 13"/>
          <p:cNvGraphicFramePr>
            <a:graphicFrameLocks noChangeAspect="1"/>
          </p:cNvGraphicFramePr>
          <p:nvPr/>
        </p:nvGraphicFramePr>
        <p:xfrm>
          <a:off x="6781800" y="3205163"/>
          <a:ext cx="11684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82" name="Equation" r:id="rId17" imgW="1143112" imgH="419249" progId="Equation.3">
                  <p:embed/>
                </p:oleObj>
              </mc:Choice>
              <mc:Fallback>
                <p:oleObj name="Equation" r:id="rId17" imgW="1143112" imgH="41924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3205163"/>
                        <a:ext cx="11684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6" name="Text Box 14"/>
          <p:cNvSpPr txBox="1">
            <a:spLocks noChangeArrowheads="1"/>
          </p:cNvSpPr>
          <p:nvPr/>
        </p:nvSpPr>
        <p:spPr bwMode="auto">
          <a:xfrm>
            <a:off x="533400" y="4030663"/>
            <a:ext cx="1219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 dirty="0">
                <a:latin typeface="+mn-ea"/>
                <a:ea typeface="+mn-ea"/>
              </a:rPr>
              <a:t>其中</a:t>
            </a:r>
          </a:p>
        </p:txBody>
      </p:sp>
      <p:graphicFrame>
        <p:nvGraphicFramePr>
          <p:cNvPr id="23567" name="Object 15"/>
          <p:cNvGraphicFramePr>
            <a:graphicFrameLocks noChangeAspect="1"/>
          </p:cNvGraphicFramePr>
          <p:nvPr/>
        </p:nvGraphicFramePr>
        <p:xfrm>
          <a:off x="1419225" y="4106863"/>
          <a:ext cx="11684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83" name="Equation" r:id="rId19" imgW="1143112" imgH="419249" progId="Equation.3">
                  <p:embed/>
                </p:oleObj>
              </mc:Choice>
              <mc:Fallback>
                <p:oleObj name="Equation" r:id="rId19" imgW="1143112" imgH="41924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9225" y="4106863"/>
                        <a:ext cx="11684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8" name="Object 16"/>
          <p:cNvGraphicFramePr>
            <a:graphicFrameLocks noChangeAspect="1"/>
          </p:cNvGraphicFramePr>
          <p:nvPr/>
        </p:nvGraphicFramePr>
        <p:xfrm>
          <a:off x="2667000" y="3878263"/>
          <a:ext cx="5203825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84" name="Equation" r:id="rId21" imgW="5181637" imgH="895424" progId="Equation.3">
                  <p:embed/>
                </p:oleObj>
              </mc:Choice>
              <mc:Fallback>
                <p:oleObj name="Equation" r:id="rId21" imgW="5181637" imgH="8954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3878263"/>
                        <a:ext cx="5203825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70" name="Object 18"/>
          <p:cNvGraphicFramePr>
            <a:graphicFrameLocks noChangeAspect="1"/>
          </p:cNvGraphicFramePr>
          <p:nvPr/>
        </p:nvGraphicFramePr>
        <p:xfrm>
          <a:off x="7391400" y="4487863"/>
          <a:ext cx="1498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85" name="Equation" r:id="rId23" imgW="1466943" imgH="381074" progId="Equation.3">
                  <p:embed/>
                </p:oleObj>
              </mc:Choice>
              <mc:Fallback>
                <p:oleObj name="Equation" r:id="rId23" imgW="1466943" imgH="38107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1400" y="4487863"/>
                        <a:ext cx="14986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72" name="Object 20"/>
          <p:cNvGraphicFramePr>
            <a:graphicFrameLocks noChangeAspect="1"/>
          </p:cNvGraphicFramePr>
          <p:nvPr/>
        </p:nvGraphicFramePr>
        <p:xfrm>
          <a:off x="2813050" y="754063"/>
          <a:ext cx="4445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86" name="Equation" r:id="rId25" imgW="4419563" imgH="495263" progId="Equation.3">
                  <p:embed/>
                </p:oleObj>
              </mc:Choice>
              <mc:Fallback>
                <p:oleObj name="Equation" r:id="rId25" imgW="4419563" imgH="49526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3050" y="754063"/>
                        <a:ext cx="4445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76" name="Object 24"/>
          <p:cNvGraphicFramePr>
            <a:graphicFrameLocks noChangeAspect="1"/>
          </p:cNvGraphicFramePr>
          <p:nvPr/>
        </p:nvGraphicFramePr>
        <p:xfrm>
          <a:off x="1376363" y="1414463"/>
          <a:ext cx="4503737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87" name="Equation" r:id="rId27" imgW="4476769" imgH="495263" progId="Equation.3">
                  <p:embed/>
                </p:oleObj>
              </mc:Choice>
              <mc:Fallback>
                <p:oleObj name="Equation" r:id="rId27" imgW="4476769" imgH="49526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6363" y="1414463"/>
                        <a:ext cx="4503737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84" name="Object 32"/>
          <p:cNvGraphicFramePr>
            <a:graphicFrameLocks noChangeAspect="1"/>
          </p:cNvGraphicFramePr>
          <p:nvPr/>
        </p:nvGraphicFramePr>
        <p:xfrm>
          <a:off x="5791200" y="2373313"/>
          <a:ext cx="6096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88" name="Equation" r:id="rId29" imgW="581090" imgH="209624" progId="Equation.3">
                  <p:embed/>
                </p:oleObj>
              </mc:Choice>
              <mc:Fallback>
                <p:oleObj name="Equation" r:id="rId29" imgW="581090" imgH="2096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2373313"/>
                        <a:ext cx="6096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86" name="Object 34"/>
          <p:cNvGraphicFramePr>
            <a:graphicFrameLocks noChangeAspect="1"/>
          </p:cNvGraphicFramePr>
          <p:nvPr/>
        </p:nvGraphicFramePr>
        <p:xfrm>
          <a:off x="6464300" y="1497013"/>
          <a:ext cx="17653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89" name="Equation" r:id="rId31" imgW="1733569" imgH="381074" progId="Equation.3">
                  <p:embed/>
                </p:oleObj>
              </mc:Choice>
              <mc:Fallback>
                <p:oleObj name="Equation" r:id="rId31" imgW="1733569" imgH="38107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64300" y="1497013"/>
                        <a:ext cx="17653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87" name="Object 35"/>
          <p:cNvGraphicFramePr>
            <a:graphicFrameLocks noChangeAspect="1"/>
          </p:cNvGraphicFramePr>
          <p:nvPr/>
        </p:nvGraphicFramePr>
        <p:xfrm>
          <a:off x="3733800" y="2039938"/>
          <a:ext cx="15494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90" name="Equation" r:id="rId33" imgW="1524149" imgH="895424" progId="Equation.3">
                  <p:embed/>
                </p:oleObj>
              </mc:Choice>
              <mc:Fallback>
                <p:oleObj name="Equation" r:id="rId33" imgW="1524149" imgH="8954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2039938"/>
                        <a:ext cx="15494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88" name="Object 36"/>
          <p:cNvGraphicFramePr>
            <a:graphicFrameLocks noChangeAspect="1"/>
          </p:cNvGraphicFramePr>
          <p:nvPr/>
        </p:nvGraphicFramePr>
        <p:xfrm>
          <a:off x="4051300" y="2081213"/>
          <a:ext cx="12065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91" name="Equation" r:id="rId35" imgW="1181249" imgH="381074" progId="Equation.3">
                  <p:embed/>
                </p:oleObj>
              </mc:Choice>
              <mc:Fallback>
                <p:oleObj name="Equation" r:id="rId35" imgW="1181249" imgH="38107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51300" y="2081213"/>
                        <a:ext cx="12065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90" name="Object 38"/>
          <p:cNvGraphicFramePr>
            <a:graphicFrameLocks noChangeAspect="1"/>
          </p:cNvGraphicFramePr>
          <p:nvPr/>
        </p:nvGraphicFramePr>
        <p:xfrm>
          <a:off x="2800350" y="2963863"/>
          <a:ext cx="34798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92" name="Equation" r:id="rId37" imgW="3448069" imgH="895424" progId="Equation.3">
                  <p:embed/>
                </p:oleObj>
              </mc:Choice>
              <mc:Fallback>
                <p:oleObj name="Equation" r:id="rId37" imgW="3448069" imgH="8954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0350" y="2963863"/>
                        <a:ext cx="34798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91" name="Object 39"/>
          <p:cNvGraphicFramePr>
            <a:graphicFrameLocks noChangeAspect="1"/>
          </p:cNvGraphicFramePr>
          <p:nvPr/>
        </p:nvGraphicFramePr>
        <p:xfrm>
          <a:off x="3124200" y="3033713"/>
          <a:ext cx="30353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93" name="Equation" r:id="rId39" imgW="3009826" imgH="381074" progId="Equation.3">
                  <p:embed/>
                </p:oleObj>
              </mc:Choice>
              <mc:Fallback>
                <p:oleObj name="Equation" r:id="rId39" imgW="3009826" imgH="38107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3033713"/>
                        <a:ext cx="30353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4" name="Group 28"/>
          <p:cNvGrpSpPr>
            <a:grpSpLocks/>
          </p:cNvGrpSpPr>
          <p:nvPr/>
        </p:nvGrpSpPr>
        <p:grpSpPr bwMode="auto">
          <a:xfrm>
            <a:off x="304800" y="5107136"/>
            <a:ext cx="8615363" cy="903287"/>
            <a:chOff x="240" y="3069"/>
            <a:chExt cx="6031" cy="632"/>
          </a:xfrm>
        </p:grpSpPr>
        <p:graphicFrame>
          <p:nvGraphicFramePr>
            <p:cNvPr id="35" name="Object 20"/>
            <p:cNvGraphicFramePr>
              <a:graphicFrameLocks noChangeAspect="1"/>
            </p:cNvGraphicFramePr>
            <p:nvPr/>
          </p:nvGraphicFramePr>
          <p:xfrm>
            <a:off x="240" y="3269"/>
            <a:ext cx="648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594" name="Equation" r:id="rId41" imgW="1000264" imgH="381074" progId="Equation.3">
                    <p:embed/>
                  </p:oleObj>
                </mc:Choice>
                <mc:Fallback>
                  <p:oleObj name="Equation" r:id="rId41" imgW="1000264" imgH="38107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2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" y="3269"/>
                          <a:ext cx="648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" name="Object 21"/>
            <p:cNvGraphicFramePr>
              <a:graphicFrameLocks noChangeAspect="1"/>
            </p:cNvGraphicFramePr>
            <p:nvPr/>
          </p:nvGraphicFramePr>
          <p:xfrm>
            <a:off x="904" y="3269"/>
            <a:ext cx="464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595" name="Equation" r:id="rId43" imgW="704869" imgH="381074" progId="Equation.3">
                    <p:embed/>
                  </p:oleObj>
                </mc:Choice>
                <mc:Fallback>
                  <p:oleObj name="Equation" r:id="rId43" imgW="704869" imgH="38107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04" y="3269"/>
                          <a:ext cx="464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" name="Object 22"/>
            <p:cNvGraphicFramePr>
              <a:graphicFrameLocks noChangeAspect="1"/>
            </p:cNvGraphicFramePr>
            <p:nvPr/>
          </p:nvGraphicFramePr>
          <p:xfrm>
            <a:off x="1376" y="3269"/>
            <a:ext cx="808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596" name="Equation" r:id="rId45" imgW="1257188" imgH="390451" progId="Equation.3">
                    <p:embed/>
                  </p:oleObj>
                </mc:Choice>
                <mc:Fallback>
                  <p:oleObj name="Equation" r:id="rId45" imgW="1257188" imgH="39045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76" y="3269"/>
                          <a:ext cx="808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" name="Object 23"/>
            <p:cNvGraphicFramePr>
              <a:graphicFrameLocks noChangeAspect="1"/>
            </p:cNvGraphicFramePr>
            <p:nvPr/>
          </p:nvGraphicFramePr>
          <p:xfrm>
            <a:off x="3182" y="3309"/>
            <a:ext cx="379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597" name="Equation" r:id="rId47" imgW="581090" imgH="209624" progId="Equation.3">
                    <p:embed/>
                  </p:oleObj>
                </mc:Choice>
                <mc:Fallback>
                  <p:oleObj name="Equation" r:id="rId47" imgW="581090" imgH="20962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82" y="3309"/>
                          <a:ext cx="379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" name="Object 24"/>
            <p:cNvGraphicFramePr>
              <a:graphicFrameLocks noChangeAspect="1"/>
            </p:cNvGraphicFramePr>
            <p:nvPr/>
          </p:nvGraphicFramePr>
          <p:xfrm>
            <a:off x="4752" y="3077"/>
            <a:ext cx="1519" cy="6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598" name="Equation" r:id="rId49" imgW="2438437" imgH="971438" progId="Equation.3">
                    <p:embed/>
                  </p:oleObj>
                </mc:Choice>
                <mc:Fallback>
                  <p:oleObj name="Equation" r:id="rId49" imgW="2438437" imgH="97143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0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52" y="3077"/>
                          <a:ext cx="1519" cy="6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" name="Object 25"/>
            <p:cNvGraphicFramePr>
              <a:graphicFrameLocks noChangeAspect="1"/>
            </p:cNvGraphicFramePr>
            <p:nvPr/>
          </p:nvGraphicFramePr>
          <p:xfrm>
            <a:off x="2232" y="3117"/>
            <a:ext cx="960" cy="5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599" name="Equation" r:id="rId51" imgW="1495379" imgH="895424" progId="Equation.3">
                    <p:embed/>
                  </p:oleObj>
                </mc:Choice>
                <mc:Fallback>
                  <p:oleObj name="Equation" r:id="rId51" imgW="1495379" imgH="89542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32" y="3117"/>
                          <a:ext cx="960" cy="5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" name="Object 26"/>
            <p:cNvGraphicFramePr>
              <a:graphicFrameLocks noChangeAspect="1"/>
            </p:cNvGraphicFramePr>
            <p:nvPr/>
          </p:nvGraphicFramePr>
          <p:xfrm>
            <a:off x="3616" y="3069"/>
            <a:ext cx="1112" cy="6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600" name="Equation" r:id="rId53" imgW="1733569" imgH="971438" progId="Equation.3">
                    <p:embed/>
                  </p:oleObj>
                </mc:Choice>
                <mc:Fallback>
                  <p:oleObj name="Equation" r:id="rId53" imgW="1733569" imgH="97143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16" y="3069"/>
                          <a:ext cx="1112" cy="6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2" name="Text Box 29"/>
          <p:cNvSpPr txBox="1">
            <a:spLocks noChangeArrowheads="1"/>
          </p:cNvSpPr>
          <p:nvPr/>
        </p:nvSpPr>
        <p:spPr bwMode="auto">
          <a:xfrm>
            <a:off x="228600" y="4881711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sz="2400" b="1">
                <a:solidFill>
                  <a:srgbClr val="0000FF"/>
                </a:solidFill>
                <a:latin typeface="+mn-lt"/>
                <a:ea typeface="+mn-ea"/>
              </a:rPr>
              <a:t>麦克劳林公式 </a:t>
            </a:r>
          </a:p>
        </p:txBody>
      </p:sp>
      <p:sp>
        <p:nvSpPr>
          <p:cNvPr id="43" name="Line 30"/>
          <p:cNvSpPr>
            <a:spLocks noChangeShapeType="1"/>
          </p:cNvSpPr>
          <p:nvPr/>
        </p:nvSpPr>
        <p:spPr bwMode="auto">
          <a:xfrm>
            <a:off x="228600" y="4867423"/>
            <a:ext cx="8686800" cy="0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graphicFrame>
        <p:nvGraphicFramePr>
          <p:cNvPr id="44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9983042"/>
              </p:ext>
            </p:extLst>
          </p:nvPr>
        </p:nvGraphicFramePr>
        <p:xfrm>
          <a:off x="7639050" y="6086623"/>
          <a:ext cx="1352550" cy="36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01" name="Equation" r:id="rId55" imgW="1466943" imgH="381074" progId="Equation.3">
                  <p:embed/>
                </p:oleObj>
              </mc:Choice>
              <mc:Fallback>
                <p:oleObj name="Equation" r:id="rId55" imgW="1466943" imgH="38107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9050" y="6086623"/>
                        <a:ext cx="1352550" cy="366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" name="AutoShape 6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6035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</a:rPr>
              <a:t>下页</a:t>
            </a:r>
          </a:p>
        </p:txBody>
      </p:sp>
    </p:spTree>
    <p:extLst>
      <p:ext uri="{BB962C8B-B14F-4D97-AF65-F5344CB8AC3E}">
        <p14:creationId xmlns:p14="http://schemas.microsoft.com/office/powerpoint/2010/main" val="40733638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3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3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3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3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3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3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3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3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3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3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3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3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3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23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23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23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66" grpId="0" autoUpdateAnimBg="0"/>
      <p:bldP spid="45" grpId="0" animBg="1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506" name="Object 2"/>
          <p:cNvGraphicFramePr>
            <a:graphicFrameLocks noChangeAspect="1"/>
          </p:cNvGraphicFramePr>
          <p:nvPr/>
        </p:nvGraphicFramePr>
        <p:xfrm>
          <a:off x="539750" y="333375"/>
          <a:ext cx="4376738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71" name="Equation" r:id="rId3" imgW="4352990" imgH="381074" progId="Equation.3">
                  <p:embed/>
                </p:oleObj>
              </mc:Choice>
              <mc:Fallback>
                <p:oleObj name="Equation" r:id="rId3" imgW="4352990" imgH="38107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333375"/>
                        <a:ext cx="4376738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430794" y="1019175"/>
            <a:ext cx="1371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 dirty="0">
                <a:latin typeface="+mn-ea"/>
                <a:ea typeface="+mn-ea"/>
              </a:rPr>
              <a:t>已知</a:t>
            </a:r>
          </a:p>
        </p:txBody>
      </p:sp>
      <p:graphicFrame>
        <p:nvGraphicFramePr>
          <p:cNvPr id="24582" name="Object 6"/>
          <p:cNvGraphicFramePr>
            <a:graphicFrameLocks noChangeAspect="1"/>
          </p:cNvGraphicFramePr>
          <p:nvPr/>
        </p:nvGraphicFramePr>
        <p:xfrm>
          <a:off x="990600" y="2543175"/>
          <a:ext cx="12065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72" name="Equation" r:id="rId5" imgW="1181249" imgH="381074" progId="Equation.3">
                  <p:embed/>
                </p:oleObj>
              </mc:Choice>
              <mc:Fallback>
                <p:oleObj name="Equation" r:id="rId5" imgW="1181249" imgH="38107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543175"/>
                        <a:ext cx="12065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3" name="Object 7"/>
          <p:cNvGraphicFramePr>
            <a:graphicFrameLocks noChangeAspect="1"/>
          </p:cNvGraphicFramePr>
          <p:nvPr/>
        </p:nvGraphicFramePr>
        <p:xfrm>
          <a:off x="2222500" y="2654300"/>
          <a:ext cx="5080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73" name="Equation" r:id="rId7" imgW="476380" imgH="209624" progId="Equation.3">
                  <p:embed/>
                </p:oleObj>
              </mc:Choice>
              <mc:Fallback>
                <p:oleObj name="Equation" r:id="rId7" imgW="476380" imgH="2096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2500" y="2654300"/>
                        <a:ext cx="5080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4" name="Object 8"/>
          <p:cNvGraphicFramePr>
            <a:graphicFrameLocks noChangeAspect="1"/>
          </p:cNvGraphicFramePr>
          <p:nvPr/>
        </p:nvGraphicFramePr>
        <p:xfrm>
          <a:off x="2730500" y="2238375"/>
          <a:ext cx="6858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74" name="Equation" r:id="rId9" imgW="657364" imgH="914512" progId="Equation.3">
                  <p:embed/>
                </p:oleObj>
              </mc:Choice>
              <mc:Fallback>
                <p:oleObj name="Equation" r:id="rId9" imgW="657364" imgH="9145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0500" y="2238375"/>
                        <a:ext cx="6858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5" name="Object 9"/>
          <p:cNvGraphicFramePr>
            <a:graphicFrameLocks noChangeAspect="1"/>
          </p:cNvGraphicFramePr>
          <p:nvPr/>
        </p:nvGraphicFramePr>
        <p:xfrm>
          <a:off x="3492500" y="2238375"/>
          <a:ext cx="6858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75" name="Equation" r:id="rId11" imgW="657364" imgH="914512" progId="Equation.3">
                  <p:embed/>
                </p:oleObj>
              </mc:Choice>
              <mc:Fallback>
                <p:oleObj name="Equation" r:id="rId11" imgW="657364" imgH="9145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2238375"/>
                        <a:ext cx="6858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6" name="Object 10"/>
          <p:cNvGraphicFramePr>
            <a:graphicFrameLocks noChangeAspect="1"/>
          </p:cNvGraphicFramePr>
          <p:nvPr/>
        </p:nvGraphicFramePr>
        <p:xfrm>
          <a:off x="5003800" y="2238375"/>
          <a:ext cx="18415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76" name="Equation" r:id="rId13" imgW="1809843" imgH="914512" progId="Equation.3">
                  <p:embed/>
                </p:oleObj>
              </mc:Choice>
              <mc:Fallback>
                <p:oleObj name="Equation" r:id="rId13" imgW="1809843" imgH="9145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3800" y="2238375"/>
                        <a:ext cx="18415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7" name="Object 11"/>
          <p:cNvGraphicFramePr>
            <a:graphicFrameLocks noChangeAspect="1"/>
          </p:cNvGraphicFramePr>
          <p:nvPr/>
        </p:nvGraphicFramePr>
        <p:xfrm>
          <a:off x="6921500" y="2555875"/>
          <a:ext cx="1155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77" name="Equation" r:id="rId15" imgW="1124043" imgH="419249" progId="Equation.3">
                  <p:embed/>
                </p:oleObj>
              </mc:Choice>
              <mc:Fallback>
                <p:oleObj name="Equation" r:id="rId15" imgW="1124043" imgH="41924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21500" y="2555875"/>
                        <a:ext cx="11557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8" name="Text Box 12"/>
          <p:cNvSpPr txBox="1">
            <a:spLocks noChangeArrowheads="1"/>
          </p:cNvSpPr>
          <p:nvPr/>
        </p:nvSpPr>
        <p:spPr bwMode="auto">
          <a:xfrm>
            <a:off x="457200" y="3609975"/>
            <a:ext cx="1219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ea"/>
                <a:ea typeface="+mn-ea"/>
              </a:rPr>
              <a:t>其中</a:t>
            </a:r>
          </a:p>
        </p:txBody>
      </p:sp>
      <p:graphicFrame>
        <p:nvGraphicFramePr>
          <p:cNvPr id="24589" name="Object 13"/>
          <p:cNvGraphicFramePr>
            <a:graphicFrameLocks noChangeAspect="1"/>
          </p:cNvGraphicFramePr>
          <p:nvPr/>
        </p:nvGraphicFramePr>
        <p:xfrm>
          <a:off x="1727200" y="3686175"/>
          <a:ext cx="11684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78" name="Equation" r:id="rId17" imgW="1143112" imgH="419249" progId="Equation.3">
                  <p:embed/>
                </p:oleObj>
              </mc:Choice>
              <mc:Fallback>
                <p:oleObj name="Equation" r:id="rId17" imgW="1143112" imgH="41924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7200" y="3686175"/>
                        <a:ext cx="11684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90" name="Object 14"/>
          <p:cNvGraphicFramePr>
            <a:graphicFrameLocks noChangeAspect="1"/>
          </p:cNvGraphicFramePr>
          <p:nvPr/>
        </p:nvGraphicFramePr>
        <p:xfrm>
          <a:off x="3048000" y="3381375"/>
          <a:ext cx="24765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79" name="Equation" r:id="rId19" imgW="2447804" imgH="1009613" progId="Equation.3">
                  <p:embed/>
                </p:oleObj>
              </mc:Choice>
              <mc:Fallback>
                <p:oleObj name="Equation" r:id="rId19" imgW="2447804" imgH="10096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3381375"/>
                        <a:ext cx="2476500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92" name="Object 16"/>
          <p:cNvGraphicFramePr>
            <a:graphicFrameLocks noChangeAspect="1"/>
          </p:cNvGraphicFramePr>
          <p:nvPr/>
        </p:nvGraphicFramePr>
        <p:xfrm>
          <a:off x="6210300" y="3686175"/>
          <a:ext cx="1498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80" name="Equation" r:id="rId21" imgW="1466943" imgH="381074" progId="Equation.3">
                  <p:embed/>
                </p:oleObj>
              </mc:Choice>
              <mc:Fallback>
                <p:oleObj name="Equation" r:id="rId21" imgW="1466943" imgH="38107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10300" y="3686175"/>
                        <a:ext cx="14986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93" name="Object 17"/>
          <p:cNvGraphicFramePr>
            <a:graphicFrameLocks noChangeAspect="1"/>
          </p:cNvGraphicFramePr>
          <p:nvPr/>
        </p:nvGraphicFramePr>
        <p:xfrm>
          <a:off x="4254500" y="2705100"/>
          <a:ext cx="609600" cy="11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81" name="Equation" r:id="rId23" imgW="581090" imgH="85725" progId="Equation.3">
                  <p:embed/>
                </p:oleObj>
              </mc:Choice>
              <mc:Fallback>
                <p:oleObj name="Equation" r:id="rId23" imgW="581090" imgH="8572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4500" y="2705100"/>
                        <a:ext cx="609600" cy="114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94" name="Object 18"/>
          <p:cNvGraphicFramePr>
            <a:graphicFrameLocks noChangeAspect="1"/>
          </p:cNvGraphicFramePr>
          <p:nvPr/>
        </p:nvGraphicFramePr>
        <p:xfrm>
          <a:off x="5321300" y="2466975"/>
          <a:ext cx="10287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82" name="Equation" r:id="rId25" imgW="1000264" imgH="476176" progId="Equation.3">
                  <p:embed/>
                </p:oleObj>
              </mc:Choice>
              <mc:Fallback>
                <p:oleObj name="Equation" r:id="rId25" imgW="1000264" imgH="47617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21300" y="2466975"/>
                        <a:ext cx="10287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96" name="Text Box 20"/>
          <p:cNvSpPr txBox="1">
            <a:spLocks noChangeArrowheads="1"/>
          </p:cNvSpPr>
          <p:nvPr/>
        </p:nvSpPr>
        <p:spPr bwMode="auto">
          <a:xfrm>
            <a:off x="381000" y="1781175"/>
            <a:ext cx="1828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ea"/>
                <a:ea typeface="+mn-ea"/>
              </a:rPr>
              <a:t>因此可得</a:t>
            </a:r>
          </a:p>
        </p:txBody>
      </p:sp>
      <p:graphicFrame>
        <p:nvGraphicFramePr>
          <p:cNvPr id="24597" name="Object 21"/>
          <p:cNvGraphicFramePr>
            <a:graphicFrameLocks noChangeAspect="1"/>
          </p:cNvGraphicFramePr>
          <p:nvPr/>
        </p:nvGraphicFramePr>
        <p:xfrm>
          <a:off x="1828800" y="1019175"/>
          <a:ext cx="14097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83" name="Equation" r:id="rId27" imgW="1380967" imgH="476176" progId="Equation.3">
                  <p:embed/>
                </p:oleObj>
              </mc:Choice>
              <mc:Fallback>
                <p:oleObj name="Equation" r:id="rId27" imgW="1380967" imgH="47617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1019175"/>
                        <a:ext cx="14097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98" name="Object 22"/>
          <p:cNvGraphicFramePr>
            <a:graphicFrameLocks noChangeAspect="1"/>
          </p:cNvGraphicFramePr>
          <p:nvPr/>
        </p:nvGraphicFramePr>
        <p:xfrm>
          <a:off x="3352800" y="866775"/>
          <a:ext cx="22098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84" name="Equation" r:id="rId29" imgW="2181179" imgH="923888" progId="Equation.3">
                  <p:embed/>
                </p:oleObj>
              </mc:Choice>
              <mc:Fallback>
                <p:oleObj name="Equation" r:id="rId29" imgW="2181179" imgH="92388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866775"/>
                        <a:ext cx="22098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99" name="Object 23"/>
          <p:cNvGraphicFramePr>
            <a:graphicFrameLocks noChangeAspect="1"/>
          </p:cNvGraphicFramePr>
          <p:nvPr/>
        </p:nvGraphicFramePr>
        <p:xfrm>
          <a:off x="5788025" y="1069975"/>
          <a:ext cx="17653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85" name="Equation" r:id="rId31" imgW="1733569" imgH="381074" progId="Equation.3">
                  <p:embed/>
                </p:oleObj>
              </mc:Choice>
              <mc:Fallback>
                <p:oleObj name="Equation" r:id="rId31" imgW="1733569" imgH="38107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88025" y="1069975"/>
                        <a:ext cx="17653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2" name="Group 28"/>
          <p:cNvGrpSpPr>
            <a:grpSpLocks/>
          </p:cNvGrpSpPr>
          <p:nvPr/>
        </p:nvGrpSpPr>
        <p:grpSpPr bwMode="auto">
          <a:xfrm>
            <a:off x="304800" y="5107136"/>
            <a:ext cx="8615363" cy="903287"/>
            <a:chOff x="240" y="3069"/>
            <a:chExt cx="6031" cy="632"/>
          </a:xfrm>
        </p:grpSpPr>
        <p:graphicFrame>
          <p:nvGraphicFramePr>
            <p:cNvPr id="33" name="Object 20"/>
            <p:cNvGraphicFramePr>
              <a:graphicFrameLocks noChangeAspect="1"/>
            </p:cNvGraphicFramePr>
            <p:nvPr/>
          </p:nvGraphicFramePr>
          <p:xfrm>
            <a:off x="240" y="3269"/>
            <a:ext cx="648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586" name="Equation" r:id="rId33" imgW="1000264" imgH="381074" progId="Equation.3">
                    <p:embed/>
                  </p:oleObj>
                </mc:Choice>
                <mc:Fallback>
                  <p:oleObj name="Equation" r:id="rId33" imgW="1000264" imgH="38107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" y="3269"/>
                          <a:ext cx="648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" name="Object 21"/>
            <p:cNvGraphicFramePr>
              <a:graphicFrameLocks noChangeAspect="1"/>
            </p:cNvGraphicFramePr>
            <p:nvPr/>
          </p:nvGraphicFramePr>
          <p:xfrm>
            <a:off x="904" y="3269"/>
            <a:ext cx="464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587" name="Equation" r:id="rId35" imgW="704869" imgH="381074" progId="Equation.3">
                    <p:embed/>
                  </p:oleObj>
                </mc:Choice>
                <mc:Fallback>
                  <p:oleObj name="Equation" r:id="rId35" imgW="704869" imgH="38107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04" y="3269"/>
                          <a:ext cx="464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" name="Object 22"/>
            <p:cNvGraphicFramePr>
              <a:graphicFrameLocks noChangeAspect="1"/>
            </p:cNvGraphicFramePr>
            <p:nvPr/>
          </p:nvGraphicFramePr>
          <p:xfrm>
            <a:off x="1376" y="3269"/>
            <a:ext cx="808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588" name="Equation" r:id="rId37" imgW="1257188" imgH="390451" progId="Equation.3">
                    <p:embed/>
                  </p:oleObj>
                </mc:Choice>
                <mc:Fallback>
                  <p:oleObj name="Equation" r:id="rId37" imgW="1257188" imgH="39045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76" y="3269"/>
                          <a:ext cx="808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" name="Object 23"/>
            <p:cNvGraphicFramePr>
              <a:graphicFrameLocks noChangeAspect="1"/>
            </p:cNvGraphicFramePr>
            <p:nvPr/>
          </p:nvGraphicFramePr>
          <p:xfrm>
            <a:off x="3182" y="3309"/>
            <a:ext cx="379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589" name="Equation" r:id="rId39" imgW="581090" imgH="209624" progId="Equation.3">
                    <p:embed/>
                  </p:oleObj>
                </mc:Choice>
                <mc:Fallback>
                  <p:oleObj name="Equation" r:id="rId39" imgW="581090" imgH="20962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82" y="3309"/>
                          <a:ext cx="379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" name="Object 24"/>
            <p:cNvGraphicFramePr>
              <a:graphicFrameLocks noChangeAspect="1"/>
            </p:cNvGraphicFramePr>
            <p:nvPr/>
          </p:nvGraphicFramePr>
          <p:xfrm>
            <a:off x="4752" y="3077"/>
            <a:ext cx="1519" cy="6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590" name="Equation" r:id="rId41" imgW="2438437" imgH="971438" progId="Equation.3">
                    <p:embed/>
                  </p:oleObj>
                </mc:Choice>
                <mc:Fallback>
                  <p:oleObj name="Equation" r:id="rId41" imgW="2438437" imgH="97143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2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52" y="3077"/>
                          <a:ext cx="1519" cy="6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" name="Object 25"/>
            <p:cNvGraphicFramePr>
              <a:graphicFrameLocks noChangeAspect="1"/>
            </p:cNvGraphicFramePr>
            <p:nvPr/>
          </p:nvGraphicFramePr>
          <p:xfrm>
            <a:off x="2232" y="3117"/>
            <a:ext cx="960" cy="5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591" name="Equation" r:id="rId43" imgW="1495379" imgH="895424" progId="Equation.3">
                    <p:embed/>
                  </p:oleObj>
                </mc:Choice>
                <mc:Fallback>
                  <p:oleObj name="Equation" r:id="rId43" imgW="1495379" imgH="89542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32" y="3117"/>
                          <a:ext cx="960" cy="5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" name="Object 26"/>
            <p:cNvGraphicFramePr>
              <a:graphicFrameLocks noChangeAspect="1"/>
            </p:cNvGraphicFramePr>
            <p:nvPr/>
          </p:nvGraphicFramePr>
          <p:xfrm>
            <a:off x="3616" y="3069"/>
            <a:ext cx="1112" cy="6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592" name="Equation" r:id="rId45" imgW="1733569" imgH="971438" progId="Equation.3">
                    <p:embed/>
                  </p:oleObj>
                </mc:Choice>
                <mc:Fallback>
                  <p:oleObj name="Equation" r:id="rId45" imgW="1733569" imgH="97143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16" y="3069"/>
                          <a:ext cx="1112" cy="6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0" name="Text Box 29"/>
          <p:cNvSpPr txBox="1">
            <a:spLocks noChangeArrowheads="1"/>
          </p:cNvSpPr>
          <p:nvPr/>
        </p:nvSpPr>
        <p:spPr bwMode="auto">
          <a:xfrm>
            <a:off x="228600" y="4881711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sz="2400" b="1">
                <a:solidFill>
                  <a:srgbClr val="0000FF"/>
                </a:solidFill>
                <a:latin typeface="+mn-lt"/>
                <a:ea typeface="+mn-ea"/>
              </a:rPr>
              <a:t>麦克劳林公式 </a:t>
            </a:r>
          </a:p>
        </p:txBody>
      </p:sp>
      <p:sp>
        <p:nvSpPr>
          <p:cNvPr id="41" name="Line 30"/>
          <p:cNvSpPr>
            <a:spLocks noChangeShapeType="1"/>
          </p:cNvSpPr>
          <p:nvPr/>
        </p:nvSpPr>
        <p:spPr bwMode="auto">
          <a:xfrm>
            <a:off x="228600" y="4867423"/>
            <a:ext cx="8686800" cy="0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graphicFrame>
        <p:nvGraphicFramePr>
          <p:cNvPr id="42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9983042"/>
              </p:ext>
            </p:extLst>
          </p:nvPr>
        </p:nvGraphicFramePr>
        <p:xfrm>
          <a:off x="7639050" y="6086623"/>
          <a:ext cx="1352550" cy="36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93" name="Equation" r:id="rId47" imgW="1466943" imgH="381074" progId="Equation.3">
                  <p:embed/>
                </p:oleObj>
              </mc:Choice>
              <mc:Fallback>
                <p:oleObj name="Equation" r:id="rId47" imgW="1466943" imgH="38107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9050" y="6086623"/>
                        <a:ext cx="1352550" cy="366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" name="AutoShape 6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6035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</a:rPr>
              <a:t>下页</a:t>
            </a:r>
          </a:p>
        </p:txBody>
      </p:sp>
    </p:spTree>
    <p:extLst>
      <p:ext uri="{BB962C8B-B14F-4D97-AF65-F5344CB8AC3E}">
        <p14:creationId xmlns:p14="http://schemas.microsoft.com/office/powerpoint/2010/main" val="10096759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4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4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4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4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4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4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4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4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4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4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4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4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4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4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4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24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autoUpdateAnimBg="0"/>
      <p:bldP spid="24588" grpId="0" autoUpdateAnimBg="0"/>
      <p:bldP spid="24596" grpId="0" autoUpdateAnimBg="0"/>
      <p:bldP spid="43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38" name="Text Box 1074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2206625" y="4144963"/>
            <a:ext cx="673453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zh-CN" altLang="en-US" sz="3200" b="1">
                <a:latin typeface="+mn-lt"/>
                <a:ea typeface="+mn-ea"/>
              </a:rPr>
              <a:t>二、几个初等函数的麦克劳林公式   </a:t>
            </a:r>
          </a:p>
        </p:txBody>
      </p:sp>
      <p:sp>
        <p:nvSpPr>
          <p:cNvPr id="4099" name="Rectangle 1027"/>
          <p:cNvSpPr>
            <a:spLocks noChangeArrowheads="1"/>
          </p:cNvSpPr>
          <p:nvPr>
            <p:ph type="title"/>
          </p:nvPr>
        </p:nvSpPr>
        <p:spPr bwMode="auto">
          <a:xfrm>
            <a:off x="1046162" y="250825"/>
            <a:ext cx="2259013" cy="838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0033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4800" dirty="0" smtClean="0">
                <a:latin typeface="华文行楷" pitchFamily="2" charset="-122"/>
                <a:ea typeface="华文行楷" pitchFamily="2" charset="-122"/>
              </a:rPr>
              <a:t>第三节</a:t>
            </a:r>
          </a:p>
        </p:txBody>
      </p:sp>
      <p:sp>
        <p:nvSpPr>
          <p:cNvPr id="89096" name="Text Box 1032"/>
          <p:cNvSpPr txBox="1">
            <a:spLocks noChangeArrowheads="1"/>
          </p:cNvSpPr>
          <p:nvPr/>
        </p:nvSpPr>
        <p:spPr bwMode="auto">
          <a:xfrm>
            <a:off x="2206625" y="3276600"/>
            <a:ext cx="4343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sz="3200" b="1">
                <a:latin typeface="+mn-lt"/>
                <a:ea typeface="+mn-ea"/>
              </a:rPr>
              <a:t>一、泰勒公式的建立</a:t>
            </a:r>
          </a:p>
        </p:txBody>
      </p:sp>
      <p:sp>
        <p:nvSpPr>
          <p:cNvPr id="89139" name="Text Box 1075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2206625" y="5059363"/>
            <a:ext cx="453521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zh-CN" altLang="en-US" sz="3200" b="1">
                <a:latin typeface="+mn-lt"/>
                <a:ea typeface="+mn-ea"/>
              </a:rPr>
              <a:t>三、泰勒公式的应用     </a:t>
            </a:r>
          </a:p>
        </p:txBody>
      </p:sp>
      <p:sp>
        <p:nvSpPr>
          <p:cNvPr id="89143" name="Text Box 1079"/>
          <p:cNvSpPr txBox="1">
            <a:spLocks noChangeArrowheads="1"/>
          </p:cNvSpPr>
          <p:nvPr/>
        </p:nvSpPr>
        <p:spPr bwMode="auto">
          <a:xfrm>
            <a:off x="5791200" y="2528888"/>
            <a:ext cx="1447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solidFill>
                  <a:srgbClr val="C00000"/>
                </a:solidFill>
                <a:latin typeface="+mn-lt"/>
                <a:ea typeface="+mn-ea"/>
              </a:rPr>
              <a:t>应用</a:t>
            </a:r>
          </a:p>
        </p:txBody>
      </p:sp>
      <p:sp>
        <p:nvSpPr>
          <p:cNvPr id="89144" name="Text Box 1080"/>
          <p:cNvSpPr txBox="1">
            <a:spLocks noChangeArrowheads="1"/>
          </p:cNvSpPr>
          <p:nvPr/>
        </p:nvSpPr>
        <p:spPr bwMode="auto">
          <a:xfrm>
            <a:off x="895350" y="2528888"/>
            <a:ext cx="48196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 dirty="0">
                <a:solidFill>
                  <a:srgbClr val="C00000"/>
                </a:solidFill>
                <a:latin typeface="+mn-lt"/>
                <a:ea typeface="+mn-ea"/>
              </a:rPr>
              <a:t>目的</a:t>
            </a:r>
            <a:r>
              <a:rPr kumimoji="1" lang="zh-CN" altLang="en-US" b="1" dirty="0">
                <a:latin typeface="+mn-lt"/>
                <a:ea typeface="+mn-ea"/>
              </a:rPr>
              <a:t>－</a:t>
            </a:r>
            <a:r>
              <a:rPr kumimoji="1" lang="zh-CN" altLang="en-US" b="1" dirty="0">
                <a:solidFill>
                  <a:srgbClr val="0000FF"/>
                </a:solidFill>
                <a:latin typeface="+mn-lt"/>
                <a:ea typeface="+mn-ea"/>
              </a:rPr>
              <a:t>用多项式近似表示函数</a:t>
            </a:r>
            <a:r>
              <a:rPr kumimoji="1" lang="en-US" altLang="zh-CN" b="1" dirty="0">
                <a:latin typeface="+mn-lt"/>
                <a:ea typeface="+mn-ea"/>
              </a:rPr>
              <a:t>.</a:t>
            </a:r>
          </a:p>
        </p:txBody>
      </p:sp>
      <p:sp>
        <p:nvSpPr>
          <p:cNvPr id="89145" name="Text Box 1081"/>
          <p:cNvSpPr txBox="1">
            <a:spLocks noChangeArrowheads="1"/>
          </p:cNvSpPr>
          <p:nvPr/>
        </p:nvSpPr>
        <p:spPr bwMode="auto">
          <a:xfrm>
            <a:off x="6784975" y="2209800"/>
            <a:ext cx="1676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理论分析</a:t>
            </a:r>
          </a:p>
        </p:txBody>
      </p:sp>
      <p:sp>
        <p:nvSpPr>
          <p:cNvPr id="89146" name="Text Box 1082"/>
          <p:cNvSpPr txBox="1">
            <a:spLocks noChangeArrowheads="1"/>
          </p:cNvSpPr>
          <p:nvPr/>
        </p:nvSpPr>
        <p:spPr bwMode="auto">
          <a:xfrm>
            <a:off x="6784975" y="2833688"/>
            <a:ext cx="1676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近似计算</a:t>
            </a:r>
          </a:p>
        </p:txBody>
      </p:sp>
      <p:sp>
        <p:nvSpPr>
          <p:cNvPr id="89147" name="AutoShape 1083"/>
          <p:cNvSpPr>
            <a:spLocks/>
          </p:cNvSpPr>
          <p:nvPr/>
        </p:nvSpPr>
        <p:spPr bwMode="auto">
          <a:xfrm>
            <a:off x="6632575" y="2362200"/>
            <a:ext cx="152400" cy="91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4107" name="Text Box 1084"/>
          <p:cNvSpPr txBox="1">
            <a:spLocks noChangeArrowheads="1"/>
          </p:cNvSpPr>
          <p:nvPr/>
        </p:nvSpPr>
        <p:spPr bwMode="auto">
          <a:xfrm>
            <a:off x="2753233" y="1052736"/>
            <a:ext cx="3637534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zh-CN" altLang="en-US" sz="6000" dirty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泰勒公式  </a:t>
            </a:r>
          </a:p>
        </p:txBody>
      </p:sp>
      <p:sp>
        <p:nvSpPr>
          <p:cNvPr id="4108" name="Text Box 1088"/>
          <p:cNvSpPr txBox="1">
            <a:spLocks noChangeArrowheads="1"/>
          </p:cNvSpPr>
          <p:nvPr/>
        </p:nvSpPr>
        <p:spPr bwMode="auto">
          <a:xfrm>
            <a:off x="7488238" y="250825"/>
            <a:ext cx="1441450" cy="528638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ctr" fontAlgn="base">
              <a:lnSpc>
                <a:spcPct val="100000"/>
              </a:lnSpc>
            </a:pPr>
            <a:r>
              <a:rPr lang="en-US" altLang="zh-CN">
                <a:solidFill>
                  <a:schemeClr val="accent2"/>
                </a:solidFill>
              </a:rPr>
              <a:t> </a:t>
            </a:r>
            <a:r>
              <a:rPr lang="zh-CN" altLang="en-US">
                <a:solidFill>
                  <a:schemeClr val="accent2"/>
                </a:solidFill>
              </a:rPr>
              <a:t>第</a:t>
            </a:r>
            <a:r>
              <a:rPr lang="zh-CN" altLang="en-US" b="1">
                <a:solidFill>
                  <a:schemeClr val="accent2"/>
                </a:solidFill>
              </a:rPr>
              <a:t>三</a:t>
            </a:r>
            <a:r>
              <a:rPr lang="zh-CN" altLang="en-US">
                <a:solidFill>
                  <a:schemeClr val="accent2"/>
                </a:solidFill>
              </a:rPr>
              <a:t>章 </a:t>
            </a:r>
          </a:p>
        </p:txBody>
      </p:sp>
      <p:sp>
        <p:nvSpPr>
          <p:cNvPr id="14" name="AutoShape 6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6035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</a:rPr>
              <a:t>下页</a:t>
            </a:r>
          </a:p>
        </p:txBody>
      </p:sp>
    </p:spTree>
    <p:extLst>
      <p:ext uri="{BB962C8B-B14F-4D97-AF65-F5344CB8AC3E}">
        <p14:creationId xmlns:p14="http://schemas.microsoft.com/office/powerpoint/2010/main" val="26267075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9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9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89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9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9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90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9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89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138" grpId="0" build="p" autoUpdateAnimBg="0"/>
      <p:bldP spid="89096" grpId="0" build="p" autoUpdateAnimBg="0"/>
      <p:bldP spid="89139" grpId="0" build="p" autoUpdateAnimBg="0"/>
      <p:bldP spid="89143" grpId="0" autoUpdateAnimBg="0"/>
      <p:bldP spid="89144" grpId="0" autoUpdateAnimBg="0"/>
      <p:bldP spid="89145" grpId="0" autoUpdateAnimBg="0"/>
      <p:bldP spid="89146" grpId="0" autoUpdateAnimBg="0"/>
      <p:bldP spid="89147" grpId="0" animBg="1"/>
      <p:bldP spid="14" grpId="0" animBg="1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539750" y="260350"/>
            <a:ext cx="4114800" cy="612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3200" b="1" smtClean="0">
                <a:latin typeface="+mn-lt"/>
                <a:ea typeface="+mn-ea"/>
              </a:rPr>
              <a:t>三、泰勒公式的应用</a:t>
            </a: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609600" y="990600"/>
            <a:ext cx="4038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 b="1" dirty="0">
                <a:latin typeface="+mn-lt"/>
                <a:ea typeface="+mn-ea"/>
              </a:rPr>
              <a:t>1. </a:t>
            </a:r>
            <a:r>
              <a:rPr kumimoji="1" lang="zh-CN" altLang="en-US" b="1" dirty="0">
                <a:latin typeface="+mn-lt"/>
                <a:ea typeface="+mn-ea"/>
              </a:rPr>
              <a:t>在近似计算中的应用 </a:t>
            </a:r>
          </a:p>
        </p:txBody>
      </p:sp>
      <p:sp>
        <p:nvSpPr>
          <p:cNvPr id="15373" name="Text Box 13"/>
          <p:cNvSpPr txBox="1">
            <a:spLocks noChangeArrowheads="1"/>
          </p:cNvSpPr>
          <p:nvPr/>
        </p:nvSpPr>
        <p:spPr bwMode="auto">
          <a:xfrm>
            <a:off x="687388" y="2443163"/>
            <a:ext cx="12176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误差</a:t>
            </a:r>
          </a:p>
        </p:txBody>
      </p:sp>
      <p:graphicFrame>
        <p:nvGraphicFramePr>
          <p:cNvPr id="15374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512150"/>
              </p:ext>
            </p:extLst>
          </p:nvPr>
        </p:nvGraphicFramePr>
        <p:xfrm>
          <a:off x="1646238" y="2276475"/>
          <a:ext cx="3306762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90" name="Equation" r:id="rId3" imgW="3276451" imgH="895424" progId="Equation.3">
                  <p:embed/>
                </p:oleObj>
              </mc:Choice>
              <mc:Fallback>
                <p:oleObj name="Equation" r:id="rId3" imgW="3276451" imgH="8954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6238" y="2276475"/>
                        <a:ext cx="3306762" cy="92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80" name="Text Box 20"/>
          <p:cNvSpPr txBox="1">
            <a:spLocks noChangeArrowheads="1"/>
          </p:cNvSpPr>
          <p:nvPr/>
        </p:nvSpPr>
        <p:spPr bwMode="auto">
          <a:xfrm>
            <a:off x="1066800" y="3306763"/>
            <a:ext cx="1066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 b="1" i="1" dirty="0">
                <a:latin typeface="+mn-lt"/>
                <a:ea typeface="+mn-ea"/>
              </a:rPr>
              <a:t>M</a:t>
            </a:r>
            <a:r>
              <a:rPr kumimoji="1" lang="en-US" altLang="zh-CN" b="1" dirty="0">
                <a:latin typeface="+mn-lt"/>
                <a:ea typeface="+mn-ea"/>
              </a:rPr>
              <a:t> </a:t>
            </a:r>
            <a:r>
              <a:rPr kumimoji="1" lang="zh-CN" altLang="en-US" b="1" dirty="0">
                <a:latin typeface="+mn-lt"/>
                <a:ea typeface="+mn-ea"/>
              </a:rPr>
              <a:t>为</a:t>
            </a:r>
          </a:p>
        </p:txBody>
      </p:sp>
      <p:graphicFrame>
        <p:nvGraphicFramePr>
          <p:cNvPr id="15379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2745548"/>
              </p:ext>
            </p:extLst>
          </p:nvPr>
        </p:nvGraphicFramePr>
        <p:xfrm>
          <a:off x="1981200" y="3276600"/>
          <a:ext cx="1465263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91" name="Equation" r:id="rId5" imgW="1428806" imgH="590699" progId="Equation.3">
                  <p:embed/>
                </p:oleObj>
              </mc:Choice>
              <mc:Fallback>
                <p:oleObj name="Equation" r:id="rId5" imgW="1428806" imgH="59069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3276600"/>
                        <a:ext cx="1465263" cy="625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82" name="Text Box 22"/>
          <p:cNvSpPr txBox="1">
            <a:spLocks noChangeArrowheads="1"/>
          </p:cNvSpPr>
          <p:nvPr/>
        </p:nvSpPr>
        <p:spPr bwMode="auto">
          <a:xfrm>
            <a:off x="3429000" y="3324225"/>
            <a:ext cx="5029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在包含 </a:t>
            </a:r>
            <a:r>
              <a:rPr kumimoji="1" lang="en-US" altLang="zh-CN" b="1">
                <a:latin typeface="+mn-lt"/>
                <a:ea typeface="+mn-ea"/>
              </a:rPr>
              <a:t>0, </a:t>
            </a:r>
            <a:r>
              <a:rPr kumimoji="1" lang="en-US" altLang="zh-CN" b="1" i="1">
                <a:latin typeface="+mn-lt"/>
                <a:ea typeface="+mn-ea"/>
              </a:rPr>
              <a:t>x</a:t>
            </a:r>
            <a:r>
              <a:rPr kumimoji="1" lang="en-US" altLang="zh-CN" b="1">
                <a:latin typeface="+mn-lt"/>
                <a:ea typeface="+mn-ea"/>
              </a:rPr>
              <a:t> </a:t>
            </a:r>
            <a:r>
              <a:rPr kumimoji="1" lang="zh-CN" altLang="en-US" b="1">
                <a:latin typeface="+mn-lt"/>
                <a:ea typeface="+mn-ea"/>
              </a:rPr>
              <a:t>的某区间上的上界</a:t>
            </a:r>
            <a:r>
              <a:rPr kumimoji="1" lang="en-US" altLang="zh-CN" b="1">
                <a:latin typeface="+mn-lt"/>
                <a:ea typeface="+mn-ea"/>
              </a:rPr>
              <a:t>.</a:t>
            </a:r>
          </a:p>
        </p:txBody>
      </p:sp>
      <p:sp>
        <p:nvSpPr>
          <p:cNvPr id="15384" name="Text Box 24"/>
          <p:cNvSpPr txBox="1">
            <a:spLocks noChangeArrowheads="1"/>
          </p:cNvSpPr>
          <p:nvPr/>
        </p:nvSpPr>
        <p:spPr bwMode="auto">
          <a:xfrm>
            <a:off x="379413" y="4049713"/>
            <a:ext cx="30495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solidFill>
                  <a:srgbClr val="C00000"/>
                </a:solidFill>
                <a:latin typeface="+mn-lt"/>
                <a:ea typeface="+mn-ea"/>
              </a:rPr>
              <a:t>需解问题的类型</a:t>
            </a:r>
            <a:r>
              <a:rPr kumimoji="1" lang="en-US" altLang="zh-CN" b="1">
                <a:solidFill>
                  <a:srgbClr val="C00000"/>
                </a:solidFill>
                <a:latin typeface="+mn-lt"/>
                <a:ea typeface="+mn-ea"/>
              </a:rPr>
              <a:t>:</a:t>
            </a:r>
          </a:p>
        </p:txBody>
      </p:sp>
      <p:sp>
        <p:nvSpPr>
          <p:cNvPr id="15385" name="Text Box 25"/>
          <p:cNvSpPr txBox="1">
            <a:spLocks noChangeArrowheads="1"/>
          </p:cNvSpPr>
          <p:nvPr/>
        </p:nvSpPr>
        <p:spPr bwMode="auto">
          <a:xfrm>
            <a:off x="785813" y="4572000"/>
            <a:ext cx="67294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 b="1" dirty="0">
                <a:latin typeface="+mn-lt"/>
                <a:ea typeface="+mn-ea"/>
              </a:rPr>
              <a:t>1) </a:t>
            </a:r>
            <a:r>
              <a:rPr kumimoji="1" lang="zh-CN" altLang="en-US" b="1" dirty="0">
                <a:latin typeface="+mn-lt"/>
                <a:ea typeface="+mn-ea"/>
              </a:rPr>
              <a:t>已知 </a:t>
            </a:r>
            <a:r>
              <a:rPr kumimoji="1" lang="en-US" altLang="zh-CN" b="1" i="1" dirty="0">
                <a:solidFill>
                  <a:srgbClr val="FF0066"/>
                </a:solidFill>
                <a:latin typeface="+mn-lt"/>
                <a:ea typeface="+mn-ea"/>
              </a:rPr>
              <a:t>x </a:t>
            </a:r>
            <a:r>
              <a:rPr kumimoji="1" lang="zh-CN" altLang="en-US" b="1" dirty="0">
                <a:latin typeface="+mn-lt"/>
                <a:ea typeface="+mn-ea"/>
              </a:rPr>
              <a:t>和误差限</a:t>
            </a:r>
            <a:r>
              <a:rPr kumimoji="1" lang="en-US" altLang="zh-CN" b="1" dirty="0">
                <a:latin typeface="+mn-lt"/>
                <a:ea typeface="+mn-ea"/>
              </a:rPr>
              <a:t>, </a:t>
            </a:r>
            <a:r>
              <a:rPr kumimoji="1" lang="zh-CN" altLang="en-US" b="1" dirty="0">
                <a:latin typeface="+mn-lt"/>
                <a:ea typeface="+mn-ea"/>
              </a:rPr>
              <a:t>要求确定项数 </a:t>
            </a:r>
            <a:r>
              <a:rPr kumimoji="1" lang="en-US" altLang="zh-CN" b="1" i="1" dirty="0">
                <a:solidFill>
                  <a:srgbClr val="FF0066"/>
                </a:solidFill>
                <a:latin typeface="+mn-lt"/>
                <a:ea typeface="+mn-ea"/>
              </a:rPr>
              <a:t>n</a:t>
            </a:r>
            <a:r>
              <a:rPr kumimoji="1" lang="en-US" altLang="zh-CN" b="1" dirty="0">
                <a:latin typeface="+mn-lt"/>
                <a:ea typeface="+mn-ea"/>
              </a:rPr>
              <a:t>;</a:t>
            </a:r>
          </a:p>
        </p:txBody>
      </p:sp>
      <p:sp>
        <p:nvSpPr>
          <p:cNvPr id="15386" name="Text Box 26"/>
          <p:cNvSpPr txBox="1">
            <a:spLocks noChangeArrowheads="1"/>
          </p:cNvSpPr>
          <p:nvPr/>
        </p:nvSpPr>
        <p:spPr bwMode="auto">
          <a:xfrm>
            <a:off x="785813" y="5105400"/>
            <a:ext cx="72485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 b="1" dirty="0">
                <a:latin typeface="+mn-lt"/>
                <a:ea typeface="+mn-ea"/>
              </a:rPr>
              <a:t>2) </a:t>
            </a:r>
            <a:r>
              <a:rPr kumimoji="1" lang="zh-CN" altLang="en-US" b="1" dirty="0">
                <a:latin typeface="+mn-lt"/>
                <a:ea typeface="+mn-ea"/>
              </a:rPr>
              <a:t>已知项数</a:t>
            </a:r>
            <a:r>
              <a:rPr kumimoji="1" lang="zh-CN" altLang="en-US" b="1" i="1" dirty="0">
                <a:solidFill>
                  <a:schemeClr val="tx2"/>
                </a:solidFill>
                <a:latin typeface="+mn-lt"/>
                <a:ea typeface="+mn-ea"/>
              </a:rPr>
              <a:t> </a:t>
            </a:r>
            <a:r>
              <a:rPr kumimoji="1" lang="en-US" altLang="zh-CN" b="1" i="1" dirty="0">
                <a:solidFill>
                  <a:srgbClr val="FF0066"/>
                </a:solidFill>
                <a:latin typeface="+mn-lt"/>
                <a:ea typeface="+mn-ea"/>
              </a:rPr>
              <a:t>n</a:t>
            </a:r>
            <a:r>
              <a:rPr kumimoji="1" lang="en-US" altLang="zh-CN" b="1" dirty="0">
                <a:solidFill>
                  <a:srgbClr val="FF0066"/>
                </a:solidFill>
                <a:latin typeface="+mn-lt"/>
                <a:ea typeface="+mn-ea"/>
              </a:rPr>
              <a:t> </a:t>
            </a:r>
            <a:r>
              <a:rPr kumimoji="1" lang="zh-CN" altLang="en-US" b="1" dirty="0">
                <a:latin typeface="+mn-lt"/>
                <a:ea typeface="+mn-ea"/>
              </a:rPr>
              <a:t>和 </a:t>
            </a:r>
            <a:r>
              <a:rPr kumimoji="1" lang="en-US" altLang="zh-CN" b="1" i="1" dirty="0">
                <a:solidFill>
                  <a:srgbClr val="FF0066"/>
                </a:solidFill>
                <a:latin typeface="+mn-lt"/>
                <a:ea typeface="+mn-ea"/>
              </a:rPr>
              <a:t>x</a:t>
            </a:r>
            <a:r>
              <a:rPr kumimoji="1" lang="en-US" altLang="zh-CN" b="1" dirty="0">
                <a:latin typeface="+mn-lt"/>
                <a:ea typeface="+mn-ea"/>
              </a:rPr>
              <a:t>, </a:t>
            </a:r>
            <a:r>
              <a:rPr kumimoji="1" lang="zh-CN" altLang="en-US" b="1" dirty="0">
                <a:latin typeface="+mn-lt"/>
                <a:ea typeface="+mn-ea"/>
              </a:rPr>
              <a:t>计算近似值并估计误差</a:t>
            </a:r>
            <a:r>
              <a:rPr kumimoji="1" lang="en-US" altLang="zh-CN" b="1" dirty="0">
                <a:latin typeface="+mn-lt"/>
                <a:ea typeface="+mn-ea"/>
              </a:rPr>
              <a:t>;</a:t>
            </a:r>
          </a:p>
        </p:txBody>
      </p:sp>
      <p:sp>
        <p:nvSpPr>
          <p:cNvPr id="15387" name="Text Box 27"/>
          <p:cNvSpPr txBox="1">
            <a:spLocks noChangeArrowheads="1"/>
          </p:cNvSpPr>
          <p:nvPr/>
        </p:nvSpPr>
        <p:spPr bwMode="auto">
          <a:xfrm>
            <a:off x="785813" y="5653088"/>
            <a:ext cx="812958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 b="1" dirty="0">
                <a:latin typeface="+mn-lt"/>
                <a:ea typeface="+mn-ea"/>
              </a:rPr>
              <a:t>3) </a:t>
            </a:r>
            <a:r>
              <a:rPr kumimoji="1" lang="zh-CN" altLang="en-US" b="1" dirty="0">
                <a:latin typeface="+mn-lt"/>
                <a:ea typeface="+mn-ea"/>
              </a:rPr>
              <a:t>已知项数</a:t>
            </a:r>
            <a:r>
              <a:rPr kumimoji="1" lang="zh-CN" altLang="en-US" b="1" i="1" dirty="0">
                <a:solidFill>
                  <a:schemeClr val="tx2"/>
                </a:solidFill>
                <a:latin typeface="+mn-lt"/>
                <a:ea typeface="+mn-ea"/>
              </a:rPr>
              <a:t> </a:t>
            </a:r>
            <a:r>
              <a:rPr kumimoji="1" lang="en-US" altLang="zh-CN" b="1" i="1" dirty="0">
                <a:solidFill>
                  <a:srgbClr val="FF0066"/>
                </a:solidFill>
                <a:latin typeface="+mn-lt"/>
                <a:ea typeface="+mn-ea"/>
              </a:rPr>
              <a:t>n</a:t>
            </a:r>
            <a:r>
              <a:rPr kumimoji="1" lang="en-US" altLang="zh-CN" b="1" i="1" dirty="0">
                <a:solidFill>
                  <a:schemeClr val="tx2"/>
                </a:solidFill>
                <a:latin typeface="+mn-lt"/>
                <a:ea typeface="+mn-ea"/>
              </a:rPr>
              <a:t> </a:t>
            </a:r>
            <a:r>
              <a:rPr kumimoji="1" lang="zh-CN" altLang="en-US" b="1" dirty="0">
                <a:latin typeface="+mn-lt"/>
                <a:ea typeface="+mn-ea"/>
              </a:rPr>
              <a:t>和误差限</a:t>
            </a:r>
            <a:r>
              <a:rPr kumimoji="1" lang="en-US" altLang="zh-CN" b="1" dirty="0">
                <a:latin typeface="+mn-lt"/>
                <a:ea typeface="+mn-ea"/>
              </a:rPr>
              <a:t>, </a:t>
            </a:r>
            <a:r>
              <a:rPr kumimoji="1" lang="zh-CN" altLang="en-US" b="1" dirty="0">
                <a:latin typeface="+mn-lt"/>
                <a:ea typeface="+mn-ea"/>
              </a:rPr>
              <a:t>确定公式中</a:t>
            </a:r>
            <a:r>
              <a:rPr kumimoji="1" lang="zh-CN" altLang="en-US" b="1" dirty="0">
                <a:solidFill>
                  <a:srgbClr val="FF0066"/>
                </a:solidFill>
                <a:latin typeface="+mn-lt"/>
                <a:ea typeface="+mn-ea"/>
              </a:rPr>
              <a:t> </a:t>
            </a:r>
            <a:r>
              <a:rPr kumimoji="1" lang="en-US" altLang="zh-CN" b="1" i="1" dirty="0">
                <a:solidFill>
                  <a:srgbClr val="FF0066"/>
                </a:solidFill>
                <a:latin typeface="+mn-lt"/>
                <a:ea typeface="+mn-ea"/>
              </a:rPr>
              <a:t>x</a:t>
            </a:r>
            <a:r>
              <a:rPr kumimoji="1" lang="en-US" altLang="zh-CN" b="1" dirty="0">
                <a:solidFill>
                  <a:srgbClr val="FF0066"/>
                </a:solidFill>
                <a:latin typeface="+mn-lt"/>
                <a:ea typeface="+mn-ea"/>
              </a:rPr>
              <a:t> </a:t>
            </a:r>
            <a:r>
              <a:rPr kumimoji="1" lang="zh-CN" altLang="en-US" b="1" dirty="0">
                <a:latin typeface="+mn-lt"/>
                <a:ea typeface="+mn-ea"/>
              </a:rPr>
              <a:t>的适用范围</a:t>
            </a:r>
            <a:r>
              <a:rPr kumimoji="1" lang="en-US" altLang="zh-CN" b="1" dirty="0">
                <a:latin typeface="+mn-lt"/>
                <a:ea typeface="+mn-ea"/>
              </a:rPr>
              <a:t>.</a:t>
            </a:r>
          </a:p>
        </p:txBody>
      </p:sp>
      <p:grpSp>
        <p:nvGrpSpPr>
          <p:cNvPr id="15408" name="Group 48"/>
          <p:cNvGrpSpPr>
            <a:grpSpLocks/>
          </p:cNvGrpSpPr>
          <p:nvPr/>
        </p:nvGrpSpPr>
        <p:grpSpPr bwMode="auto">
          <a:xfrm>
            <a:off x="1295400" y="1435100"/>
            <a:ext cx="7289800" cy="1003300"/>
            <a:chOff x="744" y="2352"/>
            <a:chExt cx="4592" cy="632"/>
          </a:xfrm>
        </p:grpSpPr>
        <p:graphicFrame>
          <p:nvGraphicFramePr>
            <p:cNvPr id="22543" name="Object 42"/>
            <p:cNvGraphicFramePr>
              <a:graphicFrameLocks noChangeAspect="1"/>
            </p:cNvGraphicFramePr>
            <p:nvPr/>
          </p:nvGraphicFramePr>
          <p:xfrm>
            <a:off x="744" y="2549"/>
            <a:ext cx="648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92" name="Equation" r:id="rId7" imgW="1000264" imgH="381074" progId="Equation.3">
                    <p:embed/>
                  </p:oleObj>
                </mc:Choice>
                <mc:Fallback>
                  <p:oleObj name="Equation" r:id="rId7" imgW="1000264" imgH="38107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4" y="2549"/>
                          <a:ext cx="648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44" name="Object 43"/>
            <p:cNvGraphicFramePr>
              <a:graphicFrameLocks noChangeAspect="1"/>
            </p:cNvGraphicFramePr>
            <p:nvPr/>
          </p:nvGraphicFramePr>
          <p:xfrm>
            <a:off x="1408" y="2549"/>
            <a:ext cx="464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93" name="Equation" r:id="rId9" imgW="704869" imgH="381074" progId="Equation.3">
                    <p:embed/>
                  </p:oleObj>
                </mc:Choice>
                <mc:Fallback>
                  <p:oleObj name="Equation" r:id="rId9" imgW="704869" imgH="38107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08" y="2549"/>
                          <a:ext cx="464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45" name="Object 44"/>
            <p:cNvGraphicFramePr>
              <a:graphicFrameLocks noChangeAspect="1"/>
            </p:cNvGraphicFramePr>
            <p:nvPr/>
          </p:nvGraphicFramePr>
          <p:xfrm>
            <a:off x="1928" y="2545"/>
            <a:ext cx="808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94" name="Equation" r:id="rId11" imgW="1257188" imgH="390451" progId="Equation.3">
                    <p:embed/>
                  </p:oleObj>
                </mc:Choice>
                <mc:Fallback>
                  <p:oleObj name="Equation" r:id="rId11" imgW="1257188" imgH="39045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8" y="2545"/>
                          <a:ext cx="808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46" name="Object 45"/>
            <p:cNvGraphicFramePr>
              <a:graphicFrameLocks noChangeAspect="1"/>
            </p:cNvGraphicFramePr>
            <p:nvPr/>
          </p:nvGraphicFramePr>
          <p:xfrm>
            <a:off x="3792" y="2592"/>
            <a:ext cx="38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95" name="Equation" r:id="rId13" imgW="581090" imgH="209624" progId="Equation.3">
                    <p:embed/>
                  </p:oleObj>
                </mc:Choice>
                <mc:Fallback>
                  <p:oleObj name="Equation" r:id="rId13" imgW="581090" imgH="20962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92" y="2592"/>
                          <a:ext cx="38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47" name="Object 46"/>
            <p:cNvGraphicFramePr>
              <a:graphicFrameLocks noChangeAspect="1"/>
            </p:cNvGraphicFramePr>
            <p:nvPr/>
          </p:nvGraphicFramePr>
          <p:xfrm>
            <a:off x="2784" y="2392"/>
            <a:ext cx="960" cy="5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96" name="Equation" r:id="rId15" imgW="1495379" imgH="895424" progId="Equation.3">
                    <p:embed/>
                  </p:oleObj>
                </mc:Choice>
                <mc:Fallback>
                  <p:oleObj name="Equation" r:id="rId15" imgW="1495379" imgH="89542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84" y="2392"/>
                          <a:ext cx="960" cy="5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48" name="Object 47"/>
            <p:cNvGraphicFramePr>
              <a:graphicFrameLocks noChangeAspect="1"/>
            </p:cNvGraphicFramePr>
            <p:nvPr/>
          </p:nvGraphicFramePr>
          <p:xfrm>
            <a:off x="4224" y="2352"/>
            <a:ext cx="1112" cy="6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97" name="Equation" r:id="rId17" imgW="1733569" imgH="971438" progId="Equation.3">
                    <p:embed/>
                  </p:oleObj>
                </mc:Choice>
                <mc:Fallback>
                  <p:oleObj name="Equation" r:id="rId17" imgW="1733569" imgH="97143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24" y="2352"/>
                          <a:ext cx="1112" cy="6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1" name="AutoShape 6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6035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</a:rPr>
              <a:t>下页</a:t>
            </a:r>
          </a:p>
        </p:txBody>
      </p:sp>
    </p:spTree>
    <p:extLst>
      <p:ext uri="{BB962C8B-B14F-4D97-AF65-F5344CB8AC3E}">
        <p14:creationId xmlns:p14="http://schemas.microsoft.com/office/powerpoint/2010/main" val="5031360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5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53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5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53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5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5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5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5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autoUpdateAnimBg="0"/>
      <p:bldP spid="15373" grpId="0" autoUpdateAnimBg="0"/>
      <p:bldP spid="15380" grpId="0" build="p" autoUpdateAnimBg="0"/>
      <p:bldP spid="15382" grpId="0" build="p" autoUpdateAnimBg="0" advAuto="0"/>
      <p:bldP spid="15384" grpId="0" autoUpdateAnimBg="0"/>
      <p:bldP spid="15385" grpId="0" autoUpdateAnimBg="0"/>
      <p:bldP spid="15386" grpId="0" autoUpdateAnimBg="0"/>
      <p:bldP spid="15387" grpId="0" autoUpdateAnimBg="0"/>
      <p:bldP spid="21" grpId="0" animBg="1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3"/>
          <p:cNvSpPr>
            <a:spLocks noChangeArrowheads="1"/>
          </p:cNvSpPr>
          <p:nvPr>
            <p:ph type="title"/>
          </p:nvPr>
        </p:nvSpPr>
        <p:spPr bwMode="auto">
          <a:xfrm>
            <a:off x="539750" y="152400"/>
            <a:ext cx="692785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2800" b="1" dirty="0" smtClean="0">
                <a:solidFill>
                  <a:srgbClr val="FF0000"/>
                </a:solidFill>
                <a:latin typeface="+mn-lt"/>
                <a:ea typeface="+mn-ea"/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latin typeface="+mn-lt"/>
                <a:ea typeface="+mn-ea"/>
              </a:rPr>
              <a:t>1. </a:t>
            </a:r>
            <a:r>
              <a:rPr lang="zh-CN" altLang="en-US" sz="2800" b="1" dirty="0" smtClean="0">
                <a:solidFill>
                  <a:schemeClr val="tx1"/>
                </a:solidFill>
                <a:latin typeface="+mn-lt"/>
                <a:ea typeface="+mn-ea"/>
              </a:rPr>
              <a:t>计算无理数 </a:t>
            </a:r>
            <a:r>
              <a:rPr lang="en-US" altLang="zh-CN" sz="2800" b="1" dirty="0" smtClean="0">
                <a:solidFill>
                  <a:schemeClr val="tx1"/>
                </a:solidFill>
                <a:latin typeface="+mn-lt"/>
                <a:ea typeface="+mn-ea"/>
              </a:rPr>
              <a:t>e </a:t>
            </a:r>
            <a:r>
              <a:rPr lang="zh-CN" altLang="en-US" sz="2800" b="1" dirty="0" smtClean="0">
                <a:solidFill>
                  <a:schemeClr val="tx1"/>
                </a:solidFill>
                <a:latin typeface="+mn-lt"/>
                <a:ea typeface="+mn-ea"/>
              </a:rPr>
              <a:t>的近似值</a:t>
            </a:r>
            <a:r>
              <a:rPr lang="en-US" altLang="zh-CN" sz="2800" b="1" dirty="0" smtClean="0">
                <a:solidFill>
                  <a:schemeClr val="tx1"/>
                </a:solidFill>
                <a:latin typeface="+mn-lt"/>
                <a:ea typeface="+mn-ea"/>
              </a:rPr>
              <a:t>, </a:t>
            </a:r>
            <a:r>
              <a:rPr lang="zh-CN" altLang="en-US" sz="2800" b="1" dirty="0" smtClean="0">
                <a:solidFill>
                  <a:schemeClr val="tx1"/>
                </a:solidFill>
                <a:latin typeface="+mn-lt"/>
                <a:ea typeface="+mn-ea"/>
              </a:rPr>
              <a:t>使误差不超过</a:t>
            </a:r>
          </a:p>
        </p:txBody>
      </p:sp>
      <p:graphicFrame>
        <p:nvGraphicFramePr>
          <p:cNvPr id="2355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8958777"/>
              </p:ext>
            </p:extLst>
          </p:nvPr>
        </p:nvGraphicFramePr>
        <p:xfrm>
          <a:off x="7316788" y="177800"/>
          <a:ext cx="711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12" name="Equation" r:id="rId3" imgW="685800" imgH="400162" progId="Equation.3">
                  <p:embed/>
                </p:oleObj>
              </mc:Choice>
              <mc:Fallback>
                <p:oleObj name="Equation" r:id="rId3" imgW="685800" imgH="40016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6788" y="177800"/>
                        <a:ext cx="7112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261" name="Text Box 5"/>
          <p:cNvSpPr txBox="1">
            <a:spLocks noChangeArrowheads="1"/>
          </p:cNvSpPr>
          <p:nvPr/>
        </p:nvSpPr>
        <p:spPr bwMode="auto">
          <a:xfrm>
            <a:off x="539750" y="700088"/>
            <a:ext cx="15938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 dirty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</a:rPr>
              <a:t>解</a:t>
            </a:r>
            <a:r>
              <a:rPr kumimoji="1" lang="en-US" altLang="zh-CN" b="1" dirty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</a:rPr>
              <a:t>: </a:t>
            </a:r>
            <a:r>
              <a:rPr kumimoji="1" lang="zh-CN" altLang="en-US" b="1" dirty="0">
                <a:latin typeface="+mn-lt"/>
                <a:ea typeface="+mn-ea"/>
              </a:rPr>
              <a:t>已知</a:t>
            </a:r>
          </a:p>
        </p:txBody>
      </p:sp>
      <p:graphicFrame>
        <p:nvGraphicFramePr>
          <p:cNvPr id="9626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4937612"/>
              </p:ext>
            </p:extLst>
          </p:nvPr>
        </p:nvGraphicFramePr>
        <p:xfrm>
          <a:off x="1981200" y="685800"/>
          <a:ext cx="355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13" name="Equation" r:id="rId5" imgW="323831" imgH="419249" progId="Equation.3">
                  <p:embed/>
                </p:oleObj>
              </mc:Choice>
              <mc:Fallback>
                <p:oleObj name="Equation" r:id="rId5" imgW="323831" imgH="41924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685800"/>
                        <a:ext cx="3556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6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0756026"/>
              </p:ext>
            </p:extLst>
          </p:nvPr>
        </p:nvGraphicFramePr>
        <p:xfrm>
          <a:off x="5937250" y="1268413"/>
          <a:ext cx="13970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14" name="Equation" r:id="rId7" imgW="1371600" imgH="933599" progId="Equation.3">
                  <p:embed/>
                </p:oleObj>
              </mc:Choice>
              <mc:Fallback>
                <p:oleObj name="Equation" r:id="rId7" imgW="1371600" imgH="93359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7250" y="1268413"/>
                        <a:ext cx="13970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6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0539240"/>
              </p:ext>
            </p:extLst>
          </p:nvPr>
        </p:nvGraphicFramePr>
        <p:xfrm>
          <a:off x="6426200" y="1295400"/>
          <a:ext cx="520700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15" name="Equation" r:id="rId9" imgW="504816" imgH="419249" progId="Equation.3">
                  <p:embed/>
                </p:oleObj>
              </mc:Choice>
              <mc:Fallback>
                <p:oleObj name="Equation" r:id="rId9" imgW="504816" imgH="41924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6200" y="1295400"/>
                        <a:ext cx="520700" cy="433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6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0028601"/>
              </p:ext>
            </p:extLst>
          </p:nvPr>
        </p:nvGraphicFramePr>
        <p:xfrm>
          <a:off x="7378700" y="1447800"/>
          <a:ext cx="622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16" name="Equation" r:id="rId11" imgW="590457" imgH="400162" progId="Equation.3">
                  <p:embed/>
                </p:oleObj>
              </mc:Choice>
              <mc:Fallback>
                <p:oleObj name="Equation" r:id="rId11" imgW="590457" imgH="40016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78700" y="1447800"/>
                        <a:ext cx="6223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266" name="Text Box 10"/>
          <p:cNvSpPr txBox="1">
            <a:spLocks noChangeArrowheads="1"/>
          </p:cNvSpPr>
          <p:nvPr/>
        </p:nvSpPr>
        <p:spPr bwMode="auto">
          <a:xfrm>
            <a:off x="381000" y="2147888"/>
            <a:ext cx="23860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令 </a:t>
            </a:r>
            <a:r>
              <a:rPr kumimoji="1" lang="en-US" altLang="zh-CN" b="1" i="1">
                <a:solidFill>
                  <a:schemeClr val="tx2"/>
                </a:solidFill>
                <a:latin typeface="+mn-lt"/>
                <a:ea typeface="+mn-ea"/>
              </a:rPr>
              <a:t>x</a:t>
            </a:r>
            <a:r>
              <a:rPr kumimoji="1" lang="en-US" altLang="zh-CN" b="1">
                <a:solidFill>
                  <a:schemeClr val="tx2"/>
                </a:solidFill>
                <a:latin typeface="+mn-lt"/>
                <a:ea typeface="+mn-ea"/>
              </a:rPr>
              <a:t> = 1</a:t>
            </a:r>
            <a:r>
              <a:rPr kumimoji="1" lang="en-US" altLang="zh-CN" b="1">
                <a:latin typeface="+mn-lt"/>
                <a:ea typeface="+mn-ea"/>
              </a:rPr>
              <a:t>, </a:t>
            </a:r>
            <a:r>
              <a:rPr kumimoji="1" lang="zh-CN" altLang="en-US" b="1">
                <a:latin typeface="+mn-lt"/>
                <a:ea typeface="+mn-ea"/>
              </a:rPr>
              <a:t>得</a:t>
            </a:r>
          </a:p>
        </p:txBody>
      </p:sp>
      <p:graphicFrame>
        <p:nvGraphicFramePr>
          <p:cNvPr id="96267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2845774"/>
              </p:ext>
            </p:extLst>
          </p:nvPr>
        </p:nvGraphicFramePr>
        <p:xfrm>
          <a:off x="1600200" y="2797175"/>
          <a:ext cx="200025" cy="250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17" name="Equation" r:id="rId13" imgW="161916" imgH="209624" progId="Equation.3">
                  <p:embed/>
                </p:oleObj>
              </mc:Choice>
              <mc:Fallback>
                <p:oleObj name="Equation" r:id="rId13" imgW="161916" imgH="2096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2797175"/>
                        <a:ext cx="200025" cy="250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6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3465045"/>
              </p:ext>
            </p:extLst>
          </p:nvPr>
        </p:nvGraphicFramePr>
        <p:xfrm>
          <a:off x="1954213" y="2413000"/>
          <a:ext cx="6129337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18" name="Equation" r:id="rId15" imgW="6105627" imgH="990526" progId="Equation.3">
                  <p:embed/>
                </p:oleObj>
              </mc:Choice>
              <mc:Fallback>
                <p:oleObj name="Equation" r:id="rId15" imgW="6105627" imgH="99052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4213" y="2413000"/>
                        <a:ext cx="6129337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69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6510921"/>
              </p:ext>
            </p:extLst>
          </p:nvPr>
        </p:nvGraphicFramePr>
        <p:xfrm>
          <a:off x="7366000" y="2095500"/>
          <a:ext cx="145415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19" name="Equation" r:id="rId17" imgW="1524149" imgH="390451" progId="Equation.3">
                  <p:embed/>
                </p:oleObj>
              </mc:Choice>
              <mc:Fallback>
                <p:oleObj name="Equation" r:id="rId17" imgW="1524149" imgH="39045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66000" y="2095500"/>
                        <a:ext cx="145415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270" name="Text Box 14"/>
          <p:cNvSpPr txBox="1">
            <a:spLocks noChangeArrowheads="1"/>
          </p:cNvSpPr>
          <p:nvPr/>
        </p:nvSpPr>
        <p:spPr bwMode="auto">
          <a:xfrm>
            <a:off x="381000" y="3352800"/>
            <a:ext cx="1524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由于</a:t>
            </a:r>
          </a:p>
        </p:txBody>
      </p:sp>
      <p:graphicFrame>
        <p:nvGraphicFramePr>
          <p:cNvPr id="96271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1245141"/>
              </p:ext>
            </p:extLst>
          </p:nvPr>
        </p:nvGraphicFramePr>
        <p:xfrm>
          <a:off x="1257300" y="3387725"/>
          <a:ext cx="21209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20" name="Equation" r:id="rId19" imgW="2095537" imgH="495263" progId="Equation.3">
                  <p:embed/>
                </p:oleObj>
              </mc:Choice>
              <mc:Fallback>
                <p:oleObj name="Equation" r:id="rId19" imgW="2095537" imgH="49526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7300" y="3387725"/>
                        <a:ext cx="21209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272" name="Text Box 16"/>
          <p:cNvSpPr txBox="1">
            <a:spLocks noChangeArrowheads="1"/>
          </p:cNvSpPr>
          <p:nvPr/>
        </p:nvSpPr>
        <p:spPr bwMode="auto">
          <a:xfrm>
            <a:off x="3352800" y="3367088"/>
            <a:ext cx="1066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欲使</a:t>
            </a:r>
          </a:p>
        </p:txBody>
      </p:sp>
      <p:graphicFrame>
        <p:nvGraphicFramePr>
          <p:cNvPr id="96273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1987674"/>
              </p:ext>
            </p:extLst>
          </p:nvPr>
        </p:nvGraphicFramePr>
        <p:xfrm>
          <a:off x="1987550" y="4141788"/>
          <a:ext cx="9144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21" name="Equation" r:id="rId21" imgW="885853" imgH="438001" progId="Equation.3">
                  <p:embed/>
                </p:oleObj>
              </mc:Choice>
              <mc:Fallback>
                <p:oleObj name="Equation" r:id="rId21" imgW="885853" imgH="4380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7550" y="4141788"/>
                        <a:ext cx="9144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74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4537565"/>
              </p:ext>
            </p:extLst>
          </p:nvPr>
        </p:nvGraphicFramePr>
        <p:xfrm>
          <a:off x="2976563" y="3886200"/>
          <a:ext cx="1366837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22" name="Equation" r:id="rId23" imgW="1380967" imgH="933599" progId="Equation.3">
                  <p:embed/>
                </p:oleObj>
              </mc:Choice>
              <mc:Fallback>
                <p:oleObj name="Equation" r:id="rId23" imgW="1380967" imgH="93359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6563" y="3886200"/>
                        <a:ext cx="1366837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75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3940949"/>
              </p:ext>
            </p:extLst>
          </p:nvPr>
        </p:nvGraphicFramePr>
        <p:xfrm>
          <a:off x="4381500" y="4071938"/>
          <a:ext cx="9525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23" name="Equation" r:id="rId25" imgW="923990" imgH="400162" progId="Equation.3">
                  <p:embed/>
                </p:oleObj>
              </mc:Choice>
              <mc:Fallback>
                <p:oleObj name="Equation" r:id="rId25" imgW="923990" imgH="40016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1500" y="4071938"/>
                        <a:ext cx="9525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276" name="Text Box 20"/>
          <p:cNvSpPr txBox="1">
            <a:spLocks noChangeArrowheads="1"/>
          </p:cNvSpPr>
          <p:nvPr/>
        </p:nvSpPr>
        <p:spPr bwMode="auto">
          <a:xfrm>
            <a:off x="381000" y="4862513"/>
            <a:ext cx="52911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 dirty="0">
                <a:latin typeface="+mn-lt"/>
                <a:ea typeface="+mn-ea"/>
              </a:rPr>
              <a:t>由计算可知当 </a:t>
            </a:r>
            <a:r>
              <a:rPr kumimoji="1" lang="en-US" altLang="zh-CN" b="1" i="1" dirty="0">
                <a:solidFill>
                  <a:srgbClr val="FF0066"/>
                </a:solidFill>
                <a:latin typeface="+mn-lt"/>
                <a:ea typeface="+mn-ea"/>
              </a:rPr>
              <a:t>n </a:t>
            </a:r>
            <a:r>
              <a:rPr kumimoji="1" lang="en-US" altLang="zh-CN" b="1" dirty="0">
                <a:solidFill>
                  <a:srgbClr val="FF0066"/>
                </a:solidFill>
                <a:latin typeface="+mn-lt"/>
                <a:ea typeface="+mn-ea"/>
              </a:rPr>
              <a:t>= 9 </a:t>
            </a:r>
            <a:r>
              <a:rPr kumimoji="1" lang="zh-CN" altLang="en-US" b="1" dirty="0">
                <a:latin typeface="+mn-lt"/>
                <a:ea typeface="+mn-ea"/>
              </a:rPr>
              <a:t>时上式成立</a:t>
            </a:r>
            <a:r>
              <a:rPr kumimoji="1" lang="en-US" altLang="zh-CN" b="1" dirty="0">
                <a:latin typeface="+mn-lt"/>
                <a:ea typeface="+mn-ea"/>
              </a:rPr>
              <a:t>,</a:t>
            </a:r>
          </a:p>
        </p:txBody>
      </p:sp>
      <p:sp>
        <p:nvSpPr>
          <p:cNvPr id="96277" name="Text Box 21"/>
          <p:cNvSpPr txBox="1">
            <a:spLocks noChangeArrowheads="1"/>
          </p:cNvSpPr>
          <p:nvPr/>
        </p:nvSpPr>
        <p:spPr bwMode="auto">
          <a:xfrm>
            <a:off x="5435600" y="4854575"/>
            <a:ext cx="106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因此</a:t>
            </a:r>
          </a:p>
        </p:txBody>
      </p:sp>
      <p:graphicFrame>
        <p:nvGraphicFramePr>
          <p:cNvPr id="96278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6823864"/>
              </p:ext>
            </p:extLst>
          </p:nvPr>
        </p:nvGraphicFramePr>
        <p:xfrm>
          <a:off x="1485900" y="5688013"/>
          <a:ext cx="1905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24" name="Equation" r:id="rId27" imgW="161916" imgH="209624" progId="Equation.3">
                  <p:embed/>
                </p:oleObj>
              </mc:Choice>
              <mc:Fallback>
                <p:oleObj name="Equation" r:id="rId27" imgW="161916" imgH="2096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5900" y="5688013"/>
                        <a:ext cx="1905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79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9135392"/>
              </p:ext>
            </p:extLst>
          </p:nvPr>
        </p:nvGraphicFramePr>
        <p:xfrm>
          <a:off x="1771650" y="5364163"/>
          <a:ext cx="29591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25" name="Equation" r:id="rId29" imgW="2933551" imgH="933599" progId="Equation.3">
                  <p:embed/>
                </p:oleObj>
              </mc:Choice>
              <mc:Fallback>
                <p:oleObj name="Equation" r:id="rId29" imgW="2933551" imgH="93359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1650" y="5364163"/>
                        <a:ext cx="29591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80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8013968"/>
              </p:ext>
            </p:extLst>
          </p:nvPr>
        </p:nvGraphicFramePr>
        <p:xfrm>
          <a:off x="4864100" y="5630863"/>
          <a:ext cx="16510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26" name="Equation" r:id="rId31" imgW="1619157" imgH="285638" progId="Equation.DSMT4">
                  <p:embed/>
                </p:oleObj>
              </mc:Choice>
              <mc:Fallback>
                <p:oleObj name="Equation" r:id="rId31" imgW="1619157" imgH="285638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4100" y="5630863"/>
                        <a:ext cx="16510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81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973055"/>
              </p:ext>
            </p:extLst>
          </p:nvPr>
        </p:nvGraphicFramePr>
        <p:xfrm>
          <a:off x="1519238" y="1384300"/>
          <a:ext cx="34925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27" name="Equation" r:id="rId33" imgW="323831" imgH="419249" progId="Equation.3">
                  <p:embed/>
                </p:oleObj>
              </mc:Choice>
              <mc:Fallback>
                <p:oleObj name="Equation" r:id="rId33" imgW="323831" imgH="41924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9238" y="1384300"/>
                        <a:ext cx="34925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82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0939325"/>
              </p:ext>
            </p:extLst>
          </p:nvPr>
        </p:nvGraphicFramePr>
        <p:xfrm>
          <a:off x="1930400" y="1533525"/>
          <a:ext cx="423863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28" name="Equation" r:id="rId35" imgW="400106" imgH="276262" progId="Equation.3">
                  <p:embed/>
                </p:oleObj>
              </mc:Choice>
              <mc:Fallback>
                <p:oleObj name="Equation" r:id="rId35" imgW="400106" imgH="27626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0400" y="1533525"/>
                        <a:ext cx="423863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83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7117091"/>
              </p:ext>
            </p:extLst>
          </p:nvPr>
        </p:nvGraphicFramePr>
        <p:xfrm>
          <a:off x="2438400" y="1609725"/>
          <a:ext cx="485775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29" name="Equation" r:id="rId37" imgW="466679" imgH="228712" progId="Equation.3">
                  <p:embed/>
                </p:oleObj>
              </mc:Choice>
              <mc:Fallback>
                <p:oleObj name="Equation" r:id="rId37" imgW="466679" imgH="2287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609725"/>
                        <a:ext cx="485775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84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2853307"/>
              </p:ext>
            </p:extLst>
          </p:nvPr>
        </p:nvGraphicFramePr>
        <p:xfrm>
          <a:off x="3733800" y="1203325"/>
          <a:ext cx="6731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30" name="Equation" r:id="rId39" imgW="657364" imgH="990526" progId="Equation.3">
                  <p:embed/>
                </p:oleObj>
              </mc:Choice>
              <mc:Fallback>
                <p:oleObj name="Equation" r:id="rId39" imgW="657364" imgH="99052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1203325"/>
                        <a:ext cx="6731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85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3656457"/>
              </p:ext>
            </p:extLst>
          </p:nvPr>
        </p:nvGraphicFramePr>
        <p:xfrm>
          <a:off x="4495800" y="1603375"/>
          <a:ext cx="598488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31" name="Equation" r:id="rId41" imgW="581090" imgH="209624" progId="Equation.3">
                  <p:embed/>
                </p:oleObj>
              </mc:Choice>
              <mc:Fallback>
                <p:oleObj name="Equation" r:id="rId41" imgW="581090" imgH="2096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1603375"/>
                        <a:ext cx="598488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86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0565180"/>
              </p:ext>
            </p:extLst>
          </p:nvPr>
        </p:nvGraphicFramePr>
        <p:xfrm>
          <a:off x="5181600" y="1206500"/>
          <a:ext cx="6858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32" name="Equation" r:id="rId43" imgW="666731" imgH="990526" progId="Equation.3">
                  <p:embed/>
                </p:oleObj>
              </mc:Choice>
              <mc:Fallback>
                <p:oleObj name="Equation" r:id="rId43" imgW="666731" imgH="99052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1206500"/>
                        <a:ext cx="6858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87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1946758"/>
              </p:ext>
            </p:extLst>
          </p:nvPr>
        </p:nvGraphicFramePr>
        <p:xfrm>
          <a:off x="2971800" y="1193800"/>
          <a:ext cx="6858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33" name="Equation" r:id="rId45" imgW="666731" imgH="990526" progId="Equation.3">
                  <p:embed/>
                </p:oleObj>
              </mc:Choice>
              <mc:Fallback>
                <p:oleObj name="Equation" r:id="rId45" imgW="666731" imgH="99052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1193800"/>
                        <a:ext cx="6858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288" name="Text Box 32"/>
          <p:cNvSpPr txBox="1">
            <a:spLocks noChangeArrowheads="1"/>
          </p:cNvSpPr>
          <p:nvPr/>
        </p:nvSpPr>
        <p:spPr bwMode="auto">
          <a:xfrm>
            <a:off x="2330450" y="700088"/>
            <a:ext cx="3124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的麦克劳林公式为</a:t>
            </a:r>
          </a:p>
        </p:txBody>
      </p:sp>
      <p:sp>
        <p:nvSpPr>
          <p:cNvPr id="96289" name="Line 33"/>
          <p:cNvSpPr>
            <a:spLocks noChangeShapeType="1"/>
          </p:cNvSpPr>
          <p:nvPr/>
        </p:nvSpPr>
        <p:spPr bwMode="auto">
          <a:xfrm>
            <a:off x="5181600" y="3429000"/>
            <a:ext cx="11430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 b="1"/>
          </a:p>
        </p:txBody>
      </p:sp>
      <p:sp>
        <p:nvSpPr>
          <p:cNvPr id="34" name="AutoShape 6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6035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</a:rPr>
              <a:t>下页</a:t>
            </a:r>
          </a:p>
        </p:txBody>
      </p:sp>
    </p:spTree>
    <p:extLst>
      <p:ext uri="{BB962C8B-B14F-4D97-AF65-F5344CB8AC3E}">
        <p14:creationId xmlns:p14="http://schemas.microsoft.com/office/powerpoint/2010/main" val="5964544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62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6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62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6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96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96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6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96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96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96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96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96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96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96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96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96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96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96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96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96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96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96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96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96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96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96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96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96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96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61" grpId="0" build="p" autoUpdateAnimBg="0"/>
      <p:bldP spid="96266" grpId="0" autoUpdateAnimBg="0"/>
      <p:bldP spid="96270" grpId="0" autoUpdateAnimBg="0"/>
      <p:bldP spid="96272" grpId="0" autoUpdateAnimBg="0"/>
      <p:bldP spid="96276" grpId="0" autoUpdateAnimBg="0"/>
      <p:bldP spid="96277" grpId="0" autoUpdateAnimBg="0"/>
      <p:bldP spid="96288" grpId="0" build="p" autoUpdateAnimBg="0" advAuto="0"/>
      <p:bldP spid="96289" grpId="0" animBg="1"/>
      <p:bldP spid="34" grpId="0" animBg="1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539750" y="457200"/>
            <a:ext cx="631825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2800" b="1" dirty="0" smtClean="0">
                <a:solidFill>
                  <a:srgbClr val="0000FF"/>
                </a:solidFill>
                <a:latin typeface="+mn-lt"/>
                <a:ea typeface="+mn-ea"/>
              </a:rPr>
              <a:t>说明</a:t>
            </a:r>
            <a:r>
              <a:rPr lang="en-US" altLang="zh-CN" sz="2800" b="1" dirty="0" smtClean="0">
                <a:solidFill>
                  <a:srgbClr val="0000FF"/>
                </a:solidFill>
                <a:latin typeface="+mn-lt"/>
                <a:ea typeface="+mn-ea"/>
              </a:rPr>
              <a:t>: </a:t>
            </a:r>
            <a:r>
              <a:rPr lang="zh-CN" altLang="en-US" sz="2800" b="1" dirty="0" smtClean="0">
                <a:solidFill>
                  <a:schemeClr val="tx1"/>
                </a:solidFill>
                <a:latin typeface="+mn-lt"/>
                <a:ea typeface="+mn-ea"/>
              </a:rPr>
              <a:t>注意舍入误差对计算结果的影响</a:t>
            </a:r>
            <a:r>
              <a:rPr lang="en-US" altLang="zh-CN" sz="2800" b="1" dirty="0" smtClean="0">
                <a:solidFill>
                  <a:schemeClr val="tx1"/>
                </a:solidFill>
                <a:latin typeface="+mn-lt"/>
                <a:ea typeface="+mn-ea"/>
              </a:rPr>
              <a:t>.</a:t>
            </a:r>
          </a:p>
        </p:txBody>
      </p:sp>
      <p:sp>
        <p:nvSpPr>
          <p:cNvPr id="97283" name="Text Box 3"/>
          <p:cNvSpPr txBox="1">
            <a:spLocks noChangeArrowheads="1"/>
          </p:cNvSpPr>
          <p:nvPr/>
        </p:nvSpPr>
        <p:spPr bwMode="auto">
          <a:xfrm>
            <a:off x="914400" y="1157288"/>
            <a:ext cx="11350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本例</a:t>
            </a:r>
          </a:p>
        </p:txBody>
      </p:sp>
      <p:sp>
        <p:nvSpPr>
          <p:cNvPr id="97284" name="Text Box 4"/>
          <p:cNvSpPr txBox="1">
            <a:spLocks noChangeArrowheads="1"/>
          </p:cNvSpPr>
          <p:nvPr/>
        </p:nvSpPr>
        <p:spPr bwMode="auto">
          <a:xfrm>
            <a:off x="457200" y="2057400"/>
            <a:ext cx="68357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若每项四舍五入到小数点后 </a:t>
            </a:r>
            <a:r>
              <a:rPr kumimoji="1" lang="en-US" altLang="zh-CN" b="1">
                <a:latin typeface="+mn-lt"/>
                <a:ea typeface="+mn-ea"/>
              </a:rPr>
              <a:t>6 </a:t>
            </a:r>
            <a:r>
              <a:rPr kumimoji="1" lang="zh-CN" altLang="en-US" b="1">
                <a:latin typeface="+mn-lt"/>
                <a:ea typeface="+mn-ea"/>
              </a:rPr>
              <a:t>位</a:t>
            </a:r>
            <a:r>
              <a:rPr kumimoji="1" lang="en-US" altLang="zh-CN" b="1">
                <a:latin typeface="+mn-lt"/>
                <a:ea typeface="+mn-ea"/>
              </a:rPr>
              <a:t>,</a:t>
            </a:r>
            <a:r>
              <a:rPr kumimoji="1" lang="zh-CN" altLang="en-US" b="1">
                <a:latin typeface="+mn-lt"/>
                <a:ea typeface="+mn-ea"/>
              </a:rPr>
              <a:t>则 </a:t>
            </a:r>
          </a:p>
        </p:txBody>
      </p:sp>
      <p:sp>
        <p:nvSpPr>
          <p:cNvPr id="97285" name="Text Box 5"/>
          <p:cNvSpPr txBox="1">
            <a:spLocks noChangeArrowheads="1"/>
          </p:cNvSpPr>
          <p:nvPr/>
        </p:nvSpPr>
        <p:spPr bwMode="auto">
          <a:xfrm>
            <a:off x="1146175" y="2743200"/>
            <a:ext cx="42767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各项舍入误差之和不超过</a:t>
            </a:r>
          </a:p>
        </p:txBody>
      </p:sp>
      <p:graphicFrame>
        <p:nvGraphicFramePr>
          <p:cNvPr id="9728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0161255"/>
              </p:ext>
            </p:extLst>
          </p:nvPr>
        </p:nvGraphicFramePr>
        <p:xfrm>
          <a:off x="5321300" y="2751138"/>
          <a:ext cx="19431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1" name="Equation" r:id="rId3" imgW="1914553" imgH="466799" progId="Equation.DSMT4">
                  <p:embed/>
                </p:oleObj>
              </mc:Choice>
              <mc:Fallback>
                <p:oleObj name="Equation" r:id="rId3" imgW="1914553" imgH="46679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21300" y="2751138"/>
                        <a:ext cx="19431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287" name="Text Box 7"/>
          <p:cNvSpPr txBox="1">
            <a:spLocks noChangeArrowheads="1"/>
          </p:cNvSpPr>
          <p:nvPr/>
        </p:nvSpPr>
        <p:spPr bwMode="auto">
          <a:xfrm>
            <a:off x="1154113" y="3443288"/>
            <a:ext cx="22748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总误差限为</a:t>
            </a:r>
          </a:p>
        </p:txBody>
      </p:sp>
      <p:graphicFrame>
        <p:nvGraphicFramePr>
          <p:cNvPr id="9728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6813027"/>
              </p:ext>
            </p:extLst>
          </p:nvPr>
        </p:nvGraphicFramePr>
        <p:xfrm>
          <a:off x="3200400" y="3492500"/>
          <a:ext cx="19177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2" name="Equation" r:id="rId5" imgW="1886117" imgH="400162" progId="Equation.3">
                  <p:embed/>
                </p:oleObj>
              </mc:Choice>
              <mc:Fallback>
                <p:oleObj name="Equation" r:id="rId5" imgW="1886117" imgH="40016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3492500"/>
                        <a:ext cx="19177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8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8912329"/>
              </p:ext>
            </p:extLst>
          </p:nvPr>
        </p:nvGraphicFramePr>
        <p:xfrm>
          <a:off x="5145088" y="3509963"/>
          <a:ext cx="939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3" name="Equation" r:id="rId7" imgW="914288" imgH="400162" progId="Equation.3">
                  <p:embed/>
                </p:oleObj>
              </mc:Choice>
              <mc:Fallback>
                <p:oleObj name="Equation" r:id="rId7" imgW="914288" imgH="40016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5088" y="3509963"/>
                        <a:ext cx="9398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9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4107385"/>
              </p:ext>
            </p:extLst>
          </p:nvPr>
        </p:nvGraphicFramePr>
        <p:xfrm>
          <a:off x="6122988" y="3492500"/>
          <a:ext cx="1422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4" name="Equation" r:id="rId9" imgW="1390669" imgH="400162" progId="Equation.3">
                  <p:embed/>
                </p:oleObj>
              </mc:Choice>
              <mc:Fallback>
                <p:oleObj name="Equation" r:id="rId9" imgW="1390669" imgH="40016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2988" y="3492500"/>
                        <a:ext cx="14224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291" name="Text Box 11"/>
          <p:cNvSpPr txBox="1">
            <a:spLocks noChangeArrowheads="1"/>
          </p:cNvSpPr>
          <p:nvPr/>
        </p:nvSpPr>
        <p:spPr bwMode="auto">
          <a:xfrm>
            <a:off x="457200" y="4191000"/>
            <a:ext cx="6400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 dirty="0">
                <a:latin typeface="+mn-lt"/>
                <a:ea typeface="+mn-ea"/>
              </a:rPr>
              <a:t>这时得到的近似值</a:t>
            </a:r>
            <a:r>
              <a:rPr kumimoji="1" lang="zh-CN" altLang="en-US" b="1" dirty="0">
                <a:solidFill>
                  <a:srgbClr val="FF0066"/>
                </a:solidFill>
                <a:latin typeface="+mn-lt"/>
                <a:ea typeface="+mn-ea"/>
              </a:rPr>
              <a:t>不能保证</a:t>
            </a:r>
            <a:r>
              <a:rPr kumimoji="1" lang="zh-CN" altLang="en-US" b="1" dirty="0">
                <a:latin typeface="+mn-lt"/>
                <a:ea typeface="+mn-ea"/>
              </a:rPr>
              <a:t>误差不超过</a:t>
            </a:r>
          </a:p>
        </p:txBody>
      </p:sp>
      <p:graphicFrame>
        <p:nvGraphicFramePr>
          <p:cNvPr id="9729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4479081"/>
              </p:ext>
            </p:extLst>
          </p:nvPr>
        </p:nvGraphicFramePr>
        <p:xfrm>
          <a:off x="6711950" y="4206875"/>
          <a:ext cx="7112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5" name="Equation" r:id="rId11" imgW="685800" imgH="419249" progId="Equation.DSMT4">
                  <p:embed/>
                </p:oleObj>
              </mc:Choice>
              <mc:Fallback>
                <p:oleObj name="Equation" r:id="rId11" imgW="685800" imgH="41924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1950" y="4206875"/>
                        <a:ext cx="7112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293" name="Text Box 13"/>
          <p:cNvSpPr txBox="1">
            <a:spLocks noChangeArrowheads="1"/>
          </p:cNvSpPr>
          <p:nvPr/>
        </p:nvSpPr>
        <p:spPr bwMode="auto">
          <a:xfrm>
            <a:off x="457200" y="5029200"/>
            <a:ext cx="74088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 dirty="0">
                <a:latin typeface="+mn-lt"/>
                <a:ea typeface="+mn-ea"/>
              </a:rPr>
              <a:t>因此</a:t>
            </a:r>
            <a:r>
              <a:rPr kumimoji="1" lang="zh-CN" altLang="en-US" b="1" dirty="0">
                <a:solidFill>
                  <a:srgbClr val="0000FF"/>
                </a:solidFill>
                <a:latin typeface="+mn-lt"/>
                <a:ea typeface="+mn-ea"/>
              </a:rPr>
              <a:t>计算时中间结果应比精度要求多取一位</a:t>
            </a:r>
            <a:r>
              <a:rPr kumimoji="1" lang="en-US" altLang="zh-CN" b="1" dirty="0">
                <a:latin typeface="+mn-lt"/>
                <a:ea typeface="+mn-ea"/>
              </a:rPr>
              <a:t>.</a:t>
            </a:r>
          </a:p>
        </p:txBody>
      </p:sp>
      <p:grpSp>
        <p:nvGrpSpPr>
          <p:cNvPr id="97294" name="Group 14"/>
          <p:cNvGrpSpPr>
            <a:grpSpLocks/>
          </p:cNvGrpSpPr>
          <p:nvPr/>
        </p:nvGrpSpPr>
        <p:grpSpPr bwMode="auto">
          <a:xfrm>
            <a:off x="1911350" y="1016000"/>
            <a:ext cx="3257550" cy="965200"/>
            <a:chOff x="1204" y="640"/>
            <a:chExt cx="2052" cy="608"/>
          </a:xfrm>
        </p:grpSpPr>
        <p:graphicFrame>
          <p:nvGraphicFramePr>
            <p:cNvPr id="24592" name="Object 15"/>
            <p:cNvGraphicFramePr>
              <a:graphicFrameLocks noChangeAspect="1"/>
            </p:cNvGraphicFramePr>
            <p:nvPr/>
          </p:nvGraphicFramePr>
          <p:xfrm>
            <a:off x="1204" y="856"/>
            <a:ext cx="120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36" name="Equation" r:id="rId13" imgW="161916" imgH="209624" progId="Equation.3">
                    <p:embed/>
                  </p:oleObj>
                </mc:Choice>
                <mc:Fallback>
                  <p:oleObj name="Equation" r:id="rId13" imgW="161916" imgH="20962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4" y="856"/>
                          <a:ext cx="120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93" name="Object 16"/>
            <p:cNvGraphicFramePr>
              <a:graphicFrameLocks noChangeAspect="1"/>
            </p:cNvGraphicFramePr>
            <p:nvPr/>
          </p:nvGraphicFramePr>
          <p:xfrm>
            <a:off x="1392" y="640"/>
            <a:ext cx="1864" cy="6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37" name="Equation" r:id="rId15" imgW="2933551" imgH="933599" progId="Equation.3">
                    <p:embed/>
                  </p:oleObj>
                </mc:Choice>
                <mc:Fallback>
                  <p:oleObj name="Equation" r:id="rId15" imgW="2933551" imgH="93359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2" y="640"/>
                          <a:ext cx="1864" cy="6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8" name="AutoShape 6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6035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</a:rPr>
              <a:t>下页</a:t>
            </a:r>
          </a:p>
        </p:txBody>
      </p:sp>
    </p:spTree>
    <p:extLst>
      <p:ext uri="{BB962C8B-B14F-4D97-AF65-F5344CB8AC3E}">
        <p14:creationId xmlns:p14="http://schemas.microsoft.com/office/powerpoint/2010/main" val="24015383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7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7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7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7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7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7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97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97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97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97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97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97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3" grpId="0" autoUpdateAnimBg="0"/>
      <p:bldP spid="97284" grpId="0" autoUpdateAnimBg="0"/>
      <p:bldP spid="97285" grpId="0" autoUpdateAnimBg="0"/>
      <p:bldP spid="97287" grpId="0" autoUpdateAnimBg="0"/>
      <p:bldP spid="97291" grpId="0" build="p" autoUpdateAnimBg="0"/>
      <p:bldP spid="97293" grpId="0" autoUpdateAnimBg="0"/>
      <p:bldP spid="18" grpId="0" animBg="1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739080" y="439738"/>
            <a:ext cx="3352800" cy="533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2800" b="1" dirty="0" smtClean="0">
                <a:solidFill>
                  <a:srgbClr val="FF0000"/>
                </a:solidFill>
                <a:latin typeface="+mn-lt"/>
                <a:ea typeface="+mn-ea"/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latin typeface="+mn-lt"/>
                <a:ea typeface="+mn-ea"/>
              </a:rPr>
              <a:t>2. </a:t>
            </a:r>
            <a:r>
              <a:rPr lang="zh-CN" altLang="en-US" sz="2800" b="1" dirty="0" smtClean="0">
                <a:solidFill>
                  <a:schemeClr val="tx1"/>
                </a:solidFill>
                <a:latin typeface="+mn-lt"/>
                <a:ea typeface="+mn-ea"/>
              </a:rPr>
              <a:t>用近似公式</a:t>
            </a:r>
          </a:p>
        </p:txBody>
      </p:sp>
      <p:graphicFrame>
        <p:nvGraphicFramePr>
          <p:cNvPr id="2560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3172662"/>
              </p:ext>
            </p:extLst>
          </p:nvPr>
        </p:nvGraphicFramePr>
        <p:xfrm>
          <a:off x="3425130" y="152400"/>
          <a:ext cx="20066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8" name="Equation" r:id="rId3" imgW="1981126" imgH="1009613" progId="Equation.3">
                  <p:embed/>
                </p:oleObj>
              </mc:Choice>
              <mc:Fallback>
                <p:oleObj name="Equation" r:id="rId3" imgW="1981126" imgH="10096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5130" y="152400"/>
                        <a:ext cx="2006600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5434905" y="436563"/>
            <a:ext cx="34575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计算 </a:t>
            </a:r>
            <a:r>
              <a:rPr kumimoji="1" lang="en-US" altLang="zh-CN" b="1">
                <a:latin typeface="+mn-lt"/>
                <a:ea typeface="+mn-ea"/>
              </a:rPr>
              <a:t>cos </a:t>
            </a:r>
            <a:r>
              <a:rPr kumimoji="1" lang="en-US" altLang="zh-CN" b="1" i="1">
                <a:latin typeface="+mn-lt"/>
                <a:ea typeface="+mn-ea"/>
              </a:rPr>
              <a:t>x</a:t>
            </a:r>
            <a:r>
              <a:rPr kumimoji="1" lang="en-US" altLang="zh-CN" b="1">
                <a:latin typeface="+mn-lt"/>
                <a:ea typeface="+mn-ea"/>
              </a:rPr>
              <a:t> </a:t>
            </a:r>
            <a:r>
              <a:rPr kumimoji="1" lang="zh-CN" altLang="en-US" b="1">
                <a:latin typeface="+mn-lt"/>
                <a:ea typeface="+mn-ea"/>
              </a:rPr>
              <a:t>的近似值</a:t>
            </a:r>
            <a:r>
              <a:rPr kumimoji="1" lang="en-US" altLang="zh-CN" b="1">
                <a:latin typeface="+mn-lt"/>
                <a:ea typeface="+mn-ea"/>
              </a:rPr>
              <a:t>,</a:t>
            </a:r>
          </a:p>
        </p:txBody>
      </p:sp>
      <p:sp>
        <p:nvSpPr>
          <p:cNvPr id="26631" name="Text Box 7"/>
          <p:cNvSpPr txBox="1">
            <a:spLocks noChangeArrowheads="1"/>
          </p:cNvSpPr>
          <p:nvPr/>
        </p:nvSpPr>
        <p:spPr bwMode="auto">
          <a:xfrm>
            <a:off x="434280" y="1157288"/>
            <a:ext cx="6477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 dirty="0">
                <a:latin typeface="+mn-lt"/>
                <a:ea typeface="+mn-ea"/>
              </a:rPr>
              <a:t>使其精确到 </a:t>
            </a:r>
            <a:r>
              <a:rPr kumimoji="1" lang="en-US" altLang="zh-CN" b="1" dirty="0">
                <a:solidFill>
                  <a:srgbClr val="C00000"/>
                </a:solidFill>
                <a:latin typeface="+mn-lt"/>
                <a:ea typeface="+mn-ea"/>
              </a:rPr>
              <a:t>0.005</a:t>
            </a:r>
            <a:r>
              <a:rPr kumimoji="1" lang="en-US" altLang="zh-CN" b="1" dirty="0">
                <a:latin typeface="+mn-lt"/>
                <a:ea typeface="+mn-ea"/>
              </a:rPr>
              <a:t>, </a:t>
            </a:r>
            <a:r>
              <a:rPr kumimoji="1" lang="zh-CN" altLang="en-US" b="1" dirty="0">
                <a:latin typeface="+mn-lt"/>
                <a:ea typeface="+mn-ea"/>
              </a:rPr>
              <a:t>试确定 </a:t>
            </a:r>
            <a:r>
              <a:rPr kumimoji="1" lang="en-US" altLang="zh-CN" b="1" i="1" dirty="0">
                <a:latin typeface="+mn-lt"/>
                <a:ea typeface="+mn-ea"/>
              </a:rPr>
              <a:t>x</a:t>
            </a:r>
            <a:r>
              <a:rPr kumimoji="1" lang="en-US" altLang="zh-CN" b="1" dirty="0">
                <a:latin typeface="+mn-lt"/>
                <a:ea typeface="+mn-ea"/>
              </a:rPr>
              <a:t> </a:t>
            </a:r>
            <a:r>
              <a:rPr kumimoji="1" lang="zh-CN" altLang="en-US" b="1" dirty="0">
                <a:latin typeface="+mn-lt"/>
                <a:ea typeface="+mn-ea"/>
              </a:rPr>
              <a:t>的适用范围</a:t>
            </a:r>
            <a:r>
              <a:rPr kumimoji="1" lang="en-US" altLang="zh-CN" b="1" dirty="0">
                <a:latin typeface="+mn-lt"/>
                <a:ea typeface="+mn-ea"/>
              </a:rPr>
              <a:t>.</a:t>
            </a:r>
          </a:p>
        </p:txBody>
      </p:sp>
      <p:sp>
        <p:nvSpPr>
          <p:cNvPr id="26634" name="Text Box 10"/>
          <p:cNvSpPr txBox="1">
            <a:spLocks noChangeArrowheads="1"/>
          </p:cNvSpPr>
          <p:nvPr/>
        </p:nvSpPr>
        <p:spPr bwMode="auto">
          <a:xfrm>
            <a:off x="739080" y="1766888"/>
            <a:ext cx="34988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 dirty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</a:rPr>
              <a:t>解</a:t>
            </a:r>
            <a:r>
              <a:rPr kumimoji="1" lang="en-US" altLang="zh-CN" b="1" dirty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</a:rPr>
              <a:t>: </a:t>
            </a:r>
            <a:r>
              <a:rPr kumimoji="1" lang="zh-CN" altLang="en-US" b="1" dirty="0">
                <a:latin typeface="+mn-lt"/>
                <a:ea typeface="+mn-ea"/>
              </a:rPr>
              <a:t>近似公式的误差</a:t>
            </a:r>
            <a:endParaRPr kumimoji="1" lang="zh-CN" altLang="en-US" b="1" dirty="0">
              <a:solidFill>
                <a:schemeClr val="tx2"/>
              </a:solidFill>
              <a:latin typeface="+mn-lt"/>
              <a:ea typeface="+mn-ea"/>
            </a:endParaRPr>
          </a:p>
        </p:txBody>
      </p:sp>
      <p:graphicFrame>
        <p:nvGraphicFramePr>
          <p:cNvPr id="26651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7651862"/>
              </p:ext>
            </p:extLst>
          </p:nvPr>
        </p:nvGraphicFramePr>
        <p:xfrm>
          <a:off x="2021780" y="2324100"/>
          <a:ext cx="3440113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9" name="Equation" r:id="rId5" imgW="3409931" imgH="1076251" progId="Equation.3">
                  <p:embed/>
                </p:oleObj>
              </mc:Choice>
              <mc:Fallback>
                <p:oleObj name="Equation" r:id="rId5" imgW="3409931" imgH="107625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1780" y="2324100"/>
                        <a:ext cx="3440113" cy="110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52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0302251"/>
              </p:ext>
            </p:extLst>
          </p:nvPr>
        </p:nvGraphicFramePr>
        <p:xfrm>
          <a:off x="5539680" y="2286000"/>
          <a:ext cx="11049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50" name="Equation" r:id="rId7" imgW="1076204" imgH="962062" progId="Equation.3">
                  <p:embed/>
                </p:oleObj>
              </mc:Choice>
              <mc:Fallback>
                <p:oleObj name="Equation" r:id="rId7" imgW="1076204" imgH="96206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39680" y="2286000"/>
                        <a:ext cx="11049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53" name="Text Box 29"/>
          <p:cNvSpPr txBox="1">
            <a:spLocks noChangeArrowheads="1"/>
          </p:cNvSpPr>
          <p:nvPr/>
        </p:nvSpPr>
        <p:spPr bwMode="auto">
          <a:xfrm>
            <a:off x="739080" y="3687763"/>
            <a:ext cx="838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 dirty="0">
                <a:latin typeface="+mn-lt"/>
                <a:ea typeface="+mn-ea"/>
              </a:rPr>
              <a:t>令</a:t>
            </a:r>
          </a:p>
        </p:txBody>
      </p:sp>
      <p:graphicFrame>
        <p:nvGraphicFramePr>
          <p:cNvPr id="26654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0626559"/>
              </p:ext>
            </p:extLst>
          </p:nvPr>
        </p:nvGraphicFramePr>
        <p:xfrm>
          <a:off x="2034480" y="3352800"/>
          <a:ext cx="2030413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51" name="Equation" r:id="rId9" imgW="2000194" imgH="962062" progId="Equation.3">
                  <p:embed/>
                </p:oleObj>
              </mc:Choice>
              <mc:Fallback>
                <p:oleObj name="Equation" r:id="rId9" imgW="2000194" imgH="96206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4480" y="3352800"/>
                        <a:ext cx="2030413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56" name="Text Box 32"/>
          <p:cNvSpPr txBox="1">
            <a:spLocks noChangeArrowheads="1"/>
          </p:cNvSpPr>
          <p:nvPr/>
        </p:nvSpPr>
        <p:spPr bwMode="auto">
          <a:xfrm>
            <a:off x="739080" y="4492028"/>
            <a:ext cx="1371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 dirty="0">
                <a:latin typeface="+mn-lt"/>
                <a:ea typeface="+mn-ea"/>
              </a:rPr>
              <a:t>解得</a:t>
            </a:r>
          </a:p>
        </p:txBody>
      </p:sp>
      <p:graphicFrame>
        <p:nvGraphicFramePr>
          <p:cNvPr id="26657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4247001"/>
              </p:ext>
            </p:extLst>
          </p:nvPr>
        </p:nvGraphicFramePr>
        <p:xfrm>
          <a:off x="2212280" y="4529138"/>
          <a:ext cx="1651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52" name="Equation" r:id="rId11" imgW="1619157" imgH="438001" progId="Equation.3">
                  <p:embed/>
                </p:oleObj>
              </mc:Choice>
              <mc:Fallback>
                <p:oleObj name="Equation" r:id="rId11" imgW="1619157" imgH="4380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2280" y="4529138"/>
                        <a:ext cx="16510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58" name="Text Box 34"/>
          <p:cNvSpPr txBox="1">
            <a:spLocks noChangeArrowheads="1"/>
          </p:cNvSpPr>
          <p:nvPr/>
        </p:nvSpPr>
        <p:spPr bwMode="auto">
          <a:xfrm>
            <a:off x="739080" y="5105400"/>
            <a:ext cx="1143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即当</a:t>
            </a:r>
          </a:p>
        </p:txBody>
      </p:sp>
      <p:graphicFrame>
        <p:nvGraphicFramePr>
          <p:cNvPr id="26659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8012559"/>
              </p:ext>
            </p:extLst>
          </p:nvPr>
        </p:nvGraphicFramePr>
        <p:xfrm>
          <a:off x="1729680" y="5151438"/>
          <a:ext cx="1651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53" name="Equation" r:id="rId13" imgW="1619157" imgH="438001" progId="Equation.3">
                  <p:embed/>
                </p:oleObj>
              </mc:Choice>
              <mc:Fallback>
                <p:oleObj name="Equation" r:id="rId13" imgW="1619157" imgH="4380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9680" y="5151438"/>
                        <a:ext cx="16510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60" name="Text Box 36"/>
          <p:cNvSpPr txBox="1">
            <a:spLocks noChangeArrowheads="1"/>
          </p:cNvSpPr>
          <p:nvPr/>
        </p:nvSpPr>
        <p:spPr bwMode="auto">
          <a:xfrm>
            <a:off x="3406080" y="5110163"/>
            <a:ext cx="5486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时</a:t>
            </a:r>
            <a:r>
              <a:rPr kumimoji="1" lang="en-US" altLang="zh-CN" b="1">
                <a:latin typeface="+mn-lt"/>
                <a:ea typeface="+mn-ea"/>
              </a:rPr>
              <a:t>, </a:t>
            </a:r>
            <a:r>
              <a:rPr kumimoji="1" lang="zh-CN" altLang="en-US" b="1">
                <a:latin typeface="+mn-lt"/>
                <a:ea typeface="+mn-ea"/>
              </a:rPr>
              <a:t>由给定的近似公式计算的结果</a:t>
            </a:r>
          </a:p>
        </p:txBody>
      </p:sp>
      <p:sp>
        <p:nvSpPr>
          <p:cNvPr id="26661" name="Text Box 37"/>
          <p:cNvSpPr txBox="1">
            <a:spLocks noChangeArrowheads="1"/>
          </p:cNvSpPr>
          <p:nvPr/>
        </p:nvSpPr>
        <p:spPr bwMode="auto">
          <a:xfrm>
            <a:off x="434280" y="5699125"/>
            <a:ext cx="2895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 dirty="0">
                <a:latin typeface="+mn-lt"/>
                <a:ea typeface="+mn-ea"/>
              </a:rPr>
              <a:t>能准确到 </a:t>
            </a:r>
            <a:r>
              <a:rPr kumimoji="1" lang="en-US" altLang="zh-CN" b="1" dirty="0">
                <a:solidFill>
                  <a:srgbClr val="C00000"/>
                </a:solidFill>
                <a:latin typeface="+mn-lt"/>
                <a:ea typeface="+mn-ea"/>
              </a:rPr>
              <a:t>0.005</a:t>
            </a:r>
            <a:r>
              <a:rPr kumimoji="1" lang="en-US" altLang="zh-CN" b="1" dirty="0">
                <a:latin typeface="+mn-lt"/>
                <a:ea typeface="+mn-ea"/>
              </a:rPr>
              <a:t>.</a:t>
            </a:r>
          </a:p>
        </p:txBody>
      </p:sp>
      <p:sp>
        <p:nvSpPr>
          <p:cNvPr id="18" name="AutoShape 6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6035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</a:rPr>
              <a:t>下页</a:t>
            </a:r>
          </a:p>
        </p:txBody>
      </p:sp>
    </p:spTree>
    <p:extLst>
      <p:ext uri="{BB962C8B-B14F-4D97-AF65-F5344CB8AC3E}">
        <p14:creationId xmlns:p14="http://schemas.microsoft.com/office/powerpoint/2010/main" val="20721737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6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6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6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6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6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6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6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6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6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6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6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6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31" grpId="0" build="p" autoUpdateAnimBg="0"/>
      <p:bldP spid="26634" grpId="0" build="p" autoUpdateAnimBg="0"/>
      <p:bldP spid="26653" grpId="0" autoUpdateAnimBg="0"/>
      <p:bldP spid="26656" grpId="0" autoUpdateAnimBg="0"/>
      <p:bldP spid="26658" grpId="0" autoUpdateAnimBg="0"/>
      <p:bldP spid="26660" grpId="0" autoUpdateAnimBg="0"/>
      <p:bldP spid="26661" grpId="0" autoUpdateAnimBg="0"/>
      <p:bldP spid="18" grpId="0" animBg="1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762000" y="228600"/>
            <a:ext cx="441960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sz="2800" b="1" smtClean="0">
                <a:latin typeface="+mn-lt"/>
                <a:ea typeface="+mn-ea"/>
              </a:rPr>
              <a:t>2. </a:t>
            </a:r>
            <a:r>
              <a:rPr lang="zh-CN" altLang="en-US" sz="2800" b="1" smtClean="0">
                <a:latin typeface="+mn-lt"/>
                <a:ea typeface="+mn-ea"/>
              </a:rPr>
              <a:t>利用泰勒公式求极限</a:t>
            </a:r>
          </a:p>
        </p:txBody>
      </p:sp>
      <p:sp>
        <p:nvSpPr>
          <p:cNvPr id="27651" name="Text Box 3"/>
          <p:cNvSpPr txBox="1">
            <a:spLocks noChangeArrowheads="1"/>
          </p:cNvSpPr>
          <p:nvPr/>
        </p:nvSpPr>
        <p:spPr bwMode="auto">
          <a:xfrm>
            <a:off x="685800" y="1174750"/>
            <a:ext cx="1524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 dirty="0">
                <a:solidFill>
                  <a:srgbClr val="FF0000"/>
                </a:solidFill>
                <a:latin typeface="+mn-lt"/>
                <a:ea typeface="+mn-ea"/>
              </a:rPr>
              <a:t>例</a:t>
            </a:r>
            <a:r>
              <a:rPr kumimoji="1" lang="en-US" altLang="zh-CN" b="1" dirty="0">
                <a:solidFill>
                  <a:srgbClr val="FF0000"/>
                </a:solidFill>
                <a:latin typeface="+mn-lt"/>
                <a:ea typeface="+mn-ea"/>
              </a:rPr>
              <a:t>3. </a:t>
            </a:r>
            <a:r>
              <a:rPr kumimoji="1" lang="zh-CN" altLang="en-US" b="1" dirty="0">
                <a:latin typeface="+mn-lt"/>
                <a:ea typeface="+mn-ea"/>
              </a:rPr>
              <a:t>求</a:t>
            </a:r>
          </a:p>
        </p:txBody>
      </p:sp>
      <p:graphicFrame>
        <p:nvGraphicFramePr>
          <p:cNvPr id="2765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8214062"/>
              </p:ext>
            </p:extLst>
          </p:nvPr>
        </p:nvGraphicFramePr>
        <p:xfrm>
          <a:off x="1968500" y="933450"/>
          <a:ext cx="39751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68" name="Equation" r:id="rId3" imgW="3943517" imgH="895424" progId="Equation.3">
                  <p:embed/>
                </p:oleObj>
              </mc:Choice>
              <mc:Fallback>
                <p:oleObj name="Equation" r:id="rId3" imgW="3943517" imgH="8954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8500" y="933450"/>
                        <a:ext cx="39751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6" name="Text Box 8"/>
          <p:cNvSpPr txBox="1">
            <a:spLocks noChangeArrowheads="1"/>
          </p:cNvSpPr>
          <p:nvPr/>
        </p:nvSpPr>
        <p:spPr bwMode="auto">
          <a:xfrm>
            <a:off x="685800" y="1819275"/>
            <a:ext cx="762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</a:rPr>
              <a:t>解</a:t>
            </a:r>
            <a:r>
              <a:rPr kumimoji="1" lang="en-US" altLang="zh-CN" b="1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</a:rPr>
              <a:t>:</a:t>
            </a:r>
          </a:p>
        </p:txBody>
      </p:sp>
      <p:sp>
        <p:nvSpPr>
          <p:cNvPr id="27658" name="Text Box 10"/>
          <p:cNvSpPr txBox="1">
            <a:spLocks noChangeArrowheads="1"/>
          </p:cNvSpPr>
          <p:nvPr/>
        </p:nvSpPr>
        <p:spPr bwMode="auto">
          <a:xfrm>
            <a:off x="5867400" y="1781175"/>
            <a:ext cx="99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由于</a:t>
            </a:r>
          </a:p>
        </p:txBody>
      </p:sp>
      <p:graphicFrame>
        <p:nvGraphicFramePr>
          <p:cNvPr id="2766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0415637"/>
              </p:ext>
            </p:extLst>
          </p:nvPr>
        </p:nvGraphicFramePr>
        <p:xfrm>
          <a:off x="1981200" y="2393950"/>
          <a:ext cx="1697038" cy="68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69" name="Equation" r:id="rId5" imgW="1657294" imgH="657337" progId="Equation.3">
                  <p:embed/>
                </p:oleObj>
              </mc:Choice>
              <mc:Fallback>
                <p:oleObj name="Equation" r:id="rId5" imgW="1657294" imgH="65733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2393950"/>
                        <a:ext cx="1697038" cy="688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3309063"/>
              </p:ext>
            </p:extLst>
          </p:nvPr>
        </p:nvGraphicFramePr>
        <p:xfrm>
          <a:off x="609600" y="2393950"/>
          <a:ext cx="1377950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70" name="公式" r:id="rId7" imgW="495449" imgH="199913" progId="Equation.3">
                  <p:embed/>
                </p:oleObj>
              </mc:Choice>
              <mc:Fallback>
                <p:oleObj name="公式" r:id="rId7" imgW="495449" imgH="1999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393950"/>
                        <a:ext cx="1377950" cy="60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84" name="Rectangle 36"/>
          <p:cNvSpPr>
            <a:spLocks noChangeArrowheads="1"/>
          </p:cNvSpPr>
          <p:nvPr/>
        </p:nvSpPr>
        <p:spPr bwMode="auto">
          <a:xfrm>
            <a:off x="1928813" y="2279650"/>
            <a:ext cx="2262187" cy="836613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b="1"/>
          </a:p>
        </p:txBody>
      </p:sp>
      <p:graphicFrame>
        <p:nvGraphicFramePr>
          <p:cNvPr id="27683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3825563"/>
              </p:ext>
            </p:extLst>
          </p:nvPr>
        </p:nvGraphicFramePr>
        <p:xfrm>
          <a:off x="1981200" y="2393950"/>
          <a:ext cx="1825625" cy="70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71" name="Equation" r:id="rId9" imgW="1800141" imgH="685800" progId="Equation.3">
                  <p:embed/>
                </p:oleObj>
              </mc:Choice>
              <mc:Fallback>
                <p:oleObj name="Equation" r:id="rId9" imgW="1800141" imgH="685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2393950"/>
                        <a:ext cx="1825625" cy="709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88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2564900"/>
              </p:ext>
            </p:extLst>
          </p:nvPr>
        </p:nvGraphicFramePr>
        <p:xfrm>
          <a:off x="2011363" y="3244850"/>
          <a:ext cx="6675437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72" name="Equation" r:id="rId11" imgW="6648580" imgH="419249" progId="Equation.3">
                  <p:embed/>
                </p:oleObj>
              </mc:Choice>
              <mc:Fallback>
                <p:oleObj name="Equation" r:id="rId11" imgW="6648580" imgH="41924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1363" y="3244850"/>
                        <a:ext cx="6675437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89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7964944"/>
              </p:ext>
            </p:extLst>
          </p:nvPr>
        </p:nvGraphicFramePr>
        <p:xfrm>
          <a:off x="2768600" y="3155950"/>
          <a:ext cx="15748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73" name="Equation" r:id="rId13" imgW="1543217" imgH="619162" progId="Equation.3">
                  <p:embed/>
                </p:oleObj>
              </mc:Choice>
              <mc:Fallback>
                <p:oleObj name="Equation" r:id="rId13" imgW="1543217" imgH="61916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8600" y="3155950"/>
                        <a:ext cx="1574800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90" name="Objec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1586314"/>
              </p:ext>
            </p:extLst>
          </p:nvPr>
        </p:nvGraphicFramePr>
        <p:xfrm>
          <a:off x="4381500" y="3155950"/>
          <a:ext cx="7239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74" name="Equation" r:id="rId15" imgW="695167" imgH="695176" progId="Equation.3">
                  <p:embed/>
                </p:oleObj>
              </mc:Choice>
              <mc:Fallback>
                <p:oleObj name="Equation" r:id="rId15" imgW="695167" imgH="69517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1500" y="3155950"/>
                        <a:ext cx="7239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91" name="Object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2579869"/>
              </p:ext>
            </p:extLst>
          </p:nvPr>
        </p:nvGraphicFramePr>
        <p:xfrm>
          <a:off x="5143500" y="3151188"/>
          <a:ext cx="11811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75" name="Equation" r:id="rId17" imgW="1152479" imgH="619162" progId="Equation.3">
                  <p:embed/>
                </p:oleObj>
              </mc:Choice>
              <mc:Fallback>
                <p:oleObj name="Equation" r:id="rId17" imgW="1152479" imgH="61916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3500" y="3151188"/>
                        <a:ext cx="1181100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92" name="Object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0796359"/>
              </p:ext>
            </p:extLst>
          </p:nvPr>
        </p:nvGraphicFramePr>
        <p:xfrm>
          <a:off x="6400800" y="3116263"/>
          <a:ext cx="9017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76" name="Equation" r:id="rId19" imgW="876151" imgH="657337" progId="Equation.3">
                  <p:embed/>
                </p:oleObj>
              </mc:Choice>
              <mc:Fallback>
                <p:oleObj name="Equation" r:id="rId19" imgW="876151" imgH="65733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3116263"/>
                        <a:ext cx="9017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93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2488366"/>
              </p:ext>
            </p:extLst>
          </p:nvPr>
        </p:nvGraphicFramePr>
        <p:xfrm>
          <a:off x="7315200" y="3117850"/>
          <a:ext cx="11811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77" name="Equation" r:id="rId21" imgW="1152479" imgH="542813" progId="Equation.3">
                  <p:embed/>
                </p:oleObj>
              </mc:Choice>
              <mc:Fallback>
                <p:oleObj name="Equation" r:id="rId21" imgW="1152479" imgH="5428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3117850"/>
                        <a:ext cx="11811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746" name="Text Box 98"/>
          <p:cNvSpPr txBox="1">
            <a:spLocks noChangeArrowheads="1"/>
          </p:cNvSpPr>
          <p:nvPr/>
        </p:nvSpPr>
        <p:spPr bwMode="auto">
          <a:xfrm>
            <a:off x="6553200" y="1022350"/>
            <a:ext cx="21336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sz="2400" b="1">
                <a:solidFill>
                  <a:schemeClr val="accent2"/>
                </a:solidFill>
                <a:latin typeface="+mn-lt"/>
                <a:ea typeface="+mn-ea"/>
              </a:rPr>
              <a:t>用洛必达法则不方便</a:t>
            </a:r>
            <a:r>
              <a:rPr kumimoji="1" lang="zh-CN" altLang="en-US" sz="2400" b="1">
                <a:latin typeface="+mn-lt"/>
                <a:ea typeface="+mn-ea"/>
              </a:rPr>
              <a:t> </a:t>
            </a:r>
            <a:r>
              <a:rPr kumimoji="1" lang="en-US" altLang="zh-CN" sz="2400" b="1">
                <a:solidFill>
                  <a:schemeClr val="accent2"/>
                </a:solidFill>
                <a:latin typeface="+mn-lt"/>
                <a:ea typeface="+mn-ea"/>
              </a:rPr>
              <a:t>!</a:t>
            </a:r>
          </a:p>
        </p:txBody>
      </p:sp>
      <p:grpSp>
        <p:nvGrpSpPr>
          <p:cNvPr id="27764" name="Group 116"/>
          <p:cNvGrpSpPr>
            <a:grpSpLocks/>
          </p:cNvGrpSpPr>
          <p:nvPr/>
        </p:nvGrpSpPr>
        <p:grpSpPr bwMode="auto">
          <a:xfrm>
            <a:off x="1289050" y="1766889"/>
            <a:ext cx="4678363" cy="592138"/>
            <a:chOff x="812" y="1045"/>
            <a:chExt cx="2947" cy="373"/>
          </a:xfrm>
        </p:grpSpPr>
        <p:graphicFrame>
          <p:nvGraphicFramePr>
            <p:cNvPr id="26671" name="Object 9"/>
            <p:cNvGraphicFramePr>
              <a:graphicFrameLocks noChangeAspect="1"/>
            </p:cNvGraphicFramePr>
            <p:nvPr/>
          </p:nvGraphicFramePr>
          <p:xfrm>
            <a:off x="3118" y="1045"/>
            <a:ext cx="290" cy="3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778" name="公式" r:id="rId23" imgW="161916" imgH="199913" progId="Equation.3">
                    <p:embed/>
                  </p:oleObj>
                </mc:Choice>
                <mc:Fallback>
                  <p:oleObj name="公式" r:id="rId23" imgW="161916" imgH="19991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18" y="1045"/>
                          <a:ext cx="290" cy="3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672" name="Text Box 99"/>
            <p:cNvSpPr txBox="1">
              <a:spLocks noChangeArrowheads="1"/>
            </p:cNvSpPr>
            <p:nvPr/>
          </p:nvSpPr>
          <p:spPr bwMode="auto">
            <a:xfrm>
              <a:off x="812" y="1084"/>
              <a:ext cx="235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zh-CN" altLang="en-US" b="1">
                  <a:latin typeface="+mn-lt"/>
                  <a:ea typeface="+mn-ea"/>
                </a:rPr>
                <a:t>用泰勒公式将分子展到</a:t>
              </a:r>
            </a:p>
          </p:txBody>
        </p:sp>
        <p:sp>
          <p:nvSpPr>
            <p:cNvPr id="26673" name="Text Box 100"/>
            <p:cNvSpPr txBox="1">
              <a:spLocks noChangeArrowheads="1"/>
            </p:cNvSpPr>
            <p:nvPr/>
          </p:nvSpPr>
          <p:spPr bwMode="auto">
            <a:xfrm>
              <a:off x="3360" y="1088"/>
              <a:ext cx="39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fontAlgn="base">
                <a:lnSpc>
                  <a:spcPct val="100000"/>
                </a:lnSpc>
              </a:pPr>
              <a:r>
                <a:rPr kumimoji="1" lang="zh-CN" altLang="en-US" b="1">
                  <a:latin typeface="+mn-lt"/>
                  <a:ea typeface="+mn-ea"/>
                </a:rPr>
                <a:t>项</a:t>
              </a:r>
              <a:r>
                <a:rPr kumimoji="1" lang="en-US" altLang="zh-CN" b="1">
                  <a:latin typeface="+mn-lt"/>
                  <a:ea typeface="+mn-ea"/>
                </a:rPr>
                <a:t>,</a:t>
              </a:r>
            </a:p>
          </p:txBody>
        </p:sp>
      </p:grpSp>
      <p:grpSp>
        <p:nvGrpSpPr>
          <p:cNvPr id="27750" name="Group 102"/>
          <p:cNvGrpSpPr>
            <a:grpSpLocks/>
          </p:cNvGrpSpPr>
          <p:nvPr/>
        </p:nvGrpSpPr>
        <p:grpSpPr bwMode="auto">
          <a:xfrm>
            <a:off x="228600" y="4572000"/>
            <a:ext cx="8734425" cy="1782763"/>
            <a:chOff x="96" y="1536"/>
            <a:chExt cx="5502" cy="1123"/>
          </a:xfrm>
        </p:grpSpPr>
        <p:graphicFrame>
          <p:nvGraphicFramePr>
            <p:cNvPr id="26658" name="Object 103"/>
            <p:cNvGraphicFramePr>
              <a:graphicFrameLocks noChangeAspect="1"/>
            </p:cNvGraphicFramePr>
            <p:nvPr/>
          </p:nvGraphicFramePr>
          <p:xfrm>
            <a:off x="960" y="2112"/>
            <a:ext cx="3308" cy="5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779" name="Equation" r:id="rId25" imgW="5810231" imgH="933599" progId="Equation.3">
                    <p:embed/>
                  </p:oleObj>
                </mc:Choice>
                <mc:Fallback>
                  <p:oleObj name="Equation" r:id="rId25" imgW="5810231" imgH="93359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0" y="2112"/>
                          <a:ext cx="3308" cy="5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6659" name="Group 104"/>
            <p:cNvGrpSpPr>
              <a:grpSpLocks/>
            </p:cNvGrpSpPr>
            <p:nvPr/>
          </p:nvGrpSpPr>
          <p:grpSpPr bwMode="auto">
            <a:xfrm>
              <a:off x="96" y="1536"/>
              <a:ext cx="5502" cy="589"/>
              <a:chOff x="96" y="1536"/>
              <a:chExt cx="5616" cy="600"/>
            </a:xfrm>
          </p:grpSpPr>
          <p:graphicFrame>
            <p:nvGraphicFramePr>
              <p:cNvPr id="26661" name="Object 105"/>
              <p:cNvGraphicFramePr>
                <a:graphicFrameLocks noChangeAspect="1"/>
              </p:cNvGraphicFramePr>
              <p:nvPr/>
            </p:nvGraphicFramePr>
            <p:xfrm>
              <a:off x="5480" y="1648"/>
              <a:ext cx="232" cy="27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780" name="Equation" r:id="rId27" imgW="342900" imgH="400162" progId="Equation.3">
                      <p:embed/>
                    </p:oleObj>
                  </mc:Choice>
                  <mc:Fallback>
                    <p:oleObj name="Equation" r:id="rId27" imgW="342900" imgH="400162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8">
                            <a:grayscl/>
                            <a:biLevel thresh="50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480" y="1648"/>
                            <a:ext cx="232" cy="27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6662" name="Object 106"/>
              <p:cNvGraphicFramePr>
                <a:graphicFrameLocks noChangeAspect="1"/>
              </p:cNvGraphicFramePr>
              <p:nvPr/>
            </p:nvGraphicFramePr>
            <p:xfrm>
              <a:off x="3312" y="1552"/>
              <a:ext cx="2192" cy="5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781" name="Equation" r:id="rId29" imgW="3448069" imgH="895424" progId="Equation.3">
                      <p:embed/>
                    </p:oleObj>
                  </mc:Choice>
                  <mc:Fallback>
                    <p:oleObj name="Equation" r:id="rId29" imgW="3448069" imgH="895424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0">
                            <a:grayscl/>
                            <a:biLevel thresh="50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12" y="1552"/>
                            <a:ext cx="2192" cy="58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6663" name="Object 107"/>
              <p:cNvGraphicFramePr>
                <a:graphicFrameLocks noChangeAspect="1"/>
              </p:cNvGraphicFramePr>
              <p:nvPr/>
            </p:nvGraphicFramePr>
            <p:xfrm>
              <a:off x="3512" y="1568"/>
              <a:ext cx="1912" cy="25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782" name="Equation" r:id="rId31" imgW="3009826" imgH="381074" progId="Equation.3">
                      <p:embed/>
                    </p:oleObj>
                  </mc:Choice>
                  <mc:Fallback>
                    <p:oleObj name="Equation" r:id="rId31" imgW="3009826" imgH="381074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2">
                            <a:grayscl/>
                            <a:biLevel thresh="50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12" y="1568"/>
                            <a:ext cx="1912" cy="25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6664" name="Object 108"/>
              <p:cNvGraphicFramePr>
                <a:graphicFrameLocks noChangeAspect="1"/>
              </p:cNvGraphicFramePr>
              <p:nvPr/>
            </p:nvGraphicFramePr>
            <p:xfrm>
              <a:off x="96" y="1586"/>
              <a:ext cx="744" cy="36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783" name="Equation" r:id="rId33" imgW="1152479" imgH="542813" progId="Equation.3">
                      <p:embed/>
                    </p:oleObj>
                  </mc:Choice>
                  <mc:Fallback>
                    <p:oleObj name="Equation" r:id="rId33" imgW="1152479" imgH="542813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4">
                            <a:grayscl/>
                            <a:biLevel thresh="50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6" y="1586"/>
                            <a:ext cx="744" cy="36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6665" name="Object 109"/>
              <p:cNvGraphicFramePr>
                <a:graphicFrameLocks noChangeAspect="1"/>
              </p:cNvGraphicFramePr>
              <p:nvPr/>
            </p:nvGraphicFramePr>
            <p:xfrm>
              <a:off x="844" y="1691"/>
              <a:ext cx="272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784" name="Equation" r:id="rId35" imgW="400106" imgH="276262" progId="Equation.3">
                      <p:embed/>
                    </p:oleObj>
                  </mc:Choice>
                  <mc:Fallback>
                    <p:oleObj name="Equation" r:id="rId35" imgW="400106" imgH="276262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6">
                            <a:grayscl/>
                            <a:biLevel thresh="50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44" y="1691"/>
                            <a:ext cx="272" cy="19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6666" name="Object 110"/>
              <p:cNvGraphicFramePr>
                <a:graphicFrameLocks noChangeAspect="1"/>
              </p:cNvGraphicFramePr>
              <p:nvPr/>
            </p:nvGraphicFramePr>
            <p:xfrm>
              <a:off x="1146" y="1735"/>
              <a:ext cx="488" cy="2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785" name="Equation" r:id="rId37" imgW="743006" imgH="304726" progId="Equation.3">
                      <p:embed/>
                    </p:oleObj>
                  </mc:Choice>
                  <mc:Fallback>
                    <p:oleObj name="Equation" r:id="rId37" imgW="743006" imgH="304726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8">
                            <a:grayscl/>
                            <a:biLevel thresh="50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146" y="1735"/>
                            <a:ext cx="488" cy="20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6667" name="Object 111"/>
              <p:cNvGraphicFramePr>
                <a:graphicFrameLocks noChangeAspect="1"/>
              </p:cNvGraphicFramePr>
              <p:nvPr/>
            </p:nvGraphicFramePr>
            <p:xfrm>
              <a:off x="2640" y="1626"/>
              <a:ext cx="232" cy="27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786" name="Equation" r:id="rId39" imgW="342900" imgH="400162" progId="Equation.3">
                      <p:embed/>
                    </p:oleObj>
                  </mc:Choice>
                  <mc:Fallback>
                    <p:oleObj name="Equation" r:id="rId39" imgW="342900" imgH="400162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0">
                            <a:grayscl/>
                            <a:biLevel thresh="50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640" y="1626"/>
                            <a:ext cx="232" cy="27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6668" name="Object 112"/>
              <p:cNvGraphicFramePr>
                <a:graphicFrameLocks noChangeAspect="1"/>
              </p:cNvGraphicFramePr>
              <p:nvPr/>
            </p:nvGraphicFramePr>
            <p:xfrm>
              <a:off x="2880" y="1746"/>
              <a:ext cx="384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787" name="Equation" r:id="rId41" imgW="581090" imgH="209624" progId="Equation.3">
                      <p:embed/>
                    </p:oleObj>
                  </mc:Choice>
                  <mc:Fallback>
                    <p:oleObj name="Equation" r:id="rId41" imgW="581090" imgH="209624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2">
                            <a:grayscl/>
                            <a:biLevel thresh="50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80" y="1746"/>
                            <a:ext cx="384" cy="15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6669" name="Object 113"/>
              <p:cNvGraphicFramePr>
                <a:graphicFrameLocks noChangeAspect="1"/>
              </p:cNvGraphicFramePr>
              <p:nvPr/>
            </p:nvGraphicFramePr>
            <p:xfrm>
              <a:off x="1632" y="1536"/>
              <a:ext cx="976" cy="5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788" name="Equation" r:id="rId43" imgW="1524149" imgH="895424" progId="Equation.3">
                      <p:embed/>
                    </p:oleObj>
                  </mc:Choice>
                  <mc:Fallback>
                    <p:oleObj name="Equation" r:id="rId43" imgW="1524149" imgH="895424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4">
                            <a:grayscl/>
                            <a:biLevel thresh="50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32" y="1536"/>
                            <a:ext cx="976" cy="58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6670" name="Object 114"/>
              <p:cNvGraphicFramePr>
                <a:graphicFrameLocks noChangeAspect="1"/>
              </p:cNvGraphicFramePr>
              <p:nvPr/>
            </p:nvGraphicFramePr>
            <p:xfrm>
              <a:off x="1824" y="1562"/>
              <a:ext cx="760" cy="25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789" name="Equation" r:id="rId45" imgW="1181249" imgH="381074" progId="Equation.3">
                      <p:embed/>
                    </p:oleObj>
                  </mc:Choice>
                  <mc:Fallback>
                    <p:oleObj name="Equation" r:id="rId45" imgW="1181249" imgH="381074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6">
                            <a:grayscl/>
                            <a:biLevel thresh="50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24" y="1562"/>
                            <a:ext cx="760" cy="25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26660" name="Object 115"/>
            <p:cNvGraphicFramePr>
              <a:graphicFrameLocks noChangeAspect="1"/>
            </p:cNvGraphicFramePr>
            <p:nvPr/>
          </p:nvGraphicFramePr>
          <p:xfrm>
            <a:off x="4656" y="2208"/>
            <a:ext cx="911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790" name="Equation" r:id="rId47" imgW="1466943" imgH="381074" progId="Equation.3">
                    <p:embed/>
                  </p:oleObj>
                </mc:Choice>
                <mc:Fallback>
                  <p:oleObj name="Equation" r:id="rId47" imgW="1466943" imgH="38107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56" y="2208"/>
                          <a:ext cx="911" cy="2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7773" name="Line 125"/>
          <p:cNvSpPr>
            <a:spLocks noChangeShapeType="1"/>
          </p:cNvSpPr>
          <p:nvPr/>
        </p:nvSpPr>
        <p:spPr bwMode="auto">
          <a:xfrm>
            <a:off x="152400" y="4572000"/>
            <a:ext cx="89154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/>
          </a:p>
        </p:txBody>
      </p:sp>
      <p:sp>
        <p:nvSpPr>
          <p:cNvPr id="27695" name="Rectangle 47"/>
          <p:cNvSpPr>
            <a:spLocks noChangeArrowheads="1"/>
          </p:cNvSpPr>
          <p:nvPr/>
        </p:nvSpPr>
        <p:spPr bwMode="auto">
          <a:xfrm>
            <a:off x="106363" y="4267200"/>
            <a:ext cx="8961437" cy="20574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b="1"/>
          </a:p>
        </p:txBody>
      </p:sp>
      <p:graphicFrame>
        <p:nvGraphicFramePr>
          <p:cNvPr id="27696" name="Object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664034"/>
              </p:ext>
            </p:extLst>
          </p:nvPr>
        </p:nvGraphicFramePr>
        <p:xfrm>
          <a:off x="652463" y="4679950"/>
          <a:ext cx="12065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91" name="Equation" r:id="rId49" imgW="1181249" imgH="381074" progId="Equation.3">
                  <p:embed/>
                </p:oleObj>
              </mc:Choice>
              <mc:Fallback>
                <p:oleObj name="Equation" r:id="rId49" imgW="1181249" imgH="38107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463" y="4679950"/>
                        <a:ext cx="12065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99" name="Object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1915027"/>
              </p:ext>
            </p:extLst>
          </p:nvPr>
        </p:nvGraphicFramePr>
        <p:xfrm>
          <a:off x="2024063" y="4527550"/>
          <a:ext cx="18161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92" name="Equation" r:id="rId51" imgW="1790774" imgH="685800" progId="Equation.3">
                  <p:embed/>
                </p:oleObj>
              </mc:Choice>
              <mc:Fallback>
                <p:oleObj name="Equation" r:id="rId51" imgW="1790774" imgH="685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4063" y="4527550"/>
                        <a:ext cx="181610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706" name="Object 5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3790437"/>
              </p:ext>
            </p:extLst>
          </p:nvPr>
        </p:nvGraphicFramePr>
        <p:xfrm>
          <a:off x="4005263" y="4705350"/>
          <a:ext cx="5207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93" name="Equation" r:id="rId53" imgW="495449" imgH="285638" progId="Equation.3">
                  <p:embed/>
                </p:oleObj>
              </mc:Choice>
              <mc:Fallback>
                <p:oleObj name="Equation" r:id="rId53" imgW="495449" imgH="28563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5263" y="4705350"/>
                        <a:ext cx="5207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708" name="Object 6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0219637"/>
              </p:ext>
            </p:extLst>
          </p:nvPr>
        </p:nvGraphicFramePr>
        <p:xfrm>
          <a:off x="846139" y="5424288"/>
          <a:ext cx="4804567" cy="93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94" name="Equation" r:id="rId55" imgW="2133360" imgH="406080" progId="Equation.DSMT4">
                  <p:embed/>
                </p:oleObj>
              </mc:Choice>
              <mc:Fallback>
                <p:oleObj name="Equation" r:id="rId55" imgW="213336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6139" y="5424288"/>
                        <a:ext cx="4804567" cy="93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709" name="Object 6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4633215"/>
              </p:ext>
            </p:extLst>
          </p:nvPr>
        </p:nvGraphicFramePr>
        <p:xfrm>
          <a:off x="2932113" y="5213350"/>
          <a:ext cx="26670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95" name="Equation" r:id="rId57" imgW="2638490" imgH="657337" progId="Equation.3">
                  <p:embed/>
                </p:oleObj>
              </mc:Choice>
              <mc:Fallback>
                <p:oleObj name="Equation" r:id="rId57" imgW="2638490" imgH="65733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2113" y="5213350"/>
                        <a:ext cx="26670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711" name="Object 6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8994384"/>
              </p:ext>
            </p:extLst>
          </p:nvPr>
        </p:nvGraphicFramePr>
        <p:xfrm>
          <a:off x="5821363" y="5632450"/>
          <a:ext cx="9271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96" name="Equation" r:id="rId59" imgW="895220" imgH="619162" progId="Equation.3">
                  <p:embed/>
                </p:oleObj>
              </mc:Choice>
              <mc:Fallback>
                <p:oleObj name="Equation" r:id="rId59" imgW="895220" imgH="61916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21363" y="5632450"/>
                        <a:ext cx="927100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717" name="Object 6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1779116"/>
              </p:ext>
            </p:extLst>
          </p:nvPr>
        </p:nvGraphicFramePr>
        <p:xfrm>
          <a:off x="4602163" y="4591050"/>
          <a:ext cx="7366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97" name="Equation" r:id="rId61" imgW="704869" imgH="619162" progId="Equation.3">
                  <p:embed/>
                </p:oleObj>
              </mc:Choice>
              <mc:Fallback>
                <p:oleObj name="Equation" r:id="rId61" imgW="704869" imgH="61916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2163" y="4591050"/>
                        <a:ext cx="736600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718" name="Object 7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5316947"/>
              </p:ext>
            </p:extLst>
          </p:nvPr>
        </p:nvGraphicFramePr>
        <p:xfrm>
          <a:off x="5364163" y="4552950"/>
          <a:ext cx="26670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98" name="Equation" r:id="rId63" imgW="2638490" imgH="657337" progId="Equation.3">
                  <p:embed/>
                </p:oleObj>
              </mc:Choice>
              <mc:Fallback>
                <p:oleObj name="Equation" r:id="rId63" imgW="2638490" imgH="65733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163" y="4552950"/>
                        <a:ext cx="26670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94" name="Object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3181133"/>
              </p:ext>
            </p:extLst>
          </p:nvPr>
        </p:nvGraphicFramePr>
        <p:xfrm>
          <a:off x="1993900" y="4030663"/>
          <a:ext cx="5207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99" name="Equation" r:id="rId65" imgW="495449" imgH="285638" progId="Equation.3">
                  <p:embed/>
                </p:oleObj>
              </mc:Choice>
              <mc:Fallback>
                <p:oleObj name="Equation" r:id="rId65" imgW="495449" imgH="28563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3900" y="4030663"/>
                        <a:ext cx="5207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715" name="Object 6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406931"/>
              </p:ext>
            </p:extLst>
          </p:nvPr>
        </p:nvGraphicFramePr>
        <p:xfrm>
          <a:off x="2603500" y="3879850"/>
          <a:ext cx="7493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00" name="Equation" r:id="rId67" imgW="723937" imgH="619162" progId="Equation.3">
                  <p:embed/>
                </p:oleObj>
              </mc:Choice>
              <mc:Fallback>
                <p:oleObj name="Equation" r:id="rId67" imgW="723937" imgH="61916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3500" y="3879850"/>
                        <a:ext cx="749300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716" name="Object 6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2364012"/>
              </p:ext>
            </p:extLst>
          </p:nvPr>
        </p:nvGraphicFramePr>
        <p:xfrm>
          <a:off x="3429000" y="3841750"/>
          <a:ext cx="26670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01" name="Equation" r:id="rId69" imgW="2638490" imgH="657337" progId="Equation.3">
                  <p:embed/>
                </p:oleObj>
              </mc:Choice>
              <mc:Fallback>
                <p:oleObj name="Equation" r:id="rId69" imgW="2638490" imgH="65733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3841750"/>
                        <a:ext cx="26670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" name="AutoShape 6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6035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</a:rPr>
              <a:t>下页</a:t>
            </a:r>
          </a:p>
        </p:txBody>
      </p:sp>
    </p:spTree>
    <p:extLst>
      <p:ext uri="{BB962C8B-B14F-4D97-AF65-F5344CB8AC3E}">
        <p14:creationId xmlns:p14="http://schemas.microsoft.com/office/powerpoint/2010/main" val="35102423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7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7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7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7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7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7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7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7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7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7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7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7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7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7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7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27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27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27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27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27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27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27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27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27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27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27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27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27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27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autoUpdateAnimBg="0"/>
      <p:bldP spid="27656" grpId="0" autoUpdateAnimBg="0"/>
      <p:bldP spid="27658" grpId="0" autoUpdateAnimBg="0"/>
      <p:bldP spid="27684" grpId="0" animBg="1"/>
      <p:bldP spid="27746" grpId="0" autoUpdateAnimBg="0"/>
      <p:bldP spid="27773" grpId="0" animBg="1"/>
      <p:bldP spid="27695" grpId="0" animBg="1"/>
      <p:bldP spid="50" grpId="0" animBg="1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749" name="Group 77"/>
          <p:cNvGrpSpPr>
            <a:grpSpLocks/>
          </p:cNvGrpSpPr>
          <p:nvPr/>
        </p:nvGrpSpPr>
        <p:grpSpPr bwMode="auto">
          <a:xfrm>
            <a:off x="228600" y="4456113"/>
            <a:ext cx="8734425" cy="1782762"/>
            <a:chOff x="96" y="1536"/>
            <a:chExt cx="5502" cy="1123"/>
          </a:xfrm>
        </p:grpSpPr>
        <p:graphicFrame>
          <p:nvGraphicFramePr>
            <p:cNvPr id="27668" name="Object 78"/>
            <p:cNvGraphicFramePr>
              <a:graphicFrameLocks noChangeAspect="1"/>
            </p:cNvGraphicFramePr>
            <p:nvPr/>
          </p:nvGraphicFramePr>
          <p:xfrm>
            <a:off x="960" y="2112"/>
            <a:ext cx="3308" cy="5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694" name="Equation" r:id="rId3" imgW="5810231" imgH="933599" progId="Equation.3">
                    <p:embed/>
                  </p:oleObj>
                </mc:Choice>
                <mc:Fallback>
                  <p:oleObj name="Equation" r:id="rId3" imgW="5810231" imgH="93359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0" y="2112"/>
                          <a:ext cx="3308" cy="5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7669" name="Group 79"/>
            <p:cNvGrpSpPr>
              <a:grpSpLocks/>
            </p:cNvGrpSpPr>
            <p:nvPr/>
          </p:nvGrpSpPr>
          <p:grpSpPr bwMode="auto">
            <a:xfrm>
              <a:off x="96" y="1536"/>
              <a:ext cx="5502" cy="589"/>
              <a:chOff x="96" y="1536"/>
              <a:chExt cx="5616" cy="600"/>
            </a:xfrm>
          </p:grpSpPr>
          <p:graphicFrame>
            <p:nvGraphicFramePr>
              <p:cNvPr id="27671" name="Object 80"/>
              <p:cNvGraphicFramePr>
                <a:graphicFrameLocks noChangeAspect="1"/>
              </p:cNvGraphicFramePr>
              <p:nvPr/>
            </p:nvGraphicFramePr>
            <p:xfrm>
              <a:off x="5480" y="1648"/>
              <a:ext cx="232" cy="27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3695" name="Equation" r:id="rId5" imgW="342900" imgH="400162" progId="Equation.3">
                      <p:embed/>
                    </p:oleObj>
                  </mc:Choice>
                  <mc:Fallback>
                    <p:oleObj name="Equation" r:id="rId5" imgW="342900" imgH="400162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grayscl/>
                            <a:biLevel thresh="50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480" y="1648"/>
                            <a:ext cx="232" cy="27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7672" name="Object 81"/>
              <p:cNvGraphicFramePr>
                <a:graphicFrameLocks noChangeAspect="1"/>
              </p:cNvGraphicFramePr>
              <p:nvPr/>
            </p:nvGraphicFramePr>
            <p:xfrm>
              <a:off x="3312" y="1552"/>
              <a:ext cx="2192" cy="5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3696" name="Equation" r:id="rId7" imgW="3448069" imgH="895424" progId="Equation.3">
                      <p:embed/>
                    </p:oleObj>
                  </mc:Choice>
                  <mc:Fallback>
                    <p:oleObj name="Equation" r:id="rId7" imgW="3448069" imgH="895424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grayscl/>
                            <a:biLevel thresh="50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12" y="1552"/>
                            <a:ext cx="2192" cy="58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7673" name="Object 82"/>
              <p:cNvGraphicFramePr>
                <a:graphicFrameLocks noChangeAspect="1"/>
              </p:cNvGraphicFramePr>
              <p:nvPr/>
            </p:nvGraphicFramePr>
            <p:xfrm>
              <a:off x="3512" y="1568"/>
              <a:ext cx="1912" cy="25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3697" name="Equation" r:id="rId9" imgW="3009826" imgH="381074" progId="Equation.3">
                      <p:embed/>
                    </p:oleObj>
                  </mc:Choice>
                  <mc:Fallback>
                    <p:oleObj name="Equation" r:id="rId9" imgW="3009826" imgH="381074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grayscl/>
                            <a:biLevel thresh="50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12" y="1568"/>
                            <a:ext cx="1912" cy="25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7674" name="Object 83"/>
              <p:cNvGraphicFramePr>
                <a:graphicFrameLocks noChangeAspect="1"/>
              </p:cNvGraphicFramePr>
              <p:nvPr/>
            </p:nvGraphicFramePr>
            <p:xfrm>
              <a:off x="96" y="1586"/>
              <a:ext cx="744" cy="36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3698" name="Equation" r:id="rId11" imgW="1152479" imgH="542813" progId="Equation.3">
                      <p:embed/>
                    </p:oleObj>
                  </mc:Choice>
                  <mc:Fallback>
                    <p:oleObj name="Equation" r:id="rId11" imgW="1152479" imgH="542813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grayscl/>
                            <a:biLevel thresh="50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6" y="1586"/>
                            <a:ext cx="744" cy="36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7675" name="Object 84"/>
              <p:cNvGraphicFramePr>
                <a:graphicFrameLocks noChangeAspect="1"/>
              </p:cNvGraphicFramePr>
              <p:nvPr/>
            </p:nvGraphicFramePr>
            <p:xfrm>
              <a:off x="844" y="1691"/>
              <a:ext cx="272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3699" name="Equation" r:id="rId13" imgW="400106" imgH="276262" progId="Equation.3">
                      <p:embed/>
                    </p:oleObj>
                  </mc:Choice>
                  <mc:Fallback>
                    <p:oleObj name="Equation" r:id="rId13" imgW="400106" imgH="276262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grayscl/>
                            <a:biLevel thresh="50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44" y="1691"/>
                            <a:ext cx="272" cy="19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7676" name="Object 85"/>
              <p:cNvGraphicFramePr>
                <a:graphicFrameLocks noChangeAspect="1"/>
              </p:cNvGraphicFramePr>
              <p:nvPr/>
            </p:nvGraphicFramePr>
            <p:xfrm>
              <a:off x="1146" y="1735"/>
              <a:ext cx="488" cy="2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3700" name="Equation" r:id="rId15" imgW="743006" imgH="304726" progId="Equation.3">
                      <p:embed/>
                    </p:oleObj>
                  </mc:Choice>
                  <mc:Fallback>
                    <p:oleObj name="Equation" r:id="rId15" imgW="743006" imgH="304726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grayscl/>
                            <a:biLevel thresh="50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146" y="1735"/>
                            <a:ext cx="488" cy="20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7677" name="Object 86"/>
              <p:cNvGraphicFramePr>
                <a:graphicFrameLocks noChangeAspect="1"/>
              </p:cNvGraphicFramePr>
              <p:nvPr/>
            </p:nvGraphicFramePr>
            <p:xfrm>
              <a:off x="2640" y="1626"/>
              <a:ext cx="232" cy="27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3701" name="Equation" r:id="rId17" imgW="342900" imgH="400162" progId="Equation.3">
                      <p:embed/>
                    </p:oleObj>
                  </mc:Choice>
                  <mc:Fallback>
                    <p:oleObj name="Equation" r:id="rId17" imgW="342900" imgH="400162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grayscl/>
                            <a:biLevel thresh="50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640" y="1626"/>
                            <a:ext cx="232" cy="27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7678" name="Object 87"/>
              <p:cNvGraphicFramePr>
                <a:graphicFrameLocks noChangeAspect="1"/>
              </p:cNvGraphicFramePr>
              <p:nvPr/>
            </p:nvGraphicFramePr>
            <p:xfrm>
              <a:off x="2880" y="1746"/>
              <a:ext cx="384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3702" name="Equation" r:id="rId19" imgW="581090" imgH="209624" progId="Equation.3">
                      <p:embed/>
                    </p:oleObj>
                  </mc:Choice>
                  <mc:Fallback>
                    <p:oleObj name="Equation" r:id="rId19" imgW="581090" imgH="209624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grayscl/>
                            <a:biLevel thresh="50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80" y="1746"/>
                            <a:ext cx="384" cy="15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7679" name="Object 88"/>
              <p:cNvGraphicFramePr>
                <a:graphicFrameLocks noChangeAspect="1"/>
              </p:cNvGraphicFramePr>
              <p:nvPr/>
            </p:nvGraphicFramePr>
            <p:xfrm>
              <a:off x="1632" y="1536"/>
              <a:ext cx="976" cy="5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3703" name="Equation" r:id="rId21" imgW="1524149" imgH="895424" progId="Equation.3">
                      <p:embed/>
                    </p:oleObj>
                  </mc:Choice>
                  <mc:Fallback>
                    <p:oleObj name="Equation" r:id="rId21" imgW="1524149" imgH="895424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grayscl/>
                            <a:biLevel thresh="50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32" y="1536"/>
                            <a:ext cx="976" cy="58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7680" name="Object 89"/>
              <p:cNvGraphicFramePr>
                <a:graphicFrameLocks noChangeAspect="1"/>
              </p:cNvGraphicFramePr>
              <p:nvPr/>
            </p:nvGraphicFramePr>
            <p:xfrm>
              <a:off x="1824" y="1562"/>
              <a:ext cx="760" cy="25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3704" name="Equation" r:id="rId23" imgW="1181249" imgH="381074" progId="Equation.3">
                      <p:embed/>
                    </p:oleObj>
                  </mc:Choice>
                  <mc:Fallback>
                    <p:oleObj name="Equation" r:id="rId23" imgW="1181249" imgH="381074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grayscl/>
                            <a:biLevel thresh="50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24" y="1562"/>
                            <a:ext cx="760" cy="25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27670" name="Object 90"/>
            <p:cNvGraphicFramePr>
              <a:graphicFrameLocks noChangeAspect="1"/>
            </p:cNvGraphicFramePr>
            <p:nvPr/>
          </p:nvGraphicFramePr>
          <p:xfrm>
            <a:off x="4656" y="2208"/>
            <a:ext cx="911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705" name="Equation" r:id="rId25" imgW="1466943" imgH="381074" progId="Equation.3">
                    <p:embed/>
                  </p:oleObj>
                </mc:Choice>
                <mc:Fallback>
                  <p:oleObj name="Equation" r:id="rId25" imgW="1466943" imgH="38107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56" y="2208"/>
                          <a:ext cx="911" cy="2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8763" name="Line 91"/>
          <p:cNvSpPr>
            <a:spLocks noChangeShapeType="1"/>
          </p:cNvSpPr>
          <p:nvPr/>
        </p:nvSpPr>
        <p:spPr bwMode="auto">
          <a:xfrm>
            <a:off x="152400" y="4456113"/>
            <a:ext cx="89154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/>
          </a:p>
        </p:txBody>
      </p:sp>
      <p:sp>
        <p:nvSpPr>
          <p:cNvPr id="28764" name="Rectangle 92"/>
          <p:cNvSpPr>
            <a:spLocks noChangeArrowheads="1"/>
          </p:cNvSpPr>
          <p:nvPr/>
        </p:nvSpPr>
        <p:spPr bwMode="auto">
          <a:xfrm>
            <a:off x="106363" y="4151313"/>
            <a:ext cx="8961437" cy="20574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27653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762000" y="188913"/>
            <a:ext cx="525780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sz="2800" b="1" smtClean="0">
                <a:latin typeface="+mn-lt"/>
                <a:ea typeface="+mn-ea"/>
              </a:rPr>
              <a:t>3. </a:t>
            </a:r>
            <a:r>
              <a:rPr lang="zh-CN" altLang="en-US" sz="2800" b="1" smtClean="0">
                <a:latin typeface="+mn-lt"/>
                <a:ea typeface="+mn-ea"/>
              </a:rPr>
              <a:t>利用泰勒公式证明不等式</a:t>
            </a:r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657225" y="950913"/>
            <a:ext cx="20859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 dirty="0">
                <a:solidFill>
                  <a:srgbClr val="FF0000"/>
                </a:solidFill>
                <a:latin typeface="+mn-lt"/>
                <a:ea typeface="+mn-ea"/>
              </a:rPr>
              <a:t>例</a:t>
            </a:r>
            <a:r>
              <a:rPr kumimoji="1" lang="en-US" altLang="zh-CN" b="1" dirty="0">
                <a:solidFill>
                  <a:srgbClr val="FF0000"/>
                </a:solidFill>
                <a:latin typeface="+mn-lt"/>
                <a:ea typeface="+mn-ea"/>
              </a:rPr>
              <a:t>4. </a:t>
            </a:r>
            <a:r>
              <a:rPr kumimoji="1" lang="zh-CN" altLang="en-US" b="1" dirty="0">
                <a:latin typeface="+mn-lt"/>
                <a:ea typeface="+mn-ea"/>
              </a:rPr>
              <a:t>证明</a:t>
            </a:r>
          </a:p>
        </p:txBody>
      </p:sp>
      <p:graphicFrame>
        <p:nvGraphicFramePr>
          <p:cNvPr id="2867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1334022"/>
              </p:ext>
            </p:extLst>
          </p:nvPr>
        </p:nvGraphicFramePr>
        <p:xfrm>
          <a:off x="2311400" y="735013"/>
          <a:ext cx="40386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06" name="Equation" r:id="rId27" imgW="4010090" imgH="914512" progId="Equation.3">
                  <p:embed/>
                </p:oleObj>
              </mc:Choice>
              <mc:Fallback>
                <p:oleObj name="Equation" r:id="rId27" imgW="4010090" imgH="9145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1400" y="735013"/>
                        <a:ext cx="40386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7" name="Text Box 5"/>
          <p:cNvSpPr txBox="1">
            <a:spLocks noChangeArrowheads="1"/>
          </p:cNvSpPr>
          <p:nvPr/>
        </p:nvSpPr>
        <p:spPr bwMode="auto">
          <a:xfrm>
            <a:off x="685800" y="1789113"/>
            <a:ext cx="914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</a:rPr>
              <a:t>证</a:t>
            </a:r>
            <a:r>
              <a:rPr kumimoji="1" lang="en-US" altLang="zh-CN" b="1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</a:rPr>
              <a:t>:</a:t>
            </a:r>
          </a:p>
        </p:txBody>
      </p:sp>
      <p:graphicFrame>
        <p:nvGraphicFramePr>
          <p:cNvPr id="2867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6991213"/>
              </p:ext>
            </p:extLst>
          </p:nvPr>
        </p:nvGraphicFramePr>
        <p:xfrm>
          <a:off x="1479550" y="1687513"/>
          <a:ext cx="27559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07" name="Equation" r:id="rId29" imgW="2724131" imgH="580988" progId="Equation.3">
                  <p:embed/>
                </p:oleObj>
              </mc:Choice>
              <mc:Fallback>
                <p:oleObj name="Equation" r:id="rId29" imgW="2724131" imgH="58098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9550" y="1687513"/>
                        <a:ext cx="27559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92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9190578"/>
              </p:ext>
            </p:extLst>
          </p:nvPr>
        </p:nvGraphicFramePr>
        <p:xfrm>
          <a:off x="1922463" y="2322513"/>
          <a:ext cx="9906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08" name="Equation" r:id="rId31" imgW="962127" imgH="819076" progId="Equation.3">
                  <p:embed/>
                </p:oleObj>
              </mc:Choice>
              <mc:Fallback>
                <p:oleObj name="Equation" r:id="rId31" imgW="962127" imgH="81907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2463" y="2322513"/>
                        <a:ext cx="9906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93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6133501"/>
              </p:ext>
            </p:extLst>
          </p:nvPr>
        </p:nvGraphicFramePr>
        <p:xfrm>
          <a:off x="3028950" y="2365375"/>
          <a:ext cx="23622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09" name="Equation" r:id="rId33" imgW="2333727" imgH="895424" progId="Equation.3">
                  <p:embed/>
                </p:oleObj>
              </mc:Choice>
              <mc:Fallback>
                <p:oleObj name="Equation" r:id="rId33" imgW="2333727" imgH="8954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8950" y="2365375"/>
                        <a:ext cx="23622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94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7486519"/>
              </p:ext>
            </p:extLst>
          </p:nvPr>
        </p:nvGraphicFramePr>
        <p:xfrm>
          <a:off x="4060825" y="3313113"/>
          <a:ext cx="4784725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10" name="Equation" r:id="rId35" imgW="4762463" imgH="895424" progId="Equation.3">
                  <p:embed/>
                </p:oleObj>
              </mc:Choice>
              <mc:Fallback>
                <p:oleObj name="Equation" r:id="rId35" imgW="4762463" imgH="8954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0825" y="3313113"/>
                        <a:ext cx="4784725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711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8395943"/>
              </p:ext>
            </p:extLst>
          </p:nvPr>
        </p:nvGraphicFramePr>
        <p:xfrm>
          <a:off x="6927850" y="4583113"/>
          <a:ext cx="1524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11" name="Equation" r:id="rId37" imgW="1495379" imgH="381074" progId="Equation.3">
                  <p:embed/>
                </p:oleObj>
              </mc:Choice>
              <mc:Fallback>
                <p:oleObj name="Equation" r:id="rId37" imgW="1495379" imgH="38107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27850" y="4583113"/>
                        <a:ext cx="15240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709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8895764"/>
              </p:ext>
            </p:extLst>
          </p:nvPr>
        </p:nvGraphicFramePr>
        <p:xfrm>
          <a:off x="1981200" y="4240213"/>
          <a:ext cx="42926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12" name="Equation" r:id="rId39" imgW="4267349" imgH="914512" progId="Equation.3">
                  <p:embed/>
                </p:oleObj>
              </mc:Choice>
              <mc:Fallback>
                <p:oleObj name="Equation" r:id="rId39" imgW="4267349" imgH="9145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4240213"/>
                        <a:ext cx="42926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712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0315307"/>
              </p:ext>
            </p:extLst>
          </p:nvPr>
        </p:nvGraphicFramePr>
        <p:xfrm>
          <a:off x="1401763" y="5268913"/>
          <a:ext cx="4986337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13" name="Equation" r:id="rId41" imgW="4962516" imgH="914512" progId="Equation.3">
                  <p:embed/>
                </p:oleObj>
              </mc:Choice>
              <mc:Fallback>
                <p:oleObj name="Equation" r:id="rId41" imgW="4962516" imgH="9145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1763" y="5268913"/>
                        <a:ext cx="4986337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8768" name="Group 96"/>
          <p:cNvGrpSpPr>
            <a:grpSpLocks/>
          </p:cNvGrpSpPr>
          <p:nvPr/>
        </p:nvGrpSpPr>
        <p:grpSpPr bwMode="auto">
          <a:xfrm>
            <a:off x="4021138" y="5065713"/>
            <a:ext cx="3217862" cy="457200"/>
            <a:chOff x="2533" y="3264"/>
            <a:chExt cx="2027" cy="288"/>
          </a:xfrm>
        </p:grpSpPr>
        <p:sp>
          <p:nvSpPr>
            <p:cNvPr id="27666" name="Oval 94"/>
            <p:cNvSpPr>
              <a:spLocks noChangeArrowheads="1"/>
            </p:cNvSpPr>
            <p:nvPr/>
          </p:nvSpPr>
          <p:spPr bwMode="auto">
            <a:xfrm>
              <a:off x="4320" y="3264"/>
              <a:ext cx="240" cy="288"/>
            </a:xfrm>
            <a:prstGeom prst="ellips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lnSpc>
                  <a:spcPct val="100000"/>
                </a:lnSpc>
              </a:pPr>
              <a:r>
                <a:rPr kumimoji="1" lang="en-US" altLang="zh-CN" b="1"/>
                <a:t>+</a:t>
              </a:r>
            </a:p>
          </p:txBody>
        </p:sp>
        <p:sp>
          <p:nvSpPr>
            <p:cNvPr id="27667" name="Freeform 95"/>
            <p:cNvSpPr>
              <a:spLocks/>
            </p:cNvSpPr>
            <p:nvPr/>
          </p:nvSpPr>
          <p:spPr bwMode="auto">
            <a:xfrm>
              <a:off x="2533" y="3337"/>
              <a:ext cx="1787" cy="71"/>
            </a:xfrm>
            <a:custGeom>
              <a:avLst/>
              <a:gdLst>
                <a:gd name="T0" fmla="*/ 0 w 1787"/>
                <a:gd name="T1" fmla="*/ 0 h 71"/>
                <a:gd name="T2" fmla="*/ 1371 w 1787"/>
                <a:gd name="T3" fmla="*/ 0 h 71"/>
                <a:gd name="T4" fmla="*/ 1787 w 1787"/>
                <a:gd name="T5" fmla="*/ 71 h 7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87" h="71">
                  <a:moveTo>
                    <a:pt x="0" y="0"/>
                  </a:moveTo>
                  <a:cubicBezTo>
                    <a:pt x="457" y="0"/>
                    <a:pt x="914" y="0"/>
                    <a:pt x="1371" y="0"/>
                  </a:cubicBezTo>
                  <a:lnTo>
                    <a:pt x="1787" y="71"/>
                  </a:lnTo>
                </a:path>
              </a:pathLst>
            </a:custGeom>
            <a:noFill/>
            <a:ln w="9525">
              <a:solidFill>
                <a:schemeClr val="accent2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</p:grpSp>
      <p:sp>
        <p:nvSpPr>
          <p:cNvPr id="33" name="AutoShape 6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6035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</a:rPr>
              <a:t>下页</a:t>
            </a:r>
          </a:p>
        </p:txBody>
      </p:sp>
    </p:spTree>
    <p:extLst>
      <p:ext uri="{BB962C8B-B14F-4D97-AF65-F5344CB8AC3E}">
        <p14:creationId xmlns:p14="http://schemas.microsoft.com/office/powerpoint/2010/main" val="38705321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8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8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8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8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8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8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8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8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8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8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8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8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8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763" grpId="0" animBg="1"/>
      <p:bldP spid="28764" grpId="0" animBg="1"/>
      <p:bldP spid="28675" grpId="0" autoUpdateAnimBg="0"/>
      <p:bldP spid="28677" grpId="0" autoUpdateAnimBg="0"/>
      <p:bldP spid="33" grpId="0" animBg="1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474860" y="381000"/>
            <a:ext cx="2438400" cy="685800"/>
          </a:xfrm>
          <a:noFill/>
          <a:ln w="1905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z="3200" b="1" smtClean="0">
                <a:latin typeface="+mn-lt"/>
                <a:ea typeface="+mn-ea"/>
              </a:rPr>
              <a:t>内容小结</a:t>
            </a:r>
          </a:p>
        </p:txBody>
      </p:sp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417710" y="1233488"/>
            <a:ext cx="23161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 b="1">
                <a:latin typeface="+mn-lt"/>
                <a:ea typeface="+mn-ea"/>
              </a:rPr>
              <a:t>1. </a:t>
            </a:r>
            <a:r>
              <a:rPr kumimoji="1" lang="zh-CN" altLang="en-US" b="1">
                <a:latin typeface="+mn-lt"/>
                <a:ea typeface="+mn-ea"/>
              </a:rPr>
              <a:t>泰勒公式</a:t>
            </a:r>
          </a:p>
        </p:txBody>
      </p:sp>
      <p:sp>
        <p:nvSpPr>
          <p:cNvPr id="33803" name="Text Box 11"/>
          <p:cNvSpPr txBox="1">
            <a:spLocks noChangeArrowheads="1"/>
          </p:cNvSpPr>
          <p:nvPr/>
        </p:nvSpPr>
        <p:spPr bwMode="auto">
          <a:xfrm>
            <a:off x="417710" y="3352800"/>
            <a:ext cx="1981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其中余项</a:t>
            </a:r>
          </a:p>
        </p:txBody>
      </p:sp>
      <p:graphicFrame>
        <p:nvGraphicFramePr>
          <p:cNvPr id="33809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0116261"/>
              </p:ext>
            </p:extLst>
          </p:nvPr>
        </p:nvGraphicFramePr>
        <p:xfrm>
          <a:off x="5713610" y="4070350"/>
          <a:ext cx="2136775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55" name="Equation" r:id="rId3" imgW="2104904" imgH="514350" progId="Equation.3">
                  <p:embed/>
                </p:oleObj>
              </mc:Choice>
              <mc:Fallback>
                <p:oleObj name="Equation" r:id="rId3" imgW="2104904" imgH="51435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3610" y="4070350"/>
                        <a:ext cx="2136775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10" name="Text Box 18"/>
          <p:cNvSpPr txBox="1">
            <a:spLocks noChangeArrowheads="1"/>
          </p:cNvSpPr>
          <p:nvPr/>
        </p:nvSpPr>
        <p:spPr bwMode="auto">
          <a:xfrm>
            <a:off x="417710" y="5638800"/>
            <a:ext cx="68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当</a:t>
            </a:r>
          </a:p>
        </p:txBody>
      </p:sp>
      <p:graphicFrame>
        <p:nvGraphicFramePr>
          <p:cNvPr id="33811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9574890"/>
              </p:ext>
            </p:extLst>
          </p:nvPr>
        </p:nvGraphicFramePr>
        <p:xfrm>
          <a:off x="890785" y="5715000"/>
          <a:ext cx="944563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56" name="Equation" r:id="rId5" imgW="923990" imgH="419249" progId="Equation.3">
                  <p:embed/>
                </p:oleObj>
              </mc:Choice>
              <mc:Fallback>
                <p:oleObj name="Equation" r:id="rId5" imgW="923990" imgH="41924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0785" y="5715000"/>
                        <a:ext cx="944563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12" name="Text Box 20"/>
          <p:cNvSpPr txBox="1">
            <a:spLocks noChangeArrowheads="1"/>
          </p:cNvSpPr>
          <p:nvPr/>
        </p:nvSpPr>
        <p:spPr bwMode="auto">
          <a:xfrm>
            <a:off x="1786135" y="5653088"/>
            <a:ext cx="3505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时</a:t>
            </a:r>
            <a:r>
              <a:rPr kumimoji="1" lang="en-US" altLang="zh-CN" b="1">
                <a:latin typeface="+mn-lt"/>
                <a:ea typeface="+mn-ea"/>
              </a:rPr>
              <a:t>, </a:t>
            </a:r>
            <a:r>
              <a:rPr kumimoji="1" lang="zh-CN" altLang="en-US" b="1">
                <a:latin typeface="+mn-lt"/>
                <a:ea typeface="+mn-ea"/>
              </a:rPr>
              <a:t>为</a:t>
            </a:r>
            <a:r>
              <a:rPr kumimoji="1" lang="zh-CN" altLang="en-US" b="1">
                <a:solidFill>
                  <a:schemeClr val="tx2"/>
                </a:solidFill>
                <a:latin typeface="+mn-lt"/>
                <a:ea typeface="+mn-ea"/>
              </a:rPr>
              <a:t>麦克劳林公式</a:t>
            </a:r>
            <a:r>
              <a:rPr kumimoji="1" lang="en-US" altLang="zh-CN" b="1">
                <a:latin typeface="+mn-lt"/>
                <a:ea typeface="+mn-ea"/>
              </a:rPr>
              <a:t>.</a:t>
            </a:r>
          </a:p>
        </p:txBody>
      </p:sp>
      <p:grpSp>
        <p:nvGrpSpPr>
          <p:cNvPr id="33857" name="Group 65"/>
          <p:cNvGrpSpPr>
            <a:grpSpLocks/>
          </p:cNvGrpSpPr>
          <p:nvPr/>
        </p:nvGrpSpPr>
        <p:grpSpPr bwMode="auto">
          <a:xfrm>
            <a:off x="920948" y="1676400"/>
            <a:ext cx="7683500" cy="927100"/>
            <a:chOff x="728" y="1056"/>
            <a:chExt cx="4840" cy="584"/>
          </a:xfrm>
        </p:grpSpPr>
        <p:graphicFrame>
          <p:nvGraphicFramePr>
            <p:cNvPr id="28688" name="Object 45"/>
            <p:cNvGraphicFramePr>
              <a:graphicFrameLocks noChangeAspect="1"/>
            </p:cNvGraphicFramePr>
            <p:nvPr/>
          </p:nvGraphicFramePr>
          <p:xfrm>
            <a:off x="728" y="1197"/>
            <a:ext cx="648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57" name="Equation" r:id="rId7" imgW="1000264" imgH="381074" progId="Equation.3">
                    <p:embed/>
                  </p:oleObj>
                </mc:Choice>
                <mc:Fallback>
                  <p:oleObj name="Equation" r:id="rId7" imgW="1000264" imgH="38107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8" y="1197"/>
                          <a:ext cx="648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689" name="Object 46"/>
            <p:cNvGraphicFramePr>
              <a:graphicFrameLocks noChangeAspect="1"/>
            </p:cNvGraphicFramePr>
            <p:nvPr/>
          </p:nvGraphicFramePr>
          <p:xfrm>
            <a:off x="1432" y="1172"/>
            <a:ext cx="560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58" name="Equation" r:id="rId9" imgW="857417" imgH="419249" progId="Equation.3">
                    <p:embed/>
                  </p:oleObj>
                </mc:Choice>
                <mc:Fallback>
                  <p:oleObj name="Equation" r:id="rId9" imgW="857417" imgH="41924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32" y="1172"/>
                          <a:ext cx="560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690" name="Object 47"/>
            <p:cNvGraphicFramePr>
              <a:graphicFrameLocks noChangeAspect="1"/>
            </p:cNvGraphicFramePr>
            <p:nvPr/>
          </p:nvGraphicFramePr>
          <p:xfrm>
            <a:off x="2028" y="1183"/>
            <a:ext cx="1480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59" name="Equation" r:id="rId11" imgW="2324026" imgH="419249" progId="Equation.3">
                    <p:embed/>
                  </p:oleObj>
                </mc:Choice>
                <mc:Fallback>
                  <p:oleObj name="Equation" r:id="rId11" imgW="2324026" imgH="41924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28" y="1183"/>
                          <a:ext cx="1480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691" name="Object 48"/>
            <p:cNvGraphicFramePr>
              <a:graphicFrameLocks noChangeAspect="1"/>
            </p:cNvGraphicFramePr>
            <p:nvPr/>
          </p:nvGraphicFramePr>
          <p:xfrm>
            <a:off x="3556" y="1056"/>
            <a:ext cx="1632" cy="5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60" name="Equation" r:id="rId13" imgW="2562216" imgH="895424" progId="Equation.3">
                    <p:embed/>
                  </p:oleObj>
                </mc:Choice>
                <mc:Fallback>
                  <p:oleObj name="Equation" r:id="rId13" imgW="2562216" imgH="89542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6" y="1056"/>
                          <a:ext cx="1632" cy="5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692" name="Object 49"/>
            <p:cNvGraphicFramePr>
              <a:graphicFrameLocks noChangeAspect="1"/>
            </p:cNvGraphicFramePr>
            <p:nvPr/>
          </p:nvGraphicFramePr>
          <p:xfrm>
            <a:off x="5184" y="1256"/>
            <a:ext cx="38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61" name="Equation" r:id="rId15" imgW="581090" imgH="209624" progId="Equation.3">
                    <p:embed/>
                  </p:oleObj>
                </mc:Choice>
                <mc:Fallback>
                  <p:oleObj name="Equation" r:id="rId15" imgW="581090" imgH="20962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84" y="1256"/>
                          <a:ext cx="38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3858" name="Group 66"/>
          <p:cNvGrpSpPr>
            <a:grpSpLocks/>
          </p:cNvGrpSpPr>
          <p:nvPr/>
        </p:nvGrpSpPr>
        <p:grpSpPr bwMode="auto">
          <a:xfrm>
            <a:off x="2002035" y="2438400"/>
            <a:ext cx="3987800" cy="1003300"/>
            <a:chOff x="1436" y="1536"/>
            <a:chExt cx="2512" cy="632"/>
          </a:xfrm>
        </p:grpSpPr>
        <p:graphicFrame>
          <p:nvGraphicFramePr>
            <p:cNvPr id="28686" name="Object 50"/>
            <p:cNvGraphicFramePr>
              <a:graphicFrameLocks noChangeAspect="1"/>
            </p:cNvGraphicFramePr>
            <p:nvPr/>
          </p:nvGraphicFramePr>
          <p:xfrm>
            <a:off x="1436" y="1536"/>
            <a:ext cx="1784" cy="6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62" name="Equation" r:id="rId17" imgW="2800406" imgH="971438" progId="Equation.3">
                    <p:embed/>
                  </p:oleObj>
                </mc:Choice>
                <mc:Fallback>
                  <p:oleObj name="Equation" r:id="rId17" imgW="2800406" imgH="97143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36" y="1536"/>
                          <a:ext cx="1784" cy="6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687" name="Object 51"/>
            <p:cNvGraphicFramePr>
              <a:graphicFrameLocks noChangeAspect="1"/>
            </p:cNvGraphicFramePr>
            <p:nvPr/>
          </p:nvGraphicFramePr>
          <p:xfrm>
            <a:off x="3228" y="1745"/>
            <a:ext cx="720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63" name="Equation" r:id="rId19" imgW="1114341" imgH="419249" progId="Equation.3">
                    <p:embed/>
                  </p:oleObj>
                </mc:Choice>
                <mc:Fallback>
                  <p:oleObj name="Equation" r:id="rId19" imgW="1114341" imgH="41924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28" y="1745"/>
                          <a:ext cx="720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3845" name="Object 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3938794"/>
              </p:ext>
            </p:extLst>
          </p:nvPr>
        </p:nvGraphicFramePr>
        <p:xfrm>
          <a:off x="1541660" y="3810000"/>
          <a:ext cx="40767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64" name="Equation" r:id="rId21" imgW="4048227" imgH="1038076" progId="Equation.3">
                  <p:embed/>
                </p:oleObj>
              </mc:Choice>
              <mc:Fallback>
                <p:oleObj name="Equation" r:id="rId21" imgW="4048227" imgH="103807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1660" y="3810000"/>
                        <a:ext cx="40767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46" name="Object 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9127481"/>
              </p:ext>
            </p:extLst>
          </p:nvPr>
        </p:nvGraphicFramePr>
        <p:xfrm>
          <a:off x="2760860" y="5038725"/>
          <a:ext cx="2660650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65" name="Equation" r:id="rId23" imgW="2400300" imgH="419249" progId="Equation.3">
                  <p:embed/>
                </p:oleObj>
              </mc:Choice>
              <mc:Fallback>
                <p:oleObj name="Equation" r:id="rId23" imgW="2400300" imgH="41924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0860" y="5038725"/>
                        <a:ext cx="2660650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AutoShape 6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6035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</a:rPr>
              <a:t>下页</a:t>
            </a:r>
          </a:p>
        </p:txBody>
      </p:sp>
    </p:spTree>
    <p:extLst>
      <p:ext uri="{BB962C8B-B14F-4D97-AF65-F5344CB8AC3E}">
        <p14:creationId xmlns:p14="http://schemas.microsoft.com/office/powerpoint/2010/main" val="29832736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3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3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3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3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3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3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3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3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autoUpdateAnimBg="0"/>
      <p:bldP spid="33803" grpId="0" autoUpdateAnimBg="0"/>
      <p:bldP spid="33810" grpId="0" autoUpdateAnimBg="0"/>
      <p:bldP spid="33812" grpId="0" autoUpdateAnimBg="0"/>
      <p:bldP spid="21" grpId="0" animBg="1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457200" y="381000"/>
            <a:ext cx="6705600" cy="685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sz="2800" b="1" smtClean="0">
                <a:solidFill>
                  <a:schemeClr val="tx1"/>
                </a:solidFill>
                <a:latin typeface="+mn-lt"/>
                <a:ea typeface="+mn-ea"/>
              </a:rPr>
              <a:t>2. </a:t>
            </a:r>
            <a:r>
              <a:rPr lang="zh-CN" altLang="en-US" sz="2800" b="1" smtClean="0">
                <a:solidFill>
                  <a:schemeClr val="tx1"/>
                </a:solidFill>
                <a:latin typeface="+mn-lt"/>
                <a:ea typeface="+mn-ea"/>
              </a:rPr>
              <a:t>常用函数的麦克劳林公式</a:t>
            </a:r>
            <a:r>
              <a:rPr lang="zh-CN" altLang="en-US" sz="2800" b="1" smtClean="0">
                <a:latin typeface="+mn-lt"/>
                <a:ea typeface="+mn-ea"/>
              </a:rPr>
              <a:t> </a:t>
            </a:r>
            <a:r>
              <a:rPr lang="en-US" altLang="zh-CN" sz="2400" b="1" smtClean="0">
                <a:solidFill>
                  <a:schemeClr val="accent2"/>
                </a:solidFill>
                <a:latin typeface="+mn-lt"/>
                <a:ea typeface="+mn-ea"/>
              </a:rPr>
              <a:t>( P142 ~ P144 )</a:t>
            </a:r>
          </a:p>
        </p:txBody>
      </p:sp>
      <p:graphicFrame>
        <p:nvGraphicFramePr>
          <p:cNvPr id="34819" name="Object 3">
            <a:hlinkClick r:id="rId4" action="ppaction://hlinksldjump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5703019"/>
              </p:ext>
            </p:extLst>
          </p:nvPr>
        </p:nvGraphicFramePr>
        <p:xfrm>
          <a:off x="1017588" y="1093788"/>
          <a:ext cx="530225" cy="54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44" name="Equation" r:id="rId5" imgW="457312" imgH="466799" progId="Equation.3">
                  <p:embed/>
                </p:oleObj>
              </mc:Choice>
              <mc:Fallback>
                <p:oleObj name="Equation" r:id="rId5" imgW="457312" imgH="46679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7588" y="1093788"/>
                        <a:ext cx="530225" cy="544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0" name="Object 4">
            <a:hlinkClick r:id="rId7" action="ppaction://hlinksldjump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8308631"/>
              </p:ext>
            </p:extLst>
          </p:nvPr>
        </p:nvGraphicFramePr>
        <p:xfrm>
          <a:off x="1763713" y="1219200"/>
          <a:ext cx="1508125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45" name="Equation" r:id="rId8" imgW="1343164" imgH="400162" progId="Equation.3">
                  <p:embed/>
                </p:oleObj>
              </mc:Choice>
              <mc:Fallback>
                <p:oleObj name="Equation" r:id="rId8" imgW="1343164" imgH="40016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1219200"/>
                        <a:ext cx="1508125" cy="47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1" name="Object 5">
            <a:hlinkClick r:id="rId10" action="ppaction://hlinksldjump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6328171"/>
              </p:ext>
            </p:extLst>
          </p:nvPr>
        </p:nvGraphicFramePr>
        <p:xfrm>
          <a:off x="3492500" y="1201738"/>
          <a:ext cx="922338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46" name="Equation" r:id="rId11" imgW="809579" imgH="400162" progId="Equation.3">
                  <p:embed/>
                </p:oleObj>
              </mc:Choice>
              <mc:Fallback>
                <p:oleObj name="Equation" r:id="rId11" imgW="809579" imgH="40016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1201738"/>
                        <a:ext cx="922338" cy="474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2" name="Object 6">
            <a:hlinkClick r:id="rId13" action="ppaction://hlinksldjump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0612889"/>
              </p:ext>
            </p:extLst>
          </p:nvPr>
        </p:nvGraphicFramePr>
        <p:xfrm>
          <a:off x="4643438" y="1300163"/>
          <a:ext cx="977900" cy="376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47" name="Equation" r:id="rId14" imgW="857417" imgH="314437" progId="Equation.3">
                  <p:embed/>
                </p:oleObj>
              </mc:Choice>
              <mc:Fallback>
                <p:oleObj name="Equation" r:id="rId14" imgW="857417" imgH="31443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1300163"/>
                        <a:ext cx="977900" cy="376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3" name="Object 7">
            <a:hlinkClick r:id="rId16" action="ppaction://hlinksldjump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3436924"/>
              </p:ext>
            </p:extLst>
          </p:nvPr>
        </p:nvGraphicFramePr>
        <p:xfrm>
          <a:off x="5867400" y="1090613"/>
          <a:ext cx="1270000" cy="585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48" name="Equation" r:id="rId17" imgW="1124043" imgH="504974" progId="Equation.3">
                  <p:embed/>
                </p:oleObj>
              </mc:Choice>
              <mc:Fallback>
                <p:oleObj name="Equation" r:id="rId17" imgW="1124043" imgH="50497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1090613"/>
                        <a:ext cx="1270000" cy="585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4" name="Text Box 8"/>
          <p:cNvSpPr txBox="1">
            <a:spLocks noChangeArrowheads="1"/>
          </p:cNvSpPr>
          <p:nvPr/>
        </p:nvSpPr>
        <p:spPr bwMode="auto">
          <a:xfrm>
            <a:off x="457200" y="1905000"/>
            <a:ext cx="3810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 b="1">
                <a:latin typeface="+mn-lt"/>
                <a:ea typeface="+mn-ea"/>
              </a:rPr>
              <a:t>3. </a:t>
            </a:r>
            <a:r>
              <a:rPr kumimoji="1" lang="zh-CN" altLang="en-US" b="1">
                <a:latin typeface="+mn-lt"/>
                <a:ea typeface="+mn-ea"/>
              </a:rPr>
              <a:t>泰勒公式的应用</a:t>
            </a:r>
          </a:p>
        </p:txBody>
      </p:sp>
      <p:sp>
        <p:nvSpPr>
          <p:cNvPr id="34825" name="Text Box 9"/>
          <p:cNvSpPr txBox="1">
            <a:spLocks noChangeArrowheads="1"/>
          </p:cNvSpPr>
          <p:nvPr/>
        </p:nvSpPr>
        <p:spPr bwMode="auto">
          <a:xfrm>
            <a:off x="914400" y="2590800"/>
            <a:ext cx="2819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 b="1">
                <a:latin typeface="+mn-lt"/>
                <a:ea typeface="+mn-ea"/>
              </a:rPr>
              <a:t>(1) </a:t>
            </a:r>
            <a:r>
              <a:rPr kumimoji="1" lang="zh-CN" altLang="en-US" b="1">
                <a:latin typeface="+mn-lt"/>
                <a:ea typeface="+mn-ea"/>
              </a:rPr>
              <a:t>近似计算</a:t>
            </a:r>
          </a:p>
        </p:txBody>
      </p:sp>
      <p:sp>
        <p:nvSpPr>
          <p:cNvPr id="34826" name="Text Box 10"/>
          <p:cNvSpPr txBox="1">
            <a:spLocks noChangeArrowheads="1"/>
          </p:cNvSpPr>
          <p:nvPr/>
        </p:nvSpPr>
        <p:spPr bwMode="auto">
          <a:xfrm>
            <a:off x="914400" y="4052888"/>
            <a:ext cx="2362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 b="1">
                <a:latin typeface="+mn-lt"/>
                <a:ea typeface="+mn-ea"/>
              </a:rPr>
              <a:t>(3) </a:t>
            </a:r>
            <a:r>
              <a:rPr kumimoji="1" lang="zh-CN" altLang="en-US" b="1">
                <a:latin typeface="+mn-lt"/>
                <a:ea typeface="+mn-ea"/>
              </a:rPr>
              <a:t>其他应用</a:t>
            </a:r>
          </a:p>
        </p:txBody>
      </p:sp>
      <p:sp>
        <p:nvSpPr>
          <p:cNvPr id="34827" name="Line 11"/>
          <p:cNvSpPr>
            <a:spLocks noChangeShapeType="1"/>
          </p:cNvSpPr>
          <p:nvPr/>
        </p:nvSpPr>
        <p:spPr bwMode="auto">
          <a:xfrm>
            <a:off x="3048000" y="4319588"/>
            <a:ext cx="990600" cy="0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 b="1"/>
          </a:p>
        </p:txBody>
      </p:sp>
      <p:sp>
        <p:nvSpPr>
          <p:cNvPr id="34828" name="Text Box 12"/>
          <p:cNvSpPr txBox="1">
            <a:spLocks noChangeArrowheads="1"/>
          </p:cNvSpPr>
          <p:nvPr/>
        </p:nvSpPr>
        <p:spPr bwMode="auto">
          <a:xfrm>
            <a:off x="4114800" y="4052888"/>
            <a:ext cx="4038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求极限</a:t>
            </a:r>
            <a:r>
              <a:rPr kumimoji="1" lang="en-US" altLang="zh-CN" b="1">
                <a:latin typeface="+mn-lt"/>
                <a:ea typeface="+mn-ea"/>
              </a:rPr>
              <a:t>, </a:t>
            </a:r>
            <a:r>
              <a:rPr kumimoji="1" lang="zh-CN" altLang="en-US" b="1">
                <a:latin typeface="+mn-lt"/>
                <a:ea typeface="+mn-ea"/>
              </a:rPr>
              <a:t>证明不等式等</a:t>
            </a:r>
            <a:r>
              <a:rPr kumimoji="1" lang="en-US" altLang="zh-CN" b="1">
                <a:latin typeface="+mn-lt"/>
                <a:ea typeface="+mn-ea"/>
              </a:rPr>
              <a:t>.</a:t>
            </a:r>
          </a:p>
        </p:txBody>
      </p:sp>
      <p:sp>
        <p:nvSpPr>
          <p:cNvPr id="34840" name="Text Box 24"/>
          <p:cNvSpPr txBox="1">
            <a:spLocks noChangeArrowheads="1"/>
          </p:cNvSpPr>
          <p:nvPr/>
        </p:nvSpPr>
        <p:spPr bwMode="auto">
          <a:xfrm>
            <a:off x="914400" y="3276600"/>
            <a:ext cx="420018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en-US" altLang="zh-CN" b="1">
                <a:latin typeface="+mn-lt"/>
                <a:ea typeface="+mn-ea"/>
              </a:rPr>
              <a:t>(2) </a:t>
            </a:r>
            <a:r>
              <a:rPr kumimoji="1" lang="zh-CN" altLang="en-US" b="1">
                <a:latin typeface="+mn-lt"/>
                <a:ea typeface="+mn-ea"/>
              </a:rPr>
              <a:t>利用多项式逼近函数  </a:t>
            </a:r>
          </a:p>
        </p:txBody>
      </p:sp>
      <p:graphicFrame>
        <p:nvGraphicFramePr>
          <p:cNvPr id="34842" name="Object 26">
            <a:hlinkClick r:id="" action="ppaction://noaction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3472620"/>
              </p:ext>
            </p:extLst>
          </p:nvPr>
        </p:nvGraphicFramePr>
        <p:xfrm>
          <a:off x="5029200" y="3352800"/>
          <a:ext cx="1550988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49" name="Equation" r:id="rId19" imgW="1524149" imgH="419249" progId="Equation.3">
                  <p:embed/>
                </p:oleObj>
              </mc:Choice>
              <mc:Fallback>
                <p:oleObj name="Equation" r:id="rId19" imgW="1524149" imgH="41924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3352800"/>
                        <a:ext cx="1550988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AutoShape 6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6035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</a:rPr>
              <a:t>下页</a:t>
            </a:r>
          </a:p>
        </p:txBody>
      </p:sp>
    </p:spTree>
    <p:extLst>
      <p:ext uri="{BB962C8B-B14F-4D97-AF65-F5344CB8AC3E}">
        <p14:creationId xmlns:p14="http://schemas.microsoft.com/office/powerpoint/2010/main" val="8037051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4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4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4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4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4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4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48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4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4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4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4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4" grpId="0" autoUpdateAnimBg="0"/>
      <p:bldP spid="34825" grpId="0" autoUpdateAnimBg="0"/>
      <p:bldP spid="34826" grpId="0" autoUpdateAnimBg="0"/>
      <p:bldP spid="34827" grpId="0" animBg="1"/>
      <p:bldP spid="34828" grpId="0" autoUpdateAnimBg="0"/>
      <p:bldP spid="34840" grpId="0" build="p" autoUpdateAnimBg="0"/>
      <p:bldP spid="16" grpId="0" animBg="1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381000" y="228600"/>
            <a:ext cx="2590800" cy="685800"/>
          </a:xfrm>
          <a:solidFill>
            <a:schemeClr val="bg1"/>
          </a:solidFill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z="3200" b="1" smtClean="0">
                <a:latin typeface="+mn-lt"/>
                <a:ea typeface="+mn-ea"/>
              </a:rPr>
              <a:t>思考与练习</a:t>
            </a:r>
            <a:r>
              <a:rPr lang="zh-CN" altLang="en-US" sz="3200" b="1" smtClean="0">
                <a:solidFill>
                  <a:schemeClr val="tx1"/>
                </a:solidFill>
                <a:latin typeface="+mn-lt"/>
                <a:ea typeface="+mn-ea"/>
              </a:rPr>
              <a:t> </a:t>
            </a:r>
          </a:p>
        </p:txBody>
      </p:sp>
      <p:sp>
        <p:nvSpPr>
          <p:cNvPr id="30723" name="Text Box 6"/>
          <p:cNvSpPr txBox="1">
            <a:spLocks noChangeArrowheads="1"/>
          </p:cNvSpPr>
          <p:nvPr/>
        </p:nvSpPr>
        <p:spPr bwMode="auto">
          <a:xfrm>
            <a:off x="568325" y="1380249"/>
            <a:ext cx="1676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solidFill>
                  <a:srgbClr val="FF0000"/>
                </a:solidFill>
                <a:latin typeface="+mn-lt"/>
                <a:ea typeface="+mn-ea"/>
              </a:rPr>
              <a:t>计算</a:t>
            </a:r>
          </a:p>
        </p:txBody>
      </p:sp>
      <p:graphicFrame>
        <p:nvGraphicFramePr>
          <p:cNvPr id="30724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5233139"/>
              </p:ext>
            </p:extLst>
          </p:nvPr>
        </p:nvGraphicFramePr>
        <p:xfrm>
          <a:off x="1625600" y="1054100"/>
          <a:ext cx="302260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61" name="Equation" r:id="rId3" imgW="2990757" imgH="1047787" progId="Equation.3">
                  <p:embed/>
                </p:oleObj>
              </mc:Choice>
              <mc:Fallback>
                <p:oleObj name="Equation" r:id="rId3" imgW="2990757" imgH="104778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5600" y="1054100"/>
                        <a:ext cx="3022600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7496096"/>
              </p:ext>
            </p:extLst>
          </p:nvPr>
        </p:nvGraphicFramePr>
        <p:xfrm>
          <a:off x="1231900" y="2178050"/>
          <a:ext cx="45720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62" name="Equation" r:id="rId5" imgW="4543341" imgH="895424" progId="Equation.3">
                  <p:embed/>
                </p:oleObj>
              </mc:Choice>
              <mc:Fallback>
                <p:oleObj name="Equation" r:id="rId5" imgW="4543341" imgH="8954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1900" y="2178050"/>
                        <a:ext cx="45720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8001055"/>
              </p:ext>
            </p:extLst>
          </p:nvPr>
        </p:nvGraphicFramePr>
        <p:xfrm>
          <a:off x="1600200" y="3136900"/>
          <a:ext cx="39497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63" name="Equation" r:id="rId7" imgW="3924449" imgH="1028700" progId="Equation.3">
                  <p:embed/>
                </p:oleObj>
              </mc:Choice>
              <mc:Fallback>
                <p:oleObj name="Equation" r:id="rId7" imgW="3924449" imgH="1028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3136900"/>
                        <a:ext cx="3949700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5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6672072"/>
              </p:ext>
            </p:extLst>
          </p:nvPr>
        </p:nvGraphicFramePr>
        <p:xfrm>
          <a:off x="1136650" y="4159250"/>
          <a:ext cx="6346825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64" name="Equation" r:id="rId9" imgW="6324749" imgH="895424" progId="Equation.3">
                  <p:embed/>
                </p:oleObj>
              </mc:Choice>
              <mc:Fallback>
                <p:oleObj name="Equation" r:id="rId9" imgW="6324749" imgH="8954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6650" y="4159250"/>
                        <a:ext cx="6346825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5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0431369"/>
              </p:ext>
            </p:extLst>
          </p:nvPr>
        </p:nvGraphicFramePr>
        <p:xfrm>
          <a:off x="2489200" y="5207000"/>
          <a:ext cx="35306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65" name="Equation" r:id="rId11" imgW="3505274" imgH="1009613" progId="Equation.3">
                  <p:embed/>
                </p:oleObj>
              </mc:Choice>
              <mc:Fallback>
                <p:oleObj name="Equation" r:id="rId11" imgW="3505274" imgH="10096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9200" y="5207000"/>
                        <a:ext cx="3530600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52" name="Text Box 12"/>
          <p:cNvSpPr txBox="1">
            <a:spLocks noChangeArrowheads="1"/>
          </p:cNvSpPr>
          <p:nvPr/>
        </p:nvSpPr>
        <p:spPr bwMode="auto">
          <a:xfrm>
            <a:off x="568325" y="2325688"/>
            <a:ext cx="1143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 dirty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</a:rPr>
              <a:t>解</a:t>
            </a:r>
            <a:r>
              <a:rPr kumimoji="1" lang="en-US" altLang="zh-CN" b="1" dirty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</a:rPr>
              <a:t>:</a:t>
            </a:r>
          </a:p>
        </p:txBody>
      </p:sp>
      <p:sp>
        <p:nvSpPr>
          <p:cNvPr id="35853" name="Text Box 13"/>
          <p:cNvSpPr txBox="1">
            <a:spLocks noChangeArrowheads="1"/>
          </p:cNvSpPr>
          <p:nvPr/>
        </p:nvSpPr>
        <p:spPr bwMode="auto">
          <a:xfrm>
            <a:off x="1574800" y="5486400"/>
            <a:ext cx="1143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原式</a:t>
            </a:r>
          </a:p>
        </p:txBody>
      </p:sp>
      <p:sp>
        <p:nvSpPr>
          <p:cNvPr id="13" name="AutoShape 6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6876256" y="6597650"/>
            <a:ext cx="1306512" cy="26035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</a:rPr>
              <a:t>结束</a:t>
            </a:r>
            <a:endParaRPr lang="zh-CN" altLang="en-US" sz="1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61502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5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5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5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5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5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52" grpId="0" autoUpdateAnimBg="0"/>
      <p:bldP spid="35853" grpId="0" autoUpdateAnimBg="0"/>
      <p:bldP spid="13" grpId="0" animBg="1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779463" y="655638"/>
            <a:ext cx="3711575" cy="685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z="3200" b="1" smtClean="0">
                <a:latin typeface="+mn-lt"/>
                <a:ea typeface="+mn-ea"/>
              </a:rPr>
              <a:t>泰勒 </a:t>
            </a:r>
            <a:r>
              <a:rPr lang="en-US" altLang="zh-CN" sz="2800" b="1" smtClean="0">
                <a:solidFill>
                  <a:schemeClr val="accent2"/>
                </a:solidFill>
                <a:latin typeface="+mn-lt"/>
                <a:ea typeface="+mn-ea"/>
              </a:rPr>
              <a:t>(1685 – 1731)</a:t>
            </a:r>
          </a:p>
        </p:txBody>
      </p:sp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1079500" y="1476375"/>
            <a:ext cx="209544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zh-CN" altLang="en-US" b="1">
                <a:latin typeface="+mn-lt"/>
                <a:ea typeface="+mn-ea"/>
              </a:rPr>
              <a:t>英国数学家</a:t>
            </a:r>
            <a:r>
              <a:rPr kumimoji="1" lang="en-US" altLang="zh-CN" b="1">
                <a:latin typeface="+mn-lt"/>
                <a:ea typeface="+mn-ea"/>
              </a:rPr>
              <a:t>,</a:t>
            </a:r>
          </a:p>
        </p:txBody>
      </p:sp>
      <p:sp>
        <p:nvSpPr>
          <p:cNvPr id="102404" name="Text Box 4"/>
          <p:cNvSpPr txBox="1">
            <a:spLocks noChangeArrowheads="1"/>
          </p:cNvSpPr>
          <p:nvPr/>
        </p:nvSpPr>
        <p:spPr bwMode="auto">
          <a:xfrm>
            <a:off x="3168650" y="1476375"/>
            <a:ext cx="3384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zh-CN" altLang="en-US" b="1">
                <a:latin typeface="+mn-lt"/>
                <a:ea typeface="+mn-ea"/>
              </a:rPr>
              <a:t>他早期是牛顿学派最</a:t>
            </a:r>
          </a:p>
        </p:txBody>
      </p:sp>
      <p:sp>
        <p:nvSpPr>
          <p:cNvPr id="102405" name="Text Box 5"/>
          <p:cNvSpPr txBox="1">
            <a:spLocks noChangeArrowheads="1"/>
          </p:cNvSpPr>
          <p:nvPr/>
        </p:nvSpPr>
        <p:spPr bwMode="auto">
          <a:xfrm>
            <a:off x="692150" y="2162175"/>
            <a:ext cx="376256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zh-CN" altLang="en-US" b="1">
                <a:latin typeface="+mn-lt"/>
                <a:ea typeface="+mn-ea"/>
              </a:rPr>
              <a:t>优秀的代表人物之一 </a:t>
            </a:r>
            <a:r>
              <a:rPr kumimoji="1" lang="en-US" altLang="zh-CN" b="1">
                <a:latin typeface="+mn-lt"/>
                <a:ea typeface="+mn-ea"/>
              </a:rPr>
              <a:t>, </a:t>
            </a:r>
          </a:p>
        </p:txBody>
      </p:sp>
      <p:sp>
        <p:nvSpPr>
          <p:cNvPr id="102406" name="Text Box 6"/>
          <p:cNvSpPr txBox="1">
            <a:spLocks noChangeArrowheads="1"/>
          </p:cNvSpPr>
          <p:nvPr/>
        </p:nvSpPr>
        <p:spPr bwMode="auto">
          <a:xfrm>
            <a:off x="4286250" y="2170113"/>
            <a:ext cx="221086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zh-CN" altLang="en-US" b="1">
                <a:latin typeface="+mn-lt"/>
                <a:ea typeface="+mn-ea"/>
              </a:rPr>
              <a:t>重要著作有</a:t>
            </a:r>
            <a:r>
              <a:rPr kumimoji="1" lang="en-US" altLang="zh-CN" b="1">
                <a:latin typeface="+mn-lt"/>
                <a:ea typeface="+mn-ea"/>
              </a:rPr>
              <a:t>: </a:t>
            </a:r>
          </a:p>
        </p:txBody>
      </p:sp>
      <p:sp>
        <p:nvSpPr>
          <p:cNvPr id="102407" name="Text Box 7"/>
          <p:cNvSpPr txBox="1">
            <a:spLocks noChangeArrowheads="1"/>
          </p:cNvSpPr>
          <p:nvPr/>
        </p:nvSpPr>
        <p:spPr bwMode="auto">
          <a:xfrm>
            <a:off x="1079500" y="2847975"/>
            <a:ext cx="535595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en-US" altLang="zh-CN" b="1">
                <a:latin typeface="+mn-lt"/>
                <a:ea typeface="+mn-ea"/>
              </a:rPr>
              <a:t>《</a:t>
            </a:r>
            <a:r>
              <a:rPr kumimoji="1" lang="zh-CN" altLang="en-US" b="1">
                <a:latin typeface="+mn-lt"/>
                <a:ea typeface="+mn-ea"/>
              </a:rPr>
              <a:t>正的和反的增量方法</a:t>
            </a:r>
            <a:r>
              <a:rPr kumimoji="1" lang="en-US" altLang="zh-CN" b="1">
                <a:latin typeface="+mn-lt"/>
                <a:ea typeface="+mn-ea"/>
              </a:rPr>
              <a:t>》(1715) </a:t>
            </a:r>
          </a:p>
        </p:txBody>
      </p:sp>
      <p:sp>
        <p:nvSpPr>
          <p:cNvPr id="102408" name="Text Box 8"/>
          <p:cNvSpPr txBox="1">
            <a:spLocks noChangeArrowheads="1"/>
          </p:cNvSpPr>
          <p:nvPr/>
        </p:nvSpPr>
        <p:spPr bwMode="auto">
          <a:xfrm>
            <a:off x="1079500" y="3519488"/>
            <a:ext cx="374653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en-US" altLang="zh-CN" b="1">
                <a:latin typeface="+mn-lt"/>
                <a:ea typeface="+mn-ea"/>
              </a:rPr>
              <a:t>《</a:t>
            </a:r>
            <a:r>
              <a:rPr kumimoji="1" lang="zh-CN" altLang="en-US" b="1">
                <a:latin typeface="+mn-lt"/>
                <a:ea typeface="+mn-ea"/>
              </a:rPr>
              <a:t>线性透视论</a:t>
            </a:r>
            <a:r>
              <a:rPr kumimoji="1" lang="en-US" altLang="zh-CN" b="1">
                <a:latin typeface="+mn-lt"/>
                <a:ea typeface="+mn-ea"/>
              </a:rPr>
              <a:t>》(1719) </a:t>
            </a:r>
          </a:p>
        </p:txBody>
      </p:sp>
      <p:sp>
        <p:nvSpPr>
          <p:cNvPr id="102409" name="Text Box 9"/>
          <p:cNvSpPr txBox="1">
            <a:spLocks noChangeArrowheads="1"/>
          </p:cNvSpPr>
          <p:nvPr/>
        </p:nvSpPr>
        <p:spPr bwMode="auto">
          <a:xfrm>
            <a:off x="1079500" y="4205288"/>
            <a:ext cx="705193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zh-CN" altLang="en-US" b="1">
                <a:latin typeface="+mn-lt"/>
                <a:ea typeface="+mn-ea"/>
              </a:rPr>
              <a:t>他在</a:t>
            </a:r>
            <a:r>
              <a:rPr kumimoji="1" lang="en-US" altLang="zh-CN" b="1">
                <a:latin typeface="+mn-lt"/>
                <a:ea typeface="+mn-ea"/>
              </a:rPr>
              <a:t>1712 </a:t>
            </a:r>
            <a:r>
              <a:rPr kumimoji="1" lang="zh-CN" altLang="en-US" b="1">
                <a:latin typeface="+mn-lt"/>
                <a:ea typeface="+mn-ea"/>
              </a:rPr>
              <a:t>年就得到了现代形式的泰勒公式</a:t>
            </a:r>
            <a:r>
              <a:rPr kumimoji="1" lang="en-US" altLang="zh-CN" b="1">
                <a:latin typeface="+mn-lt"/>
                <a:ea typeface="+mn-ea"/>
              </a:rPr>
              <a:t>.</a:t>
            </a:r>
          </a:p>
        </p:txBody>
      </p:sp>
      <p:sp>
        <p:nvSpPr>
          <p:cNvPr id="102410" name="Text Box 10"/>
          <p:cNvSpPr txBox="1">
            <a:spLocks noChangeArrowheads="1"/>
          </p:cNvSpPr>
          <p:nvPr/>
        </p:nvSpPr>
        <p:spPr bwMode="auto">
          <a:xfrm>
            <a:off x="1079500" y="4891088"/>
            <a:ext cx="460895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zh-CN" altLang="en-US" b="1">
                <a:latin typeface="+mn-lt"/>
                <a:ea typeface="+mn-ea"/>
              </a:rPr>
              <a:t>他是有限差分理论的奠基人</a:t>
            </a:r>
            <a:r>
              <a:rPr kumimoji="1" lang="en-US" altLang="zh-CN" b="1">
                <a:latin typeface="+mn-lt"/>
                <a:ea typeface="+mn-ea"/>
              </a:rPr>
              <a:t>.</a:t>
            </a:r>
          </a:p>
        </p:txBody>
      </p:sp>
      <p:grpSp>
        <p:nvGrpSpPr>
          <p:cNvPr id="31755" name="Group 11"/>
          <p:cNvGrpSpPr>
            <a:grpSpLocks/>
          </p:cNvGrpSpPr>
          <p:nvPr/>
        </p:nvGrpSpPr>
        <p:grpSpPr bwMode="auto">
          <a:xfrm>
            <a:off x="6781800" y="1295400"/>
            <a:ext cx="1828800" cy="2590800"/>
            <a:chOff x="4316" y="576"/>
            <a:chExt cx="1152" cy="1632"/>
          </a:xfrm>
        </p:grpSpPr>
        <p:graphicFrame>
          <p:nvGraphicFramePr>
            <p:cNvPr id="31758" name="Object 12"/>
            <p:cNvGraphicFramePr>
              <a:graphicFrameLocks noChangeAspect="1"/>
            </p:cNvGraphicFramePr>
            <p:nvPr/>
          </p:nvGraphicFramePr>
          <p:xfrm>
            <a:off x="4416" y="672"/>
            <a:ext cx="972" cy="14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657" name="BMP 图象" r:id="rId3" imgW="1867161" imgH="2857899" progId="Paint.Picture">
                    <p:embed/>
                  </p:oleObj>
                </mc:Choice>
                <mc:Fallback>
                  <p:oleObj name="BMP 图象" r:id="rId3" imgW="1867161" imgH="2857899" progId="Paint.Picture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16" y="672"/>
                          <a:ext cx="972" cy="14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759" name="Freeform 13"/>
            <p:cNvSpPr>
              <a:spLocks/>
            </p:cNvSpPr>
            <p:nvPr/>
          </p:nvSpPr>
          <p:spPr bwMode="auto">
            <a:xfrm>
              <a:off x="4316" y="576"/>
              <a:ext cx="1152" cy="96"/>
            </a:xfrm>
            <a:custGeom>
              <a:avLst/>
              <a:gdLst>
                <a:gd name="T0" fmla="*/ 0 w 2304"/>
                <a:gd name="T1" fmla="*/ 0 h 192"/>
                <a:gd name="T2" fmla="*/ 24 w 2304"/>
                <a:gd name="T3" fmla="*/ 24 h 192"/>
                <a:gd name="T4" fmla="*/ 264 w 2304"/>
                <a:gd name="T5" fmla="*/ 24 h 192"/>
                <a:gd name="T6" fmla="*/ 288 w 2304"/>
                <a:gd name="T7" fmla="*/ 0 h 192"/>
                <a:gd name="T8" fmla="*/ 0 w 2304"/>
                <a:gd name="T9" fmla="*/ 0 h 1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04" h="192">
                  <a:moveTo>
                    <a:pt x="0" y="0"/>
                  </a:moveTo>
                  <a:lnTo>
                    <a:pt x="192" y="192"/>
                  </a:lnTo>
                  <a:lnTo>
                    <a:pt x="2112" y="192"/>
                  </a:lnTo>
                  <a:lnTo>
                    <a:pt x="2304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23BA"/>
                </a:gs>
                <a:gs pos="50000">
                  <a:srgbClr val="0066FF"/>
                </a:gs>
                <a:gs pos="100000">
                  <a:srgbClr val="0023BA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31760" name="Freeform 14"/>
            <p:cNvSpPr>
              <a:spLocks/>
            </p:cNvSpPr>
            <p:nvPr/>
          </p:nvSpPr>
          <p:spPr bwMode="auto">
            <a:xfrm>
              <a:off x="4316" y="576"/>
              <a:ext cx="96" cy="1632"/>
            </a:xfrm>
            <a:custGeom>
              <a:avLst/>
              <a:gdLst>
                <a:gd name="T0" fmla="*/ 0 w 192"/>
                <a:gd name="T1" fmla="*/ 0 h 3552"/>
                <a:gd name="T2" fmla="*/ 24 w 192"/>
                <a:gd name="T3" fmla="*/ 18 h 3552"/>
                <a:gd name="T4" fmla="*/ 24 w 192"/>
                <a:gd name="T5" fmla="*/ 326 h 3552"/>
                <a:gd name="T6" fmla="*/ 0 w 192"/>
                <a:gd name="T7" fmla="*/ 345 h 3552"/>
                <a:gd name="T8" fmla="*/ 0 w 192"/>
                <a:gd name="T9" fmla="*/ 0 h 35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2" h="3552">
                  <a:moveTo>
                    <a:pt x="0" y="0"/>
                  </a:moveTo>
                  <a:lnTo>
                    <a:pt x="192" y="192"/>
                  </a:lnTo>
                  <a:lnTo>
                    <a:pt x="192" y="3360"/>
                  </a:lnTo>
                  <a:lnTo>
                    <a:pt x="0" y="3552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23BA"/>
                </a:gs>
                <a:gs pos="50000">
                  <a:srgbClr val="0066FF"/>
                </a:gs>
                <a:gs pos="100000">
                  <a:srgbClr val="0023BA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31761" name="Freeform 15"/>
            <p:cNvSpPr>
              <a:spLocks/>
            </p:cNvSpPr>
            <p:nvPr/>
          </p:nvSpPr>
          <p:spPr bwMode="auto">
            <a:xfrm flipH="1" flipV="1">
              <a:off x="5372" y="576"/>
              <a:ext cx="96" cy="1632"/>
            </a:xfrm>
            <a:custGeom>
              <a:avLst/>
              <a:gdLst>
                <a:gd name="T0" fmla="*/ 0 w 192"/>
                <a:gd name="T1" fmla="*/ 0 h 3552"/>
                <a:gd name="T2" fmla="*/ 24 w 192"/>
                <a:gd name="T3" fmla="*/ 18 h 3552"/>
                <a:gd name="T4" fmla="*/ 24 w 192"/>
                <a:gd name="T5" fmla="*/ 326 h 3552"/>
                <a:gd name="T6" fmla="*/ 0 w 192"/>
                <a:gd name="T7" fmla="*/ 345 h 3552"/>
                <a:gd name="T8" fmla="*/ 0 w 192"/>
                <a:gd name="T9" fmla="*/ 0 h 35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2" h="3552">
                  <a:moveTo>
                    <a:pt x="0" y="0"/>
                  </a:moveTo>
                  <a:lnTo>
                    <a:pt x="192" y="192"/>
                  </a:lnTo>
                  <a:lnTo>
                    <a:pt x="192" y="3360"/>
                  </a:lnTo>
                  <a:lnTo>
                    <a:pt x="0" y="3552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23BA"/>
                </a:gs>
                <a:gs pos="50000">
                  <a:srgbClr val="0066FF"/>
                </a:gs>
                <a:gs pos="100000">
                  <a:srgbClr val="0023BA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31762" name="Freeform 16"/>
            <p:cNvSpPr>
              <a:spLocks/>
            </p:cNvSpPr>
            <p:nvPr/>
          </p:nvSpPr>
          <p:spPr bwMode="auto">
            <a:xfrm flipV="1">
              <a:off x="4316" y="2112"/>
              <a:ext cx="1152" cy="96"/>
            </a:xfrm>
            <a:custGeom>
              <a:avLst/>
              <a:gdLst>
                <a:gd name="T0" fmla="*/ 0 w 2304"/>
                <a:gd name="T1" fmla="*/ 0 h 192"/>
                <a:gd name="T2" fmla="*/ 24 w 2304"/>
                <a:gd name="T3" fmla="*/ 24 h 192"/>
                <a:gd name="T4" fmla="*/ 264 w 2304"/>
                <a:gd name="T5" fmla="*/ 24 h 192"/>
                <a:gd name="T6" fmla="*/ 288 w 2304"/>
                <a:gd name="T7" fmla="*/ 0 h 192"/>
                <a:gd name="T8" fmla="*/ 0 w 2304"/>
                <a:gd name="T9" fmla="*/ 0 h 1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04" h="192">
                  <a:moveTo>
                    <a:pt x="0" y="0"/>
                  </a:moveTo>
                  <a:lnTo>
                    <a:pt x="192" y="192"/>
                  </a:lnTo>
                  <a:lnTo>
                    <a:pt x="2112" y="192"/>
                  </a:lnTo>
                  <a:lnTo>
                    <a:pt x="2304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23BA"/>
                </a:gs>
                <a:gs pos="50000">
                  <a:srgbClr val="0066FF"/>
                </a:gs>
                <a:gs pos="100000">
                  <a:srgbClr val="0023BA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</p:grpSp>
      <p:sp>
        <p:nvSpPr>
          <p:cNvPr id="31756" name="Line 17"/>
          <p:cNvSpPr>
            <a:spLocks noChangeShapeType="1"/>
          </p:cNvSpPr>
          <p:nvPr/>
        </p:nvSpPr>
        <p:spPr bwMode="auto">
          <a:xfrm flipV="1">
            <a:off x="1116013" y="1285875"/>
            <a:ext cx="2978150" cy="0"/>
          </a:xfrm>
          <a:prstGeom prst="line">
            <a:avLst/>
          </a:prstGeom>
          <a:noFill/>
          <a:ln w="76200" cmpd="tri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/>
          </a:p>
        </p:txBody>
      </p:sp>
      <p:sp>
        <p:nvSpPr>
          <p:cNvPr id="20" name="AutoShape 66">
            <a:hlinkClick r:id="" action="ppaction://hlinkshowjump?jump=lastslideviewed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3554413" y="6589697"/>
            <a:ext cx="1306512" cy="26035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</a:rPr>
              <a:t>返回</a:t>
            </a:r>
            <a:endParaRPr lang="zh-CN" altLang="en-US" sz="1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0504333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24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24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24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24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024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02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04" grpId="0" build="p" autoUpdateAnimBg="0"/>
      <p:bldP spid="102405" grpId="0" build="p" autoUpdateAnimBg="0" advAuto="0"/>
      <p:bldP spid="102406" grpId="0" build="p" autoUpdateAnimBg="0"/>
      <p:bldP spid="102407" grpId="0" build="p" autoUpdateAnimBg="0" advAuto="0"/>
      <p:bldP spid="102408" grpId="0" build="p" autoUpdateAnimBg="0" advAuto="0"/>
      <p:bldP spid="102409" grpId="0" build="p" autoUpdateAnimBg="0"/>
      <p:bldP spid="102410" grpId="0" build="p" autoUpdateAnimBg="0" advAuto="0"/>
      <p:bldP spid="20" grpId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9"/>
          <p:cNvSpPr txBox="1">
            <a:spLocks noChangeArrowheads="1"/>
          </p:cNvSpPr>
          <p:nvPr/>
        </p:nvSpPr>
        <p:spPr bwMode="auto">
          <a:xfrm>
            <a:off x="611188" y="115888"/>
            <a:ext cx="8064500" cy="6247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ctr" eaLnBrk="1" fontAlgn="base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1" lang="zh-CN" altLang="en-US" sz="3600" b="1" dirty="0" smtClean="0">
                <a:solidFill>
                  <a:srgbClr val="C00000"/>
                </a:solidFill>
                <a:latin typeface="+mn-lt"/>
                <a:ea typeface="+mn-ea"/>
              </a:rPr>
              <a:t>问题发展史回顾</a:t>
            </a:r>
            <a:endParaRPr kumimoji="1" lang="en-US" altLang="zh-CN" sz="3600" b="1" dirty="0" smtClean="0">
              <a:solidFill>
                <a:srgbClr val="C00000"/>
              </a:solidFill>
              <a:latin typeface="+mn-lt"/>
              <a:ea typeface="+mn-ea"/>
            </a:endParaRPr>
          </a:p>
          <a:p>
            <a:pPr eaLnBrk="1" fontAlgn="base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1" lang="zh-CN" altLang="en-US" b="1" dirty="0" smtClean="0">
                <a:solidFill>
                  <a:srgbClr val="0033CC"/>
                </a:solidFill>
                <a:latin typeface="+mn-lt"/>
                <a:ea typeface="+mn-ea"/>
              </a:rPr>
              <a:t>•</a:t>
            </a:r>
            <a:r>
              <a:rPr kumimoji="1" lang="zh-CN" altLang="en-US" b="1" dirty="0">
                <a:latin typeface="+mn-lt"/>
                <a:ea typeface="+mn-ea"/>
              </a:rPr>
              <a:t>古</a:t>
            </a:r>
            <a:r>
              <a:rPr kumimoji="1" lang="zh-CN" altLang="en-US" b="1" dirty="0" smtClean="0">
                <a:latin typeface="+mn-lt"/>
                <a:ea typeface="+mn-ea"/>
              </a:rPr>
              <a:t>希腊</a:t>
            </a:r>
            <a:r>
              <a:rPr kumimoji="1" lang="zh-CN" altLang="en-US" b="1" dirty="0" smtClean="0">
                <a:latin typeface="+mn-lt"/>
                <a:ea typeface="+mn-ea"/>
              </a:rPr>
              <a:t>哲学家芝诺提出“悖论”，认为无穷级数求和以得到有限结果是不可能的；后来，亚里士多德从哲学的角度进行了反驳；之后，阿基米德用穷举法实现了无穷级数的有限结果；</a:t>
            </a:r>
            <a:endParaRPr kumimoji="1" lang="en-US" altLang="zh-CN" b="1" dirty="0" smtClean="0">
              <a:latin typeface="+mn-lt"/>
              <a:ea typeface="+mn-ea"/>
            </a:endParaRPr>
          </a:p>
          <a:p>
            <a:pPr eaLnBrk="1" fontAlgn="base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1" lang="zh-CN" altLang="en-US" b="1" dirty="0" smtClean="0">
                <a:solidFill>
                  <a:srgbClr val="0033CC"/>
                </a:solidFill>
                <a:latin typeface="+mn-lt"/>
                <a:ea typeface="+mn-ea"/>
              </a:rPr>
              <a:t>• </a:t>
            </a:r>
            <a:r>
              <a:rPr kumimoji="1" lang="en-US" altLang="zh-CN" b="1" dirty="0" smtClean="0">
                <a:latin typeface="+mn-lt"/>
                <a:ea typeface="+mn-ea"/>
              </a:rPr>
              <a:t>14</a:t>
            </a:r>
            <a:r>
              <a:rPr kumimoji="1" lang="zh-CN" altLang="en-US" b="1" dirty="0" smtClean="0">
                <a:latin typeface="+mn-lt"/>
                <a:ea typeface="+mn-ea"/>
              </a:rPr>
              <a:t>世纪，印度玛达瓦发现了一些特殊函数的泰勒级数；</a:t>
            </a:r>
            <a:endParaRPr kumimoji="1" lang="en-US" altLang="zh-CN" b="1" dirty="0" smtClean="0">
              <a:latin typeface="+mn-lt"/>
              <a:ea typeface="+mn-ea"/>
            </a:endParaRPr>
          </a:p>
          <a:p>
            <a:pPr eaLnBrk="1" fontAlgn="base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1" lang="zh-CN" altLang="en-US" b="1" dirty="0" smtClean="0">
                <a:solidFill>
                  <a:srgbClr val="0033CC"/>
                </a:solidFill>
                <a:latin typeface="+mn-lt"/>
                <a:ea typeface="+mn-ea"/>
              </a:rPr>
              <a:t>• </a:t>
            </a:r>
            <a:r>
              <a:rPr kumimoji="1" lang="en-US" altLang="zh-CN" b="1" dirty="0" smtClean="0">
                <a:latin typeface="+mn-lt"/>
                <a:ea typeface="+mn-ea"/>
              </a:rPr>
              <a:t>1671</a:t>
            </a:r>
            <a:r>
              <a:rPr kumimoji="1" lang="zh-CN" altLang="en-US" b="1" dirty="0" smtClean="0">
                <a:latin typeface="+mn-lt"/>
                <a:ea typeface="+mn-ea"/>
              </a:rPr>
              <a:t>年，苏格兰数学家詹姆斯</a:t>
            </a:r>
            <a:r>
              <a:rPr kumimoji="1" lang="en-US" altLang="zh-CN" b="1" dirty="0" smtClean="0">
                <a:latin typeface="+mn-lt"/>
                <a:ea typeface="+mn-ea"/>
              </a:rPr>
              <a:t>.</a:t>
            </a:r>
            <a:r>
              <a:rPr kumimoji="1" lang="zh-CN" altLang="en-US" b="1" dirty="0" smtClean="0">
                <a:latin typeface="+mn-lt"/>
                <a:ea typeface="+mn-ea"/>
              </a:rPr>
              <a:t>格雷高里继续这方面的研究，发表了若干麦克劳林级数；</a:t>
            </a:r>
            <a:endParaRPr kumimoji="1" lang="en-US" altLang="zh-CN" b="1" dirty="0" smtClean="0">
              <a:latin typeface="+mn-lt"/>
              <a:ea typeface="+mn-ea"/>
            </a:endParaRPr>
          </a:p>
          <a:p>
            <a:pPr eaLnBrk="1" fontAlgn="base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1" lang="zh-CN" altLang="en-US" b="1" dirty="0" smtClean="0">
                <a:solidFill>
                  <a:srgbClr val="0033CC"/>
                </a:solidFill>
                <a:latin typeface="+mn-lt"/>
                <a:ea typeface="+mn-ea"/>
              </a:rPr>
              <a:t>• </a:t>
            </a:r>
            <a:r>
              <a:rPr kumimoji="1" lang="en-US" altLang="zh-CN" b="1" dirty="0" smtClean="0">
                <a:latin typeface="+mn-lt"/>
                <a:ea typeface="+mn-ea"/>
              </a:rPr>
              <a:t>1712</a:t>
            </a:r>
            <a:r>
              <a:rPr kumimoji="1" lang="zh-CN" altLang="en-US" b="1" dirty="0" smtClean="0">
                <a:latin typeface="+mn-lt"/>
                <a:ea typeface="+mn-ea"/>
              </a:rPr>
              <a:t>年，英国科学家布鲁克</a:t>
            </a:r>
            <a:r>
              <a:rPr kumimoji="1" lang="en-US" altLang="zh-CN" b="1" dirty="0" smtClean="0">
                <a:latin typeface="+mn-lt"/>
                <a:ea typeface="+mn-ea"/>
              </a:rPr>
              <a:t>.</a:t>
            </a:r>
            <a:r>
              <a:rPr kumimoji="1" lang="zh-CN" altLang="en-US" b="1" dirty="0" smtClean="0">
                <a:latin typeface="+mn-lt"/>
                <a:ea typeface="+mn-ea"/>
              </a:rPr>
              <a:t>泰勒在一封信中首次叙述了泰勒级数；之后，爱丁堡大学的科林</a:t>
            </a:r>
            <a:r>
              <a:rPr kumimoji="1" lang="en-US" altLang="zh-CN" b="1" dirty="0" smtClean="0">
                <a:latin typeface="+mn-lt"/>
                <a:ea typeface="+mn-ea"/>
              </a:rPr>
              <a:t>.</a:t>
            </a:r>
            <a:r>
              <a:rPr kumimoji="1" lang="zh-CN" altLang="en-US" b="1" dirty="0" smtClean="0">
                <a:latin typeface="+mn-lt"/>
                <a:ea typeface="+mn-ea"/>
              </a:rPr>
              <a:t>麦克劳林发现了泰勒级数的特例，并以其名字命名</a:t>
            </a:r>
            <a:r>
              <a:rPr kumimoji="1" lang="en-US" altLang="zh-CN" b="1" dirty="0" smtClean="0">
                <a:latin typeface="+mn-lt"/>
                <a:ea typeface="+mn-ea"/>
              </a:rPr>
              <a:t>.</a:t>
            </a:r>
          </a:p>
        </p:txBody>
      </p:sp>
      <p:sp>
        <p:nvSpPr>
          <p:cNvPr id="5" name="AutoShape 6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6035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</a:rPr>
              <a:t>下页</a:t>
            </a:r>
          </a:p>
        </p:txBody>
      </p:sp>
    </p:spTree>
    <p:extLst>
      <p:ext uri="{BB962C8B-B14F-4D97-AF65-F5344CB8AC3E}">
        <p14:creationId xmlns:p14="http://schemas.microsoft.com/office/powerpoint/2010/main" val="12543317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5" grpId="0" animBg="1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698500" y="650875"/>
            <a:ext cx="4438650" cy="762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z="3200" b="1" smtClean="0">
                <a:latin typeface="+mn-lt"/>
                <a:ea typeface="+mn-ea"/>
              </a:rPr>
              <a:t>麦克劳林 </a:t>
            </a:r>
            <a:r>
              <a:rPr lang="en-US" altLang="zh-CN" sz="2800" b="1" smtClean="0">
                <a:solidFill>
                  <a:schemeClr val="accent2"/>
                </a:solidFill>
                <a:latin typeface="+mn-lt"/>
                <a:ea typeface="+mn-ea"/>
              </a:rPr>
              <a:t>(1698 – 1746)</a:t>
            </a:r>
          </a:p>
        </p:txBody>
      </p:sp>
      <p:sp>
        <p:nvSpPr>
          <p:cNvPr id="32771" name="Text Box 3"/>
          <p:cNvSpPr txBox="1">
            <a:spLocks noChangeArrowheads="1"/>
          </p:cNvSpPr>
          <p:nvPr/>
        </p:nvSpPr>
        <p:spPr bwMode="auto">
          <a:xfrm>
            <a:off x="996950" y="1447800"/>
            <a:ext cx="209544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zh-CN" altLang="en-US" b="1">
                <a:latin typeface="+mn-lt"/>
                <a:ea typeface="+mn-ea"/>
              </a:rPr>
              <a:t>英国数学家</a:t>
            </a:r>
            <a:r>
              <a:rPr kumimoji="1" lang="en-US" altLang="zh-CN" b="1">
                <a:latin typeface="+mn-lt"/>
                <a:ea typeface="+mn-ea"/>
              </a:rPr>
              <a:t>,</a:t>
            </a:r>
          </a:p>
        </p:txBody>
      </p:sp>
      <p:sp>
        <p:nvSpPr>
          <p:cNvPr id="103428" name="Text Box 4"/>
          <p:cNvSpPr txBox="1">
            <a:spLocks noChangeArrowheads="1"/>
          </p:cNvSpPr>
          <p:nvPr/>
        </p:nvSpPr>
        <p:spPr bwMode="auto">
          <a:xfrm>
            <a:off x="2994025" y="1470025"/>
            <a:ext cx="13773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zh-CN" altLang="en-US" b="1">
                <a:latin typeface="+mn-lt"/>
                <a:ea typeface="+mn-ea"/>
              </a:rPr>
              <a:t>著作有</a:t>
            </a:r>
            <a:r>
              <a:rPr kumimoji="1" lang="en-US" altLang="zh-CN" b="1">
                <a:latin typeface="+mn-lt"/>
                <a:ea typeface="+mn-ea"/>
              </a:rPr>
              <a:t>:</a:t>
            </a:r>
          </a:p>
        </p:txBody>
      </p:sp>
      <p:sp>
        <p:nvSpPr>
          <p:cNvPr id="103429" name="Text Box 5"/>
          <p:cNvSpPr txBox="1">
            <a:spLocks noChangeArrowheads="1"/>
          </p:cNvSpPr>
          <p:nvPr/>
        </p:nvSpPr>
        <p:spPr bwMode="auto">
          <a:xfrm>
            <a:off x="996950" y="2128838"/>
            <a:ext cx="2938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en-US" altLang="zh-CN" b="1">
                <a:latin typeface="+mn-lt"/>
                <a:ea typeface="+mn-ea"/>
              </a:rPr>
              <a:t>《</a:t>
            </a:r>
            <a:r>
              <a:rPr kumimoji="1" lang="zh-CN" altLang="en-US" b="1">
                <a:latin typeface="+mn-lt"/>
                <a:ea typeface="+mn-ea"/>
              </a:rPr>
              <a:t>流数论</a:t>
            </a:r>
            <a:r>
              <a:rPr kumimoji="1" lang="en-US" altLang="zh-CN" b="1">
                <a:latin typeface="+mn-lt"/>
                <a:ea typeface="+mn-ea"/>
              </a:rPr>
              <a:t>》(1742)</a:t>
            </a:r>
          </a:p>
        </p:txBody>
      </p:sp>
      <p:sp>
        <p:nvSpPr>
          <p:cNvPr id="103430" name="Text Box 6"/>
          <p:cNvSpPr txBox="1">
            <a:spLocks noChangeArrowheads="1"/>
          </p:cNvSpPr>
          <p:nvPr/>
        </p:nvSpPr>
        <p:spPr bwMode="auto">
          <a:xfrm>
            <a:off x="996950" y="2747963"/>
            <a:ext cx="365677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en-US" altLang="zh-CN" b="1">
                <a:latin typeface="+mn-lt"/>
                <a:ea typeface="+mn-ea"/>
              </a:rPr>
              <a:t>《</a:t>
            </a:r>
            <a:r>
              <a:rPr kumimoji="1" lang="zh-CN" altLang="en-US" b="1">
                <a:latin typeface="+mn-lt"/>
                <a:ea typeface="+mn-ea"/>
              </a:rPr>
              <a:t>有机几何学</a:t>
            </a:r>
            <a:r>
              <a:rPr kumimoji="1" lang="en-US" altLang="zh-CN" b="1">
                <a:latin typeface="+mn-lt"/>
                <a:ea typeface="+mn-ea"/>
              </a:rPr>
              <a:t>》(1720)</a:t>
            </a:r>
          </a:p>
        </p:txBody>
      </p:sp>
      <p:sp>
        <p:nvSpPr>
          <p:cNvPr id="103431" name="Text Box 7"/>
          <p:cNvSpPr txBox="1">
            <a:spLocks noChangeArrowheads="1"/>
          </p:cNvSpPr>
          <p:nvPr/>
        </p:nvSpPr>
        <p:spPr bwMode="auto">
          <a:xfrm>
            <a:off x="996950" y="3443288"/>
            <a:ext cx="2938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en-US" altLang="zh-CN" b="1">
                <a:latin typeface="+mn-lt"/>
                <a:ea typeface="+mn-ea"/>
              </a:rPr>
              <a:t>《</a:t>
            </a:r>
            <a:r>
              <a:rPr kumimoji="1" lang="zh-CN" altLang="en-US" b="1">
                <a:latin typeface="+mn-lt"/>
                <a:ea typeface="+mn-ea"/>
              </a:rPr>
              <a:t>代数论</a:t>
            </a:r>
            <a:r>
              <a:rPr kumimoji="1" lang="en-US" altLang="zh-CN" b="1">
                <a:latin typeface="+mn-lt"/>
                <a:ea typeface="+mn-ea"/>
              </a:rPr>
              <a:t>》(1742)</a:t>
            </a:r>
          </a:p>
        </p:txBody>
      </p:sp>
      <p:sp>
        <p:nvSpPr>
          <p:cNvPr id="103432" name="Text Box 8"/>
          <p:cNvSpPr txBox="1">
            <a:spLocks noChangeArrowheads="1"/>
          </p:cNvSpPr>
          <p:nvPr/>
        </p:nvSpPr>
        <p:spPr bwMode="auto">
          <a:xfrm>
            <a:off x="628650" y="4129088"/>
            <a:ext cx="7296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zh-CN" altLang="en-US" b="1">
                <a:latin typeface="+mn-lt"/>
                <a:ea typeface="+mn-ea"/>
              </a:rPr>
              <a:t>在第一本著作中给出了后人以他的名字命名的</a:t>
            </a:r>
            <a:endParaRPr kumimoji="1" lang="zh-CN" altLang="en-US" b="1">
              <a:solidFill>
                <a:schemeClr val="tx2"/>
              </a:solidFill>
              <a:latin typeface="+mn-lt"/>
              <a:ea typeface="+mn-ea"/>
            </a:endParaRPr>
          </a:p>
        </p:txBody>
      </p:sp>
      <p:sp>
        <p:nvSpPr>
          <p:cNvPr id="103433" name="Text Box 9"/>
          <p:cNvSpPr txBox="1">
            <a:spLocks noChangeArrowheads="1"/>
          </p:cNvSpPr>
          <p:nvPr/>
        </p:nvSpPr>
        <p:spPr bwMode="auto">
          <a:xfrm>
            <a:off x="609600" y="4738688"/>
            <a:ext cx="29543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zh-CN" altLang="en-US" b="1" dirty="0">
                <a:solidFill>
                  <a:srgbClr val="C00000"/>
                </a:solidFill>
                <a:latin typeface="+mn-lt"/>
                <a:ea typeface="+mn-ea"/>
              </a:rPr>
              <a:t>麦克劳林级数</a:t>
            </a:r>
            <a:r>
              <a:rPr kumimoji="1" lang="en-US" altLang="zh-CN" b="1" dirty="0">
                <a:latin typeface="+mn-lt"/>
                <a:ea typeface="+mn-ea"/>
              </a:rPr>
              <a:t>.</a:t>
            </a:r>
          </a:p>
        </p:txBody>
      </p:sp>
      <p:grpSp>
        <p:nvGrpSpPr>
          <p:cNvPr id="32778" name="Group 10"/>
          <p:cNvGrpSpPr>
            <a:grpSpLocks/>
          </p:cNvGrpSpPr>
          <p:nvPr/>
        </p:nvGrpSpPr>
        <p:grpSpPr bwMode="auto">
          <a:xfrm>
            <a:off x="6324600" y="838200"/>
            <a:ext cx="1828800" cy="2590800"/>
            <a:chOff x="4316" y="576"/>
            <a:chExt cx="1152" cy="1632"/>
          </a:xfrm>
        </p:grpSpPr>
        <p:graphicFrame>
          <p:nvGraphicFramePr>
            <p:cNvPr id="32781" name="Object 11"/>
            <p:cNvGraphicFramePr>
              <a:graphicFrameLocks noChangeAspect="1"/>
            </p:cNvGraphicFramePr>
            <p:nvPr/>
          </p:nvGraphicFramePr>
          <p:xfrm>
            <a:off x="4416" y="672"/>
            <a:ext cx="998" cy="14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681" name="位图图像" r:id="rId3" imgW="1980952" imgH="2857899" progId="Paint.Picture">
                    <p:embed/>
                  </p:oleObj>
                </mc:Choice>
                <mc:Fallback>
                  <p:oleObj name="位图图像" r:id="rId3" imgW="1980952" imgH="2857899" progId="Paint.Picture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16" y="672"/>
                          <a:ext cx="998" cy="14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782" name="Freeform 12"/>
            <p:cNvSpPr>
              <a:spLocks/>
            </p:cNvSpPr>
            <p:nvPr/>
          </p:nvSpPr>
          <p:spPr bwMode="auto">
            <a:xfrm>
              <a:off x="4316" y="576"/>
              <a:ext cx="1152" cy="96"/>
            </a:xfrm>
            <a:custGeom>
              <a:avLst/>
              <a:gdLst>
                <a:gd name="T0" fmla="*/ 0 w 2304"/>
                <a:gd name="T1" fmla="*/ 0 h 192"/>
                <a:gd name="T2" fmla="*/ 24 w 2304"/>
                <a:gd name="T3" fmla="*/ 24 h 192"/>
                <a:gd name="T4" fmla="*/ 264 w 2304"/>
                <a:gd name="T5" fmla="*/ 24 h 192"/>
                <a:gd name="T6" fmla="*/ 288 w 2304"/>
                <a:gd name="T7" fmla="*/ 0 h 192"/>
                <a:gd name="T8" fmla="*/ 0 w 2304"/>
                <a:gd name="T9" fmla="*/ 0 h 1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04" h="192">
                  <a:moveTo>
                    <a:pt x="0" y="0"/>
                  </a:moveTo>
                  <a:lnTo>
                    <a:pt x="192" y="192"/>
                  </a:lnTo>
                  <a:lnTo>
                    <a:pt x="2112" y="192"/>
                  </a:lnTo>
                  <a:lnTo>
                    <a:pt x="2304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23BA"/>
                </a:gs>
                <a:gs pos="50000">
                  <a:srgbClr val="0066FF"/>
                </a:gs>
                <a:gs pos="100000">
                  <a:srgbClr val="0023BA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32783" name="Freeform 13"/>
            <p:cNvSpPr>
              <a:spLocks/>
            </p:cNvSpPr>
            <p:nvPr/>
          </p:nvSpPr>
          <p:spPr bwMode="auto">
            <a:xfrm>
              <a:off x="4316" y="576"/>
              <a:ext cx="96" cy="1632"/>
            </a:xfrm>
            <a:custGeom>
              <a:avLst/>
              <a:gdLst>
                <a:gd name="T0" fmla="*/ 0 w 192"/>
                <a:gd name="T1" fmla="*/ 0 h 3552"/>
                <a:gd name="T2" fmla="*/ 24 w 192"/>
                <a:gd name="T3" fmla="*/ 18 h 3552"/>
                <a:gd name="T4" fmla="*/ 24 w 192"/>
                <a:gd name="T5" fmla="*/ 326 h 3552"/>
                <a:gd name="T6" fmla="*/ 0 w 192"/>
                <a:gd name="T7" fmla="*/ 345 h 3552"/>
                <a:gd name="T8" fmla="*/ 0 w 192"/>
                <a:gd name="T9" fmla="*/ 0 h 35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2" h="3552">
                  <a:moveTo>
                    <a:pt x="0" y="0"/>
                  </a:moveTo>
                  <a:lnTo>
                    <a:pt x="192" y="192"/>
                  </a:lnTo>
                  <a:lnTo>
                    <a:pt x="192" y="3360"/>
                  </a:lnTo>
                  <a:lnTo>
                    <a:pt x="0" y="3552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23BA"/>
                </a:gs>
                <a:gs pos="50000">
                  <a:srgbClr val="0066FF"/>
                </a:gs>
                <a:gs pos="100000">
                  <a:srgbClr val="0023BA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32784" name="Freeform 14"/>
            <p:cNvSpPr>
              <a:spLocks/>
            </p:cNvSpPr>
            <p:nvPr/>
          </p:nvSpPr>
          <p:spPr bwMode="auto">
            <a:xfrm flipH="1" flipV="1">
              <a:off x="5372" y="576"/>
              <a:ext cx="96" cy="1632"/>
            </a:xfrm>
            <a:custGeom>
              <a:avLst/>
              <a:gdLst>
                <a:gd name="T0" fmla="*/ 0 w 192"/>
                <a:gd name="T1" fmla="*/ 0 h 3552"/>
                <a:gd name="T2" fmla="*/ 24 w 192"/>
                <a:gd name="T3" fmla="*/ 18 h 3552"/>
                <a:gd name="T4" fmla="*/ 24 w 192"/>
                <a:gd name="T5" fmla="*/ 326 h 3552"/>
                <a:gd name="T6" fmla="*/ 0 w 192"/>
                <a:gd name="T7" fmla="*/ 345 h 3552"/>
                <a:gd name="T8" fmla="*/ 0 w 192"/>
                <a:gd name="T9" fmla="*/ 0 h 35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2" h="3552">
                  <a:moveTo>
                    <a:pt x="0" y="0"/>
                  </a:moveTo>
                  <a:lnTo>
                    <a:pt x="192" y="192"/>
                  </a:lnTo>
                  <a:lnTo>
                    <a:pt x="192" y="3360"/>
                  </a:lnTo>
                  <a:lnTo>
                    <a:pt x="0" y="3552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23BA"/>
                </a:gs>
                <a:gs pos="50000">
                  <a:srgbClr val="0066FF"/>
                </a:gs>
                <a:gs pos="100000">
                  <a:srgbClr val="0023BA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32785" name="Freeform 15"/>
            <p:cNvSpPr>
              <a:spLocks/>
            </p:cNvSpPr>
            <p:nvPr/>
          </p:nvSpPr>
          <p:spPr bwMode="auto">
            <a:xfrm flipV="1">
              <a:off x="4316" y="2112"/>
              <a:ext cx="1152" cy="96"/>
            </a:xfrm>
            <a:custGeom>
              <a:avLst/>
              <a:gdLst>
                <a:gd name="T0" fmla="*/ 0 w 2304"/>
                <a:gd name="T1" fmla="*/ 0 h 192"/>
                <a:gd name="T2" fmla="*/ 24 w 2304"/>
                <a:gd name="T3" fmla="*/ 24 h 192"/>
                <a:gd name="T4" fmla="*/ 264 w 2304"/>
                <a:gd name="T5" fmla="*/ 24 h 192"/>
                <a:gd name="T6" fmla="*/ 288 w 2304"/>
                <a:gd name="T7" fmla="*/ 0 h 192"/>
                <a:gd name="T8" fmla="*/ 0 w 2304"/>
                <a:gd name="T9" fmla="*/ 0 h 1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04" h="192">
                  <a:moveTo>
                    <a:pt x="0" y="0"/>
                  </a:moveTo>
                  <a:lnTo>
                    <a:pt x="192" y="192"/>
                  </a:lnTo>
                  <a:lnTo>
                    <a:pt x="2112" y="192"/>
                  </a:lnTo>
                  <a:lnTo>
                    <a:pt x="2304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23BA"/>
                </a:gs>
                <a:gs pos="50000">
                  <a:srgbClr val="0066FF"/>
                </a:gs>
                <a:gs pos="100000">
                  <a:srgbClr val="0023BA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</p:grpSp>
      <p:sp>
        <p:nvSpPr>
          <p:cNvPr id="32779" name="Line 16"/>
          <p:cNvSpPr>
            <a:spLocks noChangeShapeType="1"/>
          </p:cNvSpPr>
          <p:nvPr/>
        </p:nvSpPr>
        <p:spPr bwMode="auto">
          <a:xfrm flipV="1">
            <a:off x="1042988" y="1295400"/>
            <a:ext cx="3816350" cy="0"/>
          </a:xfrm>
          <a:prstGeom prst="line">
            <a:avLst/>
          </a:prstGeom>
          <a:noFill/>
          <a:ln w="76200" cmpd="tri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/>
          </a:p>
        </p:txBody>
      </p:sp>
      <p:sp>
        <p:nvSpPr>
          <p:cNvPr id="18" name="AutoShape 66">
            <a:hlinkClick r:id="" action="ppaction://hlinkshowjump?jump=lastslideviewed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3572391" y="6597650"/>
            <a:ext cx="1306512" cy="26035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</a:rPr>
              <a:t>返回</a:t>
            </a:r>
            <a:endParaRPr lang="zh-CN" altLang="en-US" sz="1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9458671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34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34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34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34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34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034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28" grpId="0" build="p" autoUpdateAnimBg="0"/>
      <p:bldP spid="103429" grpId="0" build="p" autoUpdateAnimBg="0" advAuto="0"/>
      <p:bldP spid="103430" grpId="0" build="p" autoUpdateAnimBg="0" advAuto="0"/>
      <p:bldP spid="103431" grpId="0" build="p" autoUpdateAnimBg="0" advAuto="0"/>
      <p:bldP spid="103432" grpId="0" build="p" autoUpdateAnimBg="0"/>
      <p:bldP spid="103433" grpId="0" build="p" autoUpdateAnimBg="0" advAuto="0"/>
      <p:bldP spid="18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Text Box 2"/>
          <p:cNvSpPr txBox="1">
            <a:spLocks noChangeArrowheads="1"/>
          </p:cNvSpPr>
          <p:nvPr/>
        </p:nvSpPr>
        <p:spPr bwMode="auto">
          <a:xfrm>
            <a:off x="179388" y="3257550"/>
            <a:ext cx="14382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solidFill>
                  <a:srgbClr val="0000FF"/>
                </a:solidFill>
                <a:latin typeface="+mn-lt"/>
                <a:ea typeface="+mn-ea"/>
              </a:rPr>
              <a:t>特点</a:t>
            </a:r>
            <a:r>
              <a:rPr kumimoji="1" lang="en-US" altLang="zh-CN" b="1">
                <a:solidFill>
                  <a:srgbClr val="0000FF"/>
                </a:solidFill>
                <a:latin typeface="+mn-lt"/>
                <a:ea typeface="+mn-ea"/>
              </a:rPr>
              <a:t>:</a:t>
            </a:r>
          </a:p>
        </p:txBody>
      </p:sp>
      <p:graphicFrame>
        <p:nvGraphicFramePr>
          <p:cNvPr id="9421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1600734"/>
              </p:ext>
            </p:extLst>
          </p:nvPr>
        </p:nvGraphicFramePr>
        <p:xfrm>
          <a:off x="3513138" y="3179763"/>
          <a:ext cx="114935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4" name="公式" r:id="rId3" imgW="419174" imgH="199913" progId="Equation.3">
                  <p:embed/>
                </p:oleObj>
              </mc:Choice>
              <mc:Fallback>
                <p:oleObj name="公式" r:id="rId3" imgW="419174" imgH="1999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3138" y="3179763"/>
                        <a:ext cx="114935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1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399352"/>
              </p:ext>
            </p:extLst>
          </p:nvPr>
        </p:nvGraphicFramePr>
        <p:xfrm>
          <a:off x="2130425" y="3240088"/>
          <a:ext cx="1371600" cy="554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5" name="Equation" r:id="rId5" imgW="571388" imgH="219001" progId="Equation.DSMT4">
                  <p:embed/>
                </p:oleObj>
              </mc:Choice>
              <mc:Fallback>
                <p:oleObj name="Equation" r:id="rId5" imgW="571388" imgH="21900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0425" y="3240088"/>
                        <a:ext cx="1371600" cy="554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1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949751"/>
              </p:ext>
            </p:extLst>
          </p:nvPr>
        </p:nvGraphicFramePr>
        <p:xfrm>
          <a:off x="4545013" y="3241675"/>
          <a:ext cx="1358900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6" name="Equation" r:id="rId7" imgW="571388" imgH="219001" progId="Equation.DSMT4">
                  <p:embed/>
                </p:oleObj>
              </mc:Choice>
              <mc:Fallback>
                <p:oleObj name="Equation" r:id="rId7" imgW="571388" imgH="21900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5013" y="3241675"/>
                        <a:ext cx="1358900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0" name="Rectangle 6"/>
          <p:cNvSpPr>
            <a:spLocks noChangeArrowheads="1"/>
          </p:cNvSpPr>
          <p:nvPr>
            <p:ph type="title"/>
          </p:nvPr>
        </p:nvSpPr>
        <p:spPr bwMode="auto">
          <a:xfrm>
            <a:off x="539750" y="228600"/>
            <a:ext cx="4267200" cy="762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0033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3200" b="1" dirty="0" smtClean="0">
                <a:latin typeface="+mn-ea"/>
                <a:ea typeface="+mn-ea"/>
              </a:rPr>
              <a:t>一、泰勒公式的建立</a:t>
            </a:r>
          </a:p>
        </p:txBody>
      </p:sp>
      <p:graphicFrame>
        <p:nvGraphicFramePr>
          <p:cNvPr id="9421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9242343"/>
              </p:ext>
            </p:extLst>
          </p:nvPr>
        </p:nvGraphicFramePr>
        <p:xfrm>
          <a:off x="1371600" y="1622425"/>
          <a:ext cx="833438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7" name="公式" r:id="rId9" imgW="314464" imgH="171450" progId="Equation.3">
                  <p:embed/>
                </p:oleObj>
              </mc:Choice>
              <mc:Fallback>
                <p:oleObj name="公式" r:id="rId9" imgW="314464" imgH="17145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622425"/>
                        <a:ext cx="833438" cy="49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1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8423927"/>
              </p:ext>
            </p:extLst>
          </p:nvPr>
        </p:nvGraphicFramePr>
        <p:xfrm>
          <a:off x="2208213" y="1590675"/>
          <a:ext cx="361315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8" name="公式" r:id="rId11" imgW="1457241" imgH="199913" progId="Equation.3">
                  <p:embed/>
                </p:oleObj>
              </mc:Choice>
              <mc:Fallback>
                <p:oleObj name="公式" r:id="rId11" imgW="1457241" imgH="1999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8213" y="1590675"/>
                        <a:ext cx="361315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1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264244"/>
              </p:ext>
            </p:extLst>
          </p:nvPr>
        </p:nvGraphicFramePr>
        <p:xfrm>
          <a:off x="3744913" y="2206625"/>
          <a:ext cx="949325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9" name="公式" r:id="rId13" imgW="352267" imgH="190537" progId="Equation.3">
                  <p:embed/>
                </p:oleObj>
              </mc:Choice>
              <mc:Fallback>
                <p:oleObj name="公式" r:id="rId13" imgW="352267" imgH="19053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4913" y="2206625"/>
                        <a:ext cx="949325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218" name="Text Box 10"/>
          <p:cNvSpPr txBox="1">
            <a:spLocks noChangeArrowheads="1"/>
          </p:cNvSpPr>
          <p:nvPr/>
        </p:nvSpPr>
        <p:spPr bwMode="auto">
          <a:xfrm>
            <a:off x="7578725" y="2898775"/>
            <a:ext cx="1492250" cy="457200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anchor="ctr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ctr" eaLnBrk="1" fontAlgn="base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1" lang="zh-CN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以直代曲</a:t>
            </a:r>
          </a:p>
        </p:txBody>
      </p:sp>
      <p:grpSp>
        <p:nvGrpSpPr>
          <p:cNvPr id="94219" name="Group 11"/>
          <p:cNvGrpSpPr>
            <a:grpSpLocks/>
          </p:cNvGrpSpPr>
          <p:nvPr/>
        </p:nvGrpSpPr>
        <p:grpSpPr bwMode="auto">
          <a:xfrm>
            <a:off x="6664325" y="2368550"/>
            <a:ext cx="1641475" cy="1441450"/>
            <a:chOff x="4198" y="1588"/>
            <a:chExt cx="1034" cy="908"/>
          </a:xfrm>
        </p:grpSpPr>
        <p:sp>
          <p:nvSpPr>
            <p:cNvPr id="6187" name="Line 12"/>
            <p:cNvSpPr>
              <a:spLocks noChangeShapeType="1"/>
            </p:cNvSpPr>
            <p:nvPr/>
          </p:nvSpPr>
          <p:spPr bwMode="auto">
            <a:xfrm flipV="1">
              <a:off x="4198" y="1588"/>
              <a:ext cx="768" cy="432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88" name="Line 13"/>
            <p:cNvSpPr>
              <a:spLocks noChangeShapeType="1"/>
            </p:cNvSpPr>
            <p:nvPr/>
          </p:nvSpPr>
          <p:spPr bwMode="auto">
            <a:xfrm>
              <a:off x="4468" y="1876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6189" name="Object 14"/>
            <p:cNvGraphicFramePr>
              <a:graphicFrameLocks noChangeAspect="1"/>
            </p:cNvGraphicFramePr>
            <p:nvPr/>
          </p:nvGraphicFramePr>
          <p:xfrm>
            <a:off x="4314" y="2144"/>
            <a:ext cx="249" cy="3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10" name="公式" r:id="rId15" imgW="133480" imgH="199913" progId="Equation.3">
                    <p:embed/>
                  </p:oleObj>
                </mc:Choice>
                <mc:Fallback>
                  <p:oleObj name="公式" r:id="rId15" imgW="133480" imgH="19991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14" y="2144"/>
                          <a:ext cx="249" cy="3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90" name="Object 15"/>
            <p:cNvGraphicFramePr>
              <a:graphicFrameLocks noChangeAspect="1"/>
            </p:cNvGraphicFramePr>
            <p:nvPr/>
          </p:nvGraphicFramePr>
          <p:xfrm>
            <a:off x="4704" y="1625"/>
            <a:ext cx="528" cy="2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11" name="公式" r:id="rId17" imgW="352267" imgH="190537" progId="Equation.3">
                    <p:embed/>
                  </p:oleObj>
                </mc:Choice>
                <mc:Fallback>
                  <p:oleObj name="公式" r:id="rId17" imgW="352267" imgH="19053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04" y="1625"/>
                          <a:ext cx="528" cy="2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4224" name="Line 16"/>
          <p:cNvSpPr>
            <a:spLocks noChangeShapeType="1"/>
          </p:cNvSpPr>
          <p:nvPr/>
        </p:nvSpPr>
        <p:spPr bwMode="auto">
          <a:xfrm flipV="1">
            <a:off x="7467600" y="2292350"/>
            <a:ext cx="0" cy="10668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4225" name="Line 17"/>
          <p:cNvSpPr>
            <a:spLocks noChangeShapeType="1"/>
          </p:cNvSpPr>
          <p:nvPr/>
        </p:nvSpPr>
        <p:spPr bwMode="auto">
          <a:xfrm flipV="1">
            <a:off x="7467600" y="2597150"/>
            <a:ext cx="0" cy="762000"/>
          </a:xfrm>
          <a:prstGeom prst="line">
            <a:avLst/>
          </a:prstGeom>
          <a:noFill/>
          <a:ln w="28575">
            <a:solidFill>
              <a:srgbClr val="00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94226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7402268"/>
              </p:ext>
            </p:extLst>
          </p:nvPr>
        </p:nvGraphicFramePr>
        <p:xfrm>
          <a:off x="1071563" y="3187700"/>
          <a:ext cx="1150937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2" name="公式" r:id="rId19" imgW="419174" imgH="199913" progId="Equation.3">
                  <p:embed/>
                </p:oleObj>
              </mc:Choice>
              <mc:Fallback>
                <p:oleObj name="公式" r:id="rId19" imgW="419174" imgH="1999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1563" y="3187700"/>
                        <a:ext cx="1150937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227" name="Text Box 19"/>
          <p:cNvSpPr txBox="1">
            <a:spLocks noChangeArrowheads="1"/>
          </p:cNvSpPr>
          <p:nvPr/>
        </p:nvSpPr>
        <p:spPr bwMode="auto">
          <a:xfrm>
            <a:off x="1116013" y="1000125"/>
            <a:ext cx="49450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在微分应用中已知近似公式</a:t>
            </a:r>
            <a:r>
              <a:rPr kumimoji="1" lang="en-US" altLang="zh-CN" b="1">
                <a:latin typeface="+mn-lt"/>
                <a:ea typeface="+mn-ea"/>
              </a:rPr>
              <a:t>:</a:t>
            </a:r>
          </a:p>
        </p:txBody>
      </p:sp>
      <p:sp>
        <p:nvSpPr>
          <p:cNvPr id="94228" name="Text Box 20"/>
          <p:cNvSpPr txBox="1">
            <a:spLocks noChangeArrowheads="1"/>
          </p:cNvSpPr>
          <p:nvPr/>
        </p:nvSpPr>
        <p:spPr bwMode="auto">
          <a:xfrm>
            <a:off x="5334000" y="428625"/>
            <a:ext cx="2819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solidFill>
                  <a:srgbClr val="C00000"/>
                </a:solidFill>
                <a:latin typeface="黑体" pitchFamily="2" charset="-122"/>
                <a:ea typeface="黑体" pitchFamily="2" charset="-122"/>
              </a:rPr>
              <a:t>问题</a:t>
            </a:r>
          </a:p>
        </p:txBody>
      </p:sp>
      <p:sp>
        <p:nvSpPr>
          <p:cNvPr id="94229" name="Text Box 21"/>
          <p:cNvSpPr txBox="1">
            <a:spLocks noChangeArrowheads="1"/>
          </p:cNvSpPr>
          <p:nvPr/>
        </p:nvSpPr>
        <p:spPr bwMode="auto">
          <a:xfrm>
            <a:off x="6327775" y="77788"/>
            <a:ext cx="2743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solidFill>
                  <a:srgbClr val="0033CC"/>
                </a:solidFill>
              </a:rPr>
              <a:t>如何提高精度 </a:t>
            </a:r>
            <a:r>
              <a:rPr kumimoji="1" lang="en-US" altLang="zh-CN" b="1">
                <a:solidFill>
                  <a:srgbClr val="0033CC"/>
                </a:solidFill>
              </a:rPr>
              <a:t>?</a:t>
            </a:r>
          </a:p>
        </p:txBody>
      </p:sp>
      <p:sp>
        <p:nvSpPr>
          <p:cNvPr id="94230" name="Text Box 22"/>
          <p:cNvSpPr txBox="1">
            <a:spLocks noChangeArrowheads="1"/>
          </p:cNvSpPr>
          <p:nvPr/>
        </p:nvSpPr>
        <p:spPr bwMode="auto">
          <a:xfrm>
            <a:off x="6327775" y="763588"/>
            <a:ext cx="2743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solidFill>
                  <a:srgbClr val="0033CC"/>
                </a:solidFill>
              </a:rPr>
              <a:t>如何估计误差 </a:t>
            </a:r>
            <a:r>
              <a:rPr kumimoji="1" lang="en-US" altLang="zh-CN" b="1">
                <a:solidFill>
                  <a:srgbClr val="0033CC"/>
                </a:solidFill>
              </a:rPr>
              <a:t>?</a:t>
            </a:r>
          </a:p>
        </p:txBody>
      </p:sp>
      <p:graphicFrame>
        <p:nvGraphicFramePr>
          <p:cNvPr id="94231" name="Object 23"/>
          <p:cNvGraphicFramePr>
            <a:graphicFrameLocks noChangeAspect="1"/>
          </p:cNvGraphicFramePr>
          <p:nvPr/>
        </p:nvGraphicFramePr>
        <p:xfrm>
          <a:off x="7394575" y="3435350"/>
          <a:ext cx="230188" cy="246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3" name="Equation" r:id="rId21" imgW="200053" imgH="209624" progId="Equation.3">
                  <p:embed/>
                </p:oleObj>
              </mc:Choice>
              <mc:Fallback>
                <p:oleObj name="Equation" r:id="rId21" imgW="200053" imgH="2096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4575" y="3435350"/>
                        <a:ext cx="230188" cy="246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232" name="Text Box 24"/>
          <p:cNvSpPr txBox="1">
            <a:spLocks noChangeArrowheads="1"/>
          </p:cNvSpPr>
          <p:nvPr/>
        </p:nvSpPr>
        <p:spPr bwMode="auto">
          <a:xfrm>
            <a:off x="2895600" y="2743200"/>
            <a:ext cx="2667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ctr"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 sz="2400" b="1" i="1">
                <a:solidFill>
                  <a:schemeClr val="accent2"/>
                </a:solidFill>
                <a:latin typeface="+mn-lt"/>
                <a:ea typeface="+mn-ea"/>
              </a:rPr>
              <a:t>x</a:t>
            </a:r>
            <a:r>
              <a:rPr kumimoji="1" lang="en-US" altLang="zh-CN" sz="2400" b="1">
                <a:solidFill>
                  <a:schemeClr val="accent2"/>
                </a:solidFill>
                <a:latin typeface="+mn-lt"/>
                <a:ea typeface="+mn-ea"/>
              </a:rPr>
              <a:t> </a:t>
            </a:r>
            <a:r>
              <a:rPr kumimoji="1" lang="zh-CN" altLang="en-US" sz="2400" b="1">
                <a:solidFill>
                  <a:schemeClr val="accent2"/>
                </a:solidFill>
                <a:latin typeface="+mn-lt"/>
                <a:ea typeface="+mn-ea"/>
              </a:rPr>
              <a:t>的一次多项式</a:t>
            </a:r>
          </a:p>
        </p:txBody>
      </p:sp>
      <p:sp>
        <p:nvSpPr>
          <p:cNvPr id="94233" name="AutoShape 25"/>
          <p:cNvSpPr>
            <a:spLocks/>
          </p:cNvSpPr>
          <p:nvPr/>
        </p:nvSpPr>
        <p:spPr bwMode="auto">
          <a:xfrm>
            <a:off x="6221413" y="230188"/>
            <a:ext cx="152400" cy="91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4234" name="AutoShape 26"/>
          <p:cNvSpPr>
            <a:spLocks/>
          </p:cNvSpPr>
          <p:nvPr/>
        </p:nvSpPr>
        <p:spPr bwMode="auto">
          <a:xfrm rot="5400000">
            <a:off x="3998119" y="658019"/>
            <a:ext cx="179388" cy="3124200"/>
          </a:xfrm>
          <a:prstGeom prst="rightBrace">
            <a:avLst>
              <a:gd name="adj1" fmla="val 14513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grpSp>
        <p:nvGrpSpPr>
          <p:cNvPr id="94235" name="Group 27"/>
          <p:cNvGrpSpPr>
            <a:grpSpLocks/>
          </p:cNvGrpSpPr>
          <p:nvPr/>
        </p:nvGrpSpPr>
        <p:grpSpPr bwMode="auto">
          <a:xfrm>
            <a:off x="6159500" y="1524000"/>
            <a:ext cx="2286000" cy="2146300"/>
            <a:chOff x="3880" y="960"/>
            <a:chExt cx="1440" cy="1352"/>
          </a:xfrm>
        </p:grpSpPr>
        <p:sp>
          <p:nvSpPr>
            <p:cNvPr id="6180" name="Line 28"/>
            <p:cNvSpPr>
              <a:spLocks noChangeShapeType="1"/>
            </p:cNvSpPr>
            <p:nvPr/>
          </p:nvSpPr>
          <p:spPr bwMode="auto">
            <a:xfrm>
              <a:off x="4054" y="2116"/>
              <a:ext cx="12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81" name="Line 29"/>
            <p:cNvSpPr>
              <a:spLocks noChangeShapeType="1"/>
            </p:cNvSpPr>
            <p:nvPr/>
          </p:nvSpPr>
          <p:spPr bwMode="auto">
            <a:xfrm flipV="1">
              <a:off x="4054" y="964"/>
              <a:ext cx="0" cy="11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82" name="Freeform 30"/>
            <p:cNvSpPr>
              <a:spLocks/>
            </p:cNvSpPr>
            <p:nvPr/>
          </p:nvSpPr>
          <p:spPr bwMode="auto">
            <a:xfrm>
              <a:off x="4102" y="1316"/>
              <a:ext cx="672" cy="512"/>
            </a:xfrm>
            <a:custGeom>
              <a:avLst/>
              <a:gdLst>
                <a:gd name="T0" fmla="*/ 0 w 672"/>
                <a:gd name="T1" fmla="*/ 480 h 512"/>
                <a:gd name="T2" fmla="*/ 384 w 672"/>
                <a:gd name="T3" fmla="*/ 432 h 512"/>
                <a:gd name="T4" fmla="*/ 672 w 672"/>
                <a:gd name="T5" fmla="*/ 0 h 51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72" h="512">
                  <a:moveTo>
                    <a:pt x="0" y="480"/>
                  </a:moveTo>
                  <a:cubicBezTo>
                    <a:pt x="136" y="496"/>
                    <a:pt x="272" y="512"/>
                    <a:pt x="384" y="432"/>
                  </a:cubicBezTo>
                  <a:cubicBezTo>
                    <a:pt x="496" y="352"/>
                    <a:pt x="624" y="72"/>
                    <a:pt x="672" y="0"/>
                  </a:cubicBezTo>
                </a:path>
              </a:pathLst>
            </a:custGeom>
            <a:noFill/>
            <a:ln w="19050" cmpd="sng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6183" name="Object 31"/>
            <p:cNvGraphicFramePr>
              <a:graphicFrameLocks noChangeAspect="1"/>
            </p:cNvGraphicFramePr>
            <p:nvPr/>
          </p:nvGraphicFramePr>
          <p:xfrm>
            <a:off x="5184" y="2160"/>
            <a:ext cx="136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14" name="Equation" r:id="rId23" imgW="190351" imgH="199913" progId="Equation.3">
                    <p:embed/>
                  </p:oleObj>
                </mc:Choice>
                <mc:Fallback>
                  <p:oleObj name="Equation" r:id="rId23" imgW="190351" imgH="19991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84" y="2160"/>
                          <a:ext cx="136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84" name="Object 32"/>
            <p:cNvGraphicFramePr>
              <a:graphicFrameLocks noChangeAspect="1"/>
            </p:cNvGraphicFramePr>
            <p:nvPr/>
          </p:nvGraphicFramePr>
          <p:xfrm>
            <a:off x="3880" y="960"/>
            <a:ext cx="152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15" name="Equation" r:id="rId25" imgW="209420" imgH="276262" progId="Equation.3">
                    <p:embed/>
                  </p:oleObj>
                </mc:Choice>
                <mc:Fallback>
                  <p:oleObj name="Equation" r:id="rId25" imgW="209420" imgH="27626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80" y="960"/>
                          <a:ext cx="152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85" name="Object 33"/>
            <p:cNvGraphicFramePr>
              <a:graphicFrameLocks noChangeAspect="1"/>
            </p:cNvGraphicFramePr>
            <p:nvPr/>
          </p:nvGraphicFramePr>
          <p:xfrm>
            <a:off x="4512" y="1063"/>
            <a:ext cx="765" cy="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16" name="Equation" r:id="rId27" imgW="1266890" imgH="361987" progId="Equation.3">
                    <p:embed/>
                  </p:oleObj>
                </mc:Choice>
                <mc:Fallback>
                  <p:oleObj name="Equation" r:id="rId27" imgW="1266890" imgH="36198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2" y="1063"/>
                          <a:ext cx="765" cy="2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86" name="Object 34"/>
            <p:cNvGraphicFramePr>
              <a:graphicFrameLocks noChangeAspect="1"/>
            </p:cNvGraphicFramePr>
            <p:nvPr/>
          </p:nvGraphicFramePr>
          <p:xfrm>
            <a:off x="3888" y="2112"/>
            <a:ext cx="19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17" name="Equation" r:id="rId29" imgW="276327" imgH="285638" progId="Equation.3">
                    <p:embed/>
                  </p:oleObj>
                </mc:Choice>
                <mc:Fallback>
                  <p:oleObj name="Equation" r:id="rId29" imgW="276327" imgH="28563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88" y="2112"/>
                          <a:ext cx="19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169" name="Rectangle 6"/>
          <p:cNvSpPr txBox="1">
            <a:spLocks noChangeArrowheads="1"/>
          </p:cNvSpPr>
          <p:nvPr/>
        </p:nvSpPr>
        <p:spPr bwMode="auto">
          <a:xfrm>
            <a:off x="179388" y="1000125"/>
            <a:ext cx="14001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33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/>
            <a:r>
              <a:rPr kumimoji="1" lang="zh-CN" altLang="en-US" b="1" dirty="0">
                <a:solidFill>
                  <a:srgbClr val="FF0000"/>
                </a:solidFill>
                <a:latin typeface="+mn-lt"/>
                <a:ea typeface="+mn-ea"/>
              </a:rPr>
              <a:t>引例</a:t>
            </a:r>
            <a:r>
              <a:rPr kumimoji="1" lang="en-US" altLang="zh-CN" b="1" dirty="0">
                <a:solidFill>
                  <a:srgbClr val="FF0000"/>
                </a:solidFill>
                <a:latin typeface="+mn-lt"/>
                <a:ea typeface="+mn-ea"/>
              </a:rPr>
              <a:t>1</a:t>
            </a:r>
            <a:endParaRPr kumimoji="1" lang="zh-CN" altLang="en-US" b="1" dirty="0">
              <a:solidFill>
                <a:srgbClr val="FF0000"/>
              </a:solidFill>
              <a:latin typeface="+mn-lt"/>
              <a:ea typeface="+mn-ea"/>
            </a:endParaRPr>
          </a:p>
        </p:txBody>
      </p:sp>
      <p:sp>
        <p:nvSpPr>
          <p:cNvPr id="37" name="Text Box 19"/>
          <p:cNvSpPr txBox="1">
            <a:spLocks noChangeArrowheads="1"/>
          </p:cNvSpPr>
          <p:nvPr/>
        </p:nvSpPr>
        <p:spPr bwMode="auto">
          <a:xfrm>
            <a:off x="1276350" y="3897313"/>
            <a:ext cx="59975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变速运动的物体某一时刻</a:t>
            </a:r>
            <a:r>
              <a:rPr kumimoji="1" lang="en-US" altLang="zh-CN" b="1" i="1">
                <a:latin typeface="+mn-lt"/>
                <a:ea typeface="+mn-ea"/>
              </a:rPr>
              <a:t>t</a:t>
            </a:r>
            <a:r>
              <a:rPr kumimoji="1" lang="zh-CN" altLang="en-US" b="1">
                <a:latin typeface="+mn-lt"/>
                <a:ea typeface="+mn-ea"/>
              </a:rPr>
              <a:t>的位移？</a:t>
            </a:r>
            <a:endParaRPr kumimoji="1" lang="en-US" altLang="zh-CN" b="1">
              <a:latin typeface="+mn-lt"/>
              <a:ea typeface="+mn-ea"/>
            </a:endParaRPr>
          </a:p>
        </p:txBody>
      </p:sp>
      <p:sp>
        <p:nvSpPr>
          <p:cNvPr id="38" name="Rectangle 6"/>
          <p:cNvSpPr txBox="1">
            <a:spLocks noChangeArrowheads="1"/>
          </p:cNvSpPr>
          <p:nvPr/>
        </p:nvSpPr>
        <p:spPr bwMode="auto">
          <a:xfrm>
            <a:off x="179388" y="3890963"/>
            <a:ext cx="14001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33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/>
            <a:r>
              <a:rPr kumimoji="1" lang="zh-CN" altLang="en-US" b="1">
                <a:solidFill>
                  <a:srgbClr val="FF0000"/>
                </a:solidFill>
                <a:latin typeface="+mn-lt"/>
                <a:ea typeface="+mn-ea"/>
              </a:rPr>
              <a:t>引例</a:t>
            </a:r>
            <a:r>
              <a:rPr kumimoji="1" lang="en-US" altLang="zh-CN" b="1">
                <a:solidFill>
                  <a:srgbClr val="FF0000"/>
                </a:solidFill>
                <a:latin typeface="+mn-lt"/>
                <a:ea typeface="+mn-ea"/>
              </a:rPr>
              <a:t>2</a:t>
            </a:r>
            <a:endParaRPr kumimoji="1" lang="zh-CN" altLang="en-US" b="1">
              <a:solidFill>
                <a:srgbClr val="FF0000"/>
              </a:solidFill>
              <a:latin typeface="+mn-lt"/>
              <a:ea typeface="+mn-ea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395288" y="4395788"/>
          <a:ext cx="8393112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8" name="Equation" r:id="rId31" imgW="3886200" imgH="228600" progId="Equation.DSMT4">
                  <p:embed/>
                </p:oleObj>
              </mc:Choice>
              <mc:Fallback>
                <p:oleObj name="Equation" r:id="rId31" imgW="38862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4395788"/>
                        <a:ext cx="8393112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2300288" y="4797425"/>
          <a:ext cx="4105275" cy="94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9" name="Equation" r:id="rId33" imgW="1968480" imgH="419040" progId="Equation.DSMT4">
                  <p:embed/>
                </p:oleObj>
              </mc:Choice>
              <mc:Fallback>
                <p:oleObj name="Equation" r:id="rId33" imgW="196848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0288" y="4797425"/>
                        <a:ext cx="4105275" cy="946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422275" y="5732463"/>
          <a:ext cx="1706563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0" name="Equation" r:id="rId35" imgW="711000" imgH="190440" progId="Equation.DSMT4">
                  <p:embed/>
                </p:oleObj>
              </mc:Choice>
              <mc:Fallback>
                <p:oleObj name="Equation" r:id="rId35" imgW="711000" imgH="190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275" y="5732463"/>
                        <a:ext cx="1706563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2312988" y="5732463"/>
          <a:ext cx="42545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1" name="Equation" r:id="rId37" imgW="177480" imgH="190440" progId="Equation.DSMT4">
                  <p:embed/>
                </p:oleObj>
              </mc:Choice>
              <mc:Fallback>
                <p:oleObj name="Equation" r:id="rId37" imgW="177480" imgH="190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2988" y="5732463"/>
                        <a:ext cx="42545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2662238" y="5732463"/>
          <a:ext cx="1852612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2" name="Equation" r:id="rId39" imgW="774360" imgH="203040" progId="Equation.DSMT4">
                  <p:embed/>
                </p:oleObj>
              </mc:Choice>
              <mc:Fallback>
                <p:oleObj name="Equation" r:id="rId39" imgW="7743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2238" y="5732463"/>
                        <a:ext cx="1852612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4583113" y="5732463"/>
          <a:ext cx="1852612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3" name="Equation" r:id="rId41" imgW="774360" imgH="203040" progId="Equation.DSMT4">
                  <p:embed/>
                </p:oleObj>
              </mc:Choice>
              <mc:Fallback>
                <p:oleObj name="Equation" r:id="rId41" imgW="7743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3113" y="5732463"/>
                        <a:ext cx="1852612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6373813" y="5732463"/>
          <a:ext cx="1852612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4" name="Equation" r:id="rId43" imgW="774360" imgH="203040" progId="Equation.DSMT4">
                  <p:embed/>
                </p:oleObj>
              </mc:Choice>
              <mc:Fallback>
                <p:oleObj name="Equation" r:id="rId43" imgW="7743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3813" y="5732463"/>
                        <a:ext cx="1852612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8340725" y="5805488"/>
          <a:ext cx="608013" cy="385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5" name="Equation" r:id="rId45" imgW="253800" imgH="152280" progId="Equation.DSMT4">
                  <p:embed/>
                </p:oleObj>
              </mc:Choice>
              <mc:Fallback>
                <p:oleObj name="Equation" r:id="rId45" imgW="253800" imgH="152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40725" y="5805488"/>
                        <a:ext cx="608013" cy="385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" name="AutoShape 6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6035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</a:rPr>
              <a:t>下页</a:t>
            </a:r>
          </a:p>
        </p:txBody>
      </p:sp>
    </p:spTree>
    <p:extLst>
      <p:ext uri="{BB962C8B-B14F-4D97-AF65-F5344CB8AC3E}">
        <p14:creationId xmlns:p14="http://schemas.microsoft.com/office/powerpoint/2010/main" val="13227394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4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4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4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4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94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94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94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94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94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94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94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94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94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94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94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94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94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94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500"/>
                                        <p:tgtEl>
                                          <p:spTgt spid="94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94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94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0" grpId="0" autoUpdateAnimBg="0"/>
      <p:bldP spid="94218" grpId="0" animBg="1" autoUpdateAnimBg="0"/>
      <p:bldP spid="94224" grpId="0" animBg="1"/>
      <p:bldP spid="94225" grpId="0" animBg="1"/>
      <p:bldP spid="94227" grpId="0" autoUpdateAnimBg="0"/>
      <p:bldP spid="94228" grpId="0" autoUpdateAnimBg="0"/>
      <p:bldP spid="94229" grpId="0" autoUpdateAnimBg="0"/>
      <p:bldP spid="94230" grpId="0" autoUpdateAnimBg="0"/>
      <p:bldP spid="94232" grpId="0" autoUpdateAnimBg="0"/>
      <p:bldP spid="94233" grpId="0" animBg="1"/>
      <p:bldP spid="94234" grpId="0" animBg="1"/>
      <p:bldP spid="37" grpId="0" autoUpdateAnimBg="0"/>
      <p:bldP spid="38" grpId="0"/>
      <p:bldP spid="47" grpId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428625" y="228600"/>
            <a:ext cx="4114800" cy="533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sz="2800" b="1" smtClean="0">
                <a:latin typeface="+mn-lt"/>
                <a:ea typeface="+mn-ea"/>
              </a:rPr>
              <a:t>1. </a:t>
            </a:r>
            <a:r>
              <a:rPr lang="zh-CN" altLang="en-US" sz="2800" b="1" smtClean="0">
                <a:latin typeface="+mn-lt"/>
                <a:ea typeface="+mn-ea"/>
              </a:rPr>
              <a:t>求 </a:t>
            </a:r>
            <a:r>
              <a:rPr lang="en-US" altLang="zh-CN" sz="2800" b="1" i="1" smtClean="0">
                <a:latin typeface="+mn-lt"/>
                <a:ea typeface="+mn-ea"/>
              </a:rPr>
              <a:t>n </a:t>
            </a:r>
            <a:r>
              <a:rPr lang="zh-CN" altLang="en-US" sz="2800" b="1" smtClean="0">
                <a:latin typeface="+mn-lt"/>
                <a:ea typeface="+mn-ea"/>
              </a:rPr>
              <a:t>次近似多项式</a:t>
            </a:r>
          </a:p>
        </p:txBody>
      </p:sp>
      <p:sp>
        <p:nvSpPr>
          <p:cNvPr id="7171" name="Text Box 14"/>
          <p:cNvSpPr txBox="1">
            <a:spLocks noChangeArrowheads="1"/>
          </p:cNvSpPr>
          <p:nvPr/>
        </p:nvSpPr>
        <p:spPr bwMode="auto">
          <a:xfrm>
            <a:off x="4788024" y="227815"/>
            <a:ext cx="1066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 dirty="0">
                <a:solidFill>
                  <a:srgbClr val="0000FF"/>
                </a:solidFill>
                <a:latin typeface="+mn-lt"/>
                <a:ea typeface="+mn-ea"/>
              </a:rPr>
              <a:t>要求</a:t>
            </a:r>
            <a:r>
              <a:rPr kumimoji="1" lang="en-US" altLang="zh-CN" b="1" dirty="0">
                <a:solidFill>
                  <a:srgbClr val="0000FF"/>
                </a:solidFill>
                <a:latin typeface="+mn-lt"/>
                <a:ea typeface="+mn-ea"/>
              </a:rPr>
              <a:t>:</a:t>
            </a:r>
          </a:p>
        </p:txBody>
      </p:sp>
      <p:graphicFrame>
        <p:nvGraphicFramePr>
          <p:cNvPr id="7172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3547792"/>
              </p:ext>
            </p:extLst>
          </p:nvPr>
        </p:nvGraphicFramePr>
        <p:xfrm>
          <a:off x="3850463" y="224704"/>
          <a:ext cx="1023162" cy="5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6" name="Equation" r:id="rId3" imgW="444240" imgH="228600" progId="Equation.DSMT4">
                  <p:embed/>
                </p:oleObj>
              </mc:Choice>
              <mc:Fallback>
                <p:oleObj name="Equation" r:id="rId3" imgW="4442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0463" y="224704"/>
                        <a:ext cx="1023162" cy="54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12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0336611"/>
              </p:ext>
            </p:extLst>
          </p:nvPr>
        </p:nvGraphicFramePr>
        <p:xfrm>
          <a:off x="304800" y="4572000"/>
          <a:ext cx="20701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7" name="Equation" r:id="rId5" imgW="2038331" imgH="580988" progId="Equation.3">
                  <p:embed/>
                </p:oleObj>
              </mc:Choice>
              <mc:Fallback>
                <p:oleObj name="Equation" r:id="rId5" imgW="2038331" imgH="58098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4572000"/>
                        <a:ext cx="20701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13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5549780"/>
              </p:ext>
            </p:extLst>
          </p:nvPr>
        </p:nvGraphicFramePr>
        <p:xfrm>
          <a:off x="2362200" y="4648200"/>
          <a:ext cx="17653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8" name="Equation" r:id="rId7" imgW="1733569" imgH="419249" progId="Equation.3">
                  <p:embed/>
                </p:oleObj>
              </mc:Choice>
              <mc:Fallback>
                <p:oleObj name="Equation" r:id="rId7" imgW="1733569" imgH="41924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4648200"/>
                        <a:ext cx="17653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14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5781768"/>
              </p:ext>
            </p:extLst>
          </p:nvPr>
        </p:nvGraphicFramePr>
        <p:xfrm>
          <a:off x="4148138" y="4800600"/>
          <a:ext cx="571500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9" name="公式" r:id="rId9" imgW="200053" imgH="114188" progId="Equation.3">
                  <p:embed/>
                </p:oleObj>
              </mc:Choice>
              <mc:Fallback>
                <p:oleObj name="公式" r:id="rId9" imgW="200053" imgH="11418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8138" y="4800600"/>
                        <a:ext cx="571500" cy="349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15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9253317"/>
              </p:ext>
            </p:extLst>
          </p:nvPr>
        </p:nvGraphicFramePr>
        <p:xfrm>
          <a:off x="4722813" y="4533900"/>
          <a:ext cx="22987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0" name="Equation" r:id="rId11" imgW="2266820" imgH="619162" progId="Equation.3">
                  <p:embed/>
                </p:oleObj>
              </mc:Choice>
              <mc:Fallback>
                <p:oleObj name="Equation" r:id="rId11" imgW="2266820" imgH="61916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2813" y="4533900"/>
                        <a:ext cx="2298700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16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3123534"/>
              </p:ext>
            </p:extLst>
          </p:nvPr>
        </p:nvGraphicFramePr>
        <p:xfrm>
          <a:off x="7064375" y="4541838"/>
          <a:ext cx="1927225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1" name="Equation" r:id="rId13" imgW="1904851" imgH="504974" progId="Equation.3">
                  <p:embed/>
                </p:oleObj>
              </mc:Choice>
              <mc:Fallback>
                <p:oleObj name="Equation" r:id="rId13" imgW="1904851" imgH="50497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64375" y="4541838"/>
                        <a:ext cx="1927225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17" name="Text Box 25"/>
          <p:cNvSpPr txBox="1">
            <a:spLocks noChangeArrowheads="1"/>
          </p:cNvSpPr>
          <p:nvPr/>
        </p:nvSpPr>
        <p:spPr bwMode="auto">
          <a:xfrm>
            <a:off x="76200" y="5334000"/>
            <a:ext cx="762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故</a:t>
            </a:r>
          </a:p>
        </p:txBody>
      </p:sp>
      <p:graphicFrame>
        <p:nvGraphicFramePr>
          <p:cNvPr id="8218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9050789"/>
              </p:ext>
            </p:extLst>
          </p:nvPr>
        </p:nvGraphicFramePr>
        <p:xfrm>
          <a:off x="766763" y="5341938"/>
          <a:ext cx="1181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2" name="Equation" r:id="rId15" imgW="1152479" imgH="419249" progId="Equation.3">
                  <p:embed/>
                </p:oleObj>
              </mc:Choice>
              <mc:Fallback>
                <p:oleObj name="Equation" r:id="rId15" imgW="1152479" imgH="41924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6763" y="5341938"/>
                        <a:ext cx="11811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19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2719634"/>
              </p:ext>
            </p:extLst>
          </p:nvPr>
        </p:nvGraphicFramePr>
        <p:xfrm>
          <a:off x="1997075" y="5297488"/>
          <a:ext cx="974725" cy="569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3" name="公式" r:id="rId17" imgW="361969" imgH="199913" progId="Equation.3">
                  <p:embed/>
                </p:oleObj>
              </mc:Choice>
              <mc:Fallback>
                <p:oleObj name="公式" r:id="rId17" imgW="361969" imgH="1999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7075" y="5297488"/>
                        <a:ext cx="974725" cy="569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20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8120490"/>
              </p:ext>
            </p:extLst>
          </p:nvPr>
        </p:nvGraphicFramePr>
        <p:xfrm>
          <a:off x="2959100" y="5372100"/>
          <a:ext cx="23749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4" name="Equation" r:id="rId19" imgW="2343094" imgH="419249" progId="Equation.3">
                  <p:embed/>
                </p:oleObj>
              </mc:Choice>
              <mc:Fallback>
                <p:oleObj name="Equation" r:id="rId19" imgW="2343094" imgH="41924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9100" y="5372100"/>
                        <a:ext cx="23749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22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6547325"/>
              </p:ext>
            </p:extLst>
          </p:nvPr>
        </p:nvGraphicFramePr>
        <p:xfrm>
          <a:off x="8335963" y="5437188"/>
          <a:ext cx="731837" cy="354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5" name="公式" r:id="rId21" imgW="266626" imgH="114188" progId="Equation.3">
                  <p:embed/>
                </p:oleObj>
              </mc:Choice>
              <mc:Fallback>
                <p:oleObj name="公式" r:id="rId21" imgW="266626" imgH="11418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35963" y="5437188"/>
                        <a:ext cx="731837" cy="354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31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1029141"/>
              </p:ext>
            </p:extLst>
          </p:nvPr>
        </p:nvGraphicFramePr>
        <p:xfrm>
          <a:off x="2590800" y="4572000"/>
          <a:ext cx="442913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6" name="Equation" r:id="rId23" imgW="152549" imgH="266551" progId="Equation.3">
                  <p:embed/>
                </p:oleObj>
              </mc:Choice>
              <mc:Fallback>
                <p:oleObj name="Equation" r:id="rId23" imgW="152549" imgH="26655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4572000"/>
                        <a:ext cx="442913" cy="730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33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4121228"/>
              </p:ext>
            </p:extLst>
          </p:nvPr>
        </p:nvGraphicFramePr>
        <p:xfrm>
          <a:off x="7315200" y="4572000"/>
          <a:ext cx="3048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7" name="Equation" r:id="rId25" imgW="276327" imgH="580988" progId="Equation.3">
                  <p:embed/>
                </p:oleObj>
              </mc:Choice>
              <mc:Fallback>
                <p:oleObj name="Equation" r:id="rId25" imgW="276327" imgH="58098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4572000"/>
                        <a:ext cx="3048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34" name="Objec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3095446"/>
              </p:ext>
            </p:extLst>
          </p:nvPr>
        </p:nvGraphicFramePr>
        <p:xfrm>
          <a:off x="2997200" y="5867400"/>
          <a:ext cx="32512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8" name="Equation" r:id="rId27" imgW="3219580" imgH="504974" progId="Equation.3">
                  <p:embed/>
                </p:oleObj>
              </mc:Choice>
              <mc:Fallback>
                <p:oleObj name="Equation" r:id="rId27" imgW="3219580" imgH="50497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7200" y="5867400"/>
                        <a:ext cx="32512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35" name="Object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8705371"/>
              </p:ext>
            </p:extLst>
          </p:nvPr>
        </p:nvGraphicFramePr>
        <p:xfrm>
          <a:off x="3276600" y="5867400"/>
          <a:ext cx="3048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9" name="Equation" r:id="rId29" imgW="276327" imgH="580988" progId="Equation.3">
                  <p:embed/>
                </p:oleObj>
              </mc:Choice>
              <mc:Fallback>
                <p:oleObj name="Equation" r:id="rId29" imgW="276327" imgH="58098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5867400"/>
                        <a:ext cx="3048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21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8430322"/>
              </p:ext>
            </p:extLst>
          </p:nvPr>
        </p:nvGraphicFramePr>
        <p:xfrm>
          <a:off x="5372100" y="5310188"/>
          <a:ext cx="29337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0" name="Equation" r:id="rId31" imgW="2905116" imgH="504974" progId="Equation.3">
                  <p:embed/>
                </p:oleObj>
              </mc:Choice>
              <mc:Fallback>
                <p:oleObj name="Equation" r:id="rId31" imgW="2905116" imgH="50497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2100" y="5310188"/>
                        <a:ext cx="29337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38" name="Object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0065958"/>
              </p:ext>
            </p:extLst>
          </p:nvPr>
        </p:nvGraphicFramePr>
        <p:xfrm>
          <a:off x="5684838" y="5334000"/>
          <a:ext cx="3048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1" name="Equation" r:id="rId33" imgW="276327" imgH="580988" progId="Equation.3">
                  <p:embed/>
                </p:oleObj>
              </mc:Choice>
              <mc:Fallback>
                <p:oleObj name="Equation" r:id="rId33" imgW="276327" imgH="58098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4838" y="5334000"/>
                        <a:ext cx="3048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152400" y="1414463"/>
            <a:ext cx="762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 dirty="0">
                <a:latin typeface="+mn-lt"/>
                <a:ea typeface="+mn-ea"/>
              </a:rPr>
              <a:t>令</a:t>
            </a:r>
          </a:p>
        </p:txBody>
      </p:sp>
      <p:graphicFrame>
        <p:nvGraphicFramePr>
          <p:cNvPr id="819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4653222"/>
              </p:ext>
            </p:extLst>
          </p:nvPr>
        </p:nvGraphicFramePr>
        <p:xfrm>
          <a:off x="989013" y="1412875"/>
          <a:ext cx="1181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2" name="Equation" r:id="rId35" imgW="1152479" imgH="419249" progId="Equation.3">
                  <p:embed/>
                </p:oleObj>
              </mc:Choice>
              <mc:Fallback>
                <p:oleObj name="Equation" r:id="rId35" imgW="1152479" imgH="41924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9013" y="1412875"/>
                        <a:ext cx="11811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152400" y="1933575"/>
            <a:ext cx="91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则</a:t>
            </a:r>
          </a:p>
        </p:txBody>
      </p:sp>
      <p:graphicFrame>
        <p:nvGraphicFramePr>
          <p:cNvPr id="819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1502848"/>
              </p:ext>
            </p:extLst>
          </p:nvPr>
        </p:nvGraphicFramePr>
        <p:xfrm>
          <a:off x="989013" y="2008188"/>
          <a:ext cx="1181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3" name="Equation" r:id="rId37" imgW="1152479" imgH="419249" progId="Equation.3">
                  <p:embed/>
                </p:oleObj>
              </mc:Choice>
              <mc:Fallback>
                <p:oleObj name="Equation" r:id="rId37" imgW="1152479" imgH="41924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9013" y="2008188"/>
                        <a:ext cx="11811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8256957"/>
              </p:ext>
            </p:extLst>
          </p:nvPr>
        </p:nvGraphicFramePr>
        <p:xfrm>
          <a:off x="989013" y="2587625"/>
          <a:ext cx="1181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4" name="Equation" r:id="rId39" imgW="1152479" imgH="419249" progId="Equation.3">
                  <p:embed/>
                </p:oleObj>
              </mc:Choice>
              <mc:Fallback>
                <p:oleObj name="Equation" r:id="rId39" imgW="1152479" imgH="41924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9013" y="2587625"/>
                        <a:ext cx="11811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7782295"/>
              </p:ext>
            </p:extLst>
          </p:nvPr>
        </p:nvGraphicFramePr>
        <p:xfrm>
          <a:off x="989013" y="3152775"/>
          <a:ext cx="1571625" cy="188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5" name="公式" r:id="rId41" imgW="590457" imgH="47551" progId="Equation.3">
                  <p:embed/>
                </p:oleObj>
              </mc:Choice>
              <mc:Fallback>
                <p:oleObj name="公式" r:id="rId41" imgW="590457" imgH="4755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9013" y="3152775"/>
                        <a:ext cx="1571625" cy="188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6689217"/>
              </p:ext>
            </p:extLst>
          </p:nvPr>
        </p:nvGraphicFramePr>
        <p:xfrm>
          <a:off x="6367463" y="3394075"/>
          <a:ext cx="6858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6" name="Equation" r:id="rId43" imgW="657364" imgH="419249" progId="Equation.3">
                  <p:embed/>
                </p:oleObj>
              </mc:Choice>
              <mc:Fallback>
                <p:oleObj name="Equation" r:id="rId43" imgW="657364" imgH="41924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67463" y="3394075"/>
                        <a:ext cx="6858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4779976"/>
              </p:ext>
            </p:extLst>
          </p:nvPr>
        </p:nvGraphicFramePr>
        <p:xfrm>
          <a:off x="989013" y="3381375"/>
          <a:ext cx="14097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7" name="Equation" r:id="rId45" imgW="1380967" imgH="504974" progId="Equation.3">
                  <p:embed/>
                </p:oleObj>
              </mc:Choice>
              <mc:Fallback>
                <p:oleObj name="Equation" r:id="rId45" imgW="1380967" imgH="50497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9013" y="3381375"/>
                        <a:ext cx="14097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410033"/>
              </p:ext>
            </p:extLst>
          </p:nvPr>
        </p:nvGraphicFramePr>
        <p:xfrm>
          <a:off x="304800" y="3990975"/>
          <a:ext cx="18034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8" name="Equation" r:id="rId47" imgW="1771706" imgH="419249" progId="Equation.3">
                  <p:embed/>
                </p:oleObj>
              </mc:Choice>
              <mc:Fallback>
                <p:oleObj name="Equation" r:id="rId47" imgW="1771706" imgH="41924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3990975"/>
                        <a:ext cx="18034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9627546"/>
              </p:ext>
            </p:extLst>
          </p:nvPr>
        </p:nvGraphicFramePr>
        <p:xfrm>
          <a:off x="2133600" y="4003675"/>
          <a:ext cx="13208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9" name="Equation" r:id="rId49" imgW="1295326" imgH="419249" progId="Equation.3">
                  <p:embed/>
                </p:oleObj>
              </mc:Choice>
              <mc:Fallback>
                <p:oleObj name="Equation" r:id="rId49" imgW="1295326" imgH="41924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4003675"/>
                        <a:ext cx="13208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7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162531"/>
              </p:ext>
            </p:extLst>
          </p:nvPr>
        </p:nvGraphicFramePr>
        <p:xfrm>
          <a:off x="468313" y="879475"/>
          <a:ext cx="24765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0" name="Equation" r:id="rId51" imgW="2447804" imgH="419249" progId="Equation.3">
                  <p:embed/>
                </p:oleObj>
              </mc:Choice>
              <mc:Fallback>
                <p:oleObj name="Equation" r:id="rId51" imgW="2447804" imgH="41924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879475"/>
                        <a:ext cx="24765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10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5480730"/>
              </p:ext>
            </p:extLst>
          </p:nvPr>
        </p:nvGraphicFramePr>
        <p:xfrm>
          <a:off x="4724400" y="3990975"/>
          <a:ext cx="1725613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1" name="Equation" r:id="rId53" imgW="1695431" imgH="419249" progId="Equation.3">
                  <p:embed/>
                </p:oleObj>
              </mc:Choice>
              <mc:Fallback>
                <p:oleObj name="Equation" r:id="rId53" imgW="1695431" imgH="41924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3990975"/>
                        <a:ext cx="1725613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11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6898082"/>
              </p:ext>
            </p:extLst>
          </p:nvPr>
        </p:nvGraphicFramePr>
        <p:xfrm>
          <a:off x="6500813" y="4000500"/>
          <a:ext cx="1395412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2" name="Equation" r:id="rId55" imgW="1352531" imgH="419249" progId="Equation.3">
                  <p:embed/>
                </p:oleObj>
              </mc:Choice>
              <mc:Fallback>
                <p:oleObj name="Equation" r:id="rId55" imgW="1352531" imgH="41924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0813" y="4000500"/>
                        <a:ext cx="1395412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25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0781133"/>
              </p:ext>
            </p:extLst>
          </p:nvPr>
        </p:nvGraphicFramePr>
        <p:xfrm>
          <a:off x="3306763" y="2022475"/>
          <a:ext cx="3175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3" name="Equation" r:id="rId57" imgW="285694" imgH="419249" progId="Equation.3">
                  <p:embed/>
                </p:oleObj>
              </mc:Choice>
              <mc:Fallback>
                <p:oleObj name="Equation" r:id="rId57" imgW="285694" imgH="41924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6763" y="2022475"/>
                        <a:ext cx="3175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26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9807509"/>
              </p:ext>
            </p:extLst>
          </p:nvPr>
        </p:nvGraphicFramePr>
        <p:xfrm>
          <a:off x="3657600" y="2022475"/>
          <a:ext cx="19812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4" name="Equation" r:id="rId59" imgW="1952690" imgH="419249" progId="Equation.3">
                  <p:embed/>
                </p:oleObj>
              </mc:Choice>
              <mc:Fallback>
                <p:oleObj name="Equation" r:id="rId59" imgW="1952690" imgH="41924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2022475"/>
                        <a:ext cx="19812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27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8473962"/>
              </p:ext>
            </p:extLst>
          </p:nvPr>
        </p:nvGraphicFramePr>
        <p:xfrm>
          <a:off x="5675313" y="1916113"/>
          <a:ext cx="30861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5" name="Equation" r:id="rId61" imgW="3057664" imgH="504974" progId="Equation.3">
                  <p:embed/>
                </p:oleObj>
              </mc:Choice>
              <mc:Fallback>
                <p:oleObj name="Equation" r:id="rId61" imgW="3057664" imgH="50497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75313" y="1916113"/>
                        <a:ext cx="30861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28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7691720"/>
              </p:ext>
            </p:extLst>
          </p:nvPr>
        </p:nvGraphicFramePr>
        <p:xfrm>
          <a:off x="4089400" y="2632075"/>
          <a:ext cx="7112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6" name="Equation" r:id="rId63" imgW="685800" imgH="419249" progId="Equation.3">
                  <p:embed/>
                </p:oleObj>
              </mc:Choice>
              <mc:Fallback>
                <p:oleObj name="Equation" r:id="rId63" imgW="685800" imgH="41924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89400" y="2632075"/>
                        <a:ext cx="7112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29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8510176"/>
              </p:ext>
            </p:extLst>
          </p:nvPr>
        </p:nvGraphicFramePr>
        <p:xfrm>
          <a:off x="4851400" y="2543175"/>
          <a:ext cx="39878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7" name="Equation" r:id="rId65" imgW="3962251" imgH="504974" progId="Equation.3">
                  <p:embed/>
                </p:oleObj>
              </mc:Choice>
              <mc:Fallback>
                <p:oleObj name="Equation" r:id="rId65" imgW="3962251" imgH="50497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1400" y="2543175"/>
                        <a:ext cx="39878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42" name="Object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9633567"/>
              </p:ext>
            </p:extLst>
          </p:nvPr>
        </p:nvGraphicFramePr>
        <p:xfrm>
          <a:off x="2900363" y="879475"/>
          <a:ext cx="24892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8" name="Equation" r:id="rId67" imgW="2457506" imgH="419249" progId="Equation.3">
                  <p:embed/>
                </p:oleObj>
              </mc:Choice>
              <mc:Fallback>
                <p:oleObj name="Equation" r:id="rId67" imgW="2457506" imgH="41924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0363" y="879475"/>
                        <a:ext cx="24892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43" name="Object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814441"/>
              </p:ext>
            </p:extLst>
          </p:nvPr>
        </p:nvGraphicFramePr>
        <p:xfrm>
          <a:off x="5476875" y="790575"/>
          <a:ext cx="35147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9" name="Equation" r:id="rId69" imgW="3486206" imgH="504974" progId="Equation.3">
                  <p:embed/>
                </p:oleObj>
              </mc:Choice>
              <mc:Fallback>
                <p:oleObj name="Equation" r:id="rId69" imgW="3486206" imgH="50497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6875" y="790575"/>
                        <a:ext cx="3514725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52" name="Object 6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5155468"/>
              </p:ext>
            </p:extLst>
          </p:nvPr>
        </p:nvGraphicFramePr>
        <p:xfrm>
          <a:off x="2235200" y="1412875"/>
          <a:ext cx="355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0" name="Equation" r:id="rId71" imgW="323831" imgH="419249" progId="Equation.3">
                  <p:embed/>
                </p:oleObj>
              </mc:Choice>
              <mc:Fallback>
                <p:oleObj name="Equation" r:id="rId71" imgW="323831" imgH="41924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5200" y="1412875"/>
                        <a:ext cx="3556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53" name="Object 6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1519620"/>
              </p:ext>
            </p:extLst>
          </p:nvPr>
        </p:nvGraphicFramePr>
        <p:xfrm>
          <a:off x="2617788" y="1323975"/>
          <a:ext cx="6373812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1" name="Equation" r:id="rId73" imgW="6343817" imgH="504974" progId="Equation.3">
                  <p:embed/>
                </p:oleObj>
              </mc:Choice>
              <mc:Fallback>
                <p:oleObj name="Equation" r:id="rId73" imgW="6343817" imgH="50497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7788" y="1323975"/>
                        <a:ext cx="6373812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" name="AutoShape 6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6035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</a:rPr>
              <a:t>下页</a:t>
            </a:r>
          </a:p>
        </p:txBody>
      </p:sp>
    </p:spTree>
    <p:extLst>
      <p:ext uri="{BB962C8B-B14F-4D97-AF65-F5344CB8AC3E}">
        <p14:creationId xmlns:p14="http://schemas.microsoft.com/office/powerpoint/2010/main" val="18349719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8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8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8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8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8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8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8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8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8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8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8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8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8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8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8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8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8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8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8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8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8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8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 nodeType="clickPar">
                      <p:stCondLst>
                        <p:cond delay="indefinite"/>
                      </p:stCondLst>
                      <p:childTnLst>
                        <p:par>
                          <p:cTn id="1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8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500"/>
                                        <p:tgtEl>
                                          <p:spTgt spid="8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 nodeType="clickPar">
                      <p:stCondLst>
                        <p:cond delay="indefinite"/>
                      </p:stCondLst>
                      <p:childTnLst>
                        <p:par>
                          <p:cTn id="1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8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 nodeType="clickPar">
                      <p:stCondLst>
                        <p:cond delay="indefinite"/>
                      </p:stCondLst>
                      <p:childTnLst>
                        <p:par>
                          <p:cTn id="1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6" dur="500"/>
                                        <p:tgtEl>
                                          <p:spTgt spid="8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0" dur="500"/>
                                        <p:tgtEl>
                                          <p:spTgt spid="8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17" grpId="0" autoUpdateAnimBg="0"/>
      <p:bldP spid="8195" grpId="0" autoUpdateAnimBg="0"/>
      <p:bldP spid="8197" grpId="0" autoUpdateAnimBg="0"/>
      <p:bldP spid="44" grpId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49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5791370"/>
              </p:ext>
            </p:extLst>
          </p:nvPr>
        </p:nvGraphicFramePr>
        <p:xfrm>
          <a:off x="4152900" y="5321300"/>
          <a:ext cx="16383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9" name="Equation" r:id="rId3" imgW="1609790" imgH="971438" progId="Equation.3">
                  <p:embed/>
                </p:oleObj>
              </mc:Choice>
              <mc:Fallback>
                <p:oleObj name="Equation" r:id="rId3" imgW="1609790" imgH="97143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2900" y="5321300"/>
                        <a:ext cx="1638300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93" name="Object 7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208570"/>
              </p:ext>
            </p:extLst>
          </p:nvPr>
        </p:nvGraphicFramePr>
        <p:xfrm>
          <a:off x="6115050" y="5572125"/>
          <a:ext cx="2800350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60" name="Equation" r:id="rId5" imgW="2524079" imgH="419249" progId="Equation.DSMT4">
                  <p:embed/>
                </p:oleObj>
              </mc:Choice>
              <mc:Fallback>
                <p:oleObj name="Equation" r:id="rId5" imgW="2524079" imgH="41924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050" y="5572125"/>
                        <a:ext cx="2800350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6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1906806"/>
              </p:ext>
            </p:extLst>
          </p:nvPr>
        </p:nvGraphicFramePr>
        <p:xfrm>
          <a:off x="419100" y="2857500"/>
          <a:ext cx="24765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61" name="Equation" r:id="rId7" imgW="2447804" imgH="923888" progId="Equation.DSMT4">
                  <p:embed/>
                </p:oleObj>
              </mc:Choice>
              <mc:Fallback>
                <p:oleObj name="Equation" r:id="rId7" imgW="2447804" imgH="923888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" y="2857500"/>
                        <a:ext cx="24765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48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9506730"/>
              </p:ext>
            </p:extLst>
          </p:nvPr>
        </p:nvGraphicFramePr>
        <p:xfrm>
          <a:off x="381000" y="5308600"/>
          <a:ext cx="37084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62" name="Equation" r:id="rId9" imgW="3676557" imgH="990526" progId="Equation.3">
                  <p:embed/>
                </p:oleObj>
              </mc:Choice>
              <mc:Fallback>
                <p:oleObj name="Equation" r:id="rId9" imgW="3676557" imgH="99052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5308600"/>
                        <a:ext cx="37084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7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762000" y="228600"/>
            <a:ext cx="2286000" cy="533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sz="2800" b="1" smtClean="0">
                <a:latin typeface="+mn-lt"/>
                <a:ea typeface="+mn-ea"/>
              </a:rPr>
              <a:t>2. </a:t>
            </a:r>
            <a:r>
              <a:rPr lang="zh-CN" altLang="en-US" sz="2800" b="1" smtClean="0">
                <a:latin typeface="+mn-lt"/>
                <a:ea typeface="+mn-ea"/>
              </a:rPr>
              <a:t>余项估计</a:t>
            </a:r>
          </a:p>
        </p:txBody>
      </p:sp>
      <p:graphicFrame>
        <p:nvGraphicFramePr>
          <p:cNvPr id="921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7508700"/>
              </p:ext>
            </p:extLst>
          </p:nvPr>
        </p:nvGraphicFramePr>
        <p:xfrm>
          <a:off x="1143000" y="838200"/>
          <a:ext cx="31115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63" name="Equation" r:id="rId11" imgW="3086100" imgH="419249" progId="Equation.3">
                  <p:embed/>
                </p:oleObj>
              </mc:Choice>
              <mc:Fallback>
                <p:oleObj name="Equation" r:id="rId11" imgW="3086100" imgH="41924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838200"/>
                        <a:ext cx="31115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647700" y="782638"/>
            <a:ext cx="762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令</a:t>
            </a:r>
          </a:p>
        </p:txBody>
      </p:sp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4191000" y="776288"/>
            <a:ext cx="2286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 b="1">
                <a:latin typeface="+mn-lt"/>
                <a:ea typeface="+mn-ea"/>
              </a:rPr>
              <a:t>(</a:t>
            </a:r>
            <a:r>
              <a:rPr kumimoji="1" lang="zh-CN" altLang="en-US" b="1">
                <a:latin typeface="+mn-lt"/>
                <a:ea typeface="+mn-ea"/>
              </a:rPr>
              <a:t>称为余项</a:t>
            </a:r>
            <a:r>
              <a:rPr kumimoji="1" lang="en-US" altLang="zh-CN" b="1">
                <a:latin typeface="+mn-lt"/>
                <a:ea typeface="+mn-ea"/>
              </a:rPr>
              <a:t>) ,</a:t>
            </a:r>
          </a:p>
        </p:txBody>
      </p:sp>
      <p:graphicFrame>
        <p:nvGraphicFramePr>
          <p:cNvPr id="922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3980960"/>
              </p:ext>
            </p:extLst>
          </p:nvPr>
        </p:nvGraphicFramePr>
        <p:xfrm>
          <a:off x="2055813" y="1435100"/>
          <a:ext cx="1028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64" name="Equation" r:id="rId13" imgW="1000264" imgH="419249" progId="Equation.3">
                  <p:embed/>
                </p:oleObj>
              </mc:Choice>
              <mc:Fallback>
                <p:oleObj name="Equation" r:id="rId13" imgW="1000264" imgH="41924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5813" y="1435100"/>
                        <a:ext cx="10287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8043070"/>
              </p:ext>
            </p:extLst>
          </p:nvPr>
        </p:nvGraphicFramePr>
        <p:xfrm>
          <a:off x="3125788" y="1435100"/>
          <a:ext cx="1308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65" name="Equation" r:id="rId15" imgW="1276257" imgH="419249" progId="Equation.3">
                  <p:embed/>
                </p:oleObj>
              </mc:Choice>
              <mc:Fallback>
                <p:oleObj name="Equation" r:id="rId15" imgW="1276257" imgH="41924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5788" y="1435100"/>
                        <a:ext cx="13081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591143"/>
              </p:ext>
            </p:extLst>
          </p:nvPr>
        </p:nvGraphicFramePr>
        <p:xfrm>
          <a:off x="4508500" y="1371600"/>
          <a:ext cx="27305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66" name="Equation" r:id="rId17" imgW="2705063" imgH="476176" progId="Equation.3">
                  <p:embed/>
                </p:oleObj>
              </mc:Choice>
              <mc:Fallback>
                <p:oleObj name="Equation" r:id="rId17" imgW="2705063" imgH="47617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8500" y="1371600"/>
                        <a:ext cx="27305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5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6911800"/>
              </p:ext>
            </p:extLst>
          </p:nvPr>
        </p:nvGraphicFramePr>
        <p:xfrm>
          <a:off x="647700" y="1828800"/>
          <a:ext cx="15621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67" name="Equation" r:id="rId19" imgW="1533516" imgH="923888" progId="Equation.3">
                  <p:embed/>
                </p:oleObj>
              </mc:Choice>
              <mc:Fallback>
                <p:oleObj name="Equation" r:id="rId19" imgW="1533516" imgH="92388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" y="1828800"/>
                        <a:ext cx="15621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8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640348"/>
              </p:ext>
            </p:extLst>
          </p:nvPr>
        </p:nvGraphicFramePr>
        <p:xfrm>
          <a:off x="2971800" y="2819400"/>
          <a:ext cx="2698750" cy="989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68" name="Equation" r:id="rId21" imgW="2666926" imgH="962062" progId="Equation.3">
                  <p:embed/>
                </p:oleObj>
              </mc:Choice>
              <mc:Fallback>
                <p:oleObj name="Equation" r:id="rId21" imgW="2666926" imgH="96206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2819400"/>
                        <a:ext cx="2698750" cy="989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43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4954094"/>
              </p:ext>
            </p:extLst>
          </p:nvPr>
        </p:nvGraphicFramePr>
        <p:xfrm>
          <a:off x="381000" y="3886200"/>
          <a:ext cx="30734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69" name="Equation" r:id="rId23" imgW="3047963" imgH="923888" progId="Equation.3">
                  <p:embed/>
                </p:oleObj>
              </mc:Choice>
              <mc:Fallback>
                <p:oleObj name="Equation" r:id="rId23" imgW="3047963" imgH="92388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3886200"/>
                        <a:ext cx="30734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44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1619588"/>
              </p:ext>
            </p:extLst>
          </p:nvPr>
        </p:nvGraphicFramePr>
        <p:xfrm>
          <a:off x="3479800" y="3886200"/>
          <a:ext cx="30734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70" name="Equation" r:id="rId25" imgW="3047963" imgH="923888" progId="Equation.3">
                  <p:embed/>
                </p:oleObj>
              </mc:Choice>
              <mc:Fallback>
                <p:oleObj name="Equation" r:id="rId25" imgW="3047963" imgH="92388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9800" y="3886200"/>
                        <a:ext cx="30734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47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1530062"/>
              </p:ext>
            </p:extLst>
          </p:nvPr>
        </p:nvGraphicFramePr>
        <p:xfrm>
          <a:off x="381000" y="5105400"/>
          <a:ext cx="6350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71" name="Equation" r:id="rId27" imgW="609526" imgH="114188" progId="Equation.3">
                  <p:embed/>
                </p:oleObj>
              </mc:Choice>
              <mc:Fallback>
                <p:oleObj name="Equation" r:id="rId27" imgW="609526" imgH="11418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5105400"/>
                        <a:ext cx="635000" cy="13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56" name="Text Box 40"/>
          <p:cNvSpPr txBox="1">
            <a:spLocks noChangeArrowheads="1"/>
          </p:cNvSpPr>
          <p:nvPr/>
        </p:nvSpPr>
        <p:spPr bwMode="auto">
          <a:xfrm>
            <a:off x="6172200" y="776288"/>
            <a:ext cx="1143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则有</a:t>
            </a:r>
          </a:p>
        </p:txBody>
      </p:sp>
      <p:graphicFrame>
        <p:nvGraphicFramePr>
          <p:cNvPr id="9257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6049415"/>
              </p:ext>
            </p:extLst>
          </p:nvPr>
        </p:nvGraphicFramePr>
        <p:xfrm>
          <a:off x="1612900" y="2832100"/>
          <a:ext cx="1282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72" name="Equation" r:id="rId29" imgW="1257188" imgH="419249" progId="Equation.3">
                  <p:embed/>
                </p:oleObj>
              </mc:Choice>
              <mc:Fallback>
                <p:oleObj name="Equation" r:id="rId29" imgW="1257188" imgH="41924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2900" y="2832100"/>
                        <a:ext cx="12827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58" name="Objec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2677957"/>
              </p:ext>
            </p:extLst>
          </p:nvPr>
        </p:nvGraphicFramePr>
        <p:xfrm>
          <a:off x="2236788" y="3416300"/>
          <a:ext cx="4826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73" name="Equation" r:id="rId31" imgW="457312" imgH="285638" progId="Equation.3">
                  <p:embed/>
                </p:oleObj>
              </mc:Choice>
              <mc:Fallback>
                <p:oleObj name="Equation" r:id="rId31" imgW="457312" imgH="28563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6788" y="3416300"/>
                        <a:ext cx="4826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59" name="Object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7964927"/>
              </p:ext>
            </p:extLst>
          </p:nvPr>
        </p:nvGraphicFramePr>
        <p:xfrm>
          <a:off x="1917700" y="3895725"/>
          <a:ext cx="1282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74" name="Equation" r:id="rId33" imgW="1257188" imgH="419249" progId="Equation.3">
                  <p:embed/>
                </p:oleObj>
              </mc:Choice>
              <mc:Fallback>
                <p:oleObj name="Equation" r:id="rId33" imgW="1257188" imgH="41924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7700" y="3895725"/>
                        <a:ext cx="12827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60" name="Object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1511113"/>
              </p:ext>
            </p:extLst>
          </p:nvPr>
        </p:nvGraphicFramePr>
        <p:xfrm>
          <a:off x="2895600" y="4457700"/>
          <a:ext cx="4826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75" name="Equation" r:id="rId35" imgW="457312" imgH="285638" progId="Equation.3">
                  <p:embed/>
                </p:oleObj>
              </mc:Choice>
              <mc:Fallback>
                <p:oleObj name="Equation" r:id="rId35" imgW="457312" imgH="28563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4457700"/>
                        <a:ext cx="4826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61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4118046"/>
              </p:ext>
            </p:extLst>
          </p:nvPr>
        </p:nvGraphicFramePr>
        <p:xfrm>
          <a:off x="2298700" y="5283200"/>
          <a:ext cx="15113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76" name="Equation" r:id="rId37" imgW="1486012" imgH="476176" progId="Equation.3">
                  <p:embed/>
                </p:oleObj>
              </mc:Choice>
              <mc:Fallback>
                <p:oleObj name="Equation" r:id="rId37" imgW="1486012" imgH="47617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8700" y="5283200"/>
                        <a:ext cx="15113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62" name="Object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3868886"/>
              </p:ext>
            </p:extLst>
          </p:nvPr>
        </p:nvGraphicFramePr>
        <p:xfrm>
          <a:off x="3556000" y="5930900"/>
          <a:ext cx="4826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77" name="Equation" r:id="rId39" imgW="457312" imgH="285638" progId="Equation.3">
                  <p:embed/>
                </p:oleObj>
              </mc:Choice>
              <mc:Fallback>
                <p:oleObj name="Equation" r:id="rId39" imgW="457312" imgH="28563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6000" y="5930900"/>
                        <a:ext cx="4826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266" name="Group 50"/>
          <p:cNvGrpSpPr>
            <a:grpSpLocks/>
          </p:cNvGrpSpPr>
          <p:nvPr/>
        </p:nvGrpSpPr>
        <p:grpSpPr bwMode="auto">
          <a:xfrm>
            <a:off x="7620000" y="5595938"/>
            <a:ext cx="381000" cy="423862"/>
            <a:chOff x="5402" y="3621"/>
            <a:chExt cx="240" cy="267"/>
          </a:xfrm>
        </p:grpSpPr>
        <p:sp>
          <p:nvSpPr>
            <p:cNvPr id="8227" name="Rectangle 48"/>
            <p:cNvSpPr>
              <a:spLocks noChangeArrowheads="1"/>
            </p:cNvSpPr>
            <p:nvPr/>
          </p:nvSpPr>
          <p:spPr bwMode="auto">
            <a:xfrm>
              <a:off x="5402" y="3621"/>
              <a:ext cx="240" cy="2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2800" b="1"/>
            </a:p>
          </p:txBody>
        </p:sp>
        <p:graphicFrame>
          <p:nvGraphicFramePr>
            <p:cNvPr id="8228" name="Object 47"/>
            <p:cNvGraphicFramePr>
              <a:graphicFrameLocks noChangeAspect="1"/>
            </p:cNvGraphicFramePr>
            <p:nvPr/>
          </p:nvGraphicFramePr>
          <p:xfrm>
            <a:off x="5424" y="3666"/>
            <a:ext cx="187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78" name="公式" r:id="rId41" imgW="95343" imgH="114188" progId="Equation.3">
                    <p:embed/>
                  </p:oleObj>
                </mc:Choice>
                <mc:Fallback>
                  <p:oleObj name="公式" r:id="rId41" imgW="95343" imgH="11418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24" y="3666"/>
                          <a:ext cx="187" cy="208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9291" name="Object 7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703768"/>
              </p:ext>
            </p:extLst>
          </p:nvPr>
        </p:nvGraphicFramePr>
        <p:xfrm>
          <a:off x="6096000" y="3048000"/>
          <a:ext cx="2730500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79" name="Equation" r:id="rId43" imgW="2457506" imgH="419249" progId="Equation.3">
                  <p:embed/>
                </p:oleObj>
              </mc:Choice>
              <mc:Fallback>
                <p:oleObj name="Equation" r:id="rId43" imgW="2457506" imgH="41924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3048000"/>
                        <a:ext cx="2730500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92" name="Object 7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1647324"/>
              </p:ext>
            </p:extLst>
          </p:nvPr>
        </p:nvGraphicFramePr>
        <p:xfrm>
          <a:off x="6781800" y="3886200"/>
          <a:ext cx="1671638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80" name="Equation" r:id="rId45" imgW="1495379" imgH="857250" progId="Equation.3">
                  <p:embed/>
                </p:oleObj>
              </mc:Choice>
              <mc:Fallback>
                <p:oleObj name="Equation" r:id="rId45" imgW="1495379" imgH="85725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3886200"/>
                        <a:ext cx="1671638" cy="895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310" name="Group 94"/>
          <p:cNvGrpSpPr>
            <a:grpSpLocks/>
          </p:cNvGrpSpPr>
          <p:nvPr/>
        </p:nvGrpSpPr>
        <p:grpSpPr bwMode="auto">
          <a:xfrm>
            <a:off x="2700338" y="2133600"/>
            <a:ext cx="2900362" cy="1366838"/>
            <a:chOff x="1701" y="1344"/>
            <a:chExt cx="1827" cy="861"/>
          </a:xfrm>
        </p:grpSpPr>
        <p:graphicFrame>
          <p:nvGraphicFramePr>
            <p:cNvPr id="8224" name="Object 8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33688813"/>
                </p:ext>
              </p:extLst>
            </p:nvPr>
          </p:nvGraphicFramePr>
          <p:xfrm>
            <a:off x="2232" y="1344"/>
            <a:ext cx="1296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81" name="Equation" r:id="rId47" imgW="2057400" imgH="469900" progId="Equation.DSMT4">
                    <p:embed/>
                  </p:oleObj>
                </mc:Choice>
                <mc:Fallback>
                  <p:oleObj name="Equation" r:id="rId47" imgW="2057400" imgH="4699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32" y="1344"/>
                          <a:ext cx="1296" cy="296"/>
                        </a:xfrm>
                        <a:prstGeom prst="rect">
                          <a:avLst/>
                        </a:prstGeom>
                        <a:solidFill>
                          <a:srgbClr val="B8FFFF"/>
                        </a:solidFill>
                        <a:ln>
                          <a:solidFill>
                            <a:schemeClr val="accent1"/>
                          </a:solidFill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25" name="Line 92"/>
            <p:cNvSpPr>
              <a:spLocks noChangeShapeType="1"/>
            </p:cNvSpPr>
            <p:nvPr/>
          </p:nvSpPr>
          <p:spPr bwMode="auto">
            <a:xfrm flipH="1">
              <a:off x="1701" y="1661"/>
              <a:ext cx="499" cy="544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zh-CN" altLang="en-US" sz="2800" b="1"/>
            </a:p>
          </p:txBody>
        </p:sp>
        <p:sp>
          <p:nvSpPr>
            <p:cNvPr id="8226" name="Line 93"/>
            <p:cNvSpPr>
              <a:spLocks noChangeShapeType="1"/>
            </p:cNvSpPr>
            <p:nvPr/>
          </p:nvSpPr>
          <p:spPr bwMode="auto">
            <a:xfrm>
              <a:off x="2200" y="1661"/>
              <a:ext cx="1315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zh-CN" altLang="en-US" sz="2800" b="1"/>
            </a:p>
          </p:txBody>
        </p:sp>
      </p:grpSp>
      <p:sp>
        <p:nvSpPr>
          <p:cNvPr id="2" name="圆角矩形 1"/>
          <p:cNvSpPr>
            <a:spLocks noChangeArrowheads="1"/>
          </p:cNvSpPr>
          <p:nvPr/>
        </p:nvSpPr>
        <p:spPr bwMode="auto">
          <a:xfrm>
            <a:off x="4108450" y="5331143"/>
            <a:ext cx="1728788" cy="953453"/>
          </a:xfrm>
          <a:prstGeom prst="roundRect">
            <a:avLst>
              <a:gd name="adj" fmla="val 16667"/>
            </a:avLst>
          </a:prstGeom>
          <a:noFill/>
          <a:ln w="19050" algn="ctr">
            <a:solidFill>
              <a:srgbClr val="00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endParaRPr lang="en-US" altLang="zh-CN" sz="2800" b="1" dirty="0" smtClean="0"/>
          </a:p>
          <a:p>
            <a:endParaRPr lang="zh-CN" altLang="en-US" sz="2800" b="1" dirty="0"/>
          </a:p>
        </p:txBody>
      </p:sp>
      <p:sp>
        <p:nvSpPr>
          <p:cNvPr id="36" name="圆角矩形 35"/>
          <p:cNvSpPr>
            <a:spLocks noChangeArrowheads="1"/>
          </p:cNvSpPr>
          <p:nvPr/>
        </p:nvSpPr>
        <p:spPr bwMode="auto">
          <a:xfrm>
            <a:off x="614363" y="1836262"/>
            <a:ext cx="1728787" cy="953453"/>
          </a:xfrm>
          <a:prstGeom prst="roundRect">
            <a:avLst>
              <a:gd name="adj" fmla="val 16667"/>
            </a:avLst>
          </a:prstGeom>
          <a:noFill/>
          <a:ln w="19050" algn="ctr">
            <a:solidFill>
              <a:srgbClr val="00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endParaRPr lang="en-US" altLang="zh-CN" sz="2800" b="1" dirty="0" smtClean="0"/>
          </a:p>
          <a:p>
            <a:endParaRPr lang="zh-CN" altLang="en-US" sz="2800" b="1" dirty="0"/>
          </a:p>
        </p:txBody>
      </p:sp>
      <p:sp>
        <p:nvSpPr>
          <p:cNvPr id="37" name="AutoShape 6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6035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</a:rPr>
              <a:t>下页</a:t>
            </a:r>
          </a:p>
        </p:txBody>
      </p:sp>
    </p:spTree>
    <p:extLst>
      <p:ext uri="{BB962C8B-B14F-4D97-AF65-F5344CB8AC3E}">
        <p14:creationId xmlns:p14="http://schemas.microsoft.com/office/powerpoint/2010/main" val="22552345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9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9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9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9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9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9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9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9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9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9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9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9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9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9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9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9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9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0" grpId="0" autoUpdateAnimBg="0"/>
      <p:bldP spid="9221" grpId="0" autoUpdateAnimBg="0"/>
      <p:bldP spid="9256" grpId="0" autoUpdateAnimBg="0"/>
      <p:bldP spid="2" grpId="0" animBg="1"/>
      <p:bldP spid="36" grpId="0" animBg="1"/>
      <p:bldP spid="37" grpId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18" name="Object 3"/>
          <p:cNvGraphicFramePr>
            <a:graphicFrameLocks noChangeAspect="1"/>
          </p:cNvGraphicFramePr>
          <p:nvPr/>
        </p:nvGraphicFramePr>
        <p:xfrm>
          <a:off x="711200" y="333375"/>
          <a:ext cx="31115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0" name="Equation" r:id="rId3" imgW="3086100" imgH="419249" progId="Equation.3">
                  <p:embed/>
                </p:oleObj>
              </mc:Choice>
              <mc:Fallback>
                <p:oleObj name="Equation" r:id="rId3" imgW="3086100" imgH="41924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1200" y="333375"/>
                        <a:ext cx="3111500" cy="4445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5332983"/>
              </p:ext>
            </p:extLst>
          </p:nvPr>
        </p:nvGraphicFramePr>
        <p:xfrm>
          <a:off x="4067944" y="116632"/>
          <a:ext cx="15621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1" name="Equation" r:id="rId5" imgW="1533516" imgH="923888" progId="Equation.3">
                  <p:embed/>
                </p:oleObj>
              </mc:Choice>
              <mc:Fallback>
                <p:oleObj name="Equation" r:id="rId5" imgW="1533516" imgH="92388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944" y="116632"/>
                        <a:ext cx="15621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0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8945836"/>
              </p:ext>
            </p:extLst>
          </p:nvPr>
        </p:nvGraphicFramePr>
        <p:xfrm>
          <a:off x="5652120" y="44624"/>
          <a:ext cx="16383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2" name="Equation" r:id="rId7" imgW="1609790" imgH="971438" progId="Equation.3">
                  <p:embed/>
                </p:oleObj>
              </mc:Choice>
              <mc:Fallback>
                <p:oleObj name="Equation" r:id="rId7" imgW="1609790" imgH="97143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2120" y="44624"/>
                        <a:ext cx="1638300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1" name="Object 8"/>
          <p:cNvGraphicFramePr>
            <a:graphicFrameLocks noChangeAspect="1"/>
          </p:cNvGraphicFramePr>
          <p:nvPr/>
        </p:nvGraphicFramePr>
        <p:xfrm>
          <a:off x="5216525" y="1216025"/>
          <a:ext cx="263207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" name="Equation" r:id="rId9" imgW="2371864" imgH="419249" progId="Equation.3">
                  <p:embed/>
                </p:oleObj>
              </mc:Choice>
              <mc:Fallback>
                <p:oleObj name="Equation" r:id="rId9" imgW="2371864" imgH="41924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6525" y="1216025"/>
                        <a:ext cx="2632075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3" name="Object 13"/>
          <p:cNvGraphicFramePr>
            <a:graphicFrameLocks noChangeAspect="1"/>
          </p:cNvGraphicFramePr>
          <p:nvPr/>
        </p:nvGraphicFramePr>
        <p:xfrm>
          <a:off x="2124075" y="2133600"/>
          <a:ext cx="22606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4" name="Equation" r:id="rId11" imgW="2229017" imgH="476176" progId="Equation.DSMT4">
                  <p:embed/>
                </p:oleObj>
              </mc:Choice>
              <mc:Fallback>
                <p:oleObj name="Equation" r:id="rId11" imgW="2229017" imgH="47617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2133600"/>
                        <a:ext cx="2260600" cy="508000"/>
                      </a:xfrm>
                      <a:prstGeom prst="rect">
                        <a:avLst/>
                      </a:prstGeom>
                      <a:solidFill>
                        <a:srgbClr val="B8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4" name="Line 14"/>
          <p:cNvSpPr>
            <a:spLocks noChangeShapeType="1"/>
          </p:cNvSpPr>
          <p:nvPr/>
        </p:nvSpPr>
        <p:spPr bwMode="auto">
          <a:xfrm>
            <a:off x="2057400" y="1997075"/>
            <a:ext cx="0" cy="106680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0255" name="Object 15"/>
          <p:cNvGraphicFramePr>
            <a:graphicFrameLocks noChangeAspect="1"/>
          </p:cNvGraphicFramePr>
          <p:nvPr/>
        </p:nvGraphicFramePr>
        <p:xfrm>
          <a:off x="1219200" y="2835275"/>
          <a:ext cx="40767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5" name="Equation" r:id="rId13" imgW="4048227" imgH="1038076" progId="Equation.3">
                  <p:embed/>
                </p:oleObj>
              </mc:Choice>
              <mc:Fallback>
                <p:oleObj name="Equation" r:id="rId13" imgW="4048227" imgH="103807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2835275"/>
                        <a:ext cx="40767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62" name="Object 22"/>
          <p:cNvGraphicFramePr>
            <a:graphicFrameLocks noChangeAspect="1"/>
          </p:cNvGraphicFramePr>
          <p:nvPr/>
        </p:nvGraphicFramePr>
        <p:xfrm>
          <a:off x="4356100" y="2133600"/>
          <a:ext cx="3260725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6" name="Equation" r:id="rId15" imgW="3238649" imgH="476176" progId="Equation.3">
                  <p:embed/>
                </p:oleObj>
              </mc:Choice>
              <mc:Fallback>
                <p:oleObj name="Equation" r:id="rId15" imgW="3238649" imgH="47617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100" y="2133600"/>
                        <a:ext cx="3260725" cy="508000"/>
                      </a:xfrm>
                      <a:prstGeom prst="rect">
                        <a:avLst/>
                      </a:prstGeom>
                      <a:solidFill>
                        <a:srgbClr val="B8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63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3584500"/>
              </p:ext>
            </p:extLst>
          </p:nvPr>
        </p:nvGraphicFramePr>
        <p:xfrm>
          <a:off x="827584" y="3933056"/>
          <a:ext cx="6299776" cy="61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7" name="Equation" r:id="rId17" imgW="2603160" imgH="241200" progId="Equation.DSMT4">
                  <p:embed/>
                </p:oleObj>
              </mc:Choice>
              <mc:Fallback>
                <p:oleObj name="Equation" r:id="rId17" imgW="26031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3933056"/>
                        <a:ext cx="6299776" cy="61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5" name="Object 35"/>
          <p:cNvGraphicFramePr>
            <a:graphicFrameLocks noChangeAspect="1"/>
          </p:cNvGraphicFramePr>
          <p:nvPr/>
        </p:nvGraphicFramePr>
        <p:xfrm>
          <a:off x="5562600" y="3216275"/>
          <a:ext cx="263207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8" name="Equation" r:id="rId19" imgW="2371864" imgH="419249" progId="Equation.3">
                  <p:embed/>
                </p:oleObj>
              </mc:Choice>
              <mc:Fallback>
                <p:oleObj name="Equation" r:id="rId19" imgW="2371864" imgH="41924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3216275"/>
                        <a:ext cx="2632075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2" name="Object 42"/>
          <p:cNvGraphicFramePr>
            <a:graphicFrameLocks noChangeAspect="1"/>
          </p:cNvGraphicFramePr>
          <p:nvPr/>
        </p:nvGraphicFramePr>
        <p:xfrm>
          <a:off x="2082800" y="4587875"/>
          <a:ext cx="37846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9" name="Equation" r:id="rId21" imgW="3752831" imgH="933599" progId="Equation.3">
                  <p:embed/>
                </p:oleObj>
              </mc:Choice>
              <mc:Fallback>
                <p:oleObj name="Equation" r:id="rId21" imgW="3752831" imgH="93359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2800" y="4587875"/>
                        <a:ext cx="37846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3" name="Object 43"/>
          <p:cNvGraphicFramePr>
            <a:graphicFrameLocks noChangeAspect="1"/>
          </p:cNvGraphicFramePr>
          <p:nvPr/>
        </p:nvGraphicFramePr>
        <p:xfrm>
          <a:off x="1612900" y="5578475"/>
          <a:ext cx="51689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0" name="Equation" r:id="rId23" imgW="5143500" imgH="495263" progId="Equation.3">
                  <p:embed/>
                </p:oleObj>
              </mc:Choice>
              <mc:Fallback>
                <p:oleObj name="Equation" r:id="rId23" imgW="5143500" imgH="49526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2900" y="5578475"/>
                        <a:ext cx="51689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4356100" y="2133600"/>
          <a:ext cx="3311525" cy="54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1" name="Equation" r:id="rId25" imgW="1422360" imgH="241200" progId="Equation.DSMT4">
                  <p:embed/>
                </p:oleObj>
              </mc:Choice>
              <mc:Fallback>
                <p:oleObj name="Equation" r:id="rId25" imgW="14223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100" y="2133600"/>
                        <a:ext cx="3311525" cy="541338"/>
                      </a:xfrm>
                      <a:prstGeom prst="rect">
                        <a:avLst/>
                      </a:prstGeom>
                      <a:solidFill>
                        <a:srgbClr val="B8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2" name="对象 2"/>
          <p:cNvGraphicFramePr>
            <a:graphicFrameLocks noChangeAspect="1"/>
          </p:cNvGraphicFramePr>
          <p:nvPr/>
        </p:nvGraphicFramePr>
        <p:xfrm>
          <a:off x="900113" y="1268413"/>
          <a:ext cx="944562" cy="52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2" name="Equation" r:id="rId27" imgW="419040" imgH="228600" progId="Equation.DSMT4">
                  <p:embed/>
                </p:oleObj>
              </mc:Choice>
              <mc:Fallback>
                <p:oleObj name="Equation" r:id="rId27" imgW="4190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1268413"/>
                        <a:ext cx="944562" cy="522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1835150" y="1052513"/>
          <a:ext cx="2917825" cy="944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3" name="Equation" r:id="rId29" imgW="1396800" imgH="444240" progId="Equation.DSMT4">
                  <p:embed/>
                </p:oleObj>
              </mc:Choice>
              <mc:Fallback>
                <p:oleObj name="Equation" r:id="rId29" imgW="139680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1052513"/>
                        <a:ext cx="2917825" cy="944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AutoShape 6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6035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</a:rPr>
              <a:t>下页</a:t>
            </a:r>
          </a:p>
        </p:txBody>
      </p:sp>
    </p:spTree>
    <p:extLst>
      <p:ext uri="{BB962C8B-B14F-4D97-AF65-F5344CB8AC3E}">
        <p14:creationId xmlns:p14="http://schemas.microsoft.com/office/powerpoint/2010/main" val="15840566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0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0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0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0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0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0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54" grpId="0" animBg="1"/>
      <p:bldP spid="18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7437438" y="531813"/>
            <a:ext cx="1173162" cy="1601787"/>
            <a:chOff x="7437438" y="531813"/>
            <a:chExt cx="1173162" cy="1601787"/>
          </a:xfrm>
        </p:grpSpPr>
        <p:graphicFrame>
          <p:nvGraphicFramePr>
            <p:cNvPr id="10242" name="Object 63">
              <a:hlinkClick r:id="rId4" action="ppaction://hlinksldjump"/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34254538"/>
                </p:ext>
              </p:extLst>
            </p:nvPr>
          </p:nvGraphicFramePr>
          <p:xfrm>
            <a:off x="7540625" y="604838"/>
            <a:ext cx="989013" cy="15160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44" name="BMP 图象" r:id="rId5" imgW="1867161" imgH="2857899" progId="Paint.Picture">
                    <p:embed/>
                  </p:oleObj>
                </mc:Choice>
                <mc:Fallback>
                  <p:oleObj name="BMP 图象" r:id="rId5" imgW="1867161" imgH="2857899" progId="Paint.Picture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540625" y="604838"/>
                          <a:ext cx="989013" cy="15160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43" name="Freeform 64"/>
            <p:cNvSpPr>
              <a:spLocks/>
            </p:cNvSpPr>
            <p:nvPr/>
          </p:nvSpPr>
          <p:spPr bwMode="auto">
            <a:xfrm>
              <a:off x="7437438" y="531813"/>
              <a:ext cx="1173162" cy="98425"/>
            </a:xfrm>
            <a:custGeom>
              <a:avLst/>
              <a:gdLst>
                <a:gd name="T0" fmla="*/ 0 w 2304"/>
                <a:gd name="T1" fmla="*/ 0 h 192"/>
                <a:gd name="T2" fmla="*/ 2147483647 w 2304"/>
                <a:gd name="T3" fmla="*/ 2147483647 h 192"/>
                <a:gd name="T4" fmla="*/ 2147483647 w 2304"/>
                <a:gd name="T5" fmla="*/ 2147483647 h 192"/>
                <a:gd name="T6" fmla="*/ 2147483647 w 2304"/>
                <a:gd name="T7" fmla="*/ 0 h 192"/>
                <a:gd name="T8" fmla="*/ 0 w 2304"/>
                <a:gd name="T9" fmla="*/ 0 h 1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04" h="192">
                  <a:moveTo>
                    <a:pt x="0" y="0"/>
                  </a:moveTo>
                  <a:lnTo>
                    <a:pt x="192" y="192"/>
                  </a:lnTo>
                  <a:lnTo>
                    <a:pt x="2112" y="192"/>
                  </a:lnTo>
                  <a:lnTo>
                    <a:pt x="2304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23BA"/>
                </a:gs>
                <a:gs pos="50000">
                  <a:srgbClr val="0066FF"/>
                </a:gs>
                <a:gs pos="100000">
                  <a:srgbClr val="0023BA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/>
            </a:p>
          </p:txBody>
        </p:sp>
        <p:sp>
          <p:nvSpPr>
            <p:cNvPr id="10244" name="Freeform 65"/>
            <p:cNvSpPr>
              <a:spLocks/>
            </p:cNvSpPr>
            <p:nvPr/>
          </p:nvSpPr>
          <p:spPr bwMode="auto">
            <a:xfrm>
              <a:off x="7437438" y="531813"/>
              <a:ext cx="98425" cy="1593850"/>
            </a:xfrm>
            <a:custGeom>
              <a:avLst/>
              <a:gdLst>
                <a:gd name="T0" fmla="*/ 0 w 192"/>
                <a:gd name="T1" fmla="*/ 0 h 3552"/>
                <a:gd name="T2" fmla="*/ 2147483647 w 192"/>
                <a:gd name="T3" fmla="*/ 2147483647 h 3552"/>
                <a:gd name="T4" fmla="*/ 2147483647 w 192"/>
                <a:gd name="T5" fmla="*/ 2147483647 h 3552"/>
                <a:gd name="T6" fmla="*/ 0 w 192"/>
                <a:gd name="T7" fmla="*/ 2147483647 h 3552"/>
                <a:gd name="T8" fmla="*/ 0 w 192"/>
                <a:gd name="T9" fmla="*/ 0 h 35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2" h="3552">
                  <a:moveTo>
                    <a:pt x="0" y="0"/>
                  </a:moveTo>
                  <a:lnTo>
                    <a:pt x="192" y="192"/>
                  </a:lnTo>
                  <a:lnTo>
                    <a:pt x="192" y="3360"/>
                  </a:lnTo>
                  <a:lnTo>
                    <a:pt x="0" y="3552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23BA"/>
                </a:gs>
                <a:gs pos="50000">
                  <a:srgbClr val="0066FF"/>
                </a:gs>
                <a:gs pos="100000">
                  <a:srgbClr val="0023BA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/>
            </a:p>
          </p:txBody>
        </p:sp>
        <p:sp>
          <p:nvSpPr>
            <p:cNvPr id="10245" name="Freeform 66"/>
            <p:cNvSpPr>
              <a:spLocks/>
            </p:cNvSpPr>
            <p:nvPr/>
          </p:nvSpPr>
          <p:spPr bwMode="auto">
            <a:xfrm flipH="1" flipV="1">
              <a:off x="8512175" y="531813"/>
              <a:ext cx="98425" cy="1593850"/>
            </a:xfrm>
            <a:custGeom>
              <a:avLst/>
              <a:gdLst>
                <a:gd name="T0" fmla="*/ 0 w 192"/>
                <a:gd name="T1" fmla="*/ 0 h 3552"/>
                <a:gd name="T2" fmla="*/ 2147483647 w 192"/>
                <a:gd name="T3" fmla="*/ 2147483647 h 3552"/>
                <a:gd name="T4" fmla="*/ 2147483647 w 192"/>
                <a:gd name="T5" fmla="*/ 2147483647 h 3552"/>
                <a:gd name="T6" fmla="*/ 0 w 192"/>
                <a:gd name="T7" fmla="*/ 2147483647 h 3552"/>
                <a:gd name="T8" fmla="*/ 0 w 192"/>
                <a:gd name="T9" fmla="*/ 0 h 35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2" h="3552">
                  <a:moveTo>
                    <a:pt x="0" y="0"/>
                  </a:moveTo>
                  <a:lnTo>
                    <a:pt x="192" y="192"/>
                  </a:lnTo>
                  <a:lnTo>
                    <a:pt x="192" y="3360"/>
                  </a:lnTo>
                  <a:lnTo>
                    <a:pt x="0" y="3552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23BA"/>
                </a:gs>
                <a:gs pos="50000">
                  <a:srgbClr val="0066FF"/>
                </a:gs>
                <a:gs pos="100000">
                  <a:srgbClr val="0023BA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/>
            </a:p>
          </p:txBody>
        </p:sp>
        <p:sp>
          <p:nvSpPr>
            <p:cNvPr id="10246" name="Freeform 67"/>
            <p:cNvSpPr>
              <a:spLocks/>
            </p:cNvSpPr>
            <p:nvPr/>
          </p:nvSpPr>
          <p:spPr bwMode="auto">
            <a:xfrm flipV="1">
              <a:off x="7437438" y="2035175"/>
              <a:ext cx="1173162" cy="98425"/>
            </a:xfrm>
            <a:custGeom>
              <a:avLst/>
              <a:gdLst>
                <a:gd name="T0" fmla="*/ 0 w 2304"/>
                <a:gd name="T1" fmla="*/ 0 h 192"/>
                <a:gd name="T2" fmla="*/ 2147483647 w 2304"/>
                <a:gd name="T3" fmla="*/ 2147483647 h 192"/>
                <a:gd name="T4" fmla="*/ 2147483647 w 2304"/>
                <a:gd name="T5" fmla="*/ 2147483647 h 192"/>
                <a:gd name="T6" fmla="*/ 2147483647 w 2304"/>
                <a:gd name="T7" fmla="*/ 0 h 192"/>
                <a:gd name="T8" fmla="*/ 0 w 2304"/>
                <a:gd name="T9" fmla="*/ 0 h 1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04" h="192">
                  <a:moveTo>
                    <a:pt x="0" y="0"/>
                  </a:moveTo>
                  <a:lnTo>
                    <a:pt x="192" y="192"/>
                  </a:lnTo>
                  <a:lnTo>
                    <a:pt x="2112" y="192"/>
                  </a:lnTo>
                  <a:lnTo>
                    <a:pt x="2304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23BA"/>
                </a:gs>
                <a:gs pos="50000">
                  <a:srgbClr val="0066FF"/>
                </a:gs>
                <a:gs pos="100000">
                  <a:srgbClr val="0023BA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/>
            </a:p>
          </p:txBody>
        </p:sp>
      </p:grpSp>
      <p:grpSp>
        <p:nvGrpSpPr>
          <p:cNvPr id="11316" name="Group 52"/>
          <p:cNvGrpSpPr>
            <a:grpSpLocks/>
          </p:cNvGrpSpPr>
          <p:nvPr/>
        </p:nvGrpSpPr>
        <p:grpSpPr bwMode="auto">
          <a:xfrm>
            <a:off x="685800" y="5029200"/>
            <a:ext cx="6172200" cy="519113"/>
            <a:chOff x="432" y="3408"/>
            <a:chExt cx="3840" cy="327"/>
          </a:xfrm>
        </p:grpSpPr>
        <p:sp>
          <p:nvSpPr>
            <p:cNvPr id="10269" name="Text Box 28"/>
            <p:cNvSpPr txBox="1">
              <a:spLocks noChangeArrowheads="1"/>
            </p:cNvSpPr>
            <p:nvPr/>
          </p:nvSpPr>
          <p:spPr bwMode="auto">
            <a:xfrm>
              <a:off x="432" y="3408"/>
              <a:ext cx="38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zh-CN" altLang="en-US" b="1" dirty="0">
                  <a:latin typeface="+mn-lt"/>
                  <a:ea typeface="+mn-ea"/>
                </a:rPr>
                <a:t>公式 </a:t>
              </a:r>
              <a:r>
                <a:rPr kumimoji="1" lang="zh-CN" altLang="en-US" b="1" dirty="0">
                  <a:solidFill>
                    <a:srgbClr val="0000FF"/>
                  </a:solidFill>
                  <a:latin typeface="+mn-lt"/>
                  <a:ea typeface="+mn-ea"/>
                  <a:sym typeface="Symbol" pitchFamily="18" charset="2"/>
                </a:rPr>
                <a:t>① </a:t>
              </a:r>
              <a:r>
                <a:rPr kumimoji="1" lang="zh-CN" altLang="en-US" b="1" dirty="0">
                  <a:latin typeface="+mn-lt"/>
                  <a:ea typeface="+mn-ea"/>
                </a:rPr>
                <a:t>称为         的 </a:t>
              </a:r>
              <a:r>
                <a:rPr kumimoji="1" lang="en-US" altLang="zh-CN" b="1" i="1" dirty="0">
                  <a:solidFill>
                    <a:srgbClr val="FF0000"/>
                  </a:solidFill>
                  <a:latin typeface="+mn-lt"/>
                  <a:ea typeface="+mn-ea"/>
                </a:rPr>
                <a:t>n</a:t>
              </a:r>
              <a:r>
                <a:rPr kumimoji="1" lang="en-US" altLang="zh-CN" b="1" dirty="0">
                  <a:solidFill>
                    <a:srgbClr val="FF0000"/>
                  </a:solidFill>
                  <a:latin typeface="+mn-lt"/>
                  <a:ea typeface="+mn-ea"/>
                </a:rPr>
                <a:t> </a:t>
              </a:r>
              <a:r>
                <a:rPr kumimoji="1" lang="zh-CN" altLang="en-US" b="1" dirty="0">
                  <a:solidFill>
                    <a:srgbClr val="FF0000"/>
                  </a:solidFill>
                  <a:latin typeface="+mn-lt"/>
                  <a:ea typeface="+mn-ea"/>
                </a:rPr>
                <a:t>阶泰勒公式</a:t>
              </a:r>
              <a:r>
                <a:rPr kumimoji="1" lang="en-US" altLang="zh-CN" b="1" dirty="0">
                  <a:latin typeface="+mn-lt"/>
                  <a:ea typeface="+mn-ea"/>
                </a:rPr>
                <a:t>.</a:t>
              </a:r>
            </a:p>
          </p:txBody>
        </p:sp>
        <p:graphicFrame>
          <p:nvGraphicFramePr>
            <p:cNvPr id="10270" name="Object 29"/>
            <p:cNvGraphicFramePr>
              <a:graphicFrameLocks noChangeAspect="1"/>
            </p:cNvGraphicFramePr>
            <p:nvPr/>
          </p:nvGraphicFramePr>
          <p:xfrm>
            <a:off x="1712" y="3408"/>
            <a:ext cx="544" cy="3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45" name="公式" r:id="rId7" imgW="314464" imgH="171450" progId="Equation.3">
                    <p:embed/>
                  </p:oleObj>
                </mc:Choice>
                <mc:Fallback>
                  <p:oleObj name="公式" r:id="rId7" imgW="314464" imgH="17145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12" y="3408"/>
                          <a:ext cx="544" cy="3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294" name="Text Box 30"/>
          <p:cNvSpPr txBox="1">
            <a:spLocks noChangeArrowheads="1"/>
          </p:cNvSpPr>
          <p:nvPr/>
        </p:nvSpPr>
        <p:spPr bwMode="auto">
          <a:xfrm>
            <a:off x="685800" y="5715000"/>
            <a:ext cx="7010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 dirty="0">
                <a:latin typeface="+mn-lt"/>
                <a:ea typeface="+mn-ea"/>
              </a:rPr>
              <a:t>公式 </a:t>
            </a:r>
            <a:r>
              <a:rPr kumimoji="1" lang="zh-CN" altLang="en-US" b="1" dirty="0">
                <a:solidFill>
                  <a:srgbClr val="0000FF"/>
                </a:solidFill>
                <a:latin typeface="+mn-lt"/>
                <a:ea typeface="+mn-ea"/>
                <a:sym typeface="Symbol" pitchFamily="18" charset="2"/>
              </a:rPr>
              <a:t>②</a:t>
            </a:r>
            <a:r>
              <a:rPr kumimoji="1" lang="zh-CN" altLang="en-US" b="1" dirty="0">
                <a:latin typeface="+mn-lt"/>
                <a:ea typeface="+mn-ea"/>
                <a:sym typeface="Symbol" pitchFamily="18" charset="2"/>
              </a:rPr>
              <a:t> </a:t>
            </a:r>
            <a:r>
              <a:rPr kumimoji="1" lang="zh-CN" altLang="en-US" b="1" dirty="0">
                <a:latin typeface="+mn-lt"/>
                <a:ea typeface="+mn-ea"/>
              </a:rPr>
              <a:t>称为</a:t>
            </a:r>
            <a:r>
              <a:rPr kumimoji="1" lang="en-US" altLang="zh-CN" b="1" i="1" dirty="0">
                <a:latin typeface="+mn-lt"/>
                <a:ea typeface="+mn-ea"/>
              </a:rPr>
              <a:t>n</a:t>
            </a:r>
            <a:r>
              <a:rPr kumimoji="1" lang="en-US" altLang="zh-CN" b="1" dirty="0">
                <a:solidFill>
                  <a:schemeClr val="tx2"/>
                </a:solidFill>
                <a:latin typeface="+mn-lt"/>
                <a:ea typeface="+mn-ea"/>
              </a:rPr>
              <a:t> </a:t>
            </a:r>
            <a:r>
              <a:rPr kumimoji="1" lang="zh-CN" altLang="en-US" b="1" dirty="0">
                <a:latin typeface="+mn-lt"/>
                <a:ea typeface="+mn-ea"/>
              </a:rPr>
              <a:t>阶泰勒公式的</a:t>
            </a:r>
            <a:r>
              <a:rPr kumimoji="1" lang="zh-CN" altLang="en-US" b="1" dirty="0">
                <a:solidFill>
                  <a:srgbClr val="FF0000"/>
                </a:solidFill>
                <a:latin typeface="+mn-lt"/>
                <a:ea typeface="+mn-ea"/>
              </a:rPr>
              <a:t>拉格朗日余项</a:t>
            </a:r>
            <a:r>
              <a:rPr kumimoji="1" lang="en-US" altLang="zh-CN" b="1" dirty="0">
                <a:latin typeface="+mn-lt"/>
                <a:ea typeface="+mn-ea"/>
              </a:rPr>
              <a:t>.</a:t>
            </a:r>
          </a:p>
        </p:txBody>
      </p:sp>
      <p:sp>
        <p:nvSpPr>
          <p:cNvPr id="10249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863600" y="304800"/>
            <a:ext cx="457200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sz="3200" b="1" dirty="0" smtClean="0">
                <a:latin typeface="+mn-lt"/>
                <a:ea typeface="+mn-ea"/>
              </a:rPr>
              <a:t>3. </a:t>
            </a:r>
            <a:r>
              <a:rPr lang="zh-CN" altLang="en-US" sz="3200" b="1" dirty="0" smtClean="0">
                <a:latin typeface="+mn-lt"/>
                <a:ea typeface="+mn-ea"/>
              </a:rPr>
              <a:t>泰勒</a:t>
            </a:r>
            <a:r>
              <a:rPr lang="en-US" altLang="zh-CN" sz="3200" b="1" dirty="0" smtClean="0">
                <a:latin typeface="+mn-lt"/>
                <a:ea typeface="+mn-ea"/>
              </a:rPr>
              <a:t>(Taylor)</a:t>
            </a:r>
            <a:r>
              <a:rPr lang="zh-CN" altLang="en-US" sz="3200" b="1" dirty="0" smtClean="0">
                <a:latin typeface="+mn-lt"/>
                <a:ea typeface="+mn-ea"/>
              </a:rPr>
              <a:t>中值定理</a:t>
            </a:r>
          </a:p>
        </p:txBody>
      </p:sp>
      <p:graphicFrame>
        <p:nvGraphicFramePr>
          <p:cNvPr id="1126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620901"/>
              </p:ext>
            </p:extLst>
          </p:nvPr>
        </p:nvGraphicFramePr>
        <p:xfrm>
          <a:off x="811057" y="949481"/>
          <a:ext cx="6283636" cy="5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6" name="Equation" r:id="rId9" imgW="2844720" imgH="228600" progId="Equation.DSMT4">
                  <p:embed/>
                </p:oleObj>
              </mc:Choice>
              <mc:Fallback>
                <p:oleObj name="Equation" r:id="rId9" imgW="28447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1057" y="949481"/>
                        <a:ext cx="6283636" cy="54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344683"/>
              </p:ext>
            </p:extLst>
          </p:nvPr>
        </p:nvGraphicFramePr>
        <p:xfrm>
          <a:off x="298879" y="1557679"/>
          <a:ext cx="1608825" cy="5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7" name="Equation" r:id="rId11" imgW="672840" imgH="215640" progId="Equation.DSMT4">
                  <p:embed/>
                </p:oleObj>
              </mc:Choice>
              <mc:Fallback>
                <p:oleObj name="Equation" r:id="rId11" imgW="67284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879" y="1557679"/>
                        <a:ext cx="1608825" cy="54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2" name="Text Box 8"/>
          <p:cNvSpPr txBox="1">
            <a:spLocks noChangeArrowheads="1"/>
          </p:cNvSpPr>
          <p:nvPr/>
        </p:nvSpPr>
        <p:spPr bwMode="auto">
          <a:xfrm>
            <a:off x="1828800" y="1524000"/>
            <a:ext cx="1828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阶的导数</a:t>
            </a:r>
            <a:r>
              <a:rPr kumimoji="1" lang="en-US" altLang="zh-CN" b="1">
                <a:latin typeface="+mn-lt"/>
                <a:ea typeface="+mn-ea"/>
              </a:rPr>
              <a:t>,</a:t>
            </a:r>
          </a:p>
        </p:txBody>
      </p:sp>
      <p:graphicFrame>
        <p:nvGraphicFramePr>
          <p:cNvPr id="1127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3571963"/>
              </p:ext>
            </p:extLst>
          </p:nvPr>
        </p:nvGraphicFramePr>
        <p:xfrm>
          <a:off x="4289425" y="1600200"/>
          <a:ext cx="1397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8" name="Equation" r:id="rId13" imgW="1371600" imgH="400162" progId="Equation.3">
                  <p:embed/>
                </p:oleObj>
              </mc:Choice>
              <mc:Fallback>
                <p:oleObj name="Equation" r:id="rId13" imgW="1371600" imgH="40016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9425" y="1600200"/>
                        <a:ext cx="13970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5" name="Text Box 11"/>
          <p:cNvSpPr txBox="1">
            <a:spLocks noChangeArrowheads="1"/>
          </p:cNvSpPr>
          <p:nvPr/>
        </p:nvSpPr>
        <p:spPr bwMode="auto">
          <a:xfrm>
            <a:off x="5610225" y="1524000"/>
            <a:ext cx="1447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时</a:t>
            </a:r>
            <a:r>
              <a:rPr kumimoji="1" lang="en-US" altLang="zh-CN" b="1">
                <a:latin typeface="+mn-lt"/>
                <a:ea typeface="+mn-ea"/>
              </a:rPr>
              <a:t>, </a:t>
            </a:r>
            <a:r>
              <a:rPr kumimoji="1" lang="zh-CN" altLang="en-US" b="1">
                <a:latin typeface="+mn-lt"/>
                <a:ea typeface="+mn-ea"/>
              </a:rPr>
              <a:t>有</a:t>
            </a:r>
          </a:p>
        </p:txBody>
      </p:sp>
      <p:graphicFrame>
        <p:nvGraphicFramePr>
          <p:cNvPr id="1127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4295366"/>
              </p:ext>
            </p:extLst>
          </p:nvPr>
        </p:nvGraphicFramePr>
        <p:xfrm>
          <a:off x="768350" y="2357438"/>
          <a:ext cx="10287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9" name="Equation" r:id="rId15" imgW="1000264" imgH="381074" progId="Equation.3">
                  <p:embed/>
                </p:oleObj>
              </mc:Choice>
              <mc:Fallback>
                <p:oleObj name="Equation" r:id="rId15" imgW="1000264" imgH="38107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8350" y="2357438"/>
                        <a:ext cx="10287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7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7898443"/>
              </p:ext>
            </p:extLst>
          </p:nvPr>
        </p:nvGraphicFramePr>
        <p:xfrm>
          <a:off x="1885950" y="2317750"/>
          <a:ext cx="889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0" name="Equation" r:id="rId17" imgW="857417" imgH="419249" progId="Equation.3">
                  <p:embed/>
                </p:oleObj>
              </mc:Choice>
              <mc:Fallback>
                <p:oleObj name="Equation" r:id="rId17" imgW="857417" imgH="41924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5950" y="2317750"/>
                        <a:ext cx="8890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8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9629534"/>
              </p:ext>
            </p:extLst>
          </p:nvPr>
        </p:nvGraphicFramePr>
        <p:xfrm>
          <a:off x="2832100" y="2335213"/>
          <a:ext cx="23495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1" name="Equation" r:id="rId19" imgW="2324026" imgH="419249" progId="Equation.3">
                  <p:embed/>
                </p:oleObj>
              </mc:Choice>
              <mc:Fallback>
                <p:oleObj name="Equation" r:id="rId19" imgW="2324026" imgH="41924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2100" y="2335213"/>
                        <a:ext cx="23495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9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3084265"/>
              </p:ext>
            </p:extLst>
          </p:nvPr>
        </p:nvGraphicFramePr>
        <p:xfrm>
          <a:off x="5257800" y="2133600"/>
          <a:ext cx="25908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2" name="Equation" r:id="rId21" imgW="2562216" imgH="895424" progId="Equation.3">
                  <p:embed/>
                </p:oleObj>
              </mc:Choice>
              <mc:Fallback>
                <p:oleObj name="Equation" r:id="rId21" imgW="2562216" imgH="8954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2133600"/>
                        <a:ext cx="25908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80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4047764"/>
              </p:ext>
            </p:extLst>
          </p:nvPr>
        </p:nvGraphicFramePr>
        <p:xfrm>
          <a:off x="7842250" y="2451100"/>
          <a:ext cx="6096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3" name="Equation" r:id="rId23" imgW="581090" imgH="209624" progId="Equation.3">
                  <p:embed/>
                </p:oleObj>
              </mc:Choice>
              <mc:Fallback>
                <p:oleObj name="Equation" r:id="rId23" imgW="581090" imgH="2096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2250" y="2451100"/>
                        <a:ext cx="6096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81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9453164"/>
              </p:ext>
            </p:extLst>
          </p:nvPr>
        </p:nvGraphicFramePr>
        <p:xfrm>
          <a:off x="1892300" y="2895600"/>
          <a:ext cx="28321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4" name="Equation" r:id="rId25" imgW="2800406" imgH="971438" progId="Equation.3">
                  <p:embed/>
                </p:oleObj>
              </mc:Choice>
              <mc:Fallback>
                <p:oleObj name="Equation" r:id="rId25" imgW="2800406" imgH="97143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2300" y="2895600"/>
                        <a:ext cx="2832100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84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9103408"/>
              </p:ext>
            </p:extLst>
          </p:nvPr>
        </p:nvGraphicFramePr>
        <p:xfrm>
          <a:off x="4737100" y="3227388"/>
          <a:ext cx="1143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5" name="Equation" r:id="rId27" imgW="1114341" imgH="419249" progId="Equation.3">
                  <p:embed/>
                </p:oleObj>
              </mc:Choice>
              <mc:Fallback>
                <p:oleObj name="Equation" r:id="rId27" imgW="1114341" imgH="41924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7100" y="3227388"/>
                        <a:ext cx="11430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85" name="Text Box 21"/>
          <p:cNvSpPr txBox="1">
            <a:spLocks noChangeArrowheads="1"/>
          </p:cNvSpPr>
          <p:nvPr/>
        </p:nvSpPr>
        <p:spPr bwMode="auto">
          <a:xfrm>
            <a:off x="8077200" y="3138488"/>
            <a:ext cx="685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ctr"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 b="1" dirty="0">
                <a:solidFill>
                  <a:srgbClr val="0000FF"/>
                </a:solidFill>
                <a:latin typeface="+mn-lt"/>
                <a:ea typeface="+mn-ea"/>
                <a:sym typeface="Symbol" pitchFamily="18" charset="2"/>
              </a:rPr>
              <a:t>①</a:t>
            </a:r>
          </a:p>
        </p:txBody>
      </p:sp>
      <p:sp>
        <p:nvSpPr>
          <p:cNvPr id="11286" name="Text Box 22"/>
          <p:cNvSpPr txBox="1">
            <a:spLocks noChangeArrowheads="1"/>
          </p:cNvSpPr>
          <p:nvPr/>
        </p:nvSpPr>
        <p:spPr bwMode="auto">
          <a:xfrm>
            <a:off x="304800" y="4205288"/>
            <a:ext cx="990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其中</a:t>
            </a:r>
          </a:p>
        </p:txBody>
      </p:sp>
      <p:graphicFrame>
        <p:nvGraphicFramePr>
          <p:cNvPr id="11287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6804273"/>
              </p:ext>
            </p:extLst>
          </p:nvPr>
        </p:nvGraphicFramePr>
        <p:xfrm>
          <a:off x="1143000" y="3962400"/>
          <a:ext cx="40767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6" name="Equation" r:id="rId29" imgW="4048227" imgH="1038076" progId="Equation.3">
                  <p:embed/>
                </p:oleObj>
              </mc:Choice>
              <mc:Fallback>
                <p:oleObj name="Equation" r:id="rId29" imgW="4048227" imgH="103807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962400"/>
                        <a:ext cx="40767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91" name="Text Box 27"/>
          <p:cNvSpPr txBox="1">
            <a:spLocks noChangeArrowheads="1"/>
          </p:cNvSpPr>
          <p:nvPr/>
        </p:nvSpPr>
        <p:spPr bwMode="auto">
          <a:xfrm>
            <a:off x="8131175" y="4243388"/>
            <a:ext cx="609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ctr"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rgbClr val="0000FF"/>
                </a:solidFill>
                <a:latin typeface="+mn-lt"/>
                <a:ea typeface="+mn-ea"/>
                <a:sym typeface="Symbol" pitchFamily="18" charset="2"/>
              </a:rPr>
              <a:t>②</a:t>
            </a:r>
          </a:p>
        </p:txBody>
      </p:sp>
      <p:sp>
        <p:nvSpPr>
          <p:cNvPr id="11302" name="Text Box 38"/>
          <p:cNvSpPr txBox="1">
            <a:spLocks noChangeArrowheads="1"/>
          </p:cNvSpPr>
          <p:nvPr/>
        </p:nvSpPr>
        <p:spPr bwMode="auto">
          <a:xfrm>
            <a:off x="3419475" y="1524000"/>
            <a:ext cx="106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则当</a:t>
            </a:r>
          </a:p>
        </p:txBody>
      </p:sp>
      <p:graphicFrame>
        <p:nvGraphicFramePr>
          <p:cNvPr id="11317" name="Object 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7771773"/>
              </p:ext>
            </p:extLst>
          </p:nvPr>
        </p:nvGraphicFramePr>
        <p:xfrm>
          <a:off x="5445125" y="4343400"/>
          <a:ext cx="2660650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7" name="Equation" r:id="rId31" imgW="2400300" imgH="419249" progId="Equation.3">
                  <p:embed/>
                </p:oleObj>
              </mc:Choice>
              <mc:Fallback>
                <p:oleObj name="Equation" r:id="rId31" imgW="2400300" imgH="41924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5125" y="4343400"/>
                        <a:ext cx="2660650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AutoShape 6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6035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</a:rPr>
              <a:t>下页</a:t>
            </a:r>
          </a:p>
        </p:txBody>
      </p:sp>
    </p:spTree>
    <p:extLst>
      <p:ext uri="{BB962C8B-B14F-4D97-AF65-F5344CB8AC3E}">
        <p14:creationId xmlns:p14="http://schemas.microsoft.com/office/powerpoint/2010/main" val="4586802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2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1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1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1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1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1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1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1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1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1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1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11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94" grpId="0" autoUpdateAnimBg="0"/>
      <p:bldP spid="11272" grpId="0" build="p" autoUpdateAnimBg="0" advAuto="0"/>
      <p:bldP spid="11275" grpId="0" autoUpdateAnimBg="0"/>
      <p:bldP spid="11285" grpId="0" autoUpdateAnimBg="0"/>
      <p:bldP spid="11286" grpId="0" autoUpdateAnimBg="0"/>
      <p:bldP spid="11291" grpId="0" autoUpdateAnimBg="0"/>
      <p:bldP spid="11302" grpId="0" autoUpdateAnimBg="0"/>
      <p:bldP spid="32" grpId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1" name="Text Box 5"/>
          <p:cNvSpPr txBox="1">
            <a:spLocks noChangeArrowheads="1"/>
          </p:cNvSpPr>
          <p:nvPr/>
        </p:nvSpPr>
        <p:spPr bwMode="auto">
          <a:xfrm>
            <a:off x="457200" y="3748088"/>
            <a:ext cx="8229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 dirty="0">
                <a:latin typeface="+mn-lt"/>
                <a:ea typeface="+mn-ea"/>
              </a:rPr>
              <a:t>公式 </a:t>
            </a:r>
            <a:r>
              <a:rPr kumimoji="1" lang="zh-CN" altLang="en-US" b="1" dirty="0">
                <a:solidFill>
                  <a:srgbClr val="0000FF"/>
                </a:solidFill>
                <a:latin typeface="+mn-lt"/>
                <a:ea typeface="+mn-ea"/>
                <a:sym typeface="Symbol" pitchFamily="18" charset="2"/>
              </a:rPr>
              <a:t>③</a:t>
            </a:r>
            <a:r>
              <a:rPr kumimoji="1" lang="zh-CN" altLang="en-US" b="1" dirty="0">
                <a:latin typeface="+mn-lt"/>
                <a:ea typeface="+mn-ea"/>
                <a:sym typeface="Symbol" pitchFamily="18" charset="2"/>
              </a:rPr>
              <a:t> </a:t>
            </a:r>
            <a:r>
              <a:rPr kumimoji="1" lang="zh-CN" altLang="en-US" b="1" dirty="0">
                <a:latin typeface="+mn-lt"/>
                <a:ea typeface="+mn-ea"/>
              </a:rPr>
              <a:t>称为</a:t>
            </a:r>
            <a:r>
              <a:rPr kumimoji="1" lang="en-US" altLang="zh-CN" b="1" i="1" dirty="0">
                <a:latin typeface="+mn-lt"/>
                <a:ea typeface="+mn-ea"/>
              </a:rPr>
              <a:t>n</a:t>
            </a:r>
            <a:r>
              <a:rPr kumimoji="1" lang="en-US" altLang="zh-CN" b="1" dirty="0">
                <a:solidFill>
                  <a:schemeClr val="tx2"/>
                </a:solidFill>
                <a:latin typeface="+mn-lt"/>
                <a:ea typeface="+mn-ea"/>
              </a:rPr>
              <a:t> </a:t>
            </a:r>
            <a:r>
              <a:rPr kumimoji="1" lang="zh-CN" altLang="en-US" b="1" dirty="0">
                <a:latin typeface="+mn-lt"/>
                <a:ea typeface="+mn-ea"/>
              </a:rPr>
              <a:t>阶泰勒公式的</a:t>
            </a:r>
            <a:r>
              <a:rPr kumimoji="1" lang="zh-CN" altLang="en-US" b="1" dirty="0">
                <a:solidFill>
                  <a:srgbClr val="FF0000"/>
                </a:solidFill>
                <a:latin typeface="+mn-lt"/>
                <a:ea typeface="+mn-ea"/>
              </a:rPr>
              <a:t>佩亚诺</a:t>
            </a:r>
            <a:r>
              <a:rPr kumimoji="1" lang="en-US" altLang="zh-CN" b="1" dirty="0">
                <a:solidFill>
                  <a:srgbClr val="FF0000"/>
                </a:solidFill>
                <a:latin typeface="+mn-lt"/>
                <a:ea typeface="+mn-ea"/>
              </a:rPr>
              <a:t>(</a:t>
            </a:r>
            <a:r>
              <a:rPr kumimoji="1" lang="en-US" altLang="zh-CN" b="1" dirty="0" err="1">
                <a:solidFill>
                  <a:srgbClr val="FF0000"/>
                </a:solidFill>
                <a:latin typeface="+mn-lt"/>
                <a:ea typeface="+mn-ea"/>
              </a:rPr>
              <a:t>Peano</a:t>
            </a:r>
            <a:r>
              <a:rPr kumimoji="1" lang="en-US" altLang="zh-CN" b="1" dirty="0">
                <a:solidFill>
                  <a:srgbClr val="FF0000"/>
                </a:solidFill>
                <a:latin typeface="+mn-lt"/>
                <a:ea typeface="+mn-ea"/>
              </a:rPr>
              <a:t>) </a:t>
            </a:r>
            <a:r>
              <a:rPr kumimoji="1" lang="zh-CN" altLang="en-US" b="1" dirty="0">
                <a:solidFill>
                  <a:srgbClr val="FF0000"/>
                </a:solidFill>
                <a:latin typeface="+mn-lt"/>
                <a:ea typeface="+mn-ea"/>
              </a:rPr>
              <a:t>余项</a:t>
            </a:r>
            <a:r>
              <a:rPr kumimoji="1" lang="en-US" altLang="zh-CN" b="1" dirty="0">
                <a:latin typeface="+mn-lt"/>
                <a:ea typeface="+mn-ea"/>
              </a:rPr>
              <a:t>.</a:t>
            </a:r>
          </a:p>
        </p:txBody>
      </p:sp>
      <p:sp>
        <p:nvSpPr>
          <p:cNvPr id="70663" name="Rectangle 7"/>
          <p:cNvSpPr>
            <a:spLocks noChangeArrowheads="1"/>
          </p:cNvSpPr>
          <p:nvPr>
            <p:ph type="title"/>
          </p:nvPr>
        </p:nvSpPr>
        <p:spPr bwMode="auto">
          <a:xfrm>
            <a:off x="381000" y="1068388"/>
            <a:ext cx="784860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2800" b="1" smtClean="0">
                <a:solidFill>
                  <a:schemeClr val="tx1"/>
                </a:solidFill>
                <a:latin typeface="+mn-lt"/>
                <a:ea typeface="+mn-ea"/>
              </a:rPr>
              <a:t>在不需要余项的精确表达式时</a:t>
            </a:r>
            <a:r>
              <a:rPr lang="en-US" altLang="zh-CN" sz="2800" b="1" smtClean="0">
                <a:solidFill>
                  <a:schemeClr val="tx1"/>
                </a:solidFill>
                <a:latin typeface="+mn-lt"/>
                <a:ea typeface="+mn-ea"/>
              </a:rPr>
              <a:t>,  </a:t>
            </a:r>
            <a:r>
              <a:rPr lang="zh-CN" altLang="en-US" sz="2800" b="1" smtClean="0">
                <a:solidFill>
                  <a:schemeClr val="tx1"/>
                </a:solidFill>
                <a:latin typeface="+mn-lt"/>
                <a:ea typeface="+mn-ea"/>
              </a:rPr>
              <a:t>泰勒公式可写为</a:t>
            </a:r>
          </a:p>
        </p:txBody>
      </p:sp>
      <p:grpSp>
        <p:nvGrpSpPr>
          <p:cNvPr id="70698" name="Group 42"/>
          <p:cNvGrpSpPr>
            <a:grpSpLocks/>
          </p:cNvGrpSpPr>
          <p:nvPr/>
        </p:nvGrpSpPr>
        <p:grpSpPr bwMode="auto">
          <a:xfrm>
            <a:off x="844550" y="1754188"/>
            <a:ext cx="7689850" cy="1841500"/>
            <a:chOff x="484" y="1240"/>
            <a:chExt cx="4844" cy="1160"/>
          </a:xfrm>
        </p:grpSpPr>
        <p:graphicFrame>
          <p:nvGraphicFramePr>
            <p:cNvPr id="11278" name="Object 21"/>
            <p:cNvGraphicFramePr>
              <a:graphicFrameLocks noChangeAspect="1"/>
            </p:cNvGraphicFramePr>
            <p:nvPr/>
          </p:nvGraphicFramePr>
          <p:xfrm>
            <a:off x="4944" y="1440"/>
            <a:ext cx="38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33" name="Equation" r:id="rId4" imgW="581090" imgH="209624" progId="Equation.3">
                    <p:embed/>
                  </p:oleObj>
                </mc:Choice>
                <mc:Fallback>
                  <p:oleObj name="Equation" r:id="rId4" imgW="581090" imgH="20962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44" y="1440"/>
                          <a:ext cx="38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79" name="Object 17"/>
            <p:cNvGraphicFramePr>
              <a:graphicFrameLocks noChangeAspect="1"/>
            </p:cNvGraphicFramePr>
            <p:nvPr/>
          </p:nvGraphicFramePr>
          <p:xfrm>
            <a:off x="484" y="1381"/>
            <a:ext cx="648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34" name="Equation" r:id="rId6" imgW="1000264" imgH="381074" progId="Equation.3">
                    <p:embed/>
                  </p:oleObj>
                </mc:Choice>
                <mc:Fallback>
                  <p:oleObj name="Equation" r:id="rId6" imgW="1000264" imgH="38107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4" y="1381"/>
                          <a:ext cx="648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80" name="Object 18"/>
            <p:cNvGraphicFramePr>
              <a:graphicFrameLocks noChangeAspect="1"/>
            </p:cNvGraphicFramePr>
            <p:nvPr/>
          </p:nvGraphicFramePr>
          <p:xfrm>
            <a:off x="1188" y="1356"/>
            <a:ext cx="560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35" name="Equation" r:id="rId8" imgW="857417" imgH="419249" progId="Equation.3">
                    <p:embed/>
                  </p:oleObj>
                </mc:Choice>
                <mc:Fallback>
                  <p:oleObj name="Equation" r:id="rId8" imgW="857417" imgH="41924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88" y="1356"/>
                          <a:ext cx="560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81" name="Object 19"/>
            <p:cNvGraphicFramePr>
              <a:graphicFrameLocks noChangeAspect="1"/>
            </p:cNvGraphicFramePr>
            <p:nvPr/>
          </p:nvGraphicFramePr>
          <p:xfrm>
            <a:off x="1784" y="1367"/>
            <a:ext cx="1480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36" name="Equation" r:id="rId10" imgW="2324026" imgH="419249" progId="Equation.3">
                    <p:embed/>
                  </p:oleObj>
                </mc:Choice>
                <mc:Fallback>
                  <p:oleObj name="Equation" r:id="rId10" imgW="2324026" imgH="41924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84" y="1367"/>
                          <a:ext cx="1480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82" name="Object 20"/>
            <p:cNvGraphicFramePr>
              <a:graphicFrameLocks noChangeAspect="1"/>
            </p:cNvGraphicFramePr>
            <p:nvPr/>
          </p:nvGraphicFramePr>
          <p:xfrm>
            <a:off x="3312" y="1240"/>
            <a:ext cx="1632" cy="5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37" name="Equation" r:id="rId12" imgW="2562216" imgH="895424" progId="Equation.3">
                    <p:embed/>
                  </p:oleObj>
                </mc:Choice>
                <mc:Fallback>
                  <p:oleObj name="Equation" r:id="rId12" imgW="2562216" imgH="89542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2" y="1240"/>
                          <a:ext cx="1632" cy="5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83" name="Object 22"/>
            <p:cNvGraphicFramePr>
              <a:graphicFrameLocks noChangeAspect="1"/>
            </p:cNvGraphicFramePr>
            <p:nvPr/>
          </p:nvGraphicFramePr>
          <p:xfrm>
            <a:off x="1192" y="1768"/>
            <a:ext cx="1784" cy="6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38" name="Equation" r:id="rId14" imgW="2800406" imgH="971438" progId="Equation.3">
                    <p:embed/>
                  </p:oleObj>
                </mc:Choice>
                <mc:Fallback>
                  <p:oleObj name="Equation" r:id="rId14" imgW="2800406" imgH="97143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92" y="1768"/>
                          <a:ext cx="1784" cy="6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84" name="Object 23"/>
            <p:cNvGraphicFramePr>
              <a:graphicFrameLocks noChangeAspect="1"/>
            </p:cNvGraphicFramePr>
            <p:nvPr/>
          </p:nvGraphicFramePr>
          <p:xfrm>
            <a:off x="3024" y="1920"/>
            <a:ext cx="1296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39" name="Equation" r:id="rId16" imgW="2028964" imgH="495263" progId="Equation.3">
                    <p:embed/>
                  </p:oleObj>
                </mc:Choice>
                <mc:Fallback>
                  <p:oleObj name="Equation" r:id="rId16" imgW="2028964" imgH="49526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24" y="1920"/>
                          <a:ext cx="1296" cy="3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1269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1850983"/>
              </p:ext>
            </p:extLst>
          </p:nvPr>
        </p:nvGraphicFramePr>
        <p:xfrm>
          <a:off x="2419350" y="327025"/>
          <a:ext cx="30226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0" name="Equation" r:id="rId18" imgW="2990757" imgH="495263" progId="Equation.3">
                  <p:embed/>
                </p:oleObj>
              </mc:Choice>
              <mc:Fallback>
                <p:oleObj name="Equation" r:id="rId18" imgW="2990757" imgH="49526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9350" y="327025"/>
                        <a:ext cx="30226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0" name="Text Box 41"/>
          <p:cNvSpPr txBox="1">
            <a:spLocks noChangeArrowheads="1"/>
          </p:cNvSpPr>
          <p:nvPr/>
        </p:nvSpPr>
        <p:spPr bwMode="auto">
          <a:xfrm>
            <a:off x="762000" y="333375"/>
            <a:ext cx="1250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zh-CN" altLang="en-US" b="1">
                <a:solidFill>
                  <a:srgbClr val="C00000"/>
                </a:solidFill>
                <a:latin typeface="+mn-lt"/>
                <a:ea typeface="+mn-ea"/>
              </a:rPr>
              <a:t>注意到</a:t>
            </a:r>
          </a:p>
        </p:txBody>
      </p:sp>
      <p:sp>
        <p:nvSpPr>
          <p:cNvPr id="11271" name="Text Box 43"/>
          <p:cNvSpPr txBox="1">
            <a:spLocks noChangeArrowheads="1"/>
          </p:cNvSpPr>
          <p:nvPr/>
        </p:nvSpPr>
        <p:spPr bwMode="auto">
          <a:xfrm>
            <a:off x="7375525" y="363538"/>
            <a:ext cx="539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en-US" altLang="zh-CN" b="1" dirty="0">
                <a:solidFill>
                  <a:srgbClr val="0000FF"/>
                </a:solidFill>
                <a:latin typeface="+mn-lt"/>
                <a:ea typeface="+mn-ea"/>
              </a:rPr>
              <a:t>③</a:t>
            </a:r>
          </a:p>
        </p:txBody>
      </p:sp>
      <p:sp>
        <p:nvSpPr>
          <p:cNvPr id="70700" name="Text Box 44"/>
          <p:cNvSpPr txBox="1">
            <a:spLocks noChangeArrowheads="1"/>
          </p:cNvSpPr>
          <p:nvPr/>
        </p:nvSpPr>
        <p:spPr bwMode="auto">
          <a:xfrm>
            <a:off x="7467600" y="2847975"/>
            <a:ext cx="539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en-US" altLang="zh-CN" b="1">
                <a:solidFill>
                  <a:srgbClr val="0000FF"/>
                </a:solidFill>
                <a:latin typeface="+mn-lt"/>
                <a:ea typeface="+mn-ea"/>
              </a:rPr>
              <a:t>④</a:t>
            </a:r>
          </a:p>
        </p:txBody>
      </p:sp>
      <p:sp>
        <p:nvSpPr>
          <p:cNvPr id="70701" name="Text Box 45"/>
          <p:cNvSpPr txBox="1">
            <a:spLocks noChangeArrowheads="1"/>
          </p:cNvSpPr>
          <p:nvPr/>
        </p:nvSpPr>
        <p:spPr bwMode="auto">
          <a:xfrm>
            <a:off x="1005937" y="4365104"/>
            <a:ext cx="212590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en-US" altLang="zh-CN" b="1" dirty="0">
                <a:solidFill>
                  <a:schemeClr val="tx2"/>
                </a:solidFill>
                <a:latin typeface="+mn-lt"/>
                <a:ea typeface="+mn-ea"/>
              </a:rPr>
              <a:t>*</a:t>
            </a:r>
            <a:r>
              <a:rPr kumimoji="1" lang="en-US" altLang="zh-CN" b="1" dirty="0">
                <a:latin typeface="+mn-lt"/>
                <a:ea typeface="+mn-ea"/>
              </a:rPr>
              <a:t> </a:t>
            </a:r>
            <a:r>
              <a:rPr kumimoji="1" lang="zh-CN" altLang="en-US" b="1" dirty="0">
                <a:latin typeface="+mn-lt"/>
                <a:ea typeface="+mn-ea"/>
              </a:rPr>
              <a:t>可以证明</a:t>
            </a:r>
            <a:r>
              <a:rPr kumimoji="1" lang="en-US" altLang="zh-CN" b="1" dirty="0">
                <a:latin typeface="+mn-lt"/>
                <a:ea typeface="+mn-ea"/>
              </a:rPr>
              <a:t>: </a:t>
            </a:r>
          </a:p>
        </p:txBody>
      </p:sp>
      <p:graphicFrame>
        <p:nvGraphicFramePr>
          <p:cNvPr id="70702" name="Object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8693196"/>
              </p:ext>
            </p:extLst>
          </p:nvPr>
        </p:nvGraphicFramePr>
        <p:xfrm>
          <a:off x="1259632" y="4884201"/>
          <a:ext cx="5087391" cy="57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1" name="Equation" r:id="rId20" imgW="2158920" imgH="228600" progId="Equation.DSMT4">
                  <p:embed/>
                </p:oleObj>
              </mc:Choice>
              <mc:Fallback>
                <p:oleObj name="Equation" r:id="rId20" imgW="21589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4884201"/>
                        <a:ext cx="5087391" cy="57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703" name="AutoShape 47"/>
          <p:cNvSpPr>
            <a:spLocks noChangeArrowheads="1"/>
          </p:cNvSpPr>
          <p:nvPr/>
        </p:nvSpPr>
        <p:spPr bwMode="auto">
          <a:xfrm>
            <a:off x="1352550" y="5653088"/>
            <a:ext cx="1066800" cy="152400"/>
          </a:xfrm>
          <a:prstGeom prst="rightArrow">
            <a:avLst>
              <a:gd name="adj1" fmla="val 50000"/>
              <a:gd name="adj2" fmla="val 175000"/>
            </a:avLst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 sz="2800" b="1"/>
          </a:p>
        </p:txBody>
      </p:sp>
      <p:sp>
        <p:nvSpPr>
          <p:cNvPr id="70704" name="Text Box 48"/>
          <p:cNvSpPr txBox="1">
            <a:spLocks noChangeArrowheads="1"/>
          </p:cNvSpPr>
          <p:nvPr/>
        </p:nvSpPr>
        <p:spPr bwMode="auto">
          <a:xfrm>
            <a:off x="2419350" y="5500688"/>
            <a:ext cx="173637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en-US" altLang="zh-CN" b="1" dirty="0">
                <a:solidFill>
                  <a:srgbClr val="0000FF"/>
                </a:solidFill>
                <a:latin typeface="+mn-lt"/>
                <a:ea typeface="+mn-ea"/>
              </a:rPr>
              <a:t>④ </a:t>
            </a:r>
            <a:r>
              <a:rPr kumimoji="1" lang="zh-CN" altLang="en-US" b="1" dirty="0">
                <a:latin typeface="+mn-lt"/>
                <a:ea typeface="+mn-ea"/>
              </a:rPr>
              <a:t>式成立</a:t>
            </a:r>
          </a:p>
        </p:txBody>
      </p:sp>
      <p:sp>
        <p:nvSpPr>
          <p:cNvPr id="21" name="AutoShape 6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6035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</a:rPr>
              <a:t>下页</a:t>
            </a:r>
          </a:p>
        </p:txBody>
      </p:sp>
    </p:spTree>
    <p:extLst>
      <p:ext uri="{BB962C8B-B14F-4D97-AF65-F5344CB8AC3E}">
        <p14:creationId xmlns:p14="http://schemas.microsoft.com/office/powerpoint/2010/main" val="1978754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06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0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0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0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0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0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0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07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61" grpId="0" autoUpdateAnimBg="0"/>
      <p:bldP spid="70663" grpId="0" build="p" autoUpdateAnimBg="0"/>
      <p:bldP spid="70700" grpId="0" autoUpdateAnimBg="0"/>
      <p:bldP spid="70701" grpId="0" build="p" autoUpdateAnimBg="0"/>
      <p:bldP spid="70703" grpId="0" animBg="1"/>
      <p:bldP spid="70704" grpId="0" build="p" autoUpdateAnimBg="0" advAuto="0"/>
      <p:bldP spid="21" grpId="0" animBg="1" autoUpdateAnimBg="0"/>
    </p:bldLst>
  </p:timing>
</p:sld>
</file>

<file path=ppt/theme/theme1.xml><?xml version="1.0" encoding="utf-8"?>
<a:theme xmlns:a="http://schemas.openxmlformats.org/drawingml/2006/main" name="高数A模板">
  <a:themeElements>
    <a:clrScheme name="穿越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高数课件字体">
      <a:majorFont>
        <a:latin typeface="Times New Roman"/>
        <a:ea typeface="华文中宋"/>
        <a:cs typeface=""/>
      </a:majorFont>
      <a:minorFont>
        <a:latin typeface="Times New Roman"/>
        <a:ea typeface="华文中宋"/>
        <a:cs typeface=""/>
      </a:minorFont>
    </a:fontScheme>
    <a:fmtScheme name="奥斯汀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高数A模板</Template>
  <TotalTime>32</TotalTime>
  <Words>1011</Words>
  <Application>Microsoft Office PowerPoint</Application>
  <PresentationFormat>全屏显示(4:3)</PresentationFormat>
  <Paragraphs>224</Paragraphs>
  <Slides>30</Slides>
  <Notes>4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7</vt:i4>
      </vt:variant>
      <vt:variant>
        <vt:lpstr>幻灯片标题</vt:lpstr>
      </vt:variant>
      <vt:variant>
        <vt:i4>30</vt:i4>
      </vt:variant>
    </vt:vector>
  </HeadingPairs>
  <TitlesOfParts>
    <vt:vector size="38" baseType="lpstr">
      <vt:lpstr>高数A模板</vt:lpstr>
      <vt:lpstr>MathType 5.0 Equation</vt:lpstr>
      <vt:lpstr>Microsoft 公式 3.0</vt:lpstr>
      <vt:lpstr>Microsoft Equation 3.0</vt:lpstr>
      <vt:lpstr>MathType 6.0 Equation</vt:lpstr>
      <vt:lpstr>BMP 图象</vt:lpstr>
      <vt:lpstr>MathType 4.0 Equation</vt:lpstr>
      <vt:lpstr>位图图像</vt:lpstr>
      <vt:lpstr>注:</vt:lpstr>
      <vt:lpstr>第三节</vt:lpstr>
      <vt:lpstr>PowerPoint 演示文稿</vt:lpstr>
      <vt:lpstr>一、泰勒公式的建立</vt:lpstr>
      <vt:lpstr>1. 求 n 次近似多项式</vt:lpstr>
      <vt:lpstr>2. 余项估计</vt:lpstr>
      <vt:lpstr>PowerPoint 演示文稿</vt:lpstr>
      <vt:lpstr>3. 泰勒(Taylor)中值定理</vt:lpstr>
      <vt:lpstr>在不需要余项的精确表达式时,  泰勒公式可写为</vt:lpstr>
      <vt:lpstr>特例:</vt:lpstr>
      <vt:lpstr>在泰勒公式中若取</vt:lpstr>
      <vt:lpstr>二、几个初等函数的麦克劳林公式</vt:lpstr>
      <vt:lpstr>PowerPoint 演示文稿</vt:lpstr>
      <vt:lpstr>泰勒多项式逼近</vt:lpstr>
      <vt:lpstr>泰勒多项式逼近</vt:lpstr>
      <vt:lpstr>PowerPoint 演示文稿</vt:lpstr>
      <vt:lpstr>PowerPoint 演示文稿</vt:lpstr>
      <vt:lpstr>PowerPoint 演示文稿</vt:lpstr>
      <vt:lpstr>PowerPoint 演示文稿</vt:lpstr>
      <vt:lpstr>三、泰勒公式的应用</vt:lpstr>
      <vt:lpstr>例1. 计算无理数 e 的近似值, 使误差不超过</vt:lpstr>
      <vt:lpstr>说明: 注意舍入误差对计算结果的影响.</vt:lpstr>
      <vt:lpstr>例2. 用近似公式</vt:lpstr>
      <vt:lpstr>2. 利用泰勒公式求极限</vt:lpstr>
      <vt:lpstr>3. 利用泰勒公式证明不等式</vt:lpstr>
      <vt:lpstr>内容小结</vt:lpstr>
      <vt:lpstr>2. 常用函数的麦克劳林公式 ( P142 ~ P144 )</vt:lpstr>
      <vt:lpstr>思考与练习 </vt:lpstr>
      <vt:lpstr>泰勒 (1685 – 1731)</vt:lpstr>
      <vt:lpstr>麦克劳林 (1698 – 1746)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drrtu</dc:creator>
  <cp:lastModifiedBy>drrtu</cp:lastModifiedBy>
  <cp:revision>7</cp:revision>
  <dcterms:created xsi:type="dcterms:W3CDTF">2015-11-09T09:53:08Z</dcterms:created>
  <dcterms:modified xsi:type="dcterms:W3CDTF">2015-11-09T10:25:46Z</dcterms:modified>
</cp:coreProperties>
</file>