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5" r:id="rId12"/>
    <p:sldId id="267" r:id="rId13"/>
    <p:sldId id="276" r:id="rId14"/>
    <p:sldId id="268" r:id="rId15"/>
    <p:sldId id="269" r:id="rId16"/>
    <p:sldId id="270" r:id="rId17"/>
    <p:sldId id="271" r:id="rId18"/>
    <p:sldId id="272" r:id="rId19"/>
    <p:sldId id="274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023" y="-8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emf"/><Relationship Id="rId13" Type="http://schemas.openxmlformats.org/officeDocument/2006/relationships/image" Target="../media/image141.emf"/><Relationship Id="rId18" Type="http://schemas.openxmlformats.org/officeDocument/2006/relationships/image" Target="../media/image146.emf"/><Relationship Id="rId3" Type="http://schemas.openxmlformats.org/officeDocument/2006/relationships/image" Target="../media/image131.emf"/><Relationship Id="rId21" Type="http://schemas.openxmlformats.org/officeDocument/2006/relationships/image" Target="../media/image149.emf"/><Relationship Id="rId7" Type="http://schemas.openxmlformats.org/officeDocument/2006/relationships/image" Target="../media/image135.emf"/><Relationship Id="rId12" Type="http://schemas.openxmlformats.org/officeDocument/2006/relationships/image" Target="../media/image140.emf"/><Relationship Id="rId17" Type="http://schemas.openxmlformats.org/officeDocument/2006/relationships/image" Target="../media/image145.emf"/><Relationship Id="rId2" Type="http://schemas.openxmlformats.org/officeDocument/2006/relationships/image" Target="../media/image130.emf"/><Relationship Id="rId16" Type="http://schemas.openxmlformats.org/officeDocument/2006/relationships/image" Target="../media/image144.emf"/><Relationship Id="rId20" Type="http://schemas.openxmlformats.org/officeDocument/2006/relationships/image" Target="../media/image148.emf"/><Relationship Id="rId1" Type="http://schemas.openxmlformats.org/officeDocument/2006/relationships/image" Target="../media/image129.emf"/><Relationship Id="rId6" Type="http://schemas.openxmlformats.org/officeDocument/2006/relationships/image" Target="../media/image134.emf"/><Relationship Id="rId11" Type="http://schemas.openxmlformats.org/officeDocument/2006/relationships/image" Target="../media/image139.emf"/><Relationship Id="rId5" Type="http://schemas.openxmlformats.org/officeDocument/2006/relationships/image" Target="../media/image133.emf"/><Relationship Id="rId15" Type="http://schemas.openxmlformats.org/officeDocument/2006/relationships/image" Target="../media/image143.emf"/><Relationship Id="rId23" Type="http://schemas.openxmlformats.org/officeDocument/2006/relationships/image" Target="../media/image151.emf"/><Relationship Id="rId10" Type="http://schemas.openxmlformats.org/officeDocument/2006/relationships/image" Target="../media/image138.emf"/><Relationship Id="rId19" Type="http://schemas.openxmlformats.org/officeDocument/2006/relationships/image" Target="../media/image147.emf"/><Relationship Id="rId4" Type="http://schemas.openxmlformats.org/officeDocument/2006/relationships/image" Target="../media/image132.emf"/><Relationship Id="rId9" Type="http://schemas.openxmlformats.org/officeDocument/2006/relationships/image" Target="../media/image137.emf"/><Relationship Id="rId14" Type="http://schemas.openxmlformats.org/officeDocument/2006/relationships/image" Target="../media/image142.emf"/><Relationship Id="rId22" Type="http://schemas.openxmlformats.org/officeDocument/2006/relationships/image" Target="../media/image150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13" Type="http://schemas.openxmlformats.org/officeDocument/2006/relationships/image" Target="../media/image163.emf"/><Relationship Id="rId3" Type="http://schemas.openxmlformats.org/officeDocument/2006/relationships/image" Target="../media/image115.wmf"/><Relationship Id="rId7" Type="http://schemas.openxmlformats.org/officeDocument/2006/relationships/image" Target="../media/image157.wmf"/><Relationship Id="rId12" Type="http://schemas.openxmlformats.org/officeDocument/2006/relationships/image" Target="../media/image162.emf"/><Relationship Id="rId2" Type="http://schemas.openxmlformats.org/officeDocument/2006/relationships/image" Target="../media/image153.wmf"/><Relationship Id="rId1" Type="http://schemas.openxmlformats.org/officeDocument/2006/relationships/image" Target="../media/image152.wmf"/><Relationship Id="rId6" Type="http://schemas.openxmlformats.org/officeDocument/2006/relationships/image" Target="../media/image156.wmf"/><Relationship Id="rId11" Type="http://schemas.openxmlformats.org/officeDocument/2006/relationships/image" Target="../media/image161.emf"/><Relationship Id="rId5" Type="http://schemas.openxmlformats.org/officeDocument/2006/relationships/image" Target="../media/image155.wmf"/><Relationship Id="rId10" Type="http://schemas.openxmlformats.org/officeDocument/2006/relationships/image" Target="../media/image160.emf"/><Relationship Id="rId4" Type="http://schemas.openxmlformats.org/officeDocument/2006/relationships/image" Target="../media/image154.emf"/><Relationship Id="rId9" Type="http://schemas.openxmlformats.org/officeDocument/2006/relationships/image" Target="../media/image159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emf"/><Relationship Id="rId13" Type="http://schemas.openxmlformats.org/officeDocument/2006/relationships/image" Target="../media/image176.emf"/><Relationship Id="rId18" Type="http://schemas.openxmlformats.org/officeDocument/2006/relationships/image" Target="../media/image181.emf"/><Relationship Id="rId26" Type="http://schemas.openxmlformats.org/officeDocument/2006/relationships/image" Target="../media/image189.emf"/><Relationship Id="rId3" Type="http://schemas.openxmlformats.org/officeDocument/2006/relationships/image" Target="../media/image166.wmf"/><Relationship Id="rId21" Type="http://schemas.openxmlformats.org/officeDocument/2006/relationships/image" Target="../media/image184.emf"/><Relationship Id="rId34" Type="http://schemas.openxmlformats.org/officeDocument/2006/relationships/image" Target="../media/image197.emf"/><Relationship Id="rId7" Type="http://schemas.openxmlformats.org/officeDocument/2006/relationships/image" Target="../media/image170.emf"/><Relationship Id="rId12" Type="http://schemas.openxmlformats.org/officeDocument/2006/relationships/image" Target="../media/image175.emf"/><Relationship Id="rId17" Type="http://schemas.openxmlformats.org/officeDocument/2006/relationships/image" Target="../media/image180.emf"/><Relationship Id="rId25" Type="http://schemas.openxmlformats.org/officeDocument/2006/relationships/image" Target="../media/image188.emf"/><Relationship Id="rId33" Type="http://schemas.openxmlformats.org/officeDocument/2006/relationships/image" Target="../media/image196.emf"/><Relationship Id="rId2" Type="http://schemas.openxmlformats.org/officeDocument/2006/relationships/image" Target="../media/image165.wmf"/><Relationship Id="rId16" Type="http://schemas.openxmlformats.org/officeDocument/2006/relationships/image" Target="../media/image179.emf"/><Relationship Id="rId20" Type="http://schemas.openxmlformats.org/officeDocument/2006/relationships/image" Target="../media/image183.emf"/><Relationship Id="rId29" Type="http://schemas.openxmlformats.org/officeDocument/2006/relationships/image" Target="../media/image192.emf"/><Relationship Id="rId1" Type="http://schemas.openxmlformats.org/officeDocument/2006/relationships/image" Target="../media/image164.emf"/><Relationship Id="rId6" Type="http://schemas.openxmlformats.org/officeDocument/2006/relationships/image" Target="../media/image169.emf"/><Relationship Id="rId11" Type="http://schemas.openxmlformats.org/officeDocument/2006/relationships/image" Target="../media/image174.emf"/><Relationship Id="rId24" Type="http://schemas.openxmlformats.org/officeDocument/2006/relationships/image" Target="../media/image187.emf"/><Relationship Id="rId32" Type="http://schemas.openxmlformats.org/officeDocument/2006/relationships/image" Target="../media/image195.emf"/><Relationship Id="rId5" Type="http://schemas.openxmlformats.org/officeDocument/2006/relationships/image" Target="../media/image168.emf"/><Relationship Id="rId15" Type="http://schemas.openxmlformats.org/officeDocument/2006/relationships/image" Target="../media/image178.emf"/><Relationship Id="rId23" Type="http://schemas.openxmlformats.org/officeDocument/2006/relationships/image" Target="../media/image186.emf"/><Relationship Id="rId28" Type="http://schemas.openxmlformats.org/officeDocument/2006/relationships/image" Target="../media/image191.emf"/><Relationship Id="rId36" Type="http://schemas.openxmlformats.org/officeDocument/2006/relationships/image" Target="../media/image199.emf"/><Relationship Id="rId10" Type="http://schemas.openxmlformats.org/officeDocument/2006/relationships/image" Target="../media/image173.emf"/><Relationship Id="rId19" Type="http://schemas.openxmlformats.org/officeDocument/2006/relationships/image" Target="../media/image182.emf"/><Relationship Id="rId31" Type="http://schemas.openxmlformats.org/officeDocument/2006/relationships/image" Target="../media/image194.emf"/><Relationship Id="rId4" Type="http://schemas.openxmlformats.org/officeDocument/2006/relationships/image" Target="../media/image167.emf"/><Relationship Id="rId9" Type="http://schemas.openxmlformats.org/officeDocument/2006/relationships/image" Target="../media/image172.emf"/><Relationship Id="rId14" Type="http://schemas.openxmlformats.org/officeDocument/2006/relationships/image" Target="../media/image177.emf"/><Relationship Id="rId22" Type="http://schemas.openxmlformats.org/officeDocument/2006/relationships/image" Target="../media/image185.emf"/><Relationship Id="rId27" Type="http://schemas.openxmlformats.org/officeDocument/2006/relationships/image" Target="../media/image190.emf"/><Relationship Id="rId30" Type="http://schemas.openxmlformats.org/officeDocument/2006/relationships/image" Target="../media/image193.emf"/><Relationship Id="rId35" Type="http://schemas.openxmlformats.org/officeDocument/2006/relationships/image" Target="../media/image198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emf"/><Relationship Id="rId13" Type="http://schemas.openxmlformats.org/officeDocument/2006/relationships/image" Target="../media/image212.emf"/><Relationship Id="rId18" Type="http://schemas.openxmlformats.org/officeDocument/2006/relationships/image" Target="../media/image217.emf"/><Relationship Id="rId3" Type="http://schemas.openxmlformats.org/officeDocument/2006/relationships/image" Target="../media/image202.emf"/><Relationship Id="rId7" Type="http://schemas.openxmlformats.org/officeDocument/2006/relationships/image" Target="../media/image206.emf"/><Relationship Id="rId12" Type="http://schemas.openxmlformats.org/officeDocument/2006/relationships/image" Target="../media/image211.emf"/><Relationship Id="rId17" Type="http://schemas.openxmlformats.org/officeDocument/2006/relationships/image" Target="../media/image216.emf"/><Relationship Id="rId2" Type="http://schemas.openxmlformats.org/officeDocument/2006/relationships/image" Target="../media/image201.emf"/><Relationship Id="rId16" Type="http://schemas.openxmlformats.org/officeDocument/2006/relationships/image" Target="../media/image215.emf"/><Relationship Id="rId1" Type="http://schemas.openxmlformats.org/officeDocument/2006/relationships/image" Target="../media/image200.emf"/><Relationship Id="rId6" Type="http://schemas.openxmlformats.org/officeDocument/2006/relationships/image" Target="../media/image205.emf"/><Relationship Id="rId11" Type="http://schemas.openxmlformats.org/officeDocument/2006/relationships/image" Target="../media/image210.emf"/><Relationship Id="rId5" Type="http://schemas.openxmlformats.org/officeDocument/2006/relationships/image" Target="../media/image204.emf"/><Relationship Id="rId15" Type="http://schemas.openxmlformats.org/officeDocument/2006/relationships/image" Target="../media/image214.emf"/><Relationship Id="rId10" Type="http://schemas.openxmlformats.org/officeDocument/2006/relationships/image" Target="../media/image209.emf"/><Relationship Id="rId19" Type="http://schemas.openxmlformats.org/officeDocument/2006/relationships/image" Target="../media/image218.emf"/><Relationship Id="rId4" Type="http://schemas.openxmlformats.org/officeDocument/2006/relationships/image" Target="../media/image203.emf"/><Relationship Id="rId9" Type="http://schemas.openxmlformats.org/officeDocument/2006/relationships/image" Target="../media/image208.emf"/><Relationship Id="rId14" Type="http://schemas.openxmlformats.org/officeDocument/2006/relationships/image" Target="../media/image213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emf"/><Relationship Id="rId13" Type="http://schemas.openxmlformats.org/officeDocument/2006/relationships/image" Target="../media/image231.emf"/><Relationship Id="rId3" Type="http://schemas.openxmlformats.org/officeDocument/2006/relationships/image" Target="../media/image221.emf"/><Relationship Id="rId7" Type="http://schemas.openxmlformats.org/officeDocument/2006/relationships/image" Target="../media/image225.emf"/><Relationship Id="rId12" Type="http://schemas.openxmlformats.org/officeDocument/2006/relationships/image" Target="../media/image230.emf"/><Relationship Id="rId2" Type="http://schemas.openxmlformats.org/officeDocument/2006/relationships/image" Target="../media/image220.emf"/><Relationship Id="rId16" Type="http://schemas.openxmlformats.org/officeDocument/2006/relationships/image" Target="../media/image234.emf"/><Relationship Id="rId1" Type="http://schemas.openxmlformats.org/officeDocument/2006/relationships/image" Target="../media/image219.emf"/><Relationship Id="rId6" Type="http://schemas.openxmlformats.org/officeDocument/2006/relationships/image" Target="../media/image224.emf"/><Relationship Id="rId11" Type="http://schemas.openxmlformats.org/officeDocument/2006/relationships/image" Target="../media/image229.emf"/><Relationship Id="rId5" Type="http://schemas.openxmlformats.org/officeDocument/2006/relationships/image" Target="../media/image223.emf"/><Relationship Id="rId15" Type="http://schemas.openxmlformats.org/officeDocument/2006/relationships/image" Target="../media/image233.emf"/><Relationship Id="rId10" Type="http://schemas.openxmlformats.org/officeDocument/2006/relationships/image" Target="../media/image228.emf"/><Relationship Id="rId4" Type="http://schemas.openxmlformats.org/officeDocument/2006/relationships/image" Target="../media/image222.emf"/><Relationship Id="rId9" Type="http://schemas.openxmlformats.org/officeDocument/2006/relationships/image" Target="../media/image227.emf"/><Relationship Id="rId14" Type="http://schemas.openxmlformats.org/officeDocument/2006/relationships/image" Target="../media/image232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2.emf"/><Relationship Id="rId13" Type="http://schemas.openxmlformats.org/officeDocument/2006/relationships/image" Target="../media/image247.emf"/><Relationship Id="rId18" Type="http://schemas.openxmlformats.org/officeDocument/2006/relationships/image" Target="../media/image252.emf"/><Relationship Id="rId26" Type="http://schemas.openxmlformats.org/officeDocument/2006/relationships/image" Target="../media/image260.wmf"/><Relationship Id="rId3" Type="http://schemas.openxmlformats.org/officeDocument/2006/relationships/image" Target="../media/image237.emf"/><Relationship Id="rId21" Type="http://schemas.openxmlformats.org/officeDocument/2006/relationships/image" Target="../media/image255.emf"/><Relationship Id="rId34" Type="http://schemas.openxmlformats.org/officeDocument/2006/relationships/image" Target="../media/image268.emf"/><Relationship Id="rId7" Type="http://schemas.openxmlformats.org/officeDocument/2006/relationships/image" Target="../media/image241.emf"/><Relationship Id="rId12" Type="http://schemas.openxmlformats.org/officeDocument/2006/relationships/image" Target="../media/image246.emf"/><Relationship Id="rId17" Type="http://schemas.openxmlformats.org/officeDocument/2006/relationships/image" Target="../media/image251.emf"/><Relationship Id="rId25" Type="http://schemas.openxmlformats.org/officeDocument/2006/relationships/image" Target="../media/image259.emf"/><Relationship Id="rId33" Type="http://schemas.openxmlformats.org/officeDocument/2006/relationships/image" Target="../media/image267.emf"/><Relationship Id="rId2" Type="http://schemas.openxmlformats.org/officeDocument/2006/relationships/image" Target="../media/image236.emf"/><Relationship Id="rId16" Type="http://schemas.openxmlformats.org/officeDocument/2006/relationships/image" Target="../media/image250.emf"/><Relationship Id="rId20" Type="http://schemas.openxmlformats.org/officeDocument/2006/relationships/image" Target="../media/image254.emf"/><Relationship Id="rId29" Type="http://schemas.openxmlformats.org/officeDocument/2006/relationships/image" Target="../media/image263.emf"/><Relationship Id="rId1" Type="http://schemas.openxmlformats.org/officeDocument/2006/relationships/image" Target="../media/image235.emf"/><Relationship Id="rId6" Type="http://schemas.openxmlformats.org/officeDocument/2006/relationships/image" Target="../media/image240.emf"/><Relationship Id="rId11" Type="http://schemas.openxmlformats.org/officeDocument/2006/relationships/image" Target="../media/image245.emf"/><Relationship Id="rId24" Type="http://schemas.openxmlformats.org/officeDocument/2006/relationships/image" Target="../media/image258.emf"/><Relationship Id="rId32" Type="http://schemas.openxmlformats.org/officeDocument/2006/relationships/image" Target="../media/image266.emf"/><Relationship Id="rId5" Type="http://schemas.openxmlformats.org/officeDocument/2006/relationships/image" Target="../media/image239.emf"/><Relationship Id="rId15" Type="http://schemas.openxmlformats.org/officeDocument/2006/relationships/image" Target="../media/image249.emf"/><Relationship Id="rId23" Type="http://schemas.openxmlformats.org/officeDocument/2006/relationships/image" Target="../media/image257.emf"/><Relationship Id="rId28" Type="http://schemas.openxmlformats.org/officeDocument/2006/relationships/image" Target="../media/image262.png"/><Relationship Id="rId10" Type="http://schemas.openxmlformats.org/officeDocument/2006/relationships/image" Target="../media/image244.emf"/><Relationship Id="rId19" Type="http://schemas.openxmlformats.org/officeDocument/2006/relationships/image" Target="../media/image253.emf"/><Relationship Id="rId31" Type="http://schemas.openxmlformats.org/officeDocument/2006/relationships/image" Target="../media/image265.emf"/><Relationship Id="rId4" Type="http://schemas.openxmlformats.org/officeDocument/2006/relationships/image" Target="../media/image238.emf"/><Relationship Id="rId9" Type="http://schemas.openxmlformats.org/officeDocument/2006/relationships/image" Target="../media/image243.emf"/><Relationship Id="rId14" Type="http://schemas.openxmlformats.org/officeDocument/2006/relationships/image" Target="../media/image248.emf"/><Relationship Id="rId22" Type="http://schemas.openxmlformats.org/officeDocument/2006/relationships/image" Target="../media/image256.emf"/><Relationship Id="rId27" Type="http://schemas.openxmlformats.org/officeDocument/2006/relationships/image" Target="../media/image261.emf"/><Relationship Id="rId30" Type="http://schemas.openxmlformats.org/officeDocument/2006/relationships/image" Target="../media/image264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6.emf"/><Relationship Id="rId3" Type="http://schemas.openxmlformats.org/officeDocument/2006/relationships/image" Target="../media/image271.emf"/><Relationship Id="rId7" Type="http://schemas.openxmlformats.org/officeDocument/2006/relationships/image" Target="../media/image275.emf"/><Relationship Id="rId2" Type="http://schemas.openxmlformats.org/officeDocument/2006/relationships/image" Target="../media/image270.emf"/><Relationship Id="rId1" Type="http://schemas.openxmlformats.org/officeDocument/2006/relationships/image" Target="../media/image269.emf"/><Relationship Id="rId6" Type="http://schemas.openxmlformats.org/officeDocument/2006/relationships/image" Target="../media/image274.emf"/><Relationship Id="rId5" Type="http://schemas.openxmlformats.org/officeDocument/2006/relationships/image" Target="../media/image273.emf"/><Relationship Id="rId10" Type="http://schemas.openxmlformats.org/officeDocument/2006/relationships/image" Target="../media/image278.emf"/><Relationship Id="rId4" Type="http://schemas.openxmlformats.org/officeDocument/2006/relationships/image" Target="../media/image272.emf"/><Relationship Id="rId9" Type="http://schemas.openxmlformats.org/officeDocument/2006/relationships/image" Target="../media/image277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6.emf"/><Relationship Id="rId3" Type="http://schemas.openxmlformats.org/officeDocument/2006/relationships/image" Target="../media/image281.emf"/><Relationship Id="rId7" Type="http://schemas.openxmlformats.org/officeDocument/2006/relationships/image" Target="../media/image285.emf"/><Relationship Id="rId2" Type="http://schemas.openxmlformats.org/officeDocument/2006/relationships/image" Target="../media/image280.emf"/><Relationship Id="rId1" Type="http://schemas.openxmlformats.org/officeDocument/2006/relationships/image" Target="../media/image279.emf"/><Relationship Id="rId6" Type="http://schemas.openxmlformats.org/officeDocument/2006/relationships/image" Target="../media/image284.emf"/><Relationship Id="rId11" Type="http://schemas.openxmlformats.org/officeDocument/2006/relationships/image" Target="../media/image289.emf"/><Relationship Id="rId5" Type="http://schemas.openxmlformats.org/officeDocument/2006/relationships/image" Target="../media/image283.emf"/><Relationship Id="rId10" Type="http://schemas.openxmlformats.org/officeDocument/2006/relationships/image" Target="../media/image288.emf"/><Relationship Id="rId4" Type="http://schemas.openxmlformats.org/officeDocument/2006/relationships/image" Target="../media/image282.emf"/><Relationship Id="rId9" Type="http://schemas.openxmlformats.org/officeDocument/2006/relationships/image" Target="../media/image287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image" Target="../media/image15.wmf"/><Relationship Id="rId7" Type="http://schemas.openxmlformats.org/officeDocument/2006/relationships/image" Target="../media/image1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emf"/><Relationship Id="rId11" Type="http://schemas.openxmlformats.org/officeDocument/2006/relationships/image" Target="../media/image5.wmf"/><Relationship Id="rId5" Type="http://schemas.openxmlformats.org/officeDocument/2006/relationships/image" Target="../media/image17.emf"/><Relationship Id="rId10" Type="http://schemas.openxmlformats.org/officeDocument/2006/relationships/image" Target="../media/image4.wmf"/><Relationship Id="rId4" Type="http://schemas.openxmlformats.org/officeDocument/2006/relationships/image" Target="../media/image16.emf"/><Relationship Id="rId9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image" Target="../media/image31.e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12" Type="http://schemas.openxmlformats.org/officeDocument/2006/relationships/image" Target="../media/image30.emf"/><Relationship Id="rId17" Type="http://schemas.openxmlformats.org/officeDocument/2006/relationships/image" Target="../media/image35.emf"/><Relationship Id="rId2" Type="http://schemas.openxmlformats.org/officeDocument/2006/relationships/image" Target="../media/image20.wmf"/><Relationship Id="rId16" Type="http://schemas.openxmlformats.org/officeDocument/2006/relationships/image" Target="../media/image34.e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11" Type="http://schemas.openxmlformats.org/officeDocument/2006/relationships/image" Target="../media/image29.emf"/><Relationship Id="rId5" Type="http://schemas.openxmlformats.org/officeDocument/2006/relationships/image" Target="../media/image23.wmf"/><Relationship Id="rId15" Type="http://schemas.openxmlformats.org/officeDocument/2006/relationships/image" Target="../media/image33.emf"/><Relationship Id="rId10" Type="http://schemas.openxmlformats.org/officeDocument/2006/relationships/image" Target="../media/image28.emf"/><Relationship Id="rId4" Type="http://schemas.openxmlformats.org/officeDocument/2006/relationships/image" Target="../media/image22.wmf"/><Relationship Id="rId9" Type="http://schemas.openxmlformats.org/officeDocument/2006/relationships/image" Target="../media/image27.emf"/><Relationship Id="rId14" Type="http://schemas.openxmlformats.org/officeDocument/2006/relationships/image" Target="../media/image32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13" Type="http://schemas.openxmlformats.org/officeDocument/2006/relationships/image" Target="../media/image48.emf"/><Relationship Id="rId18" Type="http://schemas.openxmlformats.org/officeDocument/2006/relationships/image" Target="../media/image53.emf"/><Relationship Id="rId26" Type="http://schemas.openxmlformats.org/officeDocument/2006/relationships/image" Target="../media/image61.emf"/><Relationship Id="rId3" Type="http://schemas.openxmlformats.org/officeDocument/2006/relationships/image" Target="../media/image38.emf"/><Relationship Id="rId21" Type="http://schemas.openxmlformats.org/officeDocument/2006/relationships/image" Target="../media/image56.emf"/><Relationship Id="rId7" Type="http://schemas.openxmlformats.org/officeDocument/2006/relationships/image" Target="../media/image42.emf"/><Relationship Id="rId12" Type="http://schemas.openxmlformats.org/officeDocument/2006/relationships/image" Target="../media/image47.emf"/><Relationship Id="rId17" Type="http://schemas.openxmlformats.org/officeDocument/2006/relationships/image" Target="../media/image52.emf"/><Relationship Id="rId25" Type="http://schemas.openxmlformats.org/officeDocument/2006/relationships/image" Target="../media/image60.emf"/><Relationship Id="rId2" Type="http://schemas.openxmlformats.org/officeDocument/2006/relationships/image" Target="../media/image37.emf"/><Relationship Id="rId16" Type="http://schemas.openxmlformats.org/officeDocument/2006/relationships/image" Target="../media/image51.emf"/><Relationship Id="rId20" Type="http://schemas.openxmlformats.org/officeDocument/2006/relationships/image" Target="../media/image55.emf"/><Relationship Id="rId29" Type="http://schemas.openxmlformats.org/officeDocument/2006/relationships/image" Target="../media/image64.emf"/><Relationship Id="rId1" Type="http://schemas.openxmlformats.org/officeDocument/2006/relationships/image" Target="../media/image36.emf"/><Relationship Id="rId6" Type="http://schemas.openxmlformats.org/officeDocument/2006/relationships/image" Target="../media/image41.emf"/><Relationship Id="rId11" Type="http://schemas.openxmlformats.org/officeDocument/2006/relationships/image" Target="../media/image46.emf"/><Relationship Id="rId24" Type="http://schemas.openxmlformats.org/officeDocument/2006/relationships/image" Target="../media/image59.emf"/><Relationship Id="rId32" Type="http://schemas.openxmlformats.org/officeDocument/2006/relationships/image" Target="../media/image67.emf"/><Relationship Id="rId5" Type="http://schemas.openxmlformats.org/officeDocument/2006/relationships/image" Target="../media/image40.emf"/><Relationship Id="rId15" Type="http://schemas.openxmlformats.org/officeDocument/2006/relationships/image" Target="../media/image50.emf"/><Relationship Id="rId23" Type="http://schemas.openxmlformats.org/officeDocument/2006/relationships/image" Target="../media/image58.emf"/><Relationship Id="rId28" Type="http://schemas.openxmlformats.org/officeDocument/2006/relationships/image" Target="../media/image63.emf"/><Relationship Id="rId10" Type="http://schemas.openxmlformats.org/officeDocument/2006/relationships/image" Target="../media/image45.emf"/><Relationship Id="rId19" Type="http://schemas.openxmlformats.org/officeDocument/2006/relationships/image" Target="../media/image54.emf"/><Relationship Id="rId31" Type="http://schemas.openxmlformats.org/officeDocument/2006/relationships/image" Target="../media/image66.emf"/><Relationship Id="rId4" Type="http://schemas.openxmlformats.org/officeDocument/2006/relationships/image" Target="../media/image39.emf"/><Relationship Id="rId9" Type="http://schemas.openxmlformats.org/officeDocument/2006/relationships/image" Target="../media/image44.emf"/><Relationship Id="rId14" Type="http://schemas.openxmlformats.org/officeDocument/2006/relationships/image" Target="../media/image49.emf"/><Relationship Id="rId22" Type="http://schemas.openxmlformats.org/officeDocument/2006/relationships/image" Target="../media/image57.emf"/><Relationship Id="rId27" Type="http://schemas.openxmlformats.org/officeDocument/2006/relationships/image" Target="../media/image62.emf"/><Relationship Id="rId30" Type="http://schemas.openxmlformats.org/officeDocument/2006/relationships/image" Target="../media/image65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13" Type="http://schemas.openxmlformats.org/officeDocument/2006/relationships/image" Target="../media/image80.emf"/><Relationship Id="rId3" Type="http://schemas.openxmlformats.org/officeDocument/2006/relationships/image" Target="../media/image70.emf"/><Relationship Id="rId7" Type="http://schemas.openxmlformats.org/officeDocument/2006/relationships/image" Target="../media/image74.emf"/><Relationship Id="rId12" Type="http://schemas.openxmlformats.org/officeDocument/2006/relationships/image" Target="../media/image79.emf"/><Relationship Id="rId2" Type="http://schemas.openxmlformats.org/officeDocument/2006/relationships/image" Target="../media/image69.emf"/><Relationship Id="rId1" Type="http://schemas.openxmlformats.org/officeDocument/2006/relationships/image" Target="../media/image68.emf"/><Relationship Id="rId6" Type="http://schemas.openxmlformats.org/officeDocument/2006/relationships/image" Target="../media/image73.emf"/><Relationship Id="rId11" Type="http://schemas.openxmlformats.org/officeDocument/2006/relationships/image" Target="../media/image78.emf"/><Relationship Id="rId5" Type="http://schemas.openxmlformats.org/officeDocument/2006/relationships/image" Target="../media/image72.emf"/><Relationship Id="rId10" Type="http://schemas.openxmlformats.org/officeDocument/2006/relationships/image" Target="../media/image77.emf"/><Relationship Id="rId4" Type="http://schemas.openxmlformats.org/officeDocument/2006/relationships/image" Target="../media/image71.emf"/><Relationship Id="rId9" Type="http://schemas.openxmlformats.org/officeDocument/2006/relationships/image" Target="../media/image76.emf"/><Relationship Id="rId14" Type="http://schemas.openxmlformats.org/officeDocument/2006/relationships/image" Target="../media/image81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emf"/><Relationship Id="rId3" Type="http://schemas.openxmlformats.org/officeDocument/2006/relationships/image" Target="../media/image84.emf"/><Relationship Id="rId7" Type="http://schemas.openxmlformats.org/officeDocument/2006/relationships/image" Target="../media/image88.emf"/><Relationship Id="rId2" Type="http://schemas.openxmlformats.org/officeDocument/2006/relationships/image" Target="../media/image83.emf"/><Relationship Id="rId1" Type="http://schemas.openxmlformats.org/officeDocument/2006/relationships/image" Target="../media/image82.emf"/><Relationship Id="rId6" Type="http://schemas.openxmlformats.org/officeDocument/2006/relationships/image" Target="../media/image87.emf"/><Relationship Id="rId11" Type="http://schemas.openxmlformats.org/officeDocument/2006/relationships/image" Target="../media/image92.emf"/><Relationship Id="rId5" Type="http://schemas.openxmlformats.org/officeDocument/2006/relationships/image" Target="../media/image86.wmf"/><Relationship Id="rId10" Type="http://schemas.openxmlformats.org/officeDocument/2006/relationships/image" Target="../media/image91.emf"/><Relationship Id="rId4" Type="http://schemas.openxmlformats.org/officeDocument/2006/relationships/image" Target="../media/image85.wmf"/><Relationship Id="rId9" Type="http://schemas.openxmlformats.org/officeDocument/2006/relationships/image" Target="../media/image90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3" Type="http://schemas.openxmlformats.org/officeDocument/2006/relationships/image" Target="../media/image95.emf"/><Relationship Id="rId7" Type="http://schemas.openxmlformats.org/officeDocument/2006/relationships/image" Target="../media/image99.emf"/><Relationship Id="rId2" Type="http://schemas.openxmlformats.org/officeDocument/2006/relationships/image" Target="../media/image94.emf"/><Relationship Id="rId1" Type="http://schemas.openxmlformats.org/officeDocument/2006/relationships/image" Target="../media/image93.emf"/><Relationship Id="rId6" Type="http://schemas.openxmlformats.org/officeDocument/2006/relationships/image" Target="../media/image98.wmf"/><Relationship Id="rId5" Type="http://schemas.openxmlformats.org/officeDocument/2006/relationships/image" Target="../media/image97.emf"/><Relationship Id="rId4" Type="http://schemas.openxmlformats.org/officeDocument/2006/relationships/image" Target="../media/image96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emf"/><Relationship Id="rId13" Type="http://schemas.openxmlformats.org/officeDocument/2006/relationships/image" Target="../media/image85.wmf"/><Relationship Id="rId3" Type="http://schemas.openxmlformats.org/officeDocument/2006/relationships/image" Target="../media/image103.emf"/><Relationship Id="rId7" Type="http://schemas.openxmlformats.org/officeDocument/2006/relationships/image" Target="../media/image107.emf"/><Relationship Id="rId12" Type="http://schemas.openxmlformats.org/officeDocument/2006/relationships/image" Target="../media/image112.emf"/><Relationship Id="rId2" Type="http://schemas.openxmlformats.org/officeDocument/2006/relationships/image" Target="../media/image102.emf"/><Relationship Id="rId1" Type="http://schemas.openxmlformats.org/officeDocument/2006/relationships/image" Target="../media/image101.emf"/><Relationship Id="rId6" Type="http://schemas.openxmlformats.org/officeDocument/2006/relationships/image" Target="../media/image106.emf"/><Relationship Id="rId11" Type="http://schemas.openxmlformats.org/officeDocument/2006/relationships/image" Target="../media/image111.emf"/><Relationship Id="rId5" Type="http://schemas.openxmlformats.org/officeDocument/2006/relationships/image" Target="../media/image105.emf"/><Relationship Id="rId10" Type="http://schemas.openxmlformats.org/officeDocument/2006/relationships/image" Target="../media/image110.wmf"/><Relationship Id="rId4" Type="http://schemas.openxmlformats.org/officeDocument/2006/relationships/image" Target="../media/image104.emf"/><Relationship Id="rId9" Type="http://schemas.openxmlformats.org/officeDocument/2006/relationships/image" Target="../media/image109.emf"/><Relationship Id="rId14" Type="http://schemas.openxmlformats.org/officeDocument/2006/relationships/image" Target="../media/image86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emf"/><Relationship Id="rId13" Type="http://schemas.openxmlformats.org/officeDocument/2006/relationships/image" Target="../media/image125.wmf"/><Relationship Id="rId3" Type="http://schemas.openxmlformats.org/officeDocument/2006/relationships/image" Target="../media/image115.wmf"/><Relationship Id="rId7" Type="http://schemas.openxmlformats.org/officeDocument/2006/relationships/image" Target="../media/image119.emf"/><Relationship Id="rId12" Type="http://schemas.openxmlformats.org/officeDocument/2006/relationships/image" Target="../media/image124.emf"/><Relationship Id="rId2" Type="http://schemas.openxmlformats.org/officeDocument/2006/relationships/image" Target="../media/image114.wmf"/><Relationship Id="rId16" Type="http://schemas.openxmlformats.org/officeDocument/2006/relationships/image" Target="../media/image128.wmf"/><Relationship Id="rId1" Type="http://schemas.openxmlformats.org/officeDocument/2006/relationships/image" Target="../media/image113.wmf"/><Relationship Id="rId6" Type="http://schemas.openxmlformats.org/officeDocument/2006/relationships/image" Target="../media/image118.emf"/><Relationship Id="rId11" Type="http://schemas.openxmlformats.org/officeDocument/2006/relationships/image" Target="../media/image123.emf"/><Relationship Id="rId5" Type="http://schemas.openxmlformats.org/officeDocument/2006/relationships/image" Target="../media/image117.wmf"/><Relationship Id="rId15" Type="http://schemas.openxmlformats.org/officeDocument/2006/relationships/image" Target="../media/image127.wmf"/><Relationship Id="rId10" Type="http://schemas.openxmlformats.org/officeDocument/2006/relationships/image" Target="../media/image122.emf"/><Relationship Id="rId4" Type="http://schemas.openxmlformats.org/officeDocument/2006/relationships/image" Target="../media/image116.wmf"/><Relationship Id="rId9" Type="http://schemas.openxmlformats.org/officeDocument/2006/relationships/image" Target="../media/image121.emf"/><Relationship Id="rId14" Type="http://schemas.openxmlformats.org/officeDocument/2006/relationships/image" Target="../media/image1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DEE86-CB8A-46B1-BFF2-D2C995038B5E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D4A301-8835-426A-8297-2535FCA53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282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5CFF7D56-F5BC-4C9A-A61C-1F0A3895DFD5}" type="slidenum">
              <a:rPr lang="en-US" altLang="zh-CN" sz="1200" smtClean="0">
                <a:ea typeface="宋体" pitchFamily="2" charset="-122"/>
              </a:rPr>
              <a:pPr eaLnBrk="1" hangingPunct="1"/>
              <a:t>8</a:t>
            </a:fld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mtClean="0"/>
              <a:t>运行时</a:t>
            </a:r>
            <a:r>
              <a:rPr lang="en-US" altLang="zh-CN" smtClean="0"/>
              <a:t>, </a:t>
            </a:r>
            <a:r>
              <a:rPr lang="zh-CN" altLang="en-US" smtClean="0"/>
              <a:t>点击按钮“证明”</a:t>
            </a:r>
            <a:r>
              <a:rPr lang="en-US" altLang="zh-CN" smtClean="0"/>
              <a:t>, </a:t>
            </a:r>
            <a:r>
              <a:rPr lang="zh-CN" altLang="en-US" smtClean="0"/>
              <a:t>或“证” </a:t>
            </a:r>
            <a:r>
              <a:rPr lang="en-US" altLang="zh-CN" smtClean="0"/>
              <a:t>, </a:t>
            </a:r>
            <a:r>
              <a:rPr lang="zh-CN" altLang="en-US" smtClean="0"/>
              <a:t>可显示该不等式的证明过程</a:t>
            </a:r>
            <a:r>
              <a:rPr lang="en-US" altLang="zh-CN" smtClean="0"/>
              <a:t>, </a:t>
            </a:r>
            <a:r>
              <a:rPr lang="zh-CN" altLang="en-US" smtClean="0"/>
              <a:t>证毕自动返回</a:t>
            </a:r>
            <a:r>
              <a:rPr lang="en-US" altLang="zh-CN" smtClean="0"/>
              <a:t>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50891289-21A5-41EC-A6BE-4468DCDD0528}" type="slidenum">
              <a:rPr lang="en-US" altLang="zh-CN" sz="1200" smtClean="0">
                <a:ea typeface="宋体" pitchFamily="2" charset="-122"/>
              </a:rPr>
              <a:pPr eaLnBrk="1" hangingPunct="1"/>
              <a:t>10</a:t>
            </a:fld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mtClean="0"/>
              <a:t>运行时</a:t>
            </a:r>
            <a:r>
              <a:rPr lang="en-US" altLang="zh-CN" smtClean="0"/>
              <a:t>, </a:t>
            </a:r>
            <a:r>
              <a:rPr lang="zh-CN" altLang="en-US" smtClean="0"/>
              <a:t>点击按钮“证明”</a:t>
            </a:r>
            <a:r>
              <a:rPr lang="en-US" altLang="zh-CN" smtClean="0"/>
              <a:t>, </a:t>
            </a:r>
            <a:r>
              <a:rPr lang="zh-CN" altLang="en-US" smtClean="0"/>
              <a:t>或“证” </a:t>
            </a:r>
            <a:r>
              <a:rPr lang="en-US" altLang="zh-CN" smtClean="0"/>
              <a:t>, </a:t>
            </a:r>
            <a:r>
              <a:rPr lang="zh-CN" altLang="en-US" smtClean="0"/>
              <a:t>可显示该不等式的证明过程</a:t>
            </a:r>
            <a:r>
              <a:rPr lang="en-US" altLang="zh-CN" smtClean="0"/>
              <a:t>, </a:t>
            </a:r>
            <a:r>
              <a:rPr lang="zh-CN" altLang="en-US" smtClean="0"/>
              <a:t>证毕自动返回</a:t>
            </a:r>
            <a:r>
              <a:rPr lang="en-US" altLang="zh-CN" smtClean="0"/>
              <a:t>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9558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57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88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265367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1546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95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383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33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470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19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070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721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0" y="6570662"/>
            <a:ext cx="9144000" cy="287338"/>
          </a:xfrm>
          <a:prstGeom prst="rect">
            <a:avLst/>
          </a:prstGeom>
          <a:gradFill rotWithShape="1">
            <a:gsLst>
              <a:gs pos="0">
                <a:srgbClr val="008A8A">
                  <a:shade val="51000"/>
                  <a:satMod val="130000"/>
                </a:srgbClr>
              </a:gs>
              <a:gs pos="80000">
                <a:srgbClr val="008A8A">
                  <a:shade val="93000"/>
                  <a:satMod val="130000"/>
                </a:srgbClr>
              </a:gs>
              <a:gs pos="100000">
                <a:srgbClr val="008A8A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8A8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spcBef>
                <a:spcPct val="50000"/>
              </a:spcBef>
              <a:defRPr/>
            </a:pPr>
            <a:r>
              <a:rPr kumimoji="1" lang="en-US" altLang="zh-CN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《</a:t>
            </a:r>
            <a:r>
              <a:rPr kumimoji="1" lang="zh-CN" alt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/>
              </a:rPr>
              <a:t>高等数学</a:t>
            </a:r>
            <a:r>
              <a:rPr kumimoji="1" lang="en-US" altLang="zh-CN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》</a:t>
            </a:r>
          </a:p>
        </p:txBody>
      </p:sp>
      <p:sp>
        <p:nvSpPr>
          <p:cNvPr id="12" name="AutoShape 3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605587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9F9E8">
                  <a:shade val="51000"/>
                  <a:satMod val="130000"/>
                </a:srgbClr>
              </a:gs>
              <a:gs pos="80000">
                <a:srgbClr val="F9F9E8">
                  <a:shade val="93000"/>
                  <a:satMod val="130000"/>
                </a:srgbClr>
              </a:gs>
              <a:gs pos="100000">
                <a:srgbClr val="F9F9E8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lnSpc>
                <a:spcPct val="100000"/>
              </a:lnSpc>
              <a:defRPr/>
            </a:pPr>
            <a:r>
              <a:rPr lang="zh-CN" altLang="en-US" sz="1600" b="1">
                <a:ln w="17780" cmpd="sng">
                  <a:solidFill>
                    <a:srgbClr val="4BACC6">
                      <a:lumMod val="75000"/>
                    </a:srgbClr>
                  </a:solidFill>
                  <a:prstDash val="solid"/>
                  <a:miter lim="800000"/>
                </a:ln>
                <a:solidFill>
                  <a:srgbClr val="4BACC6">
                    <a:lumMod val="75000"/>
                  </a:srgbClr>
                </a:solidFill>
                <a:ea typeface="宋体"/>
              </a:rPr>
              <a:t>下页</a:t>
            </a:r>
          </a:p>
        </p:txBody>
      </p:sp>
      <p:sp>
        <p:nvSpPr>
          <p:cNvPr id="13" name="AutoShape 4">
            <a:hlinkClick r:id="" action="ppaction://hlinkshowjump?jump=endshow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865938" y="6605587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9F9E8">
                  <a:shade val="51000"/>
                  <a:satMod val="130000"/>
                </a:srgbClr>
              </a:gs>
              <a:gs pos="80000">
                <a:srgbClr val="F9F9E8">
                  <a:shade val="93000"/>
                  <a:satMod val="130000"/>
                </a:srgbClr>
              </a:gs>
              <a:gs pos="100000">
                <a:srgbClr val="F9F9E8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lnSpc>
                <a:spcPct val="100000"/>
              </a:lnSpc>
              <a:defRPr/>
            </a:pPr>
            <a:r>
              <a:rPr lang="zh-CN" altLang="en-US" sz="1600" b="1">
                <a:ln w="17780" cmpd="sng">
                  <a:solidFill>
                    <a:srgbClr val="4BACC6">
                      <a:lumMod val="75000"/>
                    </a:srgbClr>
                  </a:solidFill>
                  <a:prstDash val="solid"/>
                  <a:miter lim="800000"/>
                </a:ln>
                <a:solidFill>
                  <a:srgbClr val="4BACC6">
                    <a:lumMod val="75000"/>
                  </a:srgbClr>
                </a:solidFill>
                <a:ea typeface="宋体"/>
              </a:rPr>
              <a:t>结束</a:t>
            </a:r>
          </a:p>
        </p:txBody>
      </p:sp>
      <p:sp>
        <p:nvSpPr>
          <p:cNvPr id="14" name="AutoShape 5">
            <a:hlinkClick r:id="" action="ppaction://hlinkshowjump?jump=lastslideviewed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563938" y="6599237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9F9E8">
                  <a:shade val="51000"/>
                  <a:satMod val="130000"/>
                </a:srgbClr>
              </a:gs>
              <a:gs pos="80000">
                <a:srgbClr val="F9F9E8">
                  <a:shade val="93000"/>
                  <a:satMod val="130000"/>
                </a:srgbClr>
              </a:gs>
              <a:gs pos="100000">
                <a:srgbClr val="F9F9E8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lnSpc>
                <a:spcPct val="100000"/>
              </a:lnSpc>
              <a:defRPr/>
            </a:pPr>
            <a:r>
              <a:rPr lang="zh-CN" altLang="en-US" sz="1600" b="1" dirty="0">
                <a:ln w="17780" cmpd="sng">
                  <a:solidFill>
                    <a:srgbClr val="4BACC6">
                      <a:lumMod val="75000"/>
                    </a:srgbClr>
                  </a:solidFill>
                  <a:prstDash val="solid"/>
                  <a:miter lim="800000"/>
                </a:ln>
                <a:solidFill>
                  <a:srgbClr val="4BACC6">
                    <a:lumMod val="75000"/>
                  </a:srgbClr>
                </a:solidFill>
                <a:ea typeface="宋体"/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313725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8.bin"/><Relationship Id="rId13" Type="http://schemas.openxmlformats.org/officeDocument/2006/relationships/image" Target="../media/image105.emf"/><Relationship Id="rId18" Type="http://schemas.openxmlformats.org/officeDocument/2006/relationships/oleObject" Target="../embeddings/oleObject113.bin"/><Relationship Id="rId26" Type="http://schemas.openxmlformats.org/officeDocument/2006/relationships/oleObject" Target="../embeddings/oleObject117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109.emf"/><Relationship Id="rId7" Type="http://schemas.openxmlformats.org/officeDocument/2006/relationships/image" Target="../media/image102.emf"/><Relationship Id="rId12" Type="http://schemas.openxmlformats.org/officeDocument/2006/relationships/oleObject" Target="../embeddings/oleObject110.bin"/><Relationship Id="rId17" Type="http://schemas.openxmlformats.org/officeDocument/2006/relationships/image" Target="../media/image107.emf"/><Relationship Id="rId25" Type="http://schemas.openxmlformats.org/officeDocument/2006/relationships/image" Target="../media/image111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12.bin"/><Relationship Id="rId20" Type="http://schemas.openxmlformats.org/officeDocument/2006/relationships/oleObject" Target="../embeddings/oleObject114.bin"/><Relationship Id="rId29" Type="http://schemas.openxmlformats.org/officeDocument/2006/relationships/image" Target="../media/image85.wmf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07.bin"/><Relationship Id="rId11" Type="http://schemas.openxmlformats.org/officeDocument/2006/relationships/image" Target="../media/image104.emf"/><Relationship Id="rId24" Type="http://schemas.openxmlformats.org/officeDocument/2006/relationships/oleObject" Target="../embeddings/oleObject116.bin"/><Relationship Id="rId5" Type="http://schemas.openxmlformats.org/officeDocument/2006/relationships/image" Target="../media/image101.emf"/><Relationship Id="rId15" Type="http://schemas.openxmlformats.org/officeDocument/2006/relationships/image" Target="../media/image106.emf"/><Relationship Id="rId23" Type="http://schemas.openxmlformats.org/officeDocument/2006/relationships/image" Target="../media/image110.wmf"/><Relationship Id="rId28" Type="http://schemas.openxmlformats.org/officeDocument/2006/relationships/oleObject" Target="../embeddings/oleObject118.bin"/><Relationship Id="rId10" Type="http://schemas.openxmlformats.org/officeDocument/2006/relationships/oleObject" Target="../embeddings/oleObject109.bin"/><Relationship Id="rId19" Type="http://schemas.openxmlformats.org/officeDocument/2006/relationships/image" Target="../media/image108.emf"/><Relationship Id="rId31" Type="http://schemas.openxmlformats.org/officeDocument/2006/relationships/image" Target="../media/image86.wmf"/><Relationship Id="rId4" Type="http://schemas.openxmlformats.org/officeDocument/2006/relationships/oleObject" Target="../embeddings/oleObject106.bin"/><Relationship Id="rId9" Type="http://schemas.openxmlformats.org/officeDocument/2006/relationships/image" Target="../media/image103.emf"/><Relationship Id="rId14" Type="http://schemas.openxmlformats.org/officeDocument/2006/relationships/oleObject" Target="../embeddings/oleObject111.bin"/><Relationship Id="rId22" Type="http://schemas.openxmlformats.org/officeDocument/2006/relationships/oleObject" Target="../embeddings/oleObject115.bin"/><Relationship Id="rId27" Type="http://schemas.openxmlformats.org/officeDocument/2006/relationships/image" Target="../media/image112.emf"/><Relationship Id="rId30" Type="http://schemas.openxmlformats.org/officeDocument/2006/relationships/oleObject" Target="../embeddings/oleObject11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13" Type="http://schemas.openxmlformats.org/officeDocument/2006/relationships/image" Target="../media/image116.wmf"/><Relationship Id="rId18" Type="http://schemas.openxmlformats.org/officeDocument/2006/relationships/oleObject" Target="../embeddings/oleObject129.bin"/><Relationship Id="rId26" Type="http://schemas.openxmlformats.org/officeDocument/2006/relationships/image" Target="../media/image120.emf"/><Relationship Id="rId39" Type="http://schemas.openxmlformats.org/officeDocument/2006/relationships/image" Target="../media/image126.wmf"/><Relationship Id="rId3" Type="http://schemas.openxmlformats.org/officeDocument/2006/relationships/oleObject" Target="../embeddings/oleObject120.bin"/><Relationship Id="rId21" Type="http://schemas.openxmlformats.org/officeDocument/2006/relationships/oleObject" Target="../embeddings/oleObject132.bin"/><Relationship Id="rId34" Type="http://schemas.openxmlformats.org/officeDocument/2006/relationships/image" Target="../media/image124.emf"/><Relationship Id="rId42" Type="http://schemas.openxmlformats.org/officeDocument/2006/relationships/image" Target="../media/image127.wmf"/><Relationship Id="rId7" Type="http://schemas.openxmlformats.org/officeDocument/2006/relationships/oleObject" Target="../embeddings/oleObject122.bin"/><Relationship Id="rId12" Type="http://schemas.openxmlformats.org/officeDocument/2006/relationships/oleObject" Target="../embeddings/oleObject126.bin"/><Relationship Id="rId17" Type="http://schemas.openxmlformats.org/officeDocument/2006/relationships/image" Target="../media/image118.emf"/><Relationship Id="rId25" Type="http://schemas.openxmlformats.org/officeDocument/2006/relationships/oleObject" Target="../embeddings/oleObject135.bin"/><Relationship Id="rId33" Type="http://schemas.openxmlformats.org/officeDocument/2006/relationships/oleObject" Target="../embeddings/oleObject139.bin"/><Relationship Id="rId38" Type="http://schemas.openxmlformats.org/officeDocument/2006/relationships/oleObject" Target="../embeddings/oleObject142.bin"/><Relationship Id="rId46" Type="http://schemas.openxmlformats.org/officeDocument/2006/relationships/oleObject" Target="../embeddings/oleObject14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8.bin"/><Relationship Id="rId20" Type="http://schemas.openxmlformats.org/officeDocument/2006/relationships/oleObject" Target="../embeddings/oleObject131.bin"/><Relationship Id="rId29" Type="http://schemas.openxmlformats.org/officeDocument/2006/relationships/oleObject" Target="../embeddings/oleObject137.bin"/><Relationship Id="rId41" Type="http://schemas.openxmlformats.org/officeDocument/2006/relationships/oleObject" Target="../embeddings/oleObject144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114.wmf"/><Relationship Id="rId11" Type="http://schemas.openxmlformats.org/officeDocument/2006/relationships/oleObject" Target="../embeddings/oleObject125.bin"/><Relationship Id="rId24" Type="http://schemas.openxmlformats.org/officeDocument/2006/relationships/oleObject" Target="../embeddings/oleObject134.bin"/><Relationship Id="rId32" Type="http://schemas.openxmlformats.org/officeDocument/2006/relationships/image" Target="../media/image123.emf"/><Relationship Id="rId37" Type="http://schemas.openxmlformats.org/officeDocument/2006/relationships/oleObject" Target="../embeddings/oleObject141.bin"/><Relationship Id="rId40" Type="http://schemas.openxmlformats.org/officeDocument/2006/relationships/oleObject" Target="../embeddings/oleObject143.bin"/><Relationship Id="rId45" Type="http://schemas.openxmlformats.org/officeDocument/2006/relationships/image" Target="../media/image128.wmf"/><Relationship Id="rId5" Type="http://schemas.openxmlformats.org/officeDocument/2006/relationships/oleObject" Target="../embeddings/oleObject121.bin"/><Relationship Id="rId15" Type="http://schemas.openxmlformats.org/officeDocument/2006/relationships/image" Target="../media/image117.wmf"/><Relationship Id="rId23" Type="http://schemas.openxmlformats.org/officeDocument/2006/relationships/oleObject" Target="../embeddings/oleObject133.bin"/><Relationship Id="rId28" Type="http://schemas.openxmlformats.org/officeDocument/2006/relationships/image" Target="../media/image121.emf"/><Relationship Id="rId36" Type="http://schemas.openxmlformats.org/officeDocument/2006/relationships/image" Target="../media/image125.wmf"/><Relationship Id="rId10" Type="http://schemas.openxmlformats.org/officeDocument/2006/relationships/oleObject" Target="../embeddings/oleObject124.bin"/><Relationship Id="rId19" Type="http://schemas.openxmlformats.org/officeDocument/2006/relationships/oleObject" Target="../embeddings/oleObject130.bin"/><Relationship Id="rId31" Type="http://schemas.openxmlformats.org/officeDocument/2006/relationships/oleObject" Target="../embeddings/oleObject138.bin"/><Relationship Id="rId44" Type="http://schemas.openxmlformats.org/officeDocument/2006/relationships/oleObject" Target="../embeddings/oleObject146.bin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123.bin"/><Relationship Id="rId14" Type="http://schemas.openxmlformats.org/officeDocument/2006/relationships/oleObject" Target="../embeddings/oleObject127.bin"/><Relationship Id="rId22" Type="http://schemas.openxmlformats.org/officeDocument/2006/relationships/image" Target="../media/image119.emf"/><Relationship Id="rId27" Type="http://schemas.openxmlformats.org/officeDocument/2006/relationships/oleObject" Target="../embeddings/oleObject136.bin"/><Relationship Id="rId30" Type="http://schemas.openxmlformats.org/officeDocument/2006/relationships/image" Target="../media/image122.emf"/><Relationship Id="rId35" Type="http://schemas.openxmlformats.org/officeDocument/2006/relationships/oleObject" Target="../embeddings/oleObject140.bin"/><Relationship Id="rId43" Type="http://schemas.openxmlformats.org/officeDocument/2006/relationships/oleObject" Target="../embeddings/oleObject14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emf"/><Relationship Id="rId13" Type="http://schemas.openxmlformats.org/officeDocument/2006/relationships/oleObject" Target="../embeddings/oleObject153.bin"/><Relationship Id="rId18" Type="http://schemas.openxmlformats.org/officeDocument/2006/relationships/image" Target="../media/image136.emf"/><Relationship Id="rId26" Type="http://schemas.openxmlformats.org/officeDocument/2006/relationships/image" Target="../media/image140.emf"/><Relationship Id="rId39" Type="http://schemas.openxmlformats.org/officeDocument/2006/relationships/oleObject" Target="../embeddings/oleObject166.bin"/><Relationship Id="rId3" Type="http://schemas.openxmlformats.org/officeDocument/2006/relationships/oleObject" Target="../embeddings/oleObject148.bin"/><Relationship Id="rId21" Type="http://schemas.openxmlformats.org/officeDocument/2006/relationships/oleObject" Target="../embeddings/oleObject157.bin"/><Relationship Id="rId34" Type="http://schemas.openxmlformats.org/officeDocument/2006/relationships/image" Target="../media/image144.emf"/><Relationship Id="rId42" Type="http://schemas.openxmlformats.org/officeDocument/2006/relationships/image" Target="../media/image148.emf"/><Relationship Id="rId47" Type="http://schemas.openxmlformats.org/officeDocument/2006/relationships/oleObject" Target="../embeddings/oleObject170.bin"/><Relationship Id="rId7" Type="http://schemas.openxmlformats.org/officeDocument/2006/relationships/oleObject" Target="../embeddings/oleObject150.bin"/><Relationship Id="rId12" Type="http://schemas.openxmlformats.org/officeDocument/2006/relationships/image" Target="../media/image133.emf"/><Relationship Id="rId17" Type="http://schemas.openxmlformats.org/officeDocument/2006/relationships/oleObject" Target="../embeddings/oleObject155.bin"/><Relationship Id="rId25" Type="http://schemas.openxmlformats.org/officeDocument/2006/relationships/oleObject" Target="../embeddings/oleObject159.bin"/><Relationship Id="rId33" Type="http://schemas.openxmlformats.org/officeDocument/2006/relationships/oleObject" Target="../embeddings/oleObject163.bin"/><Relationship Id="rId38" Type="http://schemas.openxmlformats.org/officeDocument/2006/relationships/image" Target="../media/image146.emf"/><Relationship Id="rId46" Type="http://schemas.openxmlformats.org/officeDocument/2006/relationships/image" Target="../media/image150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35.emf"/><Relationship Id="rId20" Type="http://schemas.openxmlformats.org/officeDocument/2006/relationships/image" Target="../media/image137.emf"/><Relationship Id="rId29" Type="http://schemas.openxmlformats.org/officeDocument/2006/relationships/oleObject" Target="../embeddings/oleObject161.bin"/><Relationship Id="rId41" Type="http://schemas.openxmlformats.org/officeDocument/2006/relationships/oleObject" Target="../embeddings/oleObject167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30.emf"/><Relationship Id="rId11" Type="http://schemas.openxmlformats.org/officeDocument/2006/relationships/oleObject" Target="../embeddings/oleObject152.bin"/><Relationship Id="rId24" Type="http://schemas.openxmlformats.org/officeDocument/2006/relationships/image" Target="../media/image139.emf"/><Relationship Id="rId32" Type="http://schemas.openxmlformats.org/officeDocument/2006/relationships/image" Target="../media/image143.emf"/><Relationship Id="rId37" Type="http://schemas.openxmlformats.org/officeDocument/2006/relationships/oleObject" Target="../embeddings/oleObject165.bin"/><Relationship Id="rId40" Type="http://schemas.openxmlformats.org/officeDocument/2006/relationships/image" Target="../media/image147.emf"/><Relationship Id="rId45" Type="http://schemas.openxmlformats.org/officeDocument/2006/relationships/oleObject" Target="../embeddings/oleObject169.bin"/><Relationship Id="rId5" Type="http://schemas.openxmlformats.org/officeDocument/2006/relationships/oleObject" Target="../embeddings/oleObject149.bin"/><Relationship Id="rId15" Type="http://schemas.openxmlformats.org/officeDocument/2006/relationships/oleObject" Target="../embeddings/oleObject154.bin"/><Relationship Id="rId23" Type="http://schemas.openxmlformats.org/officeDocument/2006/relationships/oleObject" Target="../embeddings/oleObject158.bin"/><Relationship Id="rId28" Type="http://schemas.openxmlformats.org/officeDocument/2006/relationships/image" Target="../media/image141.emf"/><Relationship Id="rId36" Type="http://schemas.openxmlformats.org/officeDocument/2006/relationships/image" Target="../media/image145.emf"/><Relationship Id="rId10" Type="http://schemas.openxmlformats.org/officeDocument/2006/relationships/image" Target="../media/image132.emf"/><Relationship Id="rId19" Type="http://schemas.openxmlformats.org/officeDocument/2006/relationships/oleObject" Target="../embeddings/oleObject156.bin"/><Relationship Id="rId31" Type="http://schemas.openxmlformats.org/officeDocument/2006/relationships/oleObject" Target="../embeddings/oleObject162.bin"/><Relationship Id="rId44" Type="http://schemas.openxmlformats.org/officeDocument/2006/relationships/image" Target="../media/image149.emf"/><Relationship Id="rId4" Type="http://schemas.openxmlformats.org/officeDocument/2006/relationships/image" Target="../media/image129.emf"/><Relationship Id="rId9" Type="http://schemas.openxmlformats.org/officeDocument/2006/relationships/oleObject" Target="../embeddings/oleObject151.bin"/><Relationship Id="rId14" Type="http://schemas.openxmlformats.org/officeDocument/2006/relationships/image" Target="../media/image134.emf"/><Relationship Id="rId22" Type="http://schemas.openxmlformats.org/officeDocument/2006/relationships/image" Target="../media/image138.emf"/><Relationship Id="rId27" Type="http://schemas.openxmlformats.org/officeDocument/2006/relationships/oleObject" Target="../embeddings/oleObject160.bin"/><Relationship Id="rId30" Type="http://schemas.openxmlformats.org/officeDocument/2006/relationships/image" Target="../media/image142.emf"/><Relationship Id="rId35" Type="http://schemas.openxmlformats.org/officeDocument/2006/relationships/oleObject" Target="../embeddings/oleObject164.bin"/><Relationship Id="rId43" Type="http://schemas.openxmlformats.org/officeDocument/2006/relationships/oleObject" Target="../embeddings/oleObject168.bin"/><Relationship Id="rId48" Type="http://schemas.openxmlformats.org/officeDocument/2006/relationships/image" Target="../media/image151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13" Type="http://schemas.openxmlformats.org/officeDocument/2006/relationships/oleObject" Target="../embeddings/oleObject176.bin"/><Relationship Id="rId18" Type="http://schemas.openxmlformats.org/officeDocument/2006/relationships/image" Target="../media/image158.wmf"/><Relationship Id="rId26" Type="http://schemas.openxmlformats.org/officeDocument/2006/relationships/oleObject" Target="../embeddings/oleObject184.bin"/><Relationship Id="rId3" Type="http://schemas.openxmlformats.org/officeDocument/2006/relationships/oleObject" Target="../embeddings/oleObject171.bin"/><Relationship Id="rId21" Type="http://schemas.openxmlformats.org/officeDocument/2006/relationships/oleObject" Target="../embeddings/oleObject180.bin"/><Relationship Id="rId34" Type="http://schemas.openxmlformats.org/officeDocument/2006/relationships/oleObject" Target="../embeddings/oleObject190.bin"/><Relationship Id="rId7" Type="http://schemas.openxmlformats.org/officeDocument/2006/relationships/oleObject" Target="../embeddings/oleObject173.bin"/><Relationship Id="rId12" Type="http://schemas.openxmlformats.org/officeDocument/2006/relationships/image" Target="../media/image155.wmf"/><Relationship Id="rId17" Type="http://schemas.openxmlformats.org/officeDocument/2006/relationships/oleObject" Target="../embeddings/oleObject178.bin"/><Relationship Id="rId25" Type="http://schemas.openxmlformats.org/officeDocument/2006/relationships/image" Target="../media/image160.emf"/><Relationship Id="rId33" Type="http://schemas.openxmlformats.org/officeDocument/2006/relationships/image" Target="../media/image162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7.wmf"/><Relationship Id="rId20" Type="http://schemas.openxmlformats.org/officeDocument/2006/relationships/image" Target="../media/image159.emf"/><Relationship Id="rId29" Type="http://schemas.openxmlformats.org/officeDocument/2006/relationships/oleObject" Target="../embeddings/oleObject187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53.wmf"/><Relationship Id="rId11" Type="http://schemas.openxmlformats.org/officeDocument/2006/relationships/oleObject" Target="../embeddings/oleObject175.bin"/><Relationship Id="rId24" Type="http://schemas.openxmlformats.org/officeDocument/2006/relationships/oleObject" Target="../embeddings/oleObject183.bin"/><Relationship Id="rId32" Type="http://schemas.openxmlformats.org/officeDocument/2006/relationships/oleObject" Target="../embeddings/oleObject189.bin"/><Relationship Id="rId5" Type="http://schemas.openxmlformats.org/officeDocument/2006/relationships/oleObject" Target="../embeddings/oleObject172.bin"/><Relationship Id="rId15" Type="http://schemas.openxmlformats.org/officeDocument/2006/relationships/oleObject" Target="../embeddings/oleObject177.bin"/><Relationship Id="rId23" Type="http://schemas.openxmlformats.org/officeDocument/2006/relationships/oleObject" Target="../embeddings/oleObject182.bin"/><Relationship Id="rId28" Type="http://schemas.openxmlformats.org/officeDocument/2006/relationships/oleObject" Target="../embeddings/oleObject186.bin"/><Relationship Id="rId10" Type="http://schemas.openxmlformats.org/officeDocument/2006/relationships/image" Target="../media/image154.emf"/><Relationship Id="rId19" Type="http://schemas.openxmlformats.org/officeDocument/2006/relationships/oleObject" Target="../embeddings/oleObject179.bin"/><Relationship Id="rId31" Type="http://schemas.openxmlformats.org/officeDocument/2006/relationships/image" Target="../media/image161.emf"/><Relationship Id="rId4" Type="http://schemas.openxmlformats.org/officeDocument/2006/relationships/image" Target="../media/image152.wmf"/><Relationship Id="rId9" Type="http://schemas.openxmlformats.org/officeDocument/2006/relationships/oleObject" Target="../embeddings/oleObject174.bin"/><Relationship Id="rId14" Type="http://schemas.openxmlformats.org/officeDocument/2006/relationships/image" Target="../media/image156.wmf"/><Relationship Id="rId22" Type="http://schemas.openxmlformats.org/officeDocument/2006/relationships/oleObject" Target="../embeddings/oleObject181.bin"/><Relationship Id="rId27" Type="http://schemas.openxmlformats.org/officeDocument/2006/relationships/oleObject" Target="../embeddings/oleObject185.bin"/><Relationship Id="rId30" Type="http://schemas.openxmlformats.org/officeDocument/2006/relationships/oleObject" Target="../embeddings/oleObject188.bin"/><Relationship Id="rId35" Type="http://schemas.openxmlformats.org/officeDocument/2006/relationships/image" Target="../media/image163.emf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96.bin"/><Relationship Id="rId18" Type="http://schemas.openxmlformats.org/officeDocument/2006/relationships/image" Target="../media/image171.emf"/><Relationship Id="rId26" Type="http://schemas.openxmlformats.org/officeDocument/2006/relationships/image" Target="../media/image175.emf"/><Relationship Id="rId39" Type="http://schemas.openxmlformats.org/officeDocument/2006/relationships/oleObject" Target="../embeddings/oleObject209.bin"/><Relationship Id="rId21" Type="http://schemas.openxmlformats.org/officeDocument/2006/relationships/oleObject" Target="../embeddings/oleObject200.bin"/><Relationship Id="rId34" Type="http://schemas.openxmlformats.org/officeDocument/2006/relationships/image" Target="../media/image179.emf"/><Relationship Id="rId42" Type="http://schemas.openxmlformats.org/officeDocument/2006/relationships/image" Target="../media/image183.emf"/><Relationship Id="rId47" Type="http://schemas.openxmlformats.org/officeDocument/2006/relationships/oleObject" Target="../embeddings/oleObject213.bin"/><Relationship Id="rId50" Type="http://schemas.openxmlformats.org/officeDocument/2006/relationships/image" Target="../media/image187.emf"/><Relationship Id="rId55" Type="http://schemas.openxmlformats.org/officeDocument/2006/relationships/oleObject" Target="../embeddings/oleObject217.bin"/><Relationship Id="rId63" Type="http://schemas.openxmlformats.org/officeDocument/2006/relationships/oleObject" Target="../embeddings/oleObject221.bin"/><Relationship Id="rId68" Type="http://schemas.openxmlformats.org/officeDocument/2006/relationships/image" Target="../media/image196.emf"/><Relationship Id="rId7" Type="http://schemas.openxmlformats.org/officeDocument/2006/relationships/oleObject" Target="../embeddings/oleObject193.bin"/><Relationship Id="rId71" Type="http://schemas.openxmlformats.org/officeDocument/2006/relationships/oleObject" Target="../embeddings/oleObject22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70.emf"/><Relationship Id="rId29" Type="http://schemas.openxmlformats.org/officeDocument/2006/relationships/oleObject" Target="../embeddings/oleObject204.bin"/><Relationship Id="rId11" Type="http://schemas.openxmlformats.org/officeDocument/2006/relationships/oleObject" Target="../embeddings/oleObject195.bin"/><Relationship Id="rId24" Type="http://schemas.openxmlformats.org/officeDocument/2006/relationships/image" Target="../media/image174.emf"/><Relationship Id="rId32" Type="http://schemas.openxmlformats.org/officeDocument/2006/relationships/image" Target="../media/image178.emf"/><Relationship Id="rId37" Type="http://schemas.openxmlformats.org/officeDocument/2006/relationships/oleObject" Target="../embeddings/oleObject208.bin"/><Relationship Id="rId40" Type="http://schemas.openxmlformats.org/officeDocument/2006/relationships/image" Target="../media/image182.emf"/><Relationship Id="rId45" Type="http://schemas.openxmlformats.org/officeDocument/2006/relationships/oleObject" Target="../embeddings/oleObject212.bin"/><Relationship Id="rId53" Type="http://schemas.openxmlformats.org/officeDocument/2006/relationships/oleObject" Target="../embeddings/oleObject216.bin"/><Relationship Id="rId58" Type="http://schemas.openxmlformats.org/officeDocument/2006/relationships/image" Target="../media/image191.emf"/><Relationship Id="rId66" Type="http://schemas.openxmlformats.org/officeDocument/2006/relationships/image" Target="../media/image195.emf"/><Relationship Id="rId74" Type="http://schemas.openxmlformats.org/officeDocument/2006/relationships/image" Target="../media/image199.emf"/><Relationship Id="rId5" Type="http://schemas.openxmlformats.org/officeDocument/2006/relationships/oleObject" Target="../embeddings/oleObject192.bin"/><Relationship Id="rId15" Type="http://schemas.openxmlformats.org/officeDocument/2006/relationships/oleObject" Target="../embeddings/oleObject197.bin"/><Relationship Id="rId23" Type="http://schemas.openxmlformats.org/officeDocument/2006/relationships/oleObject" Target="../embeddings/oleObject201.bin"/><Relationship Id="rId28" Type="http://schemas.openxmlformats.org/officeDocument/2006/relationships/image" Target="../media/image176.emf"/><Relationship Id="rId36" Type="http://schemas.openxmlformats.org/officeDocument/2006/relationships/image" Target="../media/image180.emf"/><Relationship Id="rId49" Type="http://schemas.openxmlformats.org/officeDocument/2006/relationships/oleObject" Target="../embeddings/oleObject214.bin"/><Relationship Id="rId57" Type="http://schemas.openxmlformats.org/officeDocument/2006/relationships/oleObject" Target="../embeddings/oleObject218.bin"/><Relationship Id="rId61" Type="http://schemas.openxmlformats.org/officeDocument/2006/relationships/oleObject" Target="../embeddings/oleObject220.bin"/><Relationship Id="rId10" Type="http://schemas.openxmlformats.org/officeDocument/2006/relationships/image" Target="../media/image167.emf"/><Relationship Id="rId19" Type="http://schemas.openxmlformats.org/officeDocument/2006/relationships/oleObject" Target="../embeddings/oleObject199.bin"/><Relationship Id="rId31" Type="http://schemas.openxmlformats.org/officeDocument/2006/relationships/oleObject" Target="../embeddings/oleObject205.bin"/><Relationship Id="rId44" Type="http://schemas.openxmlformats.org/officeDocument/2006/relationships/image" Target="../media/image184.emf"/><Relationship Id="rId52" Type="http://schemas.openxmlformats.org/officeDocument/2006/relationships/image" Target="../media/image188.emf"/><Relationship Id="rId60" Type="http://schemas.openxmlformats.org/officeDocument/2006/relationships/image" Target="../media/image192.emf"/><Relationship Id="rId65" Type="http://schemas.openxmlformats.org/officeDocument/2006/relationships/oleObject" Target="../embeddings/oleObject222.bin"/><Relationship Id="rId73" Type="http://schemas.openxmlformats.org/officeDocument/2006/relationships/oleObject" Target="../embeddings/oleObject226.bin"/><Relationship Id="rId4" Type="http://schemas.openxmlformats.org/officeDocument/2006/relationships/image" Target="../media/image164.emf"/><Relationship Id="rId9" Type="http://schemas.openxmlformats.org/officeDocument/2006/relationships/oleObject" Target="../embeddings/oleObject194.bin"/><Relationship Id="rId14" Type="http://schemas.openxmlformats.org/officeDocument/2006/relationships/image" Target="../media/image169.emf"/><Relationship Id="rId22" Type="http://schemas.openxmlformats.org/officeDocument/2006/relationships/image" Target="../media/image173.emf"/><Relationship Id="rId27" Type="http://schemas.openxmlformats.org/officeDocument/2006/relationships/oleObject" Target="../embeddings/oleObject203.bin"/><Relationship Id="rId30" Type="http://schemas.openxmlformats.org/officeDocument/2006/relationships/image" Target="../media/image177.emf"/><Relationship Id="rId35" Type="http://schemas.openxmlformats.org/officeDocument/2006/relationships/oleObject" Target="../embeddings/oleObject207.bin"/><Relationship Id="rId43" Type="http://schemas.openxmlformats.org/officeDocument/2006/relationships/oleObject" Target="../embeddings/oleObject211.bin"/><Relationship Id="rId48" Type="http://schemas.openxmlformats.org/officeDocument/2006/relationships/image" Target="../media/image186.emf"/><Relationship Id="rId56" Type="http://schemas.openxmlformats.org/officeDocument/2006/relationships/image" Target="../media/image190.emf"/><Relationship Id="rId64" Type="http://schemas.openxmlformats.org/officeDocument/2006/relationships/image" Target="../media/image194.emf"/><Relationship Id="rId69" Type="http://schemas.openxmlformats.org/officeDocument/2006/relationships/oleObject" Target="../embeddings/oleObject224.bin"/><Relationship Id="rId8" Type="http://schemas.openxmlformats.org/officeDocument/2006/relationships/image" Target="../media/image166.wmf"/><Relationship Id="rId51" Type="http://schemas.openxmlformats.org/officeDocument/2006/relationships/oleObject" Target="../embeddings/oleObject215.bin"/><Relationship Id="rId72" Type="http://schemas.openxmlformats.org/officeDocument/2006/relationships/image" Target="../media/image198.emf"/><Relationship Id="rId3" Type="http://schemas.openxmlformats.org/officeDocument/2006/relationships/oleObject" Target="../embeddings/oleObject191.bin"/><Relationship Id="rId12" Type="http://schemas.openxmlformats.org/officeDocument/2006/relationships/image" Target="../media/image168.emf"/><Relationship Id="rId17" Type="http://schemas.openxmlformats.org/officeDocument/2006/relationships/oleObject" Target="../embeddings/oleObject198.bin"/><Relationship Id="rId25" Type="http://schemas.openxmlformats.org/officeDocument/2006/relationships/oleObject" Target="../embeddings/oleObject202.bin"/><Relationship Id="rId33" Type="http://schemas.openxmlformats.org/officeDocument/2006/relationships/oleObject" Target="../embeddings/oleObject206.bin"/><Relationship Id="rId38" Type="http://schemas.openxmlformats.org/officeDocument/2006/relationships/image" Target="../media/image181.emf"/><Relationship Id="rId46" Type="http://schemas.openxmlformats.org/officeDocument/2006/relationships/image" Target="../media/image185.emf"/><Relationship Id="rId59" Type="http://schemas.openxmlformats.org/officeDocument/2006/relationships/oleObject" Target="../embeddings/oleObject219.bin"/><Relationship Id="rId67" Type="http://schemas.openxmlformats.org/officeDocument/2006/relationships/oleObject" Target="../embeddings/oleObject223.bin"/><Relationship Id="rId20" Type="http://schemas.openxmlformats.org/officeDocument/2006/relationships/image" Target="../media/image172.emf"/><Relationship Id="rId41" Type="http://schemas.openxmlformats.org/officeDocument/2006/relationships/oleObject" Target="../embeddings/oleObject210.bin"/><Relationship Id="rId54" Type="http://schemas.openxmlformats.org/officeDocument/2006/relationships/image" Target="../media/image189.emf"/><Relationship Id="rId62" Type="http://schemas.openxmlformats.org/officeDocument/2006/relationships/image" Target="../media/image193.emf"/><Relationship Id="rId70" Type="http://schemas.openxmlformats.org/officeDocument/2006/relationships/image" Target="../media/image197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6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emf"/><Relationship Id="rId13" Type="http://schemas.openxmlformats.org/officeDocument/2006/relationships/oleObject" Target="../embeddings/oleObject232.bin"/><Relationship Id="rId18" Type="http://schemas.openxmlformats.org/officeDocument/2006/relationships/image" Target="../media/image207.emf"/><Relationship Id="rId26" Type="http://schemas.openxmlformats.org/officeDocument/2006/relationships/image" Target="../media/image211.emf"/><Relationship Id="rId39" Type="http://schemas.openxmlformats.org/officeDocument/2006/relationships/oleObject" Target="../embeddings/oleObject245.bin"/><Relationship Id="rId3" Type="http://schemas.openxmlformats.org/officeDocument/2006/relationships/oleObject" Target="../embeddings/oleObject227.bin"/><Relationship Id="rId21" Type="http://schemas.openxmlformats.org/officeDocument/2006/relationships/oleObject" Target="../embeddings/oleObject236.bin"/><Relationship Id="rId34" Type="http://schemas.openxmlformats.org/officeDocument/2006/relationships/image" Target="../media/image215.emf"/><Relationship Id="rId7" Type="http://schemas.openxmlformats.org/officeDocument/2006/relationships/oleObject" Target="../embeddings/oleObject229.bin"/><Relationship Id="rId12" Type="http://schemas.openxmlformats.org/officeDocument/2006/relationships/image" Target="../media/image204.emf"/><Relationship Id="rId17" Type="http://schemas.openxmlformats.org/officeDocument/2006/relationships/oleObject" Target="../embeddings/oleObject234.bin"/><Relationship Id="rId25" Type="http://schemas.openxmlformats.org/officeDocument/2006/relationships/oleObject" Target="../embeddings/oleObject238.bin"/><Relationship Id="rId33" Type="http://schemas.openxmlformats.org/officeDocument/2006/relationships/oleObject" Target="../embeddings/oleObject242.bin"/><Relationship Id="rId38" Type="http://schemas.openxmlformats.org/officeDocument/2006/relationships/image" Target="../media/image217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06.emf"/><Relationship Id="rId20" Type="http://schemas.openxmlformats.org/officeDocument/2006/relationships/image" Target="../media/image208.emf"/><Relationship Id="rId29" Type="http://schemas.openxmlformats.org/officeDocument/2006/relationships/oleObject" Target="../embeddings/oleObject240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01.emf"/><Relationship Id="rId11" Type="http://schemas.openxmlformats.org/officeDocument/2006/relationships/oleObject" Target="../embeddings/oleObject231.bin"/><Relationship Id="rId24" Type="http://schemas.openxmlformats.org/officeDocument/2006/relationships/image" Target="../media/image210.emf"/><Relationship Id="rId32" Type="http://schemas.openxmlformats.org/officeDocument/2006/relationships/image" Target="../media/image214.emf"/><Relationship Id="rId37" Type="http://schemas.openxmlformats.org/officeDocument/2006/relationships/oleObject" Target="../embeddings/oleObject244.bin"/><Relationship Id="rId40" Type="http://schemas.openxmlformats.org/officeDocument/2006/relationships/image" Target="../media/image218.emf"/><Relationship Id="rId5" Type="http://schemas.openxmlformats.org/officeDocument/2006/relationships/oleObject" Target="../embeddings/oleObject228.bin"/><Relationship Id="rId15" Type="http://schemas.openxmlformats.org/officeDocument/2006/relationships/oleObject" Target="../embeddings/oleObject233.bin"/><Relationship Id="rId23" Type="http://schemas.openxmlformats.org/officeDocument/2006/relationships/oleObject" Target="../embeddings/oleObject237.bin"/><Relationship Id="rId28" Type="http://schemas.openxmlformats.org/officeDocument/2006/relationships/image" Target="../media/image212.emf"/><Relationship Id="rId36" Type="http://schemas.openxmlformats.org/officeDocument/2006/relationships/image" Target="../media/image216.emf"/><Relationship Id="rId10" Type="http://schemas.openxmlformats.org/officeDocument/2006/relationships/image" Target="../media/image203.emf"/><Relationship Id="rId19" Type="http://schemas.openxmlformats.org/officeDocument/2006/relationships/oleObject" Target="../embeddings/oleObject235.bin"/><Relationship Id="rId31" Type="http://schemas.openxmlformats.org/officeDocument/2006/relationships/oleObject" Target="../embeddings/oleObject241.bin"/><Relationship Id="rId4" Type="http://schemas.openxmlformats.org/officeDocument/2006/relationships/image" Target="../media/image200.emf"/><Relationship Id="rId9" Type="http://schemas.openxmlformats.org/officeDocument/2006/relationships/oleObject" Target="../embeddings/oleObject230.bin"/><Relationship Id="rId14" Type="http://schemas.openxmlformats.org/officeDocument/2006/relationships/image" Target="../media/image205.emf"/><Relationship Id="rId22" Type="http://schemas.openxmlformats.org/officeDocument/2006/relationships/image" Target="../media/image209.emf"/><Relationship Id="rId27" Type="http://schemas.openxmlformats.org/officeDocument/2006/relationships/oleObject" Target="../embeddings/oleObject239.bin"/><Relationship Id="rId30" Type="http://schemas.openxmlformats.org/officeDocument/2006/relationships/image" Target="../media/image213.wmf"/><Relationship Id="rId35" Type="http://schemas.openxmlformats.org/officeDocument/2006/relationships/oleObject" Target="../embeddings/oleObject243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emf"/><Relationship Id="rId13" Type="http://schemas.openxmlformats.org/officeDocument/2006/relationships/oleObject" Target="../embeddings/oleObject251.bin"/><Relationship Id="rId18" Type="http://schemas.openxmlformats.org/officeDocument/2006/relationships/image" Target="../media/image226.emf"/><Relationship Id="rId26" Type="http://schemas.openxmlformats.org/officeDocument/2006/relationships/image" Target="../media/image230.emf"/><Relationship Id="rId3" Type="http://schemas.openxmlformats.org/officeDocument/2006/relationships/oleObject" Target="../embeddings/oleObject246.bin"/><Relationship Id="rId21" Type="http://schemas.openxmlformats.org/officeDocument/2006/relationships/oleObject" Target="../embeddings/oleObject255.bin"/><Relationship Id="rId34" Type="http://schemas.openxmlformats.org/officeDocument/2006/relationships/image" Target="../media/image234.emf"/><Relationship Id="rId7" Type="http://schemas.openxmlformats.org/officeDocument/2006/relationships/oleObject" Target="../embeddings/oleObject248.bin"/><Relationship Id="rId12" Type="http://schemas.openxmlformats.org/officeDocument/2006/relationships/image" Target="../media/image223.emf"/><Relationship Id="rId17" Type="http://schemas.openxmlformats.org/officeDocument/2006/relationships/oleObject" Target="../embeddings/oleObject253.bin"/><Relationship Id="rId25" Type="http://schemas.openxmlformats.org/officeDocument/2006/relationships/oleObject" Target="../embeddings/oleObject257.bin"/><Relationship Id="rId33" Type="http://schemas.openxmlformats.org/officeDocument/2006/relationships/oleObject" Target="../embeddings/oleObject26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25.emf"/><Relationship Id="rId20" Type="http://schemas.openxmlformats.org/officeDocument/2006/relationships/image" Target="../media/image227.emf"/><Relationship Id="rId29" Type="http://schemas.openxmlformats.org/officeDocument/2006/relationships/oleObject" Target="../embeddings/oleObject259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20.emf"/><Relationship Id="rId11" Type="http://schemas.openxmlformats.org/officeDocument/2006/relationships/oleObject" Target="../embeddings/oleObject250.bin"/><Relationship Id="rId24" Type="http://schemas.openxmlformats.org/officeDocument/2006/relationships/image" Target="../media/image229.emf"/><Relationship Id="rId32" Type="http://schemas.openxmlformats.org/officeDocument/2006/relationships/image" Target="../media/image233.emf"/><Relationship Id="rId5" Type="http://schemas.openxmlformats.org/officeDocument/2006/relationships/oleObject" Target="../embeddings/oleObject247.bin"/><Relationship Id="rId15" Type="http://schemas.openxmlformats.org/officeDocument/2006/relationships/oleObject" Target="../embeddings/oleObject252.bin"/><Relationship Id="rId23" Type="http://schemas.openxmlformats.org/officeDocument/2006/relationships/oleObject" Target="../embeddings/oleObject256.bin"/><Relationship Id="rId28" Type="http://schemas.openxmlformats.org/officeDocument/2006/relationships/image" Target="../media/image231.emf"/><Relationship Id="rId10" Type="http://schemas.openxmlformats.org/officeDocument/2006/relationships/image" Target="../media/image222.emf"/><Relationship Id="rId19" Type="http://schemas.openxmlformats.org/officeDocument/2006/relationships/oleObject" Target="../embeddings/oleObject254.bin"/><Relationship Id="rId31" Type="http://schemas.openxmlformats.org/officeDocument/2006/relationships/oleObject" Target="../embeddings/oleObject260.bin"/><Relationship Id="rId4" Type="http://schemas.openxmlformats.org/officeDocument/2006/relationships/image" Target="../media/image219.emf"/><Relationship Id="rId9" Type="http://schemas.openxmlformats.org/officeDocument/2006/relationships/oleObject" Target="../embeddings/oleObject249.bin"/><Relationship Id="rId14" Type="http://schemas.openxmlformats.org/officeDocument/2006/relationships/image" Target="../media/image224.emf"/><Relationship Id="rId22" Type="http://schemas.openxmlformats.org/officeDocument/2006/relationships/image" Target="../media/image228.emf"/><Relationship Id="rId27" Type="http://schemas.openxmlformats.org/officeDocument/2006/relationships/oleObject" Target="../embeddings/oleObject258.bin"/><Relationship Id="rId30" Type="http://schemas.openxmlformats.org/officeDocument/2006/relationships/image" Target="../media/image232.emf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67.bin"/><Relationship Id="rId18" Type="http://schemas.openxmlformats.org/officeDocument/2006/relationships/image" Target="../media/image242.emf"/><Relationship Id="rId26" Type="http://schemas.openxmlformats.org/officeDocument/2006/relationships/image" Target="../media/image246.emf"/><Relationship Id="rId39" Type="http://schemas.openxmlformats.org/officeDocument/2006/relationships/oleObject" Target="../embeddings/oleObject280.bin"/><Relationship Id="rId21" Type="http://schemas.openxmlformats.org/officeDocument/2006/relationships/oleObject" Target="../embeddings/oleObject271.bin"/><Relationship Id="rId34" Type="http://schemas.openxmlformats.org/officeDocument/2006/relationships/image" Target="../media/image250.emf"/><Relationship Id="rId42" Type="http://schemas.openxmlformats.org/officeDocument/2006/relationships/image" Target="../media/image254.emf"/><Relationship Id="rId47" Type="http://schemas.openxmlformats.org/officeDocument/2006/relationships/oleObject" Target="../embeddings/oleObject284.bin"/><Relationship Id="rId50" Type="http://schemas.openxmlformats.org/officeDocument/2006/relationships/image" Target="../media/image258.emf"/><Relationship Id="rId55" Type="http://schemas.openxmlformats.org/officeDocument/2006/relationships/oleObject" Target="../embeddings/oleObject288.bin"/><Relationship Id="rId63" Type="http://schemas.openxmlformats.org/officeDocument/2006/relationships/oleObject" Target="../embeddings/oleObject292.bin"/><Relationship Id="rId68" Type="http://schemas.openxmlformats.org/officeDocument/2006/relationships/image" Target="../media/image267.emf"/><Relationship Id="rId7" Type="http://schemas.openxmlformats.org/officeDocument/2006/relationships/oleObject" Target="../embeddings/oleObject26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41.emf"/><Relationship Id="rId29" Type="http://schemas.openxmlformats.org/officeDocument/2006/relationships/oleObject" Target="../embeddings/oleObject275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36.emf"/><Relationship Id="rId11" Type="http://schemas.openxmlformats.org/officeDocument/2006/relationships/oleObject" Target="../embeddings/oleObject266.bin"/><Relationship Id="rId24" Type="http://schemas.openxmlformats.org/officeDocument/2006/relationships/image" Target="../media/image245.emf"/><Relationship Id="rId32" Type="http://schemas.openxmlformats.org/officeDocument/2006/relationships/image" Target="../media/image249.emf"/><Relationship Id="rId37" Type="http://schemas.openxmlformats.org/officeDocument/2006/relationships/oleObject" Target="../embeddings/oleObject279.bin"/><Relationship Id="rId40" Type="http://schemas.openxmlformats.org/officeDocument/2006/relationships/image" Target="../media/image253.emf"/><Relationship Id="rId45" Type="http://schemas.openxmlformats.org/officeDocument/2006/relationships/oleObject" Target="../embeddings/oleObject283.bin"/><Relationship Id="rId53" Type="http://schemas.openxmlformats.org/officeDocument/2006/relationships/oleObject" Target="../embeddings/oleObject287.bin"/><Relationship Id="rId58" Type="http://schemas.openxmlformats.org/officeDocument/2006/relationships/image" Target="../media/image262.png"/><Relationship Id="rId66" Type="http://schemas.openxmlformats.org/officeDocument/2006/relationships/image" Target="../media/image266.emf"/><Relationship Id="rId5" Type="http://schemas.openxmlformats.org/officeDocument/2006/relationships/oleObject" Target="../embeddings/oleObject263.bin"/><Relationship Id="rId15" Type="http://schemas.openxmlformats.org/officeDocument/2006/relationships/oleObject" Target="../embeddings/oleObject268.bin"/><Relationship Id="rId23" Type="http://schemas.openxmlformats.org/officeDocument/2006/relationships/oleObject" Target="../embeddings/oleObject272.bin"/><Relationship Id="rId28" Type="http://schemas.openxmlformats.org/officeDocument/2006/relationships/image" Target="../media/image247.emf"/><Relationship Id="rId36" Type="http://schemas.openxmlformats.org/officeDocument/2006/relationships/image" Target="../media/image251.emf"/><Relationship Id="rId49" Type="http://schemas.openxmlformats.org/officeDocument/2006/relationships/oleObject" Target="../embeddings/oleObject285.bin"/><Relationship Id="rId57" Type="http://schemas.openxmlformats.org/officeDocument/2006/relationships/oleObject" Target="../embeddings/oleObject289.bin"/><Relationship Id="rId61" Type="http://schemas.openxmlformats.org/officeDocument/2006/relationships/oleObject" Target="../embeddings/oleObject291.bin"/><Relationship Id="rId10" Type="http://schemas.openxmlformats.org/officeDocument/2006/relationships/image" Target="../media/image238.emf"/><Relationship Id="rId19" Type="http://schemas.openxmlformats.org/officeDocument/2006/relationships/oleObject" Target="../embeddings/oleObject270.bin"/><Relationship Id="rId31" Type="http://schemas.openxmlformats.org/officeDocument/2006/relationships/oleObject" Target="../embeddings/oleObject276.bin"/><Relationship Id="rId44" Type="http://schemas.openxmlformats.org/officeDocument/2006/relationships/image" Target="../media/image255.emf"/><Relationship Id="rId52" Type="http://schemas.openxmlformats.org/officeDocument/2006/relationships/image" Target="../media/image259.emf"/><Relationship Id="rId60" Type="http://schemas.openxmlformats.org/officeDocument/2006/relationships/image" Target="../media/image263.emf"/><Relationship Id="rId65" Type="http://schemas.openxmlformats.org/officeDocument/2006/relationships/oleObject" Target="../embeddings/oleObject293.bin"/><Relationship Id="rId4" Type="http://schemas.openxmlformats.org/officeDocument/2006/relationships/image" Target="../media/image235.emf"/><Relationship Id="rId9" Type="http://schemas.openxmlformats.org/officeDocument/2006/relationships/oleObject" Target="../embeddings/oleObject265.bin"/><Relationship Id="rId14" Type="http://schemas.openxmlformats.org/officeDocument/2006/relationships/image" Target="../media/image240.emf"/><Relationship Id="rId22" Type="http://schemas.openxmlformats.org/officeDocument/2006/relationships/image" Target="../media/image244.emf"/><Relationship Id="rId27" Type="http://schemas.openxmlformats.org/officeDocument/2006/relationships/oleObject" Target="../embeddings/oleObject274.bin"/><Relationship Id="rId30" Type="http://schemas.openxmlformats.org/officeDocument/2006/relationships/image" Target="../media/image248.emf"/><Relationship Id="rId35" Type="http://schemas.openxmlformats.org/officeDocument/2006/relationships/oleObject" Target="../embeddings/oleObject278.bin"/><Relationship Id="rId43" Type="http://schemas.openxmlformats.org/officeDocument/2006/relationships/oleObject" Target="../embeddings/oleObject282.bin"/><Relationship Id="rId48" Type="http://schemas.openxmlformats.org/officeDocument/2006/relationships/image" Target="../media/image257.emf"/><Relationship Id="rId56" Type="http://schemas.openxmlformats.org/officeDocument/2006/relationships/image" Target="../media/image261.emf"/><Relationship Id="rId64" Type="http://schemas.openxmlformats.org/officeDocument/2006/relationships/image" Target="../media/image265.emf"/><Relationship Id="rId69" Type="http://schemas.openxmlformats.org/officeDocument/2006/relationships/oleObject" Target="../embeddings/oleObject295.bin"/><Relationship Id="rId8" Type="http://schemas.openxmlformats.org/officeDocument/2006/relationships/image" Target="../media/image237.emf"/><Relationship Id="rId51" Type="http://schemas.openxmlformats.org/officeDocument/2006/relationships/oleObject" Target="../embeddings/oleObject286.bin"/><Relationship Id="rId3" Type="http://schemas.openxmlformats.org/officeDocument/2006/relationships/oleObject" Target="../embeddings/oleObject262.bin"/><Relationship Id="rId12" Type="http://schemas.openxmlformats.org/officeDocument/2006/relationships/image" Target="../media/image239.emf"/><Relationship Id="rId17" Type="http://schemas.openxmlformats.org/officeDocument/2006/relationships/oleObject" Target="../embeddings/oleObject269.bin"/><Relationship Id="rId25" Type="http://schemas.openxmlformats.org/officeDocument/2006/relationships/oleObject" Target="../embeddings/oleObject273.bin"/><Relationship Id="rId33" Type="http://schemas.openxmlformats.org/officeDocument/2006/relationships/oleObject" Target="../embeddings/oleObject277.bin"/><Relationship Id="rId38" Type="http://schemas.openxmlformats.org/officeDocument/2006/relationships/image" Target="../media/image252.emf"/><Relationship Id="rId46" Type="http://schemas.openxmlformats.org/officeDocument/2006/relationships/image" Target="../media/image256.emf"/><Relationship Id="rId59" Type="http://schemas.openxmlformats.org/officeDocument/2006/relationships/oleObject" Target="../embeddings/oleObject290.bin"/><Relationship Id="rId67" Type="http://schemas.openxmlformats.org/officeDocument/2006/relationships/oleObject" Target="../embeddings/oleObject294.bin"/><Relationship Id="rId20" Type="http://schemas.openxmlformats.org/officeDocument/2006/relationships/image" Target="../media/image243.emf"/><Relationship Id="rId41" Type="http://schemas.openxmlformats.org/officeDocument/2006/relationships/oleObject" Target="../embeddings/oleObject281.bin"/><Relationship Id="rId54" Type="http://schemas.openxmlformats.org/officeDocument/2006/relationships/image" Target="../media/image260.wmf"/><Relationship Id="rId62" Type="http://schemas.openxmlformats.org/officeDocument/2006/relationships/image" Target="../media/image264.emf"/><Relationship Id="rId70" Type="http://schemas.openxmlformats.org/officeDocument/2006/relationships/image" Target="../media/image268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emf"/><Relationship Id="rId13" Type="http://schemas.openxmlformats.org/officeDocument/2006/relationships/oleObject" Target="../embeddings/oleObject301.bin"/><Relationship Id="rId18" Type="http://schemas.openxmlformats.org/officeDocument/2006/relationships/image" Target="../media/image276.emf"/><Relationship Id="rId3" Type="http://schemas.openxmlformats.org/officeDocument/2006/relationships/oleObject" Target="../embeddings/oleObject296.bin"/><Relationship Id="rId21" Type="http://schemas.openxmlformats.org/officeDocument/2006/relationships/oleObject" Target="../embeddings/oleObject305.bin"/><Relationship Id="rId7" Type="http://schemas.openxmlformats.org/officeDocument/2006/relationships/oleObject" Target="../embeddings/oleObject298.bin"/><Relationship Id="rId12" Type="http://schemas.openxmlformats.org/officeDocument/2006/relationships/image" Target="../media/image273.emf"/><Relationship Id="rId17" Type="http://schemas.openxmlformats.org/officeDocument/2006/relationships/oleObject" Target="../embeddings/oleObject30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75.emf"/><Relationship Id="rId20" Type="http://schemas.openxmlformats.org/officeDocument/2006/relationships/image" Target="../media/image277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70.emf"/><Relationship Id="rId11" Type="http://schemas.openxmlformats.org/officeDocument/2006/relationships/oleObject" Target="../embeddings/oleObject300.bin"/><Relationship Id="rId5" Type="http://schemas.openxmlformats.org/officeDocument/2006/relationships/oleObject" Target="../embeddings/oleObject297.bin"/><Relationship Id="rId15" Type="http://schemas.openxmlformats.org/officeDocument/2006/relationships/oleObject" Target="../embeddings/oleObject302.bin"/><Relationship Id="rId10" Type="http://schemas.openxmlformats.org/officeDocument/2006/relationships/image" Target="../media/image272.emf"/><Relationship Id="rId19" Type="http://schemas.openxmlformats.org/officeDocument/2006/relationships/oleObject" Target="../embeddings/oleObject304.bin"/><Relationship Id="rId4" Type="http://schemas.openxmlformats.org/officeDocument/2006/relationships/image" Target="../media/image269.emf"/><Relationship Id="rId9" Type="http://schemas.openxmlformats.org/officeDocument/2006/relationships/oleObject" Target="../embeddings/oleObject299.bin"/><Relationship Id="rId14" Type="http://schemas.openxmlformats.org/officeDocument/2006/relationships/image" Target="../media/image274.emf"/><Relationship Id="rId22" Type="http://schemas.openxmlformats.org/officeDocument/2006/relationships/image" Target="../media/image278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emf"/><Relationship Id="rId13" Type="http://schemas.openxmlformats.org/officeDocument/2006/relationships/oleObject" Target="../embeddings/oleObject311.bin"/><Relationship Id="rId18" Type="http://schemas.openxmlformats.org/officeDocument/2006/relationships/image" Target="../media/image286.emf"/><Relationship Id="rId3" Type="http://schemas.openxmlformats.org/officeDocument/2006/relationships/oleObject" Target="../embeddings/oleObject306.bin"/><Relationship Id="rId21" Type="http://schemas.openxmlformats.org/officeDocument/2006/relationships/oleObject" Target="../embeddings/oleObject315.bin"/><Relationship Id="rId7" Type="http://schemas.openxmlformats.org/officeDocument/2006/relationships/oleObject" Target="../embeddings/oleObject308.bin"/><Relationship Id="rId12" Type="http://schemas.openxmlformats.org/officeDocument/2006/relationships/image" Target="../media/image283.emf"/><Relationship Id="rId17" Type="http://schemas.openxmlformats.org/officeDocument/2006/relationships/oleObject" Target="../embeddings/oleObject31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85.emf"/><Relationship Id="rId20" Type="http://schemas.openxmlformats.org/officeDocument/2006/relationships/image" Target="../media/image287.e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80.emf"/><Relationship Id="rId11" Type="http://schemas.openxmlformats.org/officeDocument/2006/relationships/oleObject" Target="../embeddings/oleObject310.bin"/><Relationship Id="rId24" Type="http://schemas.openxmlformats.org/officeDocument/2006/relationships/image" Target="../media/image289.emf"/><Relationship Id="rId5" Type="http://schemas.openxmlformats.org/officeDocument/2006/relationships/oleObject" Target="../embeddings/oleObject307.bin"/><Relationship Id="rId15" Type="http://schemas.openxmlformats.org/officeDocument/2006/relationships/oleObject" Target="../embeddings/oleObject312.bin"/><Relationship Id="rId23" Type="http://schemas.openxmlformats.org/officeDocument/2006/relationships/oleObject" Target="../embeddings/oleObject316.bin"/><Relationship Id="rId10" Type="http://schemas.openxmlformats.org/officeDocument/2006/relationships/image" Target="../media/image282.emf"/><Relationship Id="rId19" Type="http://schemas.openxmlformats.org/officeDocument/2006/relationships/oleObject" Target="../embeddings/oleObject314.bin"/><Relationship Id="rId4" Type="http://schemas.openxmlformats.org/officeDocument/2006/relationships/image" Target="../media/image279.emf"/><Relationship Id="rId9" Type="http://schemas.openxmlformats.org/officeDocument/2006/relationships/oleObject" Target="../embeddings/oleObject309.bin"/><Relationship Id="rId14" Type="http://schemas.openxmlformats.org/officeDocument/2006/relationships/image" Target="../media/image284.emf"/><Relationship Id="rId22" Type="http://schemas.openxmlformats.org/officeDocument/2006/relationships/image" Target="../media/image288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2.wmf"/><Relationship Id="rId3" Type="http://schemas.openxmlformats.org/officeDocument/2006/relationships/oleObject" Target="../embeddings/oleObject13.bin"/><Relationship Id="rId21" Type="http://schemas.openxmlformats.org/officeDocument/2006/relationships/oleObject" Target="../embeddings/oleObject22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7.emf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.wmf"/><Relationship Id="rId20" Type="http://schemas.openxmlformats.org/officeDocument/2006/relationships/image" Target="../media/image3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7.bin"/><Relationship Id="rId24" Type="http://schemas.openxmlformats.org/officeDocument/2006/relationships/image" Target="../media/image5.wmf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23" Type="http://schemas.openxmlformats.org/officeDocument/2006/relationships/oleObject" Target="../embeddings/oleObject23.bin"/><Relationship Id="rId10" Type="http://schemas.openxmlformats.org/officeDocument/2006/relationships/image" Target="../media/image16.emf"/><Relationship Id="rId19" Type="http://schemas.openxmlformats.org/officeDocument/2006/relationships/oleObject" Target="../embeddings/oleObject21.bin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8.emf"/><Relationship Id="rId22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9.bin"/><Relationship Id="rId18" Type="http://schemas.openxmlformats.org/officeDocument/2006/relationships/image" Target="../media/image26.emf"/><Relationship Id="rId26" Type="http://schemas.openxmlformats.org/officeDocument/2006/relationships/image" Target="../media/image30.emf"/><Relationship Id="rId3" Type="http://schemas.openxmlformats.org/officeDocument/2006/relationships/oleObject" Target="../embeddings/oleObject24.bin"/><Relationship Id="rId21" Type="http://schemas.openxmlformats.org/officeDocument/2006/relationships/oleObject" Target="../embeddings/oleObject33.bin"/><Relationship Id="rId34" Type="http://schemas.openxmlformats.org/officeDocument/2006/relationships/image" Target="../media/image34.emf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31.bin"/><Relationship Id="rId25" Type="http://schemas.openxmlformats.org/officeDocument/2006/relationships/oleObject" Target="../embeddings/oleObject35.bin"/><Relationship Id="rId33" Type="http://schemas.openxmlformats.org/officeDocument/2006/relationships/oleObject" Target="../embeddings/oleObject39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5.wmf"/><Relationship Id="rId20" Type="http://schemas.openxmlformats.org/officeDocument/2006/relationships/image" Target="../media/image27.emf"/><Relationship Id="rId29" Type="http://schemas.openxmlformats.org/officeDocument/2006/relationships/oleObject" Target="../embeddings/oleObject37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8.bin"/><Relationship Id="rId24" Type="http://schemas.openxmlformats.org/officeDocument/2006/relationships/image" Target="../media/image29.emf"/><Relationship Id="rId32" Type="http://schemas.openxmlformats.org/officeDocument/2006/relationships/image" Target="../media/image33.emf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23" Type="http://schemas.openxmlformats.org/officeDocument/2006/relationships/oleObject" Target="../embeddings/oleObject34.bin"/><Relationship Id="rId28" Type="http://schemas.openxmlformats.org/officeDocument/2006/relationships/image" Target="../media/image31.emf"/><Relationship Id="rId36" Type="http://schemas.openxmlformats.org/officeDocument/2006/relationships/image" Target="../media/image35.emf"/><Relationship Id="rId10" Type="http://schemas.openxmlformats.org/officeDocument/2006/relationships/image" Target="../media/image22.wmf"/><Relationship Id="rId19" Type="http://schemas.openxmlformats.org/officeDocument/2006/relationships/oleObject" Target="../embeddings/oleObject32.bin"/><Relationship Id="rId31" Type="http://schemas.openxmlformats.org/officeDocument/2006/relationships/oleObject" Target="../embeddings/oleObject38.bin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24.wmf"/><Relationship Id="rId22" Type="http://schemas.openxmlformats.org/officeDocument/2006/relationships/image" Target="../media/image28.emf"/><Relationship Id="rId27" Type="http://schemas.openxmlformats.org/officeDocument/2006/relationships/oleObject" Target="../embeddings/oleObject36.bin"/><Relationship Id="rId30" Type="http://schemas.openxmlformats.org/officeDocument/2006/relationships/image" Target="../media/image32.emf"/><Relationship Id="rId35" Type="http://schemas.openxmlformats.org/officeDocument/2006/relationships/oleObject" Target="../embeddings/oleObject40.bin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6.bin"/><Relationship Id="rId18" Type="http://schemas.openxmlformats.org/officeDocument/2006/relationships/image" Target="../media/image43.emf"/><Relationship Id="rId26" Type="http://schemas.openxmlformats.org/officeDocument/2006/relationships/image" Target="../media/image47.emf"/><Relationship Id="rId39" Type="http://schemas.openxmlformats.org/officeDocument/2006/relationships/oleObject" Target="../embeddings/oleObject59.bin"/><Relationship Id="rId21" Type="http://schemas.openxmlformats.org/officeDocument/2006/relationships/oleObject" Target="../embeddings/oleObject50.bin"/><Relationship Id="rId34" Type="http://schemas.openxmlformats.org/officeDocument/2006/relationships/image" Target="../media/image51.emf"/><Relationship Id="rId42" Type="http://schemas.openxmlformats.org/officeDocument/2006/relationships/image" Target="../media/image55.emf"/><Relationship Id="rId47" Type="http://schemas.openxmlformats.org/officeDocument/2006/relationships/oleObject" Target="../embeddings/oleObject63.bin"/><Relationship Id="rId50" Type="http://schemas.openxmlformats.org/officeDocument/2006/relationships/image" Target="../media/image59.emf"/><Relationship Id="rId55" Type="http://schemas.openxmlformats.org/officeDocument/2006/relationships/oleObject" Target="../embeddings/oleObject67.bin"/><Relationship Id="rId63" Type="http://schemas.openxmlformats.org/officeDocument/2006/relationships/oleObject" Target="../embeddings/oleObject7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2.emf"/><Relationship Id="rId20" Type="http://schemas.openxmlformats.org/officeDocument/2006/relationships/image" Target="../media/image44.emf"/><Relationship Id="rId29" Type="http://schemas.openxmlformats.org/officeDocument/2006/relationships/oleObject" Target="../embeddings/oleObject54.bin"/><Relationship Id="rId41" Type="http://schemas.openxmlformats.org/officeDocument/2006/relationships/oleObject" Target="../embeddings/oleObject60.bin"/><Relationship Id="rId54" Type="http://schemas.openxmlformats.org/officeDocument/2006/relationships/image" Target="../media/image61.emf"/><Relationship Id="rId62" Type="http://schemas.openxmlformats.org/officeDocument/2006/relationships/image" Target="../media/image65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7.emf"/><Relationship Id="rId11" Type="http://schemas.openxmlformats.org/officeDocument/2006/relationships/oleObject" Target="../embeddings/oleObject45.bin"/><Relationship Id="rId24" Type="http://schemas.openxmlformats.org/officeDocument/2006/relationships/image" Target="../media/image46.emf"/><Relationship Id="rId32" Type="http://schemas.openxmlformats.org/officeDocument/2006/relationships/image" Target="../media/image50.emf"/><Relationship Id="rId37" Type="http://schemas.openxmlformats.org/officeDocument/2006/relationships/oleObject" Target="../embeddings/oleObject58.bin"/><Relationship Id="rId40" Type="http://schemas.openxmlformats.org/officeDocument/2006/relationships/image" Target="../media/image54.emf"/><Relationship Id="rId45" Type="http://schemas.openxmlformats.org/officeDocument/2006/relationships/oleObject" Target="../embeddings/oleObject62.bin"/><Relationship Id="rId53" Type="http://schemas.openxmlformats.org/officeDocument/2006/relationships/oleObject" Target="../embeddings/oleObject66.bin"/><Relationship Id="rId58" Type="http://schemas.openxmlformats.org/officeDocument/2006/relationships/image" Target="../media/image63.emf"/><Relationship Id="rId66" Type="http://schemas.openxmlformats.org/officeDocument/2006/relationships/image" Target="../media/image67.emf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23" Type="http://schemas.openxmlformats.org/officeDocument/2006/relationships/oleObject" Target="../embeddings/oleObject51.bin"/><Relationship Id="rId28" Type="http://schemas.openxmlformats.org/officeDocument/2006/relationships/image" Target="../media/image48.emf"/><Relationship Id="rId36" Type="http://schemas.openxmlformats.org/officeDocument/2006/relationships/image" Target="../media/image52.emf"/><Relationship Id="rId49" Type="http://schemas.openxmlformats.org/officeDocument/2006/relationships/oleObject" Target="../embeddings/oleObject64.bin"/><Relationship Id="rId57" Type="http://schemas.openxmlformats.org/officeDocument/2006/relationships/oleObject" Target="../embeddings/oleObject68.bin"/><Relationship Id="rId61" Type="http://schemas.openxmlformats.org/officeDocument/2006/relationships/oleObject" Target="../embeddings/oleObject70.bin"/><Relationship Id="rId10" Type="http://schemas.openxmlformats.org/officeDocument/2006/relationships/image" Target="../media/image39.emf"/><Relationship Id="rId19" Type="http://schemas.openxmlformats.org/officeDocument/2006/relationships/oleObject" Target="../embeddings/oleObject49.bin"/><Relationship Id="rId31" Type="http://schemas.openxmlformats.org/officeDocument/2006/relationships/oleObject" Target="../embeddings/oleObject55.bin"/><Relationship Id="rId44" Type="http://schemas.openxmlformats.org/officeDocument/2006/relationships/image" Target="../media/image56.emf"/><Relationship Id="rId52" Type="http://schemas.openxmlformats.org/officeDocument/2006/relationships/image" Target="../media/image60.emf"/><Relationship Id="rId60" Type="http://schemas.openxmlformats.org/officeDocument/2006/relationships/image" Target="../media/image64.emf"/><Relationship Id="rId65" Type="http://schemas.openxmlformats.org/officeDocument/2006/relationships/oleObject" Target="../embeddings/oleObject72.bin"/><Relationship Id="rId4" Type="http://schemas.openxmlformats.org/officeDocument/2006/relationships/image" Target="../media/image36.e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41.emf"/><Relationship Id="rId22" Type="http://schemas.openxmlformats.org/officeDocument/2006/relationships/image" Target="../media/image45.emf"/><Relationship Id="rId27" Type="http://schemas.openxmlformats.org/officeDocument/2006/relationships/oleObject" Target="../embeddings/oleObject53.bin"/><Relationship Id="rId30" Type="http://schemas.openxmlformats.org/officeDocument/2006/relationships/image" Target="../media/image49.emf"/><Relationship Id="rId35" Type="http://schemas.openxmlformats.org/officeDocument/2006/relationships/oleObject" Target="../embeddings/oleObject57.bin"/><Relationship Id="rId43" Type="http://schemas.openxmlformats.org/officeDocument/2006/relationships/oleObject" Target="../embeddings/oleObject61.bin"/><Relationship Id="rId48" Type="http://schemas.openxmlformats.org/officeDocument/2006/relationships/image" Target="../media/image58.emf"/><Relationship Id="rId56" Type="http://schemas.openxmlformats.org/officeDocument/2006/relationships/image" Target="../media/image62.emf"/><Relationship Id="rId64" Type="http://schemas.openxmlformats.org/officeDocument/2006/relationships/image" Target="../media/image66.emf"/><Relationship Id="rId8" Type="http://schemas.openxmlformats.org/officeDocument/2006/relationships/image" Target="../media/image38.emf"/><Relationship Id="rId51" Type="http://schemas.openxmlformats.org/officeDocument/2006/relationships/oleObject" Target="../embeddings/oleObject65.bin"/><Relationship Id="rId3" Type="http://schemas.openxmlformats.org/officeDocument/2006/relationships/oleObject" Target="../embeddings/oleObject41.bin"/><Relationship Id="rId12" Type="http://schemas.openxmlformats.org/officeDocument/2006/relationships/image" Target="../media/image40.emf"/><Relationship Id="rId17" Type="http://schemas.openxmlformats.org/officeDocument/2006/relationships/oleObject" Target="../embeddings/oleObject48.bin"/><Relationship Id="rId25" Type="http://schemas.openxmlformats.org/officeDocument/2006/relationships/oleObject" Target="../embeddings/oleObject52.bin"/><Relationship Id="rId33" Type="http://schemas.openxmlformats.org/officeDocument/2006/relationships/oleObject" Target="../embeddings/oleObject56.bin"/><Relationship Id="rId38" Type="http://schemas.openxmlformats.org/officeDocument/2006/relationships/image" Target="../media/image53.emf"/><Relationship Id="rId46" Type="http://schemas.openxmlformats.org/officeDocument/2006/relationships/image" Target="../media/image57.emf"/><Relationship Id="rId59" Type="http://schemas.openxmlformats.org/officeDocument/2006/relationships/oleObject" Target="../embeddings/oleObject6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13" Type="http://schemas.openxmlformats.org/officeDocument/2006/relationships/oleObject" Target="../embeddings/oleObject78.bin"/><Relationship Id="rId18" Type="http://schemas.openxmlformats.org/officeDocument/2006/relationships/image" Target="../media/image75.emf"/><Relationship Id="rId26" Type="http://schemas.openxmlformats.org/officeDocument/2006/relationships/image" Target="../media/image79.emf"/><Relationship Id="rId3" Type="http://schemas.openxmlformats.org/officeDocument/2006/relationships/oleObject" Target="../embeddings/oleObject73.bin"/><Relationship Id="rId21" Type="http://schemas.openxmlformats.org/officeDocument/2006/relationships/oleObject" Target="../embeddings/oleObject82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72.emf"/><Relationship Id="rId17" Type="http://schemas.openxmlformats.org/officeDocument/2006/relationships/oleObject" Target="../embeddings/oleObject80.bin"/><Relationship Id="rId25" Type="http://schemas.openxmlformats.org/officeDocument/2006/relationships/oleObject" Target="../embeddings/oleObject8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4.emf"/><Relationship Id="rId20" Type="http://schemas.openxmlformats.org/officeDocument/2006/relationships/image" Target="../media/image76.emf"/><Relationship Id="rId29" Type="http://schemas.openxmlformats.org/officeDocument/2006/relationships/oleObject" Target="../embeddings/oleObject86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69.emf"/><Relationship Id="rId11" Type="http://schemas.openxmlformats.org/officeDocument/2006/relationships/oleObject" Target="../embeddings/oleObject77.bin"/><Relationship Id="rId24" Type="http://schemas.openxmlformats.org/officeDocument/2006/relationships/image" Target="../media/image78.emf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79.bin"/><Relationship Id="rId23" Type="http://schemas.openxmlformats.org/officeDocument/2006/relationships/oleObject" Target="../embeddings/oleObject83.bin"/><Relationship Id="rId28" Type="http://schemas.openxmlformats.org/officeDocument/2006/relationships/image" Target="../media/image80.emf"/><Relationship Id="rId10" Type="http://schemas.openxmlformats.org/officeDocument/2006/relationships/image" Target="../media/image71.emf"/><Relationship Id="rId19" Type="http://schemas.openxmlformats.org/officeDocument/2006/relationships/oleObject" Target="../embeddings/oleObject81.bin"/><Relationship Id="rId4" Type="http://schemas.openxmlformats.org/officeDocument/2006/relationships/image" Target="../media/image68.e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73.emf"/><Relationship Id="rId22" Type="http://schemas.openxmlformats.org/officeDocument/2006/relationships/image" Target="../media/image77.emf"/><Relationship Id="rId27" Type="http://schemas.openxmlformats.org/officeDocument/2006/relationships/oleObject" Target="../embeddings/oleObject85.bin"/><Relationship Id="rId30" Type="http://schemas.openxmlformats.org/officeDocument/2006/relationships/image" Target="../media/image8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13" Type="http://schemas.openxmlformats.org/officeDocument/2006/relationships/image" Target="../media/image86.wmf"/><Relationship Id="rId18" Type="http://schemas.openxmlformats.org/officeDocument/2006/relationships/oleObject" Target="../embeddings/oleObject94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90.emf"/><Relationship Id="rId7" Type="http://schemas.openxmlformats.org/officeDocument/2006/relationships/image" Target="../media/image83.emf"/><Relationship Id="rId12" Type="http://schemas.openxmlformats.org/officeDocument/2006/relationships/oleObject" Target="../embeddings/oleObject91.bin"/><Relationship Id="rId17" Type="http://schemas.openxmlformats.org/officeDocument/2006/relationships/image" Target="../media/image88.emf"/><Relationship Id="rId25" Type="http://schemas.openxmlformats.org/officeDocument/2006/relationships/image" Target="../media/image92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93.bin"/><Relationship Id="rId20" Type="http://schemas.openxmlformats.org/officeDocument/2006/relationships/oleObject" Target="../embeddings/oleObject95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8.bin"/><Relationship Id="rId11" Type="http://schemas.openxmlformats.org/officeDocument/2006/relationships/image" Target="../media/image85.wmf"/><Relationship Id="rId24" Type="http://schemas.openxmlformats.org/officeDocument/2006/relationships/oleObject" Target="../embeddings/oleObject97.bin"/><Relationship Id="rId5" Type="http://schemas.openxmlformats.org/officeDocument/2006/relationships/image" Target="../media/image82.emf"/><Relationship Id="rId15" Type="http://schemas.openxmlformats.org/officeDocument/2006/relationships/image" Target="../media/image87.emf"/><Relationship Id="rId23" Type="http://schemas.openxmlformats.org/officeDocument/2006/relationships/image" Target="../media/image91.emf"/><Relationship Id="rId10" Type="http://schemas.openxmlformats.org/officeDocument/2006/relationships/oleObject" Target="../embeddings/oleObject90.bin"/><Relationship Id="rId19" Type="http://schemas.openxmlformats.org/officeDocument/2006/relationships/image" Target="../media/image89.emf"/><Relationship Id="rId4" Type="http://schemas.openxmlformats.org/officeDocument/2006/relationships/oleObject" Target="../embeddings/oleObject87.bin"/><Relationship Id="rId9" Type="http://schemas.openxmlformats.org/officeDocument/2006/relationships/image" Target="../media/image84.emf"/><Relationship Id="rId14" Type="http://schemas.openxmlformats.org/officeDocument/2006/relationships/oleObject" Target="../embeddings/oleObject92.bin"/><Relationship Id="rId22" Type="http://schemas.openxmlformats.org/officeDocument/2006/relationships/oleObject" Target="../embeddings/oleObject9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13" Type="http://schemas.openxmlformats.org/officeDocument/2006/relationships/oleObject" Target="../embeddings/oleObject103.bin"/><Relationship Id="rId18" Type="http://schemas.openxmlformats.org/officeDocument/2006/relationships/image" Target="../media/image100.emf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97.emf"/><Relationship Id="rId17" Type="http://schemas.openxmlformats.org/officeDocument/2006/relationships/oleObject" Target="../embeddings/oleObject10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9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94.emf"/><Relationship Id="rId11" Type="http://schemas.openxmlformats.org/officeDocument/2006/relationships/oleObject" Target="../embeddings/oleObject102.bin"/><Relationship Id="rId5" Type="http://schemas.openxmlformats.org/officeDocument/2006/relationships/oleObject" Target="../embeddings/oleObject99.bin"/><Relationship Id="rId15" Type="http://schemas.openxmlformats.org/officeDocument/2006/relationships/oleObject" Target="../embeddings/oleObject104.bin"/><Relationship Id="rId10" Type="http://schemas.openxmlformats.org/officeDocument/2006/relationships/image" Target="../media/image96.emf"/><Relationship Id="rId4" Type="http://schemas.openxmlformats.org/officeDocument/2006/relationships/image" Target="../media/image93.emf"/><Relationship Id="rId9" Type="http://schemas.openxmlformats.org/officeDocument/2006/relationships/oleObject" Target="../embeddings/oleObject101.bin"/><Relationship Id="rId14" Type="http://schemas.openxmlformats.org/officeDocument/2006/relationships/image" Target="../media/image9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8"/>
          <p:cNvSpPr>
            <a:spLocks noChangeArrowheads="1"/>
          </p:cNvSpPr>
          <p:nvPr/>
        </p:nvSpPr>
        <p:spPr bwMode="auto">
          <a:xfrm>
            <a:off x="0" y="0"/>
            <a:ext cx="91440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B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22098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4800" smtClean="0">
                <a:latin typeface="华文行楷" pitchFamily="2" charset="-122"/>
                <a:ea typeface="华文行楷" pitchFamily="2" charset="-122"/>
              </a:rPr>
              <a:t>第四节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2209800" y="3352800"/>
            <a:ext cx="4953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3200" b="1"/>
              <a:t>一、函数单调性的判定法 </a:t>
            </a:r>
          </a:p>
        </p:txBody>
      </p:sp>
      <p:sp>
        <p:nvSpPr>
          <p:cNvPr id="2053" name="Text Box 10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2209800" y="4294188"/>
            <a:ext cx="47720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sz="3200" b="1"/>
              <a:t>二、曲线的凹凸与拐点     </a:t>
            </a:r>
          </a:p>
        </p:txBody>
      </p:sp>
      <p:sp>
        <p:nvSpPr>
          <p:cNvPr id="2054" name="Text Box 13"/>
          <p:cNvSpPr txBox="1">
            <a:spLocks noChangeArrowheads="1"/>
          </p:cNvSpPr>
          <p:nvPr/>
        </p:nvSpPr>
        <p:spPr bwMode="auto">
          <a:xfrm>
            <a:off x="1475656" y="1290935"/>
            <a:ext cx="536877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sz="54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函数的单调性与  </a:t>
            </a:r>
          </a:p>
        </p:txBody>
      </p:sp>
      <p:sp>
        <p:nvSpPr>
          <p:cNvPr id="2055" name="Text Box 14"/>
          <p:cNvSpPr txBox="1">
            <a:spLocks noChangeArrowheads="1"/>
          </p:cNvSpPr>
          <p:nvPr/>
        </p:nvSpPr>
        <p:spPr bwMode="auto">
          <a:xfrm>
            <a:off x="4015656" y="2114847"/>
            <a:ext cx="433965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sz="54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曲线的凹凸性</a:t>
            </a:r>
          </a:p>
        </p:txBody>
      </p:sp>
      <p:sp>
        <p:nvSpPr>
          <p:cNvPr id="2056" name="Text Box 29"/>
          <p:cNvSpPr txBox="1">
            <a:spLocks noChangeArrowheads="1"/>
          </p:cNvSpPr>
          <p:nvPr/>
        </p:nvSpPr>
        <p:spPr bwMode="auto">
          <a:xfrm>
            <a:off x="7488238" y="250825"/>
            <a:ext cx="1441450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fontAlgn="base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zh-CN" altLang="en-US">
                <a:solidFill>
                  <a:schemeClr val="accent2"/>
                </a:solidFill>
              </a:rPr>
              <a:t>第</a:t>
            </a:r>
            <a:r>
              <a:rPr lang="zh-CN" altLang="en-US" b="1">
                <a:solidFill>
                  <a:schemeClr val="accent2"/>
                </a:solidFill>
              </a:rPr>
              <a:t>三</a:t>
            </a:r>
            <a:r>
              <a:rPr lang="zh-CN" altLang="en-US">
                <a:solidFill>
                  <a:schemeClr val="accent2"/>
                </a:solidFill>
              </a:rPr>
              <a:t>章 </a:t>
            </a:r>
          </a:p>
        </p:txBody>
      </p:sp>
      <p:sp>
        <p:nvSpPr>
          <p:cNvPr id="10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58661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74638"/>
            <a:ext cx="21336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+mn-ea"/>
              </a:rPr>
              <a:t>4.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证明</a:t>
            </a:r>
            <a:endParaRPr lang="zh-CN" altLang="en-US" sz="2800" b="1" dirty="0" smtClean="0">
              <a:latin typeface="+mn-lt"/>
              <a:ea typeface="+mn-ea"/>
            </a:endParaRP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884761"/>
              </p:ext>
            </p:extLst>
          </p:nvPr>
        </p:nvGraphicFramePr>
        <p:xfrm>
          <a:off x="2368550" y="165100"/>
          <a:ext cx="1358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4" name="Equation" r:id="rId4" imgW="1333463" imgH="819076" progId="Equation.3">
                  <p:embed/>
                </p:oleObj>
              </mc:Choice>
              <mc:Fallback>
                <p:oleObj name="Equation" r:id="rId4" imgW="1333463" imgH="8190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8550" y="165100"/>
                        <a:ext cx="1358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3733800" y="300038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时</a:t>
            </a:r>
            <a:r>
              <a:rPr kumimoji="1" lang="en-US" altLang="zh-CN" b="1">
                <a:latin typeface="+mn-lt"/>
                <a:ea typeface="+mn-ea"/>
              </a:rPr>
              <a:t>, </a:t>
            </a:r>
            <a:r>
              <a:rPr kumimoji="1" lang="zh-CN" altLang="en-US" b="1">
                <a:latin typeface="+mn-lt"/>
                <a:ea typeface="+mn-ea"/>
              </a:rPr>
              <a:t>成立不等式</a:t>
            </a:r>
          </a:p>
        </p:txBody>
      </p:sp>
      <p:graphicFrame>
        <p:nvGraphicFramePr>
          <p:cNvPr id="112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293089"/>
              </p:ext>
            </p:extLst>
          </p:nvPr>
        </p:nvGraphicFramePr>
        <p:xfrm>
          <a:off x="6235700" y="152400"/>
          <a:ext cx="1460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5" name="Equation" r:id="rId6" imgW="1428806" imgH="819076" progId="Equation.3">
                  <p:embed/>
                </p:oleObj>
              </mc:Choice>
              <mc:Fallback>
                <p:oleObj name="Equation" r:id="rId6" imgW="1428806" imgH="8190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5700" y="152400"/>
                        <a:ext cx="1460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762000" y="1171575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证</a:t>
            </a:r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:  </a:t>
            </a:r>
            <a:r>
              <a:rPr kumimoji="1" lang="zh-CN" altLang="en-US" b="1" dirty="0">
                <a:latin typeface="+mn-lt"/>
                <a:ea typeface="+mn-ea"/>
              </a:rPr>
              <a:t>令</a:t>
            </a:r>
          </a:p>
        </p:txBody>
      </p:sp>
      <p:graphicFrame>
        <p:nvGraphicFramePr>
          <p:cNvPr id="112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177393"/>
              </p:ext>
            </p:extLst>
          </p:nvPr>
        </p:nvGraphicFramePr>
        <p:xfrm>
          <a:off x="1917700" y="1060450"/>
          <a:ext cx="2501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6" name="Equation" r:id="rId8" imgW="2476574" imgH="809699" progId="Equation.DSMT4">
                  <p:embed/>
                </p:oleObj>
              </mc:Choice>
              <mc:Fallback>
                <p:oleObj name="Equation" r:id="rId8" imgW="2476574" imgH="80969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1060450"/>
                        <a:ext cx="2501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6895073"/>
              </p:ext>
            </p:extLst>
          </p:nvPr>
        </p:nvGraphicFramePr>
        <p:xfrm>
          <a:off x="1219200" y="2781300"/>
          <a:ext cx="32893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7" name="Equation" r:id="rId10" imgW="3257717" imgH="847874" progId="Equation.3">
                  <p:embed/>
                </p:oleObj>
              </mc:Choice>
              <mc:Fallback>
                <p:oleObj name="Equation" r:id="rId10" imgW="3257717" imgH="8478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781300"/>
                        <a:ext cx="32893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806236"/>
              </p:ext>
            </p:extLst>
          </p:nvPr>
        </p:nvGraphicFramePr>
        <p:xfrm>
          <a:off x="4572000" y="2781300"/>
          <a:ext cx="25654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8" name="Equation" r:id="rId12" imgW="2533780" imgH="847874" progId="Equation.3">
                  <p:embed/>
                </p:oleObj>
              </mc:Choice>
              <mc:Fallback>
                <p:oleObj name="Equation" r:id="rId12" imgW="2533780" imgH="8478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781300"/>
                        <a:ext cx="25654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76" name="Group 12"/>
          <p:cNvGrpSpPr>
            <a:grpSpLocks/>
          </p:cNvGrpSpPr>
          <p:nvPr/>
        </p:nvGrpSpPr>
        <p:grpSpPr bwMode="auto">
          <a:xfrm>
            <a:off x="6781800" y="3581400"/>
            <a:ext cx="2132013" cy="1538288"/>
            <a:chOff x="4272" y="2304"/>
            <a:chExt cx="1343" cy="969"/>
          </a:xfrm>
        </p:grpSpPr>
        <p:sp>
          <p:nvSpPr>
            <p:cNvPr id="11294" name="Oval 13"/>
            <p:cNvSpPr>
              <a:spLocks noChangeArrowheads="1"/>
            </p:cNvSpPr>
            <p:nvPr/>
          </p:nvSpPr>
          <p:spPr bwMode="auto">
            <a:xfrm>
              <a:off x="4272" y="2304"/>
              <a:ext cx="968" cy="969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1295" name="Line 14"/>
            <p:cNvSpPr>
              <a:spLocks noChangeShapeType="1"/>
            </p:cNvSpPr>
            <p:nvPr/>
          </p:nvSpPr>
          <p:spPr bwMode="auto">
            <a:xfrm>
              <a:off x="4756" y="2789"/>
              <a:ext cx="8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11296" name="Object 15"/>
            <p:cNvGraphicFramePr>
              <a:graphicFrameLocks noChangeAspect="1"/>
            </p:cNvGraphicFramePr>
            <p:nvPr/>
          </p:nvGraphicFramePr>
          <p:xfrm>
            <a:off x="4958" y="2789"/>
            <a:ext cx="112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39" name="公式" r:id="rId14" imgW="57206" imgH="133276" progId="Equation.3">
                    <p:embed/>
                  </p:oleObj>
                </mc:Choice>
                <mc:Fallback>
                  <p:oleObj name="公式" r:id="rId14" imgW="57206" imgH="13327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8" y="2789"/>
                          <a:ext cx="112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277" name="Group 16"/>
          <p:cNvGrpSpPr>
            <a:grpSpLocks/>
          </p:cNvGrpSpPr>
          <p:nvPr/>
        </p:nvGrpSpPr>
        <p:grpSpPr bwMode="auto">
          <a:xfrm>
            <a:off x="7570788" y="3429000"/>
            <a:ext cx="1473200" cy="922338"/>
            <a:chOff x="4784" y="2208"/>
            <a:chExt cx="928" cy="581"/>
          </a:xfrm>
        </p:grpSpPr>
        <p:sp>
          <p:nvSpPr>
            <p:cNvPr id="11291" name="Line 17"/>
            <p:cNvSpPr>
              <a:spLocks noChangeShapeType="1"/>
            </p:cNvSpPr>
            <p:nvPr/>
          </p:nvSpPr>
          <p:spPr bwMode="auto">
            <a:xfrm flipV="1">
              <a:off x="5268" y="2208"/>
              <a:ext cx="0" cy="5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1292" name="Line 18"/>
            <p:cNvSpPr>
              <a:spLocks noChangeShapeType="1"/>
            </p:cNvSpPr>
            <p:nvPr/>
          </p:nvSpPr>
          <p:spPr bwMode="auto">
            <a:xfrm flipV="1">
              <a:off x="4784" y="2208"/>
              <a:ext cx="484" cy="5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11293" name="Object 19"/>
            <p:cNvGraphicFramePr>
              <a:graphicFrameLocks noChangeAspect="1"/>
            </p:cNvGraphicFramePr>
            <p:nvPr/>
          </p:nvGraphicFramePr>
          <p:xfrm>
            <a:off x="5273" y="2395"/>
            <a:ext cx="439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40" name="公式" r:id="rId16" imgW="314464" imgH="133276" progId="Equation.3">
                    <p:embed/>
                  </p:oleObj>
                </mc:Choice>
                <mc:Fallback>
                  <p:oleObj name="公式" r:id="rId16" imgW="314464" imgH="13327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3" y="2395"/>
                          <a:ext cx="439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278" name="Group 20"/>
          <p:cNvGrpSpPr>
            <a:grpSpLocks/>
          </p:cNvGrpSpPr>
          <p:nvPr/>
        </p:nvGrpSpPr>
        <p:grpSpPr bwMode="auto">
          <a:xfrm>
            <a:off x="7543800" y="3770313"/>
            <a:ext cx="512763" cy="649287"/>
            <a:chOff x="4784" y="2400"/>
            <a:chExt cx="323" cy="409"/>
          </a:xfrm>
        </p:grpSpPr>
        <p:graphicFrame>
          <p:nvGraphicFramePr>
            <p:cNvPr id="11288" name="Object 21"/>
            <p:cNvGraphicFramePr>
              <a:graphicFrameLocks noChangeAspect="1"/>
            </p:cNvGraphicFramePr>
            <p:nvPr/>
          </p:nvGraphicFramePr>
          <p:xfrm>
            <a:off x="4869" y="2629"/>
            <a:ext cx="161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41" name="公式" r:id="rId18" imgW="95343" imgH="114188" progId="Equation.3">
                    <p:embed/>
                  </p:oleObj>
                </mc:Choice>
                <mc:Fallback>
                  <p:oleObj name="公式" r:id="rId18" imgW="95343" imgH="11418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9" y="2629"/>
                          <a:ext cx="161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9" name="Arc 22"/>
            <p:cNvSpPr>
              <a:spLocks/>
            </p:cNvSpPr>
            <p:nvPr/>
          </p:nvSpPr>
          <p:spPr bwMode="auto">
            <a:xfrm>
              <a:off x="4824" y="2562"/>
              <a:ext cx="243" cy="204"/>
            </a:xfrm>
            <a:custGeom>
              <a:avLst/>
              <a:gdLst>
                <a:gd name="T0" fmla="*/ 0 w 21600"/>
                <a:gd name="T1" fmla="*/ 0 h 18175"/>
                <a:gd name="T2" fmla="*/ 0 w 21600"/>
                <a:gd name="T3" fmla="*/ 0 h 18175"/>
                <a:gd name="T4" fmla="*/ 0 w 21600"/>
                <a:gd name="T5" fmla="*/ 0 h 1817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8175" fill="none" extrusionOk="0">
                  <a:moveTo>
                    <a:pt x="11671" y="0"/>
                  </a:moveTo>
                  <a:cubicBezTo>
                    <a:pt x="17859" y="3973"/>
                    <a:pt x="21600" y="10821"/>
                    <a:pt x="21600" y="18175"/>
                  </a:cubicBezTo>
                </a:path>
                <a:path w="21600" h="18175" stroke="0" extrusionOk="0">
                  <a:moveTo>
                    <a:pt x="11671" y="0"/>
                  </a:moveTo>
                  <a:cubicBezTo>
                    <a:pt x="17859" y="3973"/>
                    <a:pt x="21600" y="10821"/>
                    <a:pt x="21600" y="18175"/>
                  </a:cubicBezTo>
                  <a:lnTo>
                    <a:pt x="0" y="18175"/>
                  </a:lnTo>
                  <a:lnTo>
                    <a:pt x="11671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1290" name="Line 23"/>
            <p:cNvSpPr>
              <a:spLocks noChangeShapeType="1"/>
            </p:cNvSpPr>
            <p:nvPr/>
          </p:nvSpPr>
          <p:spPr bwMode="auto">
            <a:xfrm flipV="1">
              <a:off x="4784" y="2400"/>
              <a:ext cx="323" cy="3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graphicFrame>
        <p:nvGraphicFramePr>
          <p:cNvPr id="11279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9317214"/>
              </p:ext>
            </p:extLst>
          </p:nvPr>
        </p:nvGraphicFramePr>
        <p:xfrm>
          <a:off x="7200900" y="300990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2" name="Equation" r:id="rId20" imgW="466679" imgH="285638" progId="Equation.3">
                  <p:embed/>
                </p:oleObj>
              </mc:Choice>
              <mc:Fallback>
                <p:oleObj name="Equation" r:id="rId20" imgW="466679" imgH="2856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900" y="3009900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0934775"/>
              </p:ext>
            </p:extLst>
          </p:nvPr>
        </p:nvGraphicFramePr>
        <p:xfrm>
          <a:off x="762000" y="3717469"/>
          <a:ext cx="4626807" cy="82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3" name="Equation" r:id="rId22" imgW="5117760" imgH="888840" progId="Equation.DSMT4">
                  <p:embed/>
                </p:oleObj>
              </mc:Choice>
              <mc:Fallback>
                <p:oleObj name="Equation" r:id="rId22" imgW="511776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717469"/>
                        <a:ext cx="4626807" cy="82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06" name="Text Box 26"/>
          <p:cNvSpPr txBox="1">
            <a:spLocks noChangeArrowheads="1"/>
          </p:cNvSpPr>
          <p:nvPr/>
        </p:nvSpPr>
        <p:spPr bwMode="auto">
          <a:xfrm>
            <a:off x="597718" y="57023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从而</a:t>
            </a:r>
          </a:p>
        </p:txBody>
      </p:sp>
      <p:graphicFrame>
        <p:nvGraphicFramePr>
          <p:cNvPr id="7170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0861667"/>
              </p:ext>
            </p:extLst>
          </p:nvPr>
        </p:nvGraphicFramePr>
        <p:xfrm>
          <a:off x="1774056" y="5549900"/>
          <a:ext cx="3302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4" name="Equation" r:id="rId24" imgW="3276451" imgH="819076" progId="Equation.3">
                  <p:embed/>
                </p:oleObj>
              </mc:Choice>
              <mc:Fallback>
                <p:oleObj name="Equation" r:id="rId24" imgW="3276451" imgH="8190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056" y="5549900"/>
                        <a:ext cx="3302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6036919"/>
              </p:ext>
            </p:extLst>
          </p:nvPr>
        </p:nvGraphicFramePr>
        <p:xfrm>
          <a:off x="1562100" y="4665663"/>
          <a:ext cx="2362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5" name="Equation" r:id="rId26" imgW="2333727" imgH="819076" progId="Equation.3">
                  <p:embed/>
                </p:oleObj>
              </mc:Choice>
              <mc:Fallback>
                <p:oleObj name="Equation" r:id="rId26" imgW="2333727" imgH="8190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4665663"/>
                        <a:ext cx="2362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0" name="Text Box 30"/>
          <p:cNvSpPr txBox="1">
            <a:spLocks noChangeArrowheads="1"/>
          </p:cNvSpPr>
          <p:nvPr/>
        </p:nvSpPr>
        <p:spPr bwMode="auto">
          <a:xfrm>
            <a:off x="5508625" y="3871913"/>
            <a:ext cx="10842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所以</a:t>
            </a:r>
          </a:p>
        </p:txBody>
      </p:sp>
      <p:sp>
        <p:nvSpPr>
          <p:cNvPr id="11286" name="Line 32"/>
          <p:cNvSpPr>
            <a:spLocks noChangeShapeType="1"/>
          </p:cNvSpPr>
          <p:nvPr/>
        </p:nvSpPr>
        <p:spPr bwMode="auto">
          <a:xfrm>
            <a:off x="5715000" y="3429000"/>
            <a:ext cx="1981200" cy="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graphicFrame>
        <p:nvGraphicFramePr>
          <p:cNvPr id="3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002347"/>
              </p:ext>
            </p:extLst>
          </p:nvPr>
        </p:nvGraphicFramePr>
        <p:xfrm>
          <a:off x="711985" y="1844824"/>
          <a:ext cx="3767297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6" name="Equation" r:id="rId28" imgW="1676160" imgH="406080" progId="Equation.DSMT4">
                  <p:embed/>
                </p:oleObj>
              </mc:Choice>
              <mc:Fallback>
                <p:oleObj name="Equation" r:id="rId28" imgW="16761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985" y="1844824"/>
                        <a:ext cx="3767297" cy="93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7119250"/>
              </p:ext>
            </p:extLst>
          </p:nvPr>
        </p:nvGraphicFramePr>
        <p:xfrm>
          <a:off x="4430297" y="1845320"/>
          <a:ext cx="256063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7" name="Equation" r:id="rId30" imgW="2705040" imgH="888840" progId="Equation.DSMT4">
                  <p:embed/>
                </p:oleObj>
              </mc:Choice>
              <mc:Fallback>
                <p:oleObj name="Equation" r:id="rId30" imgW="270504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0297" y="1845320"/>
                        <a:ext cx="2560638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7006213" y="2009807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且</a:t>
            </a:r>
          </a:p>
        </p:txBody>
      </p:sp>
      <p:sp>
        <p:nvSpPr>
          <p:cNvPr id="36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4481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1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6" grpId="0" autoUpdateAnimBg="0"/>
      <p:bldP spid="71710" grpId="0" autoUpdateAnimBg="0"/>
      <p:bldP spid="36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35" name="Text Box 351"/>
          <p:cNvSpPr txBox="1">
            <a:spLocks noChangeArrowheads="1"/>
          </p:cNvSpPr>
          <p:nvPr/>
        </p:nvSpPr>
        <p:spPr bwMode="auto">
          <a:xfrm>
            <a:off x="188119" y="1266577"/>
            <a:ext cx="5486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</a:rPr>
              <a:t>问题</a:t>
            </a:r>
            <a:r>
              <a:rPr kumimoji="1" lang="en-US" altLang="zh-CN" sz="2800" b="1" dirty="0"/>
              <a:t>:</a:t>
            </a:r>
            <a:r>
              <a:rPr kumimoji="1" lang="zh-CN" altLang="en-US" sz="2800" b="1" dirty="0"/>
              <a:t>如何研究曲线的弯曲方向</a:t>
            </a:r>
            <a:r>
              <a:rPr kumimoji="1" lang="en-US" altLang="zh-CN" sz="2800" b="1" dirty="0"/>
              <a:t>?</a:t>
            </a:r>
          </a:p>
        </p:txBody>
      </p:sp>
      <p:grpSp>
        <p:nvGrpSpPr>
          <p:cNvPr id="144736" name="Group 352"/>
          <p:cNvGrpSpPr>
            <a:grpSpLocks/>
          </p:cNvGrpSpPr>
          <p:nvPr/>
        </p:nvGrpSpPr>
        <p:grpSpPr bwMode="auto">
          <a:xfrm>
            <a:off x="6100763" y="574675"/>
            <a:ext cx="2743200" cy="1828800"/>
            <a:chOff x="3792" y="528"/>
            <a:chExt cx="1728" cy="1152"/>
          </a:xfrm>
        </p:grpSpPr>
        <p:sp>
          <p:nvSpPr>
            <p:cNvPr id="144737" name="Line 353"/>
            <p:cNvSpPr>
              <a:spLocks noChangeShapeType="1"/>
            </p:cNvSpPr>
            <p:nvPr/>
          </p:nvSpPr>
          <p:spPr bwMode="auto">
            <a:xfrm>
              <a:off x="3792" y="1512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738" name="Line 354"/>
            <p:cNvSpPr>
              <a:spLocks noChangeShapeType="1"/>
            </p:cNvSpPr>
            <p:nvPr/>
          </p:nvSpPr>
          <p:spPr bwMode="auto">
            <a:xfrm flipV="1">
              <a:off x="3953" y="545"/>
              <a:ext cx="0" cy="11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4739" name="Object 355"/>
            <p:cNvGraphicFramePr>
              <a:graphicFrameLocks noChangeAspect="1"/>
            </p:cNvGraphicFramePr>
            <p:nvPr/>
          </p:nvGraphicFramePr>
          <p:xfrm>
            <a:off x="5415" y="1567"/>
            <a:ext cx="105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70" name="公式" r:id="rId3" imgW="253800" imgH="241200" progId="Equation.3">
                    <p:embed/>
                  </p:oleObj>
                </mc:Choice>
                <mc:Fallback>
                  <p:oleObj name="公式" r:id="rId3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15" y="1567"/>
                          <a:ext cx="105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4740" name="Object 356"/>
            <p:cNvGraphicFramePr>
              <a:graphicFrameLocks noChangeAspect="1"/>
            </p:cNvGraphicFramePr>
            <p:nvPr/>
          </p:nvGraphicFramePr>
          <p:xfrm>
            <a:off x="3792" y="528"/>
            <a:ext cx="105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71" name="公式" r:id="rId5" imgW="253800" imgH="317160" progId="Equation.3">
                    <p:embed/>
                  </p:oleObj>
                </mc:Choice>
                <mc:Fallback>
                  <p:oleObj name="公式" r:id="rId5" imgW="2538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528"/>
                          <a:ext cx="105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4741" name="Object 357"/>
            <p:cNvGraphicFramePr>
              <a:graphicFrameLocks noChangeAspect="1"/>
            </p:cNvGraphicFramePr>
            <p:nvPr/>
          </p:nvGraphicFramePr>
          <p:xfrm>
            <a:off x="3840" y="1554"/>
            <a:ext cx="89" cy="1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72" name="公式" r:id="rId7" imgW="215640" imgH="241200" progId="Equation.3">
                    <p:embed/>
                  </p:oleObj>
                </mc:Choice>
                <mc:Fallback>
                  <p:oleObj name="公式" r:id="rId7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554"/>
                          <a:ext cx="89" cy="1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4742" name="Group 358"/>
          <p:cNvGrpSpPr>
            <a:grpSpLocks/>
          </p:cNvGrpSpPr>
          <p:nvPr/>
        </p:nvGrpSpPr>
        <p:grpSpPr bwMode="auto">
          <a:xfrm>
            <a:off x="5029200" y="2941638"/>
            <a:ext cx="2743200" cy="2163762"/>
            <a:chOff x="3600" y="1613"/>
            <a:chExt cx="1718" cy="1315"/>
          </a:xfrm>
        </p:grpSpPr>
        <p:sp>
          <p:nvSpPr>
            <p:cNvPr id="144743" name="Line 359"/>
            <p:cNvSpPr>
              <a:spLocks noChangeShapeType="1"/>
            </p:cNvSpPr>
            <p:nvPr/>
          </p:nvSpPr>
          <p:spPr bwMode="auto">
            <a:xfrm>
              <a:off x="3600" y="2736"/>
              <a:ext cx="16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744" name="Line 360"/>
            <p:cNvSpPr>
              <a:spLocks noChangeShapeType="1"/>
            </p:cNvSpPr>
            <p:nvPr/>
          </p:nvSpPr>
          <p:spPr bwMode="auto">
            <a:xfrm flipV="1">
              <a:off x="3792" y="1632"/>
              <a:ext cx="0" cy="12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4745" name="Object 361"/>
            <p:cNvGraphicFramePr>
              <a:graphicFrameLocks noChangeAspect="1"/>
            </p:cNvGraphicFramePr>
            <p:nvPr/>
          </p:nvGraphicFramePr>
          <p:xfrm>
            <a:off x="5193" y="2799"/>
            <a:ext cx="125" cy="1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73" name="公式" r:id="rId9" imgW="253800" imgH="241200" progId="Equation.3">
                    <p:embed/>
                  </p:oleObj>
                </mc:Choice>
                <mc:Fallback>
                  <p:oleObj name="公式" r:id="rId9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3" y="2799"/>
                          <a:ext cx="125" cy="1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4746" name="Object 362"/>
            <p:cNvGraphicFramePr>
              <a:graphicFrameLocks noChangeAspect="1"/>
            </p:cNvGraphicFramePr>
            <p:nvPr/>
          </p:nvGraphicFramePr>
          <p:xfrm>
            <a:off x="3619" y="1613"/>
            <a:ext cx="125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74" name="公式" r:id="rId10" imgW="253800" imgH="317160" progId="Equation.3">
                    <p:embed/>
                  </p:oleObj>
                </mc:Choice>
                <mc:Fallback>
                  <p:oleObj name="公式" r:id="rId10" imgW="2538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9" y="1613"/>
                          <a:ext cx="125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4747" name="Object 363"/>
            <p:cNvGraphicFramePr>
              <a:graphicFrameLocks noChangeAspect="1"/>
            </p:cNvGraphicFramePr>
            <p:nvPr/>
          </p:nvGraphicFramePr>
          <p:xfrm>
            <a:off x="3657" y="2784"/>
            <a:ext cx="106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75" name="公式" r:id="rId11" imgW="215640" imgH="241200" progId="Equation.3">
                    <p:embed/>
                  </p:oleObj>
                </mc:Choice>
                <mc:Fallback>
                  <p:oleObj name="公式" r:id="rId11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7" y="2784"/>
                          <a:ext cx="106" cy="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4748" name="Line 364"/>
          <p:cNvSpPr>
            <a:spLocks noChangeShapeType="1"/>
          </p:cNvSpPr>
          <p:nvPr/>
        </p:nvSpPr>
        <p:spPr bwMode="auto">
          <a:xfrm flipV="1">
            <a:off x="5772150" y="3295650"/>
            <a:ext cx="1295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749" name="Line 365"/>
          <p:cNvSpPr>
            <a:spLocks noChangeShapeType="1"/>
          </p:cNvSpPr>
          <p:nvPr/>
        </p:nvSpPr>
        <p:spPr bwMode="auto">
          <a:xfrm>
            <a:off x="6324600" y="3276600"/>
            <a:ext cx="0" cy="1524000"/>
          </a:xfrm>
          <a:prstGeom prst="line">
            <a:avLst/>
          </a:prstGeom>
          <a:noFill/>
          <a:ln w="25400">
            <a:solidFill>
              <a:srgbClr val="8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750" name="Line 366"/>
          <p:cNvSpPr>
            <a:spLocks noChangeShapeType="1"/>
          </p:cNvSpPr>
          <p:nvPr/>
        </p:nvSpPr>
        <p:spPr bwMode="auto">
          <a:xfrm>
            <a:off x="5772150" y="3810000"/>
            <a:ext cx="0" cy="9906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751" name="Line 367"/>
          <p:cNvSpPr>
            <a:spLocks noChangeShapeType="1"/>
          </p:cNvSpPr>
          <p:nvPr/>
        </p:nvSpPr>
        <p:spPr bwMode="auto">
          <a:xfrm>
            <a:off x="7067550" y="32766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4752" name="Object 3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433400"/>
              </p:ext>
            </p:extLst>
          </p:nvPr>
        </p:nvGraphicFramePr>
        <p:xfrm>
          <a:off x="5662613" y="4798739"/>
          <a:ext cx="219075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6" name="公式" r:id="rId12" imgW="342720" imgH="419040" progId="Equation.3">
                  <p:embed/>
                </p:oleObj>
              </mc:Choice>
              <mc:Fallback>
                <p:oleObj name="公式" r:id="rId12" imgW="3427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2613" y="4798739"/>
                        <a:ext cx="219075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753" name="Object 3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1753126"/>
              </p:ext>
            </p:extLst>
          </p:nvPr>
        </p:nvGraphicFramePr>
        <p:xfrm>
          <a:off x="6946900" y="4797152"/>
          <a:ext cx="228600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7" name="公式" r:id="rId14" imgW="355320" imgH="419040" progId="Equation.3">
                  <p:embed/>
                </p:oleObj>
              </mc:Choice>
              <mc:Fallback>
                <p:oleObj name="公式" r:id="rId14" imgW="3553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6900" y="4797152"/>
                        <a:ext cx="228600" cy="27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754" name="Arc 370"/>
          <p:cNvSpPr>
            <a:spLocks/>
          </p:cNvSpPr>
          <p:nvPr/>
        </p:nvSpPr>
        <p:spPr bwMode="auto">
          <a:xfrm flipH="1" flipV="1">
            <a:off x="5653088" y="3175000"/>
            <a:ext cx="1544637" cy="1219200"/>
          </a:xfrm>
          <a:custGeom>
            <a:avLst/>
            <a:gdLst>
              <a:gd name="G0" fmla="+- 11840 0 0"/>
              <a:gd name="G1" fmla="+- 0 0 0"/>
              <a:gd name="G2" fmla="+- 21600 0 0"/>
              <a:gd name="T0" fmla="*/ 33002 w 33002"/>
              <a:gd name="T1" fmla="*/ 4328 h 21600"/>
              <a:gd name="T2" fmla="*/ 0 w 33002"/>
              <a:gd name="T3" fmla="*/ 18066 h 21600"/>
              <a:gd name="T4" fmla="*/ 11840 w 33002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002" h="21600" fill="none" extrusionOk="0">
                <a:moveTo>
                  <a:pt x="33001" y="4327"/>
                </a:moveTo>
                <a:cubicBezTo>
                  <a:pt x="30945" y="14380"/>
                  <a:pt x="22101" y="21599"/>
                  <a:pt x="11840" y="21600"/>
                </a:cubicBezTo>
                <a:cubicBezTo>
                  <a:pt x="7633" y="21600"/>
                  <a:pt x="3518" y="20371"/>
                  <a:pt x="0" y="18065"/>
                </a:cubicBezTo>
              </a:path>
              <a:path w="33002" h="21600" stroke="0" extrusionOk="0">
                <a:moveTo>
                  <a:pt x="33001" y="4327"/>
                </a:moveTo>
                <a:cubicBezTo>
                  <a:pt x="30945" y="14380"/>
                  <a:pt x="22101" y="21599"/>
                  <a:pt x="11840" y="21600"/>
                </a:cubicBezTo>
                <a:cubicBezTo>
                  <a:pt x="7633" y="21600"/>
                  <a:pt x="3518" y="20371"/>
                  <a:pt x="0" y="18065"/>
                </a:cubicBezTo>
                <a:lnTo>
                  <a:pt x="11840" y="0"/>
                </a:lnTo>
                <a:close/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4755" name="Object 371"/>
          <p:cNvGraphicFramePr>
            <a:graphicFrameLocks noChangeAspect="1"/>
          </p:cNvGraphicFramePr>
          <p:nvPr/>
        </p:nvGraphicFramePr>
        <p:xfrm>
          <a:off x="7380288" y="3284538"/>
          <a:ext cx="892175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8" name="公式" r:id="rId16" imgW="1371600" imgH="393480" progId="Equation.3">
                  <p:embed/>
                </p:oleObj>
              </mc:Choice>
              <mc:Fallback>
                <p:oleObj name="公式" r:id="rId16" imgW="13716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3284538"/>
                        <a:ext cx="892175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756" name="Text Box 372"/>
          <p:cNvSpPr txBox="1">
            <a:spLocks noChangeArrowheads="1"/>
          </p:cNvSpPr>
          <p:nvPr/>
        </p:nvSpPr>
        <p:spPr bwMode="auto">
          <a:xfrm>
            <a:off x="5202238" y="5464175"/>
            <a:ext cx="309245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 dirty="0"/>
              <a:t>图形上任意弧段位于所张弦的上方</a:t>
            </a:r>
          </a:p>
        </p:txBody>
      </p:sp>
      <p:grpSp>
        <p:nvGrpSpPr>
          <p:cNvPr id="144757" name="Group 373"/>
          <p:cNvGrpSpPr>
            <a:grpSpLocks/>
          </p:cNvGrpSpPr>
          <p:nvPr/>
        </p:nvGrpSpPr>
        <p:grpSpPr bwMode="auto">
          <a:xfrm>
            <a:off x="1219200" y="2895600"/>
            <a:ext cx="2743200" cy="2163763"/>
            <a:chOff x="3600" y="1613"/>
            <a:chExt cx="1718" cy="1315"/>
          </a:xfrm>
        </p:grpSpPr>
        <p:sp>
          <p:nvSpPr>
            <p:cNvPr id="144758" name="Line 374"/>
            <p:cNvSpPr>
              <a:spLocks noChangeShapeType="1"/>
            </p:cNvSpPr>
            <p:nvPr/>
          </p:nvSpPr>
          <p:spPr bwMode="auto">
            <a:xfrm>
              <a:off x="3600" y="2736"/>
              <a:ext cx="16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759" name="Line 375"/>
            <p:cNvSpPr>
              <a:spLocks noChangeShapeType="1"/>
            </p:cNvSpPr>
            <p:nvPr/>
          </p:nvSpPr>
          <p:spPr bwMode="auto">
            <a:xfrm flipV="1">
              <a:off x="3792" y="1632"/>
              <a:ext cx="0" cy="12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4760" name="Object 376"/>
            <p:cNvGraphicFramePr>
              <a:graphicFrameLocks noChangeAspect="1"/>
            </p:cNvGraphicFramePr>
            <p:nvPr/>
          </p:nvGraphicFramePr>
          <p:xfrm>
            <a:off x="5193" y="2799"/>
            <a:ext cx="125" cy="1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79" name="公式" r:id="rId18" imgW="253800" imgH="241200" progId="Equation.3">
                    <p:embed/>
                  </p:oleObj>
                </mc:Choice>
                <mc:Fallback>
                  <p:oleObj name="公式" r:id="rId18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3" y="2799"/>
                          <a:ext cx="125" cy="1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4761" name="Object 377"/>
            <p:cNvGraphicFramePr>
              <a:graphicFrameLocks noChangeAspect="1"/>
            </p:cNvGraphicFramePr>
            <p:nvPr/>
          </p:nvGraphicFramePr>
          <p:xfrm>
            <a:off x="3619" y="1613"/>
            <a:ext cx="125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80" name="公式" r:id="rId19" imgW="253800" imgH="317160" progId="Equation.3">
                    <p:embed/>
                  </p:oleObj>
                </mc:Choice>
                <mc:Fallback>
                  <p:oleObj name="公式" r:id="rId19" imgW="2538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9" y="1613"/>
                          <a:ext cx="125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4762" name="Object 378"/>
            <p:cNvGraphicFramePr>
              <a:graphicFrameLocks noChangeAspect="1"/>
            </p:cNvGraphicFramePr>
            <p:nvPr/>
          </p:nvGraphicFramePr>
          <p:xfrm>
            <a:off x="3657" y="2784"/>
            <a:ext cx="106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81" name="公式" r:id="rId20" imgW="215640" imgH="241200" progId="Equation.3">
                    <p:embed/>
                  </p:oleObj>
                </mc:Choice>
                <mc:Fallback>
                  <p:oleObj name="公式" r:id="rId20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7" y="2784"/>
                          <a:ext cx="106" cy="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4763" name="Arc 379"/>
          <p:cNvSpPr>
            <a:spLocks/>
          </p:cNvSpPr>
          <p:nvPr/>
        </p:nvSpPr>
        <p:spPr bwMode="auto">
          <a:xfrm flipV="1">
            <a:off x="1919288" y="2590800"/>
            <a:ext cx="1509712" cy="1219200"/>
          </a:xfrm>
          <a:custGeom>
            <a:avLst/>
            <a:gdLst>
              <a:gd name="G0" fmla="+- 8779 0 0"/>
              <a:gd name="G1" fmla="+- 21600 0 0"/>
              <a:gd name="G2" fmla="+- 21600 0 0"/>
              <a:gd name="T0" fmla="*/ 0 w 28563"/>
              <a:gd name="T1" fmla="*/ 1864 h 21600"/>
              <a:gd name="T2" fmla="*/ 28563 w 28563"/>
              <a:gd name="T3" fmla="*/ 12932 h 21600"/>
              <a:gd name="T4" fmla="*/ 8779 w 2856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563" h="21600" fill="none" extrusionOk="0">
                <a:moveTo>
                  <a:pt x="0" y="1864"/>
                </a:moveTo>
                <a:cubicBezTo>
                  <a:pt x="2763" y="635"/>
                  <a:pt x="5754" y="-1"/>
                  <a:pt x="8779" y="0"/>
                </a:cubicBezTo>
                <a:cubicBezTo>
                  <a:pt x="17356" y="0"/>
                  <a:pt x="25121" y="5075"/>
                  <a:pt x="28563" y="12931"/>
                </a:cubicBezTo>
              </a:path>
              <a:path w="28563" h="21600" stroke="0" extrusionOk="0">
                <a:moveTo>
                  <a:pt x="0" y="1864"/>
                </a:moveTo>
                <a:cubicBezTo>
                  <a:pt x="2763" y="635"/>
                  <a:pt x="5754" y="-1"/>
                  <a:pt x="8779" y="0"/>
                </a:cubicBezTo>
                <a:cubicBezTo>
                  <a:pt x="17356" y="0"/>
                  <a:pt x="25121" y="5075"/>
                  <a:pt x="28563" y="12931"/>
                </a:cubicBezTo>
                <a:lnTo>
                  <a:pt x="8779" y="21600"/>
                </a:lnTo>
                <a:close/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4764" name="Object 380"/>
          <p:cNvGraphicFramePr>
            <a:graphicFrameLocks noChangeAspect="1"/>
          </p:cNvGraphicFramePr>
          <p:nvPr/>
        </p:nvGraphicFramePr>
        <p:xfrm>
          <a:off x="3463925" y="2781300"/>
          <a:ext cx="892175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2" name="公式" r:id="rId21" imgW="1371600" imgH="393480" progId="Equation.3">
                  <p:embed/>
                </p:oleObj>
              </mc:Choice>
              <mc:Fallback>
                <p:oleObj name="公式" r:id="rId21" imgW="13716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3925" y="2781300"/>
                        <a:ext cx="892175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765" name="Line 381"/>
          <p:cNvSpPr>
            <a:spLocks noChangeShapeType="1"/>
          </p:cNvSpPr>
          <p:nvPr/>
        </p:nvSpPr>
        <p:spPr bwMode="auto">
          <a:xfrm>
            <a:off x="2057400" y="3771900"/>
            <a:ext cx="0" cy="9906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766" name="Line 382"/>
          <p:cNvSpPr>
            <a:spLocks noChangeShapeType="1"/>
          </p:cNvSpPr>
          <p:nvPr/>
        </p:nvSpPr>
        <p:spPr bwMode="auto">
          <a:xfrm>
            <a:off x="3371850" y="32385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4767" name="Object 383"/>
          <p:cNvGraphicFramePr>
            <a:graphicFrameLocks noChangeAspect="1"/>
          </p:cNvGraphicFramePr>
          <p:nvPr/>
        </p:nvGraphicFramePr>
        <p:xfrm>
          <a:off x="1960563" y="4797425"/>
          <a:ext cx="23495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3" name="公式" r:id="rId23" imgW="342720" imgH="419040" progId="Equation.3">
                  <p:embed/>
                </p:oleObj>
              </mc:Choice>
              <mc:Fallback>
                <p:oleObj name="公式" r:id="rId23" imgW="3427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0563" y="4797425"/>
                        <a:ext cx="23495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768" name="Object 384"/>
          <p:cNvGraphicFramePr>
            <a:graphicFrameLocks noChangeAspect="1"/>
          </p:cNvGraphicFramePr>
          <p:nvPr/>
        </p:nvGraphicFramePr>
        <p:xfrm>
          <a:off x="3287713" y="4830763"/>
          <a:ext cx="228600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4" name="公式" r:id="rId24" imgW="355320" imgH="419040" progId="Equation.3">
                  <p:embed/>
                </p:oleObj>
              </mc:Choice>
              <mc:Fallback>
                <p:oleObj name="公式" r:id="rId24" imgW="3553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4830763"/>
                        <a:ext cx="228600" cy="27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769" name="Line 385"/>
          <p:cNvSpPr>
            <a:spLocks noChangeShapeType="1"/>
          </p:cNvSpPr>
          <p:nvPr/>
        </p:nvSpPr>
        <p:spPr bwMode="auto">
          <a:xfrm flipV="1">
            <a:off x="2057400" y="3238500"/>
            <a:ext cx="13144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770" name="Line 386"/>
          <p:cNvSpPr>
            <a:spLocks noChangeShapeType="1"/>
          </p:cNvSpPr>
          <p:nvPr/>
        </p:nvSpPr>
        <p:spPr bwMode="auto">
          <a:xfrm>
            <a:off x="2743200" y="3505200"/>
            <a:ext cx="0" cy="1219200"/>
          </a:xfrm>
          <a:prstGeom prst="line">
            <a:avLst/>
          </a:prstGeom>
          <a:noFill/>
          <a:ln w="25400">
            <a:solidFill>
              <a:srgbClr val="8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771" name="Text Box 387"/>
          <p:cNvSpPr txBox="1">
            <a:spLocks noChangeArrowheads="1"/>
          </p:cNvSpPr>
          <p:nvPr/>
        </p:nvSpPr>
        <p:spPr bwMode="auto">
          <a:xfrm>
            <a:off x="1255711" y="5464175"/>
            <a:ext cx="316865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 dirty="0"/>
              <a:t>图形上任意弧段位   于所张弦的下方</a:t>
            </a:r>
          </a:p>
        </p:txBody>
      </p:sp>
      <p:grpSp>
        <p:nvGrpSpPr>
          <p:cNvPr id="144772" name="Group 388"/>
          <p:cNvGrpSpPr>
            <a:grpSpLocks/>
          </p:cNvGrpSpPr>
          <p:nvPr/>
        </p:nvGrpSpPr>
        <p:grpSpPr bwMode="auto">
          <a:xfrm>
            <a:off x="6559757" y="517277"/>
            <a:ext cx="1733550" cy="1498600"/>
            <a:chOff x="3984" y="528"/>
            <a:chExt cx="1092" cy="944"/>
          </a:xfrm>
        </p:grpSpPr>
        <p:sp>
          <p:nvSpPr>
            <p:cNvPr id="144773" name="Arc 389"/>
            <p:cNvSpPr>
              <a:spLocks/>
            </p:cNvSpPr>
            <p:nvPr/>
          </p:nvSpPr>
          <p:spPr bwMode="auto">
            <a:xfrm flipV="1">
              <a:off x="4656" y="576"/>
              <a:ext cx="420" cy="4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774" name="Arc 390"/>
            <p:cNvSpPr>
              <a:spLocks/>
            </p:cNvSpPr>
            <p:nvPr/>
          </p:nvSpPr>
          <p:spPr bwMode="auto">
            <a:xfrm flipH="1" flipV="1">
              <a:off x="4128" y="1008"/>
              <a:ext cx="528" cy="320"/>
            </a:xfrm>
            <a:custGeom>
              <a:avLst/>
              <a:gdLst>
                <a:gd name="G0" fmla="+- 784 0 0"/>
                <a:gd name="G1" fmla="+- 0 0 0"/>
                <a:gd name="G2" fmla="+- 21600 0 0"/>
                <a:gd name="T0" fmla="*/ 22384 w 22384"/>
                <a:gd name="T1" fmla="*/ 0 h 21600"/>
                <a:gd name="T2" fmla="*/ 0 w 22384"/>
                <a:gd name="T3" fmla="*/ 21586 h 21600"/>
                <a:gd name="T4" fmla="*/ 784 w 2238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384" h="21600" fill="none" extrusionOk="0">
                  <a:moveTo>
                    <a:pt x="22384" y="0"/>
                  </a:moveTo>
                  <a:cubicBezTo>
                    <a:pt x="22384" y="11929"/>
                    <a:pt x="12713" y="21600"/>
                    <a:pt x="784" y="21600"/>
                  </a:cubicBezTo>
                  <a:cubicBezTo>
                    <a:pt x="522" y="21600"/>
                    <a:pt x="261" y="21595"/>
                    <a:pt x="0" y="21585"/>
                  </a:cubicBezTo>
                </a:path>
                <a:path w="22384" h="21600" stroke="0" extrusionOk="0">
                  <a:moveTo>
                    <a:pt x="22384" y="0"/>
                  </a:moveTo>
                  <a:cubicBezTo>
                    <a:pt x="22384" y="11929"/>
                    <a:pt x="12713" y="21600"/>
                    <a:pt x="784" y="21600"/>
                  </a:cubicBezTo>
                  <a:cubicBezTo>
                    <a:pt x="522" y="21600"/>
                    <a:pt x="261" y="21595"/>
                    <a:pt x="0" y="21585"/>
                  </a:cubicBezTo>
                  <a:lnTo>
                    <a:pt x="784" y="0"/>
                  </a:lnTo>
                  <a:close/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4775" name="Object 391"/>
            <p:cNvGraphicFramePr>
              <a:graphicFrameLocks noChangeAspect="1"/>
            </p:cNvGraphicFramePr>
            <p:nvPr/>
          </p:nvGraphicFramePr>
          <p:xfrm>
            <a:off x="3984" y="1322"/>
            <a:ext cx="144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85" name="公式" r:id="rId25" imgW="291960" imgH="304560" progId="Equation.3">
                    <p:embed/>
                  </p:oleObj>
                </mc:Choice>
                <mc:Fallback>
                  <p:oleObj name="公式" r:id="rId25" imgW="29196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322"/>
                          <a:ext cx="144" cy="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4776" name="Object 392"/>
            <p:cNvGraphicFramePr>
              <a:graphicFrameLocks noChangeAspect="1"/>
            </p:cNvGraphicFramePr>
            <p:nvPr/>
          </p:nvGraphicFramePr>
          <p:xfrm>
            <a:off x="4512" y="816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86" name="公式" r:id="rId27" imgW="291960" imgH="291960" progId="Equation.3">
                    <p:embed/>
                  </p:oleObj>
                </mc:Choice>
                <mc:Fallback>
                  <p:oleObj name="公式" r:id="rId27" imgW="291960" imgH="291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816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4777" name="Object 393"/>
            <p:cNvGraphicFramePr>
              <a:graphicFrameLocks noChangeAspect="1"/>
            </p:cNvGraphicFramePr>
            <p:nvPr/>
          </p:nvGraphicFramePr>
          <p:xfrm>
            <a:off x="4848" y="528"/>
            <a:ext cx="144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87" name="公式" r:id="rId29" imgW="291960" imgH="317160" progId="Equation.3">
                    <p:embed/>
                  </p:oleObj>
                </mc:Choice>
                <mc:Fallback>
                  <p:oleObj name="公式" r:id="rId29" imgW="29196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528"/>
                          <a:ext cx="144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4779" name="Object 395"/>
          <p:cNvGraphicFramePr>
            <a:graphicFrameLocks noChangeAspect="1"/>
          </p:cNvGraphicFramePr>
          <p:nvPr/>
        </p:nvGraphicFramePr>
        <p:xfrm>
          <a:off x="2436813" y="4724400"/>
          <a:ext cx="6477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8" name="公式" r:id="rId31" imgW="520560" imgH="406080" progId="Equation.3">
                  <p:embed/>
                </p:oleObj>
              </mc:Choice>
              <mc:Fallback>
                <p:oleObj name="公式" r:id="rId31" imgW="5205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6813" y="4724400"/>
                        <a:ext cx="6477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780" name="Object 3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800538"/>
              </p:ext>
            </p:extLst>
          </p:nvPr>
        </p:nvGraphicFramePr>
        <p:xfrm>
          <a:off x="6010945" y="4724400"/>
          <a:ext cx="649287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9" name="公式" r:id="rId33" imgW="520560" imgH="406080" progId="Equation.3">
                  <p:embed/>
                </p:oleObj>
              </mc:Choice>
              <mc:Fallback>
                <p:oleObj name="公式" r:id="rId33" imgW="5205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0945" y="4724400"/>
                        <a:ext cx="649287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781" name="Object 397"/>
          <p:cNvGraphicFramePr>
            <a:graphicFrameLocks noChangeAspect="1"/>
          </p:cNvGraphicFramePr>
          <p:nvPr/>
        </p:nvGraphicFramePr>
        <p:xfrm>
          <a:off x="1979613" y="2924175"/>
          <a:ext cx="1223962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0" name="公式" r:id="rId35" imgW="965160" imgH="406080" progId="Equation.3">
                  <p:embed/>
                </p:oleObj>
              </mc:Choice>
              <mc:Fallback>
                <p:oleObj name="公式" r:id="rId35" imgW="9651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924175"/>
                        <a:ext cx="1223962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783" name="Object 399"/>
          <p:cNvGraphicFramePr>
            <a:graphicFrameLocks noChangeAspect="1"/>
          </p:cNvGraphicFramePr>
          <p:nvPr/>
        </p:nvGraphicFramePr>
        <p:xfrm>
          <a:off x="5795963" y="3716338"/>
          <a:ext cx="115252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1" name="公式" r:id="rId37" imgW="965160" imgH="406080" progId="Equation.3">
                  <p:embed/>
                </p:oleObj>
              </mc:Choice>
              <mc:Fallback>
                <p:oleObj name="公式" r:id="rId37" imgW="9651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3716338"/>
                        <a:ext cx="1152525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784" name="Object 400"/>
          <p:cNvGraphicFramePr>
            <a:graphicFrameLocks noChangeAspect="1"/>
          </p:cNvGraphicFramePr>
          <p:nvPr/>
        </p:nvGraphicFramePr>
        <p:xfrm>
          <a:off x="2195513" y="3789363"/>
          <a:ext cx="9366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2" name="公式" r:id="rId38" imgW="736560" imgH="406080" progId="Equation.3">
                  <p:embed/>
                </p:oleObj>
              </mc:Choice>
              <mc:Fallback>
                <p:oleObj name="公式" r:id="rId38" imgW="7365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789363"/>
                        <a:ext cx="93662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785" name="Object 401"/>
          <p:cNvGraphicFramePr>
            <a:graphicFrameLocks noChangeAspect="1"/>
          </p:cNvGraphicFramePr>
          <p:nvPr/>
        </p:nvGraphicFramePr>
        <p:xfrm>
          <a:off x="5651500" y="2679700"/>
          <a:ext cx="1096963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3" name="公式" r:id="rId40" imgW="736560" imgH="406080" progId="Equation.3">
                  <p:embed/>
                </p:oleObj>
              </mc:Choice>
              <mc:Fallback>
                <p:oleObj name="公式" r:id="rId40" imgW="7365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2679700"/>
                        <a:ext cx="1096963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786" name="Object 4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9179532"/>
              </p:ext>
            </p:extLst>
          </p:nvPr>
        </p:nvGraphicFramePr>
        <p:xfrm>
          <a:off x="1481138" y="3752850"/>
          <a:ext cx="576262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4" name="公式" r:id="rId41" imgW="419040" imgH="215640" progId="Equation.3">
                  <p:embed/>
                </p:oleObj>
              </mc:Choice>
              <mc:Fallback>
                <p:oleObj name="公式" r:id="rId41" imgW="419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1138" y="3752850"/>
                        <a:ext cx="576262" cy="29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787" name="Object 4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936341"/>
              </p:ext>
            </p:extLst>
          </p:nvPr>
        </p:nvGraphicFramePr>
        <p:xfrm>
          <a:off x="5301456" y="3455988"/>
          <a:ext cx="576263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5" name="公式" r:id="rId43" imgW="419040" imgH="215640" progId="Equation.3">
                  <p:embed/>
                </p:oleObj>
              </mc:Choice>
              <mc:Fallback>
                <p:oleObj name="公式" r:id="rId43" imgW="419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1456" y="3455988"/>
                        <a:ext cx="576263" cy="29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788" name="Object 4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305599"/>
              </p:ext>
            </p:extLst>
          </p:nvPr>
        </p:nvGraphicFramePr>
        <p:xfrm>
          <a:off x="3429000" y="3132931"/>
          <a:ext cx="647700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6" name="公式" r:id="rId44" imgW="431640" imgH="215640" progId="Equation.3">
                  <p:embed/>
                </p:oleObj>
              </mc:Choice>
              <mc:Fallback>
                <p:oleObj name="公式" r:id="rId44" imgW="431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132931"/>
                        <a:ext cx="647700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789" name="Object 4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8656117"/>
              </p:ext>
            </p:extLst>
          </p:nvPr>
        </p:nvGraphicFramePr>
        <p:xfrm>
          <a:off x="7067550" y="2972901"/>
          <a:ext cx="576263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7" name="公式" r:id="rId46" imgW="431640" imgH="215640" progId="Equation.3">
                  <p:embed/>
                </p:oleObj>
              </mc:Choice>
              <mc:Fallback>
                <p:oleObj name="公式" r:id="rId46" imgW="431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7550" y="2972901"/>
                        <a:ext cx="576263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Rectangle 76"/>
          <p:cNvSpPr txBox="1">
            <a:spLocks noChangeArrowheads="1"/>
          </p:cNvSpPr>
          <p:nvPr/>
        </p:nvSpPr>
        <p:spPr bwMode="auto">
          <a:xfrm>
            <a:off x="381000" y="304800"/>
            <a:ext cx="4419600" cy="60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smtClean="0">
                <a:latin typeface="+mn-lt"/>
                <a:ea typeface="+mn-ea"/>
              </a:rPr>
              <a:t>二、曲线的凹凸与拐点</a:t>
            </a:r>
            <a:endParaRPr lang="zh-CN" altLang="en-US" sz="3200" b="1" dirty="0" smtClean="0">
              <a:latin typeface="+mn-lt"/>
              <a:ea typeface="+mn-ea"/>
            </a:endParaRPr>
          </a:p>
        </p:txBody>
      </p:sp>
      <p:sp>
        <p:nvSpPr>
          <p:cNvPr id="58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753900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44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47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4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4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4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4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4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4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44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44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4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44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4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44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44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4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447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4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44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4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4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44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144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144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44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44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44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44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44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144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44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44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4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735" grpId="0"/>
      <p:bldP spid="144748" grpId="0" animBg="1"/>
      <p:bldP spid="144749" grpId="0" animBg="1"/>
      <p:bldP spid="144750" grpId="0" animBg="1"/>
      <p:bldP spid="144751" grpId="0" animBg="1"/>
      <p:bldP spid="144754" grpId="0" animBg="1"/>
      <p:bldP spid="144756" grpId="0"/>
      <p:bldP spid="144763" grpId="0" animBg="1"/>
      <p:bldP spid="144765" grpId="0" animBg="1"/>
      <p:bldP spid="144766" grpId="0" animBg="1"/>
      <p:bldP spid="144769" grpId="0" animBg="1"/>
      <p:bldP spid="144770" grpId="0" animBg="1"/>
      <p:bldP spid="144771" grpId="0"/>
      <p:bldP spid="58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31" name="Group 3"/>
          <p:cNvGrpSpPr>
            <a:grpSpLocks/>
          </p:cNvGrpSpPr>
          <p:nvPr/>
        </p:nvGrpSpPr>
        <p:grpSpPr bwMode="auto">
          <a:xfrm>
            <a:off x="1066800" y="1676400"/>
            <a:ext cx="6096000" cy="3352800"/>
            <a:chOff x="672" y="1056"/>
            <a:chExt cx="3840" cy="2112"/>
          </a:xfrm>
        </p:grpSpPr>
        <p:sp>
          <p:nvSpPr>
            <p:cNvPr id="12357" name="Rectangle 4"/>
            <p:cNvSpPr>
              <a:spLocks noChangeArrowheads="1"/>
            </p:cNvSpPr>
            <p:nvPr/>
          </p:nvSpPr>
          <p:spPr bwMode="auto">
            <a:xfrm>
              <a:off x="672" y="1056"/>
              <a:ext cx="3840" cy="2112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12358" name="Object 5"/>
            <p:cNvGraphicFramePr>
              <a:graphicFrameLocks noChangeAspect="1"/>
            </p:cNvGraphicFramePr>
            <p:nvPr/>
          </p:nvGraphicFramePr>
          <p:xfrm>
            <a:off x="1104" y="2520"/>
            <a:ext cx="28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48" name="公式" r:id="rId3" imgW="123779" imgH="133276" progId="Equation.3">
                    <p:embed/>
                  </p:oleObj>
                </mc:Choice>
                <mc:Fallback>
                  <p:oleObj name="公式" r:id="rId3" imgW="123779" imgH="13327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520"/>
                          <a:ext cx="288" cy="312"/>
                        </a:xfrm>
                        <a:prstGeom prst="rect">
                          <a:avLst/>
                        </a:prstGeom>
                        <a:solidFill>
                          <a:srgbClr val="00CC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59" name="Object 6"/>
            <p:cNvGraphicFramePr>
              <a:graphicFrameLocks noChangeAspect="1"/>
            </p:cNvGraphicFramePr>
            <p:nvPr/>
          </p:nvGraphicFramePr>
          <p:xfrm>
            <a:off x="3696" y="1392"/>
            <a:ext cx="28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49" name="公式" r:id="rId5" imgW="123779" imgH="133276" progId="Equation.3">
                    <p:embed/>
                  </p:oleObj>
                </mc:Choice>
                <mc:Fallback>
                  <p:oleObj name="公式" r:id="rId5" imgW="123779" imgH="13327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392"/>
                          <a:ext cx="288" cy="312"/>
                        </a:xfrm>
                        <a:prstGeom prst="rect">
                          <a:avLst/>
                        </a:prstGeom>
                        <a:solidFill>
                          <a:srgbClr val="00CC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60" name="Oval 7"/>
            <p:cNvSpPr>
              <a:spLocks noChangeArrowheads="1"/>
            </p:cNvSpPr>
            <p:nvPr/>
          </p:nvSpPr>
          <p:spPr bwMode="auto">
            <a:xfrm>
              <a:off x="1392" y="2679"/>
              <a:ext cx="57" cy="57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2361" name="Oval 8"/>
            <p:cNvSpPr>
              <a:spLocks noChangeArrowheads="1"/>
            </p:cNvSpPr>
            <p:nvPr/>
          </p:nvSpPr>
          <p:spPr bwMode="auto">
            <a:xfrm>
              <a:off x="3639" y="1488"/>
              <a:ext cx="57" cy="57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48137" name="Freeform 9"/>
          <p:cNvSpPr>
            <a:spLocks/>
          </p:cNvSpPr>
          <p:nvPr/>
        </p:nvSpPr>
        <p:spPr bwMode="auto">
          <a:xfrm>
            <a:off x="2286000" y="2349500"/>
            <a:ext cx="3505200" cy="1917700"/>
          </a:xfrm>
          <a:custGeom>
            <a:avLst/>
            <a:gdLst>
              <a:gd name="T0" fmla="*/ 0 w 2208"/>
              <a:gd name="T1" fmla="*/ 2147483647 h 1208"/>
              <a:gd name="T2" fmla="*/ 2147483647 w 2208"/>
              <a:gd name="T3" fmla="*/ 2147483647 h 1208"/>
              <a:gd name="T4" fmla="*/ 2147483647 w 2208"/>
              <a:gd name="T5" fmla="*/ 2147483647 h 1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08" h="1208">
                <a:moveTo>
                  <a:pt x="0" y="1208"/>
                </a:moveTo>
                <a:cubicBezTo>
                  <a:pt x="200" y="804"/>
                  <a:pt x="400" y="400"/>
                  <a:pt x="768" y="200"/>
                </a:cubicBezTo>
                <a:cubicBezTo>
                  <a:pt x="1136" y="0"/>
                  <a:pt x="1672" y="4"/>
                  <a:pt x="2208" y="8"/>
                </a:cubicBezTo>
              </a:path>
            </a:pathLst>
          </a:custGeom>
          <a:noFill/>
          <a:ln w="28575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48139" name="Freeform 11"/>
          <p:cNvSpPr>
            <a:spLocks/>
          </p:cNvSpPr>
          <p:nvPr/>
        </p:nvSpPr>
        <p:spPr bwMode="auto">
          <a:xfrm>
            <a:off x="2286000" y="2438400"/>
            <a:ext cx="3505200" cy="1828800"/>
          </a:xfrm>
          <a:custGeom>
            <a:avLst/>
            <a:gdLst>
              <a:gd name="T0" fmla="*/ 0 w 2208"/>
              <a:gd name="T1" fmla="*/ 2147483647 h 1152"/>
              <a:gd name="T2" fmla="*/ 2147483647 w 2208"/>
              <a:gd name="T3" fmla="*/ 2147483647 h 1152"/>
              <a:gd name="T4" fmla="*/ 2147483647 w 2208"/>
              <a:gd name="T5" fmla="*/ 2147483647 h 1152"/>
              <a:gd name="T6" fmla="*/ 2147483647 w 2208"/>
              <a:gd name="T7" fmla="*/ 0 h 115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08" h="1152">
                <a:moveTo>
                  <a:pt x="0" y="1152"/>
                </a:moveTo>
                <a:cubicBezTo>
                  <a:pt x="132" y="948"/>
                  <a:pt x="264" y="744"/>
                  <a:pt x="528" y="672"/>
                </a:cubicBezTo>
                <a:cubicBezTo>
                  <a:pt x="792" y="600"/>
                  <a:pt x="1304" y="832"/>
                  <a:pt x="1584" y="720"/>
                </a:cubicBezTo>
                <a:cubicBezTo>
                  <a:pt x="1864" y="608"/>
                  <a:pt x="2036" y="304"/>
                  <a:pt x="2208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48225" name="Freeform 97"/>
          <p:cNvSpPr>
            <a:spLocks/>
          </p:cNvSpPr>
          <p:nvPr/>
        </p:nvSpPr>
        <p:spPr bwMode="auto">
          <a:xfrm>
            <a:off x="2286000" y="2438400"/>
            <a:ext cx="3505200" cy="2413000"/>
          </a:xfrm>
          <a:custGeom>
            <a:avLst/>
            <a:gdLst>
              <a:gd name="T0" fmla="*/ 0 w 2256"/>
              <a:gd name="T1" fmla="*/ 2147483647 h 1520"/>
              <a:gd name="T2" fmla="*/ 2147483647 w 2256"/>
              <a:gd name="T3" fmla="*/ 2147483647 h 1520"/>
              <a:gd name="T4" fmla="*/ 2147483647 w 2256"/>
              <a:gd name="T5" fmla="*/ 2147483647 h 1520"/>
              <a:gd name="T6" fmla="*/ 2147483647 w 2256"/>
              <a:gd name="T7" fmla="*/ 0 h 15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56" h="1520">
                <a:moveTo>
                  <a:pt x="0" y="1152"/>
                </a:moveTo>
                <a:cubicBezTo>
                  <a:pt x="316" y="1336"/>
                  <a:pt x="632" y="1520"/>
                  <a:pt x="960" y="1488"/>
                </a:cubicBezTo>
                <a:cubicBezTo>
                  <a:pt x="1288" y="1456"/>
                  <a:pt x="1752" y="1208"/>
                  <a:pt x="1968" y="960"/>
                </a:cubicBezTo>
                <a:cubicBezTo>
                  <a:pt x="2184" y="712"/>
                  <a:pt x="2208" y="160"/>
                  <a:pt x="2256" y="0"/>
                </a:cubicBezTo>
              </a:path>
            </a:pathLst>
          </a:custGeom>
          <a:noFill/>
          <a:ln w="28575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468313" y="1652588"/>
            <a:ext cx="6705600" cy="3505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457200" y="1066800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定义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.  </a:t>
            </a:r>
            <a:r>
              <a:rPr kumimoji="1" lang="zh-CN" altLang="en-US" b="1" dirty="0">
                <a:latin typeface="+mn-lt"/>
                <a:ea typeface="+mn-ea"/>
              </a:rPr>
              <a:t>设函数</a:t>
            </a:r>
          </a:p>
        </p:txBody>
      </p:sp>
      <p:graphicFrame>
        <p:nvGraphicFramePr>
          <p:cNvPr id="4814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776241"/>
              </p:ext>
            </p:extLst>
          </p:nvPr>
        </p:nvGraphicFramePr>
        <p:xfrm>
          <a:off x="2667000" y="1143000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0" name="Equation" r:id="rId7" imgW="704869" imgH="381074" progId="Equation.3">
                  <p:embed/>
                </p:oleObj>
              </mc:Choice>
              <mc:Fallback>
                <p:oleObj name="Equation" r:id="rId7" imgW="704869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143000"/>
                        <a:ext cx="73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3352800" y="1066800"/>
            <a:ext cx="358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在区间</a:t>
            </a:r>
            <a:r>
              <a:rPr kumimoji="1" lang="zh-CN" altLang="en-US" b="1" i="1">
                <a:latin typeface="+mn-lt"/>
                <a:ea typeface="+mn-ea"/>
              </a:rPr>
              <a:t> </a:t>
            </a:r>
            <a:r>
              <a:rPr kumimoji="1" lang="en-US" altLang="zh-CN" b="1" i="1">
                <a:latin typeface="+mn-lt"/>
                <a:ea typeface="+mn-ea"/>
              </a:rPr>
              <a:t>I</a:t>
            </a:r>
            <a:r>
              <a:rPr kumimoji="1" lang="en-US" altLang="zh-CN" b="1">
                <a:latin typeface="+mn-lt"/>
                <a:ea typeface="+mn-ea"/>
              </a:rPr>
              <a:t> </a:t>
            </a:r>
            <a:r>
              <a:rPr kumimoji="1" lang="zh-CN" altLang="en-US" b="1">
                <a:latin typeface="+mn-lt"/>
                <a:ea typeface="+mn-ea"/>
              </a:rPr>
              <a:t>上连续 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graphicFrame>
        <p:nvGraphicFramePr>
          <p:cNvPr id="4814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969505"/>
              </p:ext>
            </p:extLst>
          </p:nvPr>
        </p:nvGraphicFramePr>
        <p:xfrm>
          <a:off x="6096000" y="1155700"/>
          <a:ext cx="1676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1" name="Equation" r:id="rId9" imgW="1647927" imgH="419249" progId="Equation.3">
                  <p:embed/>
                </p:oleObj>
              </mc:Choice>
              <mc:Fallback>
                <p:oleObj name="Equation" r:id="rId9" imgW="1647927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155700"/>
                        <a:ext cx="1676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6" name="Text Box 18"/>
          <p:cNvSpPr txBox="1">
            <a:spLocks noChangeArrowheads="1"/>
          </p:cNvSpPr>
          <p:nvPr/>
        </p:nvSpPr>
        <p:spPr bwMode="auto">
          <a:xfrm>
            <a:off x="762000" y="1919288"/>
            <a:ext cx="2514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(1)  </a:t>
            </a:r>
            <a:r>
              <a:rPr kumimoji="1" lang="zh-CN" altLang="en-US" b="1">
                <a:latin typeface="+mn-lt"/>
                <a:ea typeface="+mn-ea"/>
              </a:rPr>
              <a:t>若恒有</a:t>
            </a:r>
          </a:p>
        </p:txBody>
      </p:sp>
      <p:graphicFrame>
        <p:nvGraphicFramePr>
          <p:cNvPr id="4814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083058"/>
              </p:ext>
            </p:extLst>
          </p:nvPr>
        </p:nvGraphicFramePr>
        <p:xfrm>
          <a:off x="2565400" y="1752600"/>
          <a:ext cx="4064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2" name="Equation" r:id="rId11" imgW="4038526" imgH="819076" progId="Equation.3">
                  <p:embed/>
                </p:oleObj>
              </mc:Choice>
              <mc:Fallback>
                <p:oleObj name="Equation" r:id="rId11" imgW="4038526" imgH="8190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1752600"/>
                        <a:ext cx="4064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9" name="Text Box 21"/>
          <p:cNvSpPr txBox="1">
            <a:spLocks noChangeArrowheads="1"/>
          </p:cNvSpPr>
          <p:nvPr/>
        </p:nvSpPr>
        <p:spPr bwMode="auto">
          <a:xfrm>
            <a:off x="6629400" y="1919288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则称</a:t>
            </a:r>
          </a:p>
        </p:txBody>
      </p:sp>
      <p:graphicFrame>
        <p:nvGraphicFramePr>
          <p:cNvPr id="4815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329182"/>
              </p:ext>
            </p:extLst>
          </p:nvPr>
        </p:nvGraphicFramePr>
        <p:xfrm>
          <a:off x="7442200" y="1968500"/>
          <a:ext cx="1092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3" name="Equation" r:id="rId13" imgW="1066837" imgH="400162" progId="Equation.3">
                  <p:embed/>
                </p:oleObj>
              </mc:Choice>
              <mc:Fallback>
                <p:oleObj name="Equation" r:id="rId13" imgW="1066837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2200" y="1968500"/>
                        <a:ext cx="1092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1" name="Text Box 23"/>
          <p:cNvSpPr txBox="1">
            <a:spLocks noChangeArrowheads="1"/>
          </p:cNvSpPr>
          <p:nvPr/>
        </p:nvSpPr>
        <p:spPr bwMode="auto">
          <a:xfrm>
            <a:off x="1371600" y="2667000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图形是</a:t>
            </a:r>
            <a:r>
              <a:rPr kumimoji="1"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凹</a:t>
            </a:r>
            <a:r>
              <a:rPr kumimoji="1" lang="zh-CN" altLang="en-US" b="1" dirty="0">
                <a:latin typeface="+mn-lt"/>
                <a:ea typeface="+mn-ea"/>
              </a:rPr>
              <a:t>的</a:t>
            </a:r>
            <a:r>
              <a:rPr kumimoji="1" lang="en-US" altLang="zh-CN" b="1" dirty="0">
                <a:latin typeface="+mn-lt"/>
                <a:ea typeface="+mn-ea"/>
              </a:rPr>
              <a:t>;</a:t>
            </a:r>
          </a:p>
        </p:txBody>
      </p:sp>
      <p:sp>
        <p:nvSpPr>
          <p:cNvPr id="48152" name="Text Box 24"/>
          <p:cNvSpPr txBox="1">
            <a:spLocks noChangeArrowheads="1"/>
          </p:cNvSpPr>
          <p:nvPr/>
        </p:nvSpPr>
        <p:spPr bwMode="auto">
          <a:xfrm>
            <a:off x="762000" y="3352800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(2)  </a:t>
            </a:r>
            <a:r>
              <a:rPr kumimoji="1" lang="zh-CN" altLang="en-US" b="1">
                <a:latin typeface="+mn-lt"/>
                <a:ea typeface="+mn-ea"/>
              </a:rPr>
              <a:t>若恒有</a:t>
            </a:r>
          </a:p>
        </p:txBody>
      </p:sp>
      <p:graphicFrame>
        <p:nvGraphicFramePr>
          <p:cNvPr id="4815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0529396"/>
              </p:ext>
            </p:extLst>
          </p:nvPr>
        </p:nvGraphicFramePr>
        <p:xfrm>
          <a:off x="2514600" y="3200400"/>
          <a:ext cx="4076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4" name="Equation" r:id="rId15" imgW="4048227" imgH="819076" progId="Equation.3">
                  <p:embed/>
                </p:oleObj>
              </mc:Choice>
              <mc:Fallback>
                <p:oleObj name="Equation" r:id="rId15" imgW="4048227" imgH="8190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200400"/>
                        <a:ext cx="4076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281" name="Group 153"/>
          <p:cNvGrpSpPr>
            <a:grpSpLocks/>
          </p:cNvGrpSpPr>
          <p:nvPr/>
        </p:nvGrpSpPr>
        <p:grpSpPr bwMode="auto">
          <a:xfrm>
            <a:off x="6553200" y="3352800"/>
            <a:ext cx="1930400" cy="519113"/>
            <a:chOff x="4128" y="2112"/>
            <a:chExt cx="1216" cy="327"/>
          </a:xfrm>
        </p:grpSpPr>
        <p:sp>
          <p:nvSpPr>
            <p:cNvPr id="12355" name="Text Box 27"/>
            <p:cNvSpPr txBox="1">
              <a:spLocks noChangeArrowheads="1"/>
            </p:cNvSpPr>
            <p:nvPr/>
          </p:nvSpPr>
          <p:spPr bwMode="auto">
            <a:xfrm>
              <a:off x="4128" y="2112"/>
              <a:ext cx="6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b="1">
                  <a:latin typeface="+mn-lt"/>
                  <a:ea typeface="+mn-ea"/>
                </a:rPr>
                <a:t>则称</a:t>
              </a:r>
            </a:p>
          </p:txBody>
        </p:sp>
        <p:graphicFrame>
          <p:nvGraphicFramePr>
            <p:cNvPr id="12356" name="Object 28"/>
            <p:cNvGraphicFramePr>
              <a:graphicFrameLocks noChangeAspect="1"/>
            </p:cNvGraphicFramePr>
            <p:nvPr/>
          </p:nvGraphicFramePr>
          <p:xfrm>
            <a:off x="4656" y="2160"/>
            <a:ext cx="6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55" name="Equation" r:id="rId17" imgW="1066837" imgH="400162" progId="Equation.3">
                    <p:embed/>
                  </p:oleObj>
                </mc:Choice>
                <mc:Fallback>
                  <p:oleObj name="Equation" r:id="rId17" imgW="1066837" imgH="4001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160"/>
                          <a:ext cx="68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158" name="Text Box 30"/>
          <p:cNvSpPr txBox="1">
            <a:spLocks noChangeArrowheads="1"/>
          </p:cNvSpPr>
          <p:nvPr/>
        </p:nvSpPr>
        <p:spPr bwMode="auto">
          <a:xfrm>
            <a:off x="1371600" y="4114800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图形是</a:t>
            </a:r>
            <a:r>
              <a:rPr kumimoji="1"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凸</a:t>
            </a:r>
            <a:r>
              <a:rPr kumimoji="1" lang="zh-CN" altLang="en-US" b="1" dirty="0">
                <a:latin typeface="+mn-lt"/>
                <a:ea typeface="+mn-ea"/>
              </a:rPr>
              <a:t>的</a:t>
            </a:r>
            <a:r>
              <a:rPr kumimoji="1" lang="en-US" altLang="zh-CN" b="1" dirty="0">
                <a:latin typeface="+mn-lt"/>
                <a:ea typeface="+mn-ea"/>
              </a:rPr>
              <a:t>.</a:t>
            </a:r>
          </a:p>
        </p:txBody>
      </p:sp>
      <p:sp>
        <p:nvSpPr>
          <p:cNvPr id="12308" name="Rectangle 76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4419600" cy="603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dirty="0" smtClean="0">
                <a:latin typeface="+mn-lt"/>
                <a:ea typeface="+mn-ea"/>
              </a:rPr>
              <a:t>二、曲线的凹凸与拐点</a:t>
            </a:r>
          </a:p>
        </p:txBody>
      </p:sp>
      <p:grpSp>
        <p:nvGrpSpPr>
          <p:cNvPr id="48237" name="Group 109"/>
          <p:cNvGrpSpPr>
            <a:grpSpLocks/>
          </p:cNvGrpSpPr>
          <p:nvPr/>
        </p:nvGrpSpPr>
        <p:grpSpPr bwMode="auto">
          <a:xfrm>
            <a:off x="5838825" y="4306888"/>
            <a:ext cx="2968625" cy="1865312"/>
            <a:chOff x="3678" y="2713"/>
            <a:chExt cx="1870" cy="1175"/>
          </a:xfrm>
        </p:grpSpPr>
        <p:sp>
          <p:nvSpPr>
            <p:cNvPr id="12342" name="Line 110"/>
            <p:cNvSpPr>
              <a:spLocks noChangeShapeType="1"/>
            </p:cNvSpPr>
            <p:nvPr/>
          </p:nvSpPr>
          <p:spPr bwMode="auto">
            <a:xfrm flipV="1">
              <a:off x="4320" y="2886"/>
              <a:ext cx="768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2343" name="Line 111"/>
            <p:cNvSpPr>
              <a:spLocks noChangeShapeType="1"/>
            </p:cNvSpPr>
            <p:nvPr/>
          </p:nvSpPr>
          <p:spPr bwMode="auto">
            <a:xfrm>
              <a:off x="3888" y="3510"/>
              <a:ext cx="16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2344" name="Line 112"/>
            <p:cNvSpPr>
              <a:spLocks noChangeShapeType="1"/>
            </p:cNvSpPr>
            <p:nvPr/>
          </p:nvSpPr>
          <p:spPr bwMode="auto">
            <a:xfrm flipV="1">
              <a:off x="3888" y="2742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12345" name="Object 113"/>
            <p:cNvGraphicFramePr>
              <a:graphicFrameLocks noChangeAspect="1"/>
            </p:cNvGraphicFramePr>
            <p:nvPr/>
          </p:nvGraphicFramePr>
          <p:xfrm>
            <a:off x="3718" y="2713"/>
            <a:ext cx="15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56" name="Equation" r:id="rId19" imgW="209420" imgH="276262" progId="Equation.3">
                    <p:embed/>
                  </p:oleObj>
                </mc:Choice>
                <mc:Fallback>
                  <p:oleObj name="Equation" r:id="rId19" imgW="209420" imgH="2762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8" y="2713"/>
                          <a:ext cx="15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46" name="Object 114"/>
            <p:cNvGraphicFramePr>
              <a:graphicFrameLocks noChangeAspect="1"/>
            </p:cNvGraphicFramePr>
            <p:nvPr/>
          </p:nvGraphicFramePr>
          <p:xfrm>
            <a:off x="3678" y="3476"/>
            <a:ext cx="19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57" name="Equation" r:id="rId21" imgW="276327" imgH="285638" progId="Equation.3">
                    <p:embed/>
                  </p:oleObj>
                </mc:Choice>
                <mc:Fallback>
                  <p:oleObj name="Equation" r:id="rId21" imgW="276327" imgH="2856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8" y="3476"/>
                          <a:ext cx="19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47" name="Object 115"/>
            <p:cNvGraphicFramePr>
              <a:graphicFrameLocks noChangeAspect="1"/>
            </p:cNvGraphicFramePr>
            <p:nvPr/>
          </p:nvGraphicFramePr>
          <p:xfrm>
            <a:off x="5412" y="3580"/>
            <a:ext cx="13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58" name="Equation" r:id="rId23" imgW="190351" imgH="199913" progId="Equation.3">
                    <p:embed/>
                  </p:oleObj>
                </mc:Choice>
                <mc:Fallback>
                  <p:oleObj name="Equation" r:id="rId23" imgW="190351" imgH="1999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12" y="3580"/>
                          <a:ext cx="13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48" name="Freeform 116"/>
            <p:cNvSpPr>
              <a:spLocks/>
            </p:cNvSpPr>
            <p:nvPr/>
          </p:nvSpPr>
          <p:spPr bwMode="auto">
            <a:xfrm>
              <a:off x="4128" y="2742"/>
              <a:ext cx="1056" cy="544"/>
            </a:xfrm>
            <a:custGeom>
              <a:avLst/>
              <a:gdLst>
                <a:gd name="T0" fmla="*/ 0 w 1056"/>
                <a:gd name="T1" fmla="*/ 144 h 544"/>
                <a:gd name="T2" fmla="*/ 288 w 1056"/>
                <a:gd name="T3" fmla="*/ 384 h 544"/>
                <a:gd name="T4" fmla="*/ 672 w 1056"/>
                <a:gd name="T5" fmla="*/ 480 h 544"/>
                <a:gd name="T6" fmla="*/ 1056 w 1056"/>
                <a:gd name="T7" fmla="*/ 0 h 5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56" h="544">
                  <a:moveTo>
                    <a:pt x="0" y="144"/>
                  </a:moveTo>
                  <a:cubicBezTo>
                    <a:pt x="88" y="236"/>
                    <a:pt x="176" y="328"/>
                    <a:pt x="288" y="384"/>
                  </a:cubicBezTo>
                  <a:cubicBezTo>
                    <a:pt x="400" y="440"/>
                    <a:pt x="544" y="544"/>
                    <a:pt x="672" y="480"/>
                  </a:cubicBezTo>
                  <a:cubicBezTo>
                    <a:pt x="800" y="416"/>
                    <a:pt x="992" y="80"/>
                    <a:pt x="1056" y="0"/>
                  </a:cubicBezTo>
                </a:path>
              </a:pathLst>
            </a:custGeom>
            <a:noFill/>
            <a:ln w="19050" cmpd="sng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2349" name="Line 117"/>
            <p:cNvSpPr>
              <a:spLocks noChangeShapeType="1"/>
            </p:cNvSpPr>
            <p:nvPr/>
          </p:nvSpPr>
          <p:spPr bwMode="auto">
            <a:xfrm>
              <a:off x="4320" y="3078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2350" name="Line 118"/>
            <p:cNvSpPr>
              <a:spLocks noChangeShapeType="1"/>
            </p:cNvSpPr>
            <p:nvPr/>
          </p:nvSpPr>
          <p:spPr bwMode="auto">
            <a:xfrm>
              <a:off x="5088" y="2886"/>
              <a:ext cx="0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2351" name="Line 119"/>
            <p:cNvSpPr>
              <a:spLocks noChangeShapeType="1"/>
            </p:cNvSpPr>
            <p:nvPr/>
          </p:nvSpPr>
          <p:spPr bwMode="auto">
            <a:xfrm flipV="1">
              <a:off x="4704" y="3229"/>
              <a:ext cx="0" cy="2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12352" name="Object 120"/>
            <p:cNvGraphicFramePr>
              <a:graphicFrameLocks noChangeAspect="1"/>
            </p:cNvGraphicFramePr>
            <p:nvPr/>
          </p:nvGraphicFramePr>
          <p:xfrm>
            <a:off x="4992" y="3484"/>
            <a:ext cx="254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59" name="公式" r:id="rId25" imgW="152549" imgH="190537" progId="Equation.3">
                    <p:embed/>
                  </p:oleObj>
                </mc:Choice>
                <mc:Fallback>
                  <p:oleObj name="公式" r:id="rId25" imgW="152549" imgH="19053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3484"/>
                          <a:ext cx="254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53" name="Object 121"/>
            <p:cNvGraphicFramePr>
              <a:graphicFrameLocks noChangeAspect="1"/>
            </p:cNvGraphicFramePr>
            <p:nvPr/>
          </p:nvGraphicFramePr>
          <p:xfrm>
            <a:off x="4224" y="3484"/>
            <a:ext cx="217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60" name="公式" r:id="rId27" imgW="123779" imgH="190537" progId="Equation.3">
                    <p:embed/>
                  </p:oleObj>
                </mc:Choice>
                <mc:Fallback>
                  <p:oleObj name="公式" r:id="rId27" imgW="123779" imgH="19053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3484"/>
                          <a:ext cx="217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54" name="Object 122"/>
            <p:cNvGraphicFramePr>
              <a:graphicFrameLocks noChangeAspect="1"/>
            </p:cNvGraphicFramePr>
            <p:nvPr/>
          </p:nvGraphicFramePr>
          <p:xfrm>
            <a:off x="4464" y="3466"/>
            <a:ext cx="501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61" name="公式" r:id="rId29" imgW="304763" imgH="247799" progId="Equation.3">
                    <p:embed/>
                  </p:oleObj>
                </mc:Choice>
                <mc:Fallback>
                  <p:oleObj name="公式" r:id="rId29" imgW="304763" imgH="24779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3466"/>
                          <a:ext cx="501" cy="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251" name="Rectangle 123"/>
          <p:cNvSpPr>
            <a:spLocks noChangeArrowheads="1"/>
          </p:cNvSpPr>
          <p:nvPr/>
        </p:nvSpPr>
        <p:spPr bwMode="auto">
          <a:xfrm>
            <a:off x="5410200" y="4038600"/>
            <a:ext cx="34290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grpSp>
        <p:nvGrpSpPr>
          <p:cNvPr id="48252" name="Group 124"/>
          <p:cNvGrpSpPr>
            <a:grpSpLocks/>
          </p:cNvGrpSpPr>
          <p:nvPr/>
        </p:nvGrpSpPr>
        <p:grpSpPr bwMode="auto">
          <a:xfrm>
            <a:off x="5781675" y="4267200"/>
            <a:ext cx="2905125" cy="1865313"/>
            <a:chOff x="3642" y="2688"/>
            <a:chExt cx="1830" cy="1175"/>
          </a:xfrm>
        </p:grpSpPr>
        <p:sp>
          <p:nvSpPr>
            <p:cNvPr id="12329" name="Freeform 125"/>
            <p:cNvSpPr>
              <a:spLocks/>
            </p:cNvSpPr>
            <p:nvPr/>
          </p:nvSpPr>
          <p:spPr bwMode="auto">
            <a:xfrm rot="10800000">
              <a:off x="4205" y="2694"/>
              <a:ext cx="1056" cy="544"/>
            </a:xfrm>
            <a:custGeom>
              <a:avLst/>
              <a:gdLst>
                <a:gd name="T0" fmla="*/ 0 w 1056"/>
                <a:gd name="T1" fmla="*/ 144 h 544"/>
                <a:gd name="T2" fmla="*/ 288 w 1056"/>
                <a:gd name="T3" fmla="*/ 384 h 544"/>
                <a:gd name="T4" fmla="*/ 672 w 1056"/>
                <a:gd name="T5" fmla="*/ 480 h 544"/>
                <a:gd name="T6" fmla="*/ 1056 w 1056"/>
                <a:gd name="T7" fmla="*/ 0 h 5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56" h="544">
                  <a:moveTo>
                    <a:pt x="0" y="144"/>
                  </a:moveTo>
                  <a:cubicBezTo>
                    <a:pt x="88" y="236"/>
                    <a:pt x="176" y="328"/>
                    <a:pt x="288" y="384"/>
                  </a:cubicBezTo>
                  <a:cubicBezTo>
                    <a:pt x="400" y="440"/>
                    <a:pt x="544" y="544"/>
                    <a:pt x="672" y="480"/>
                  </a:cubicBezTo>
                  <a:cubicBezTo>
                    <a:pt x="800" y="416"/>
                    <a:pt x="992" y="80"/>
                    <a:pt x="1056" y="0"/>
                  </a:cubicBezTo>
                </a:path>
              </a:pathLst>
            </a:custGeom>
            <a:noFill/>
            <a:ln w="19050" cmpd="sng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2330" name="Line 126"/>
            <p:cNvSpPr>
              <a:spLocks noChangeShapeType="1"/>
            </p:cNvSpPr>
            <p:nvPr/>
          </p:nvSpPr>
          <p:spPr bwMode="auto">
            <a:xfrm>
              <a:off x="4253" y="3201"/>
              <a:ext cx="0" cy="2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2331" name="Line 127"/>
            <p:cNvSpPr>
              <a:spLocks noChangeShapeType="1"/>
            </p:cNvSpPr>
            <p:nvPr/>
          </p:nvSpPr>
          <p:spPr bwMode="auto">
            <a:xfrm>
              <a:off x="5021" y="2944"/>
              <a:ext cx="0" cy="5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2332" name="Line 128"/>
            <p:cNvSpPr>
              <a:spLocks noChangeShapeType="1"/>
            </p:cNvSpPr>
            <p:nvPr/>
          </p:nvSpPr>
          <p:spPr bwMode="auto">
            <a:xfrm flipV="1">
              <a:off x="4637" y="2769"/>
              <a:ext cx="0" cy="6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2333" name="Line 129"/>
            <p:cNvSpPr>
              <a:spLocks noChangeShapeType="1"/>
            </p:cNvSpPr>
            <p:nvPr/>
          </p:nvSpPr>
          <p:spPr bwMode="auto">
            <a:xfrm flipV="1">
              <a:off x="4253" y="2903"/>
              <a:ext cx="76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2334" name="Line 130"/>
            <p:cNvSpPr>
              <a:spLocks noChangeShapeType="1"/>
            </p:cNvSpPr>
            <p:nvPr/>
          </p:nvSpPr>
          <p:spPr bwMode="auto">
            <a:xfrm>
              <a:off x="3812" y="3491"/>
              <a:ext cx="16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2335" name="Line 131"/>
            <p:cNvSpPr>
              <a:spLocks noChangeShapeType="1"/>
            </p:cNvSpPr>
            <p:nvPr/>
          </p:nvSpPr>
          <p:spPr bwMode="auto">
            <a:xfrm flipV="1">
              <a:off x="3812" y="2717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12336" name="Object 132"/>
            <p:cNvGraphicFramePr>
              <a:graphicFrameLocks noChangeAspect="1"/>
            </p:cNvGraphicFramePr>
            <p:nvPr/>
          </p:nvGraphicFramePr>
          <p:xfrm>
            <a:off x="3642" y="2688"/>
            <a:ext cx="15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62" name="Equation" r:id="rId31" imgW="209420" imgH="276262" progId="Equation.3">
                    <p:embed/>
                  </p:oleObj>
                </mc:Choice>
                <mc:Fallback>
                  <p:oleObj name="Equation" r:id="rId31" imgW="209420" imgH="2762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2" y="2688"/>
                          <a:ext cx="15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37" name="Object 133"/>
            <p:cNvGraphicFramePr>
              <a:graphicFrameLocks noChangeAspect="1"/>
            </p:cNvGraphicFramePr>
            <p:nvPr/>
          </p:nvGraphicFramePr>
          <p:xfrm>
            <a:off x="3649" y="3496"/>
            <a:ext cx="191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63" name="Equation" r:id="rId33" imgW="276327" imgH="285638" progId="Equation.3">
                    <p:embed/>
                  </p:oleObj>
                </mc:Choice>
                <mc:Fallback>
                  <p:oleObj name="Equation" r:id="rId33" imgW="276327" imgH="2856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9" y="3496"/>
                          <a:ext cx="191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38" name="Object 134"/>
            <p:cNvGraphicFramePr>
              <a:graphicFrameLocks noChangeAspect="1"/>
            </p:cNvGraphicFramePr>
            <p:nvPr/>
          </p:nvGraphicFramePr>
          <p:xfrm>
            <a:off x="5336" y="3555"/>
            <a:ext cx="13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64" name="Equation" r:id="rId35" imgW="190351" imgH="199913" progId="Equation.3">
                    <p:embed/>
                  </p:oleObj>
                </mc:Choice>
                <mc:Fallback>
                  <p:oleObj name="Equation" r:id="rId35" imgW="190351" imgH="1999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6" y="3555"/>
                          <a:ext cx="13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39" name="Object 135"/>
            <p:cNvGraphicFramePr>
              <a:graphicFrameLocks noChangeAspect="1"/>
            </p:cNvGraphicFramePr>
            <p:nvPr/>
          </p:nvGraphicFramePr>
          <p:xfrm>
            <a:off x="4916" y="3459"/>
            <a:ext cx="254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65" name="公式" r:id="rId37" imgW="152549" imgH="190537" progId="Equation.3">
                    <p:embed/>
                  </p:oleObj>
                </mc:Choice>
                <mc:Fallback>
                  <p:oleObj name="公式" r:id="rId37" imgW="152549" imgH="19053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6" y="3459"/>
                          <a:ext cx="254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40" name="Object 136"/>
            <p:cNvGraphicFramePr>
              <a:graphicFrameLocks noChangeAspect="1"/>
            </p:cNvGraphicFramePr>
            <p:nvPr/>
          </p:nvGraphicFramePr>
          <p:xfrm>
            <a:off x="4148" y="3459"/>
            <a:ext cx="217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66" name="公式" r:id="rId39" imgW="123779" imgH="190537" progId="Equation.3">
                    <p:embed/>
                  </p:oleObj>
                </mc:Choice>
                <mc:Fallback>
                  <p:oleObj name="公式" r:id="rId39" imgW="123779" imgH="19053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8" y="3459"/>
                          <a:ext cx="217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41" name="Object 137"/>
            <p:cNvGraphicFramePr>
              <a:graphicFrameLocks noChangeAspect="1"/>
            </p:cNvGraphicFramePr>
            <p:nvPr/>
          </p:nvGraphicFramePr>
          <p:xfrm>
            <a:off x="4388" y="3441"/>
            <a:ext cx="501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67" name="公式" r:id="rId41" imgW="304763" imgH="247799" progId="Equation.3">
                    <p:embed/>
                  </p:oleObj>
                </mc:Choice>
                <mc:Fallback>
                  <p:oleObj name="公式" r:id="rId41" imgW="304763" imgH="24779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8" y="3441"/>
                          <a:ext cx="501" cy="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157" name="Text Box 29"/>
          <p:cNvSpPr txBox="1">
            <a:spLocks noChangeArrowheads="1"/>
          </p:cNvSpPr>
          <p:nvPr/>
        </p:nvSpPr>
        <p:spPr bwMode="auto">
          <a:xfrm>
            <a:off x="533400" y="4646613"/>
            <a:ext cx="5191125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50000"/>
              </a:lnSpc>
            </a:pPr>
            <a:r>
              <a:rPr kumimoji="1" lang="en-US" altLang="zh-CN" b="1" dirty="0">
                <a:latin typeface="+mn-lt"/>
                <a:ea typeface="+mn-ea"/>
              </a:rPr>
              <a:t>    </a:t>
            </a:r>
            <a:r>
              <a:rPr kumimoji="1" lang="zh-CN" altLang="en-US" b="1" dirty="0">
                <a:latin typeface="+mn-lt"/>
                <a:ea typeface="+mn-ea"/>
              </a:rPr>
              <a:t>连续曲线上的凹凸分界点</a:t>
            </a:r>
          </a:p>
          <a:p>
            <a:pPr eaLnBrk="1" fontAlgn="base" hangingPunct="1">
              <a:lnSpc>
                <a:spcPct val="150000"/>
              </a:lnSpc>
            </a:pPr>
            <a:r>
              <a:rPr kumimoji="1" lang="zh-CN" altLang="en-US" b="1" dirty="0">
                <a:latin typeface="+mn-lt"/>
                <a:ea typeface="+mn-ea"/>
              </a:rPr>
              <a:t>称为</a:t>
            </a: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拐点</a:t>
            </a:r>
            <a:r>
              <a:rPr kumimoji="1" lang="en-US" altLang="zh-CN" b="1" dirty="0">
                <a:latin typeface="+mn-lt"/>
                <a:ea typeface="+mn-ea"/>
              </a:rPr>
              <a:t>.</a:t>
            </a:r>
          </a:p>
        </p:txBody>
      </p:sp>
      <p:grpSp>
        <p:nvGrpSpPr>
          <p:cNvPr id="48279" name="Group 151"/>
          <p:cNvGrpSpPr>
            <a:grpSpLocks/>
          </p:cNvGrpSpPr>
          <p:nvPr/>
        </p:nvGrpSpPr>
        <p:grpSpPr bwMode="auto">
          <a:xfrm>
            <a:off x="5684838" y="4267200"/>
            <a:ext cx="3200400" cy="1905000"/>
            <a:chOff x="3581" y="2640"/>
            <a:chExt cx="2016" cy="1200"/>
          </a:xfrm>
        </p:grpSpPr>
        <p:sp>
          <p:nvSpPr>
            <p:cNvPr id="12316" name="Oval 138"/>
            <p:cNvSpPr>
              <a:spLocks noChangeArrowheads="1"/>
            </p:cNvSpPr>
            <p:nvPr/>
          </p:nvSpPr>
          <p:spPr bwMode="auto">
            <a:xfrm>
              <a:off x="4445" y="3080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pSp>
          <p:nvGrpSpPr>
            <p:cNvPr id="12317" name="Group 150"/>
            <p:cNvGrpSpPr>
              <a:grpSpLocks/>
            </p:cNvGrpSpPr>
            <p:nvPr/>
          </p:nvGrpSpPr>
          <p:grpSpPr bwMode="auto">
            <a:xfrm>
              <a:off x="3581" y="2640"/>
              <a:ext cx="2016" cy="1200"/>
              <a:chOff x="3581" y="2640"/>
              <a:chExt cx="2016" cy="1200"/>
            </a:xfrm>
          </p:grpSpPr>
          <p:grpSp>
            <p:nvGrpSpPr>
              <p:cNvPr id="12318" name="Group 139"/>
              <p:cNvGrpSpPr>
                <a:grpSpLocks/>
              </p:cNvGrpSpPr>
              <p:nvPr/>
            </p:nvGrpSpPr>
            <p:grpSpPr bwMode="auto">
              <a:xfrm>
                <a:off x="3581" y="2640"/>
                <a:ext cx="2016" cy="1200"/>
                <a:chOff x="3744" y="768"/>
                <a:chExt cx="2016" cy="1200"/>
              </a:xfrm>
            </p:grpSpPr>
            <p:sp>
              <p:nvSpPr>
                <p:cNvPr id="12320" name="Rectangle 140"/>
                <p:cNvSpPr>
                  <a:spLocks noChangeArrowheads="1"/>
                </p:cNvSpPr>
                <p:nvPr/>
              </p:nvSpPr>
              <p:spPr bwMode="auto">
                <a:xfrm>
                  <a:off x="3744" y="768"/>
                  <a:ext cx="2016" cy="12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grpSp>
              <p:nvGrpSpPr>
                <p:cNvPr id="12321" name="Group 141"/>
                <p:cNvGrpSpPr>
                  <a:grpSpLocks/>
                </p:cNvGrpSpPr>
                <p:nvPr/>
              </p:nvGrpSpPr>
              <p:grpSpPr bwMode="auto">
                <a:xfrm>
                  <a:off x="3793" y="864"/>
                  <a:ext cx="1871" cy="1011"/>
                  <a:chOff x="3649" y="2736"/>
                  <a:chExt cx="1871" cy="1011"/>
                </a:xfrm>
              </p:grpSpPr>
              <p:sp>
                <p:nvSpPr>
                  <p:cNvPr id="12324" name="Line 142"/>
                  <p:cNvSpPr>
                    <a:spLocks noChangeShapeType="1"/>
                  </p:cNvSpPr>
                  <p:nvPr/>
                </p:nvSpPr>
                <p:spPr bwMode="auto">
                  <a:xfrm>
                    <a:off x="3860" y="3539"/>
                    <a:ext cx="163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800" b="1"/>
                  </a:p>
                </p:txBody>
              </p:sp>
              <p:sp>
                <p:nvSpPr>
                  <p:cNvPr id="12325" name="Line 14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60" y="2765"/>
                    <a:ext cx="0" cy="768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800" b="1"/>
                  </a:p>
                </p:txBody>
              </p:sp>
              <p:graphicFrame>
                <p:nvGraphicFramePr>
                  <p:cNvPr id="12326" name="Object 144"/>
                  <p:cNvGraphicFramePr>
                    <a:graphicFrameLocks noChangeAspect="1"/>
                  </p:cNvGraphicFramePr>
                  <p:nvPr/>
                </p:nvGraphicFramePr>
                <p:xfrm>
                  <a:off x="3690" y="2736"/>
                  <a:ext cx="152" cy="19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9468" name="Equation" r:id="rId43" imgW="209420" imgH="276262" progId="Equation.3">
                          <p:embed/>
                        </p:oleObj>
                      </mc:Choice>
                      <mc:Fallback>
                        <p:oleObj name="Equation" r:id="rId43" imgW="209420" imgH="276262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690" y="2736"/>
                                <a:ext cx="152" cy="19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noFill/>
                              </a:ln>
                              <a:effectLst/>
                              <a:extLs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2327" name="Object 145"/>
                  <p:cNvGraphicFramePr>
                    <a:graphicFrameLocks noChangeAspect="1"/>
                  </p:cNvGraphicFramePr>
                  <p:nvPr/>
                </p:nvGraphicFramePr>
                <p:xfrm>
                  <a:off x="3649" y="3499"/>
                  <a:ext cx="191" cy="2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9469" name="Equation" r:id="rId45" imgW="276327" imgH="285638" progId="Equation.3">
                          <p:embed/>
                        </p:oleObj>
                      </mc:Choice>
                      <mc:Fallback>
                        <p:oleObj name="Equation" r:id="rId45" imgW="276327" imgH="285638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649" y="3499"/>
                                <a:ext cx="191" cy="2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noFill/>
                              </a:ln>
                              <a:effectLst/>
                              <a:extLs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2328" name="Object 146"/>
                  <p:cNvGraphicFramePr>
                    <a:graphicFrameLocks noChangeAspect="1"/>
                  </p:cNvGraphicFramePr>
                  <p:nvPr/>
                </p:nvGraphicFramePr>
                <p:xfrm>
                  <a:off x="5384" y="3603"/>
                  <a:ext cx="136" cy="14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9470" name="Equation" r:id="rId47" imgW="190351" imgH="199913" progId="Equation.3">
                          <p:embed/>
                        </p:oleObj>
                      </mc:Choice>
                      <mc:Fallback>
                        <p:oleObj name="Equation" r:id="rId47" imgW="190351" imgH="199913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384" y="3603"/>
                                <a:ext cx="136" cy="144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noFill/>
                              </a:ln>
                              <a:effectLst/>
                              <a:extLs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12322" name="Freeform 147"/>
                <p:cNvSpPr>
                  <a:spLocks/>
                </p:cNvSpPr>
                <p:nvPr/>
              </p:nvSpPr>
              <p:spPr bwMode="auto">
                <a:xfrm>
                  <a:off x="4176" y="984"/>
                  <a:ext cx="1056" cy="512"/>
                </a:xfrm>
                <a:custGeom>
                  <a:avLst/>
                  <a:gdLst>
                    <a:gd name="T0" fmla="*/ 0 w 1056"/>
                    <a:gd name="T1" fmla="*/ 360 h 512"/>
                    <a:gd name="T2" fmla="*/ 240 w 1056"/>
                    <a:gd name="T3" fmla="*/ 504 h 512"/>
                    <a:gd name="T4" fmla="*/ 432 w 1056"/>
                    <a:gd name="T5" fmla="*/ 408 h 512"/>
                    <a:gd name="T6" fmla="*/ 480 w 1056"/>
                    <a:gd name="T7" fmla="*/ 264 h 512"/>
                    <a:gd name="T8" fmla="*/ 576 w 1056"/>
                    <a:gd name="T9" fmla="*/ 72 h 512"/>
                    <a:gd name="T10" fmla="*/ 816 w 1056"/>
                    <a:gd name="T11" fmla="*/ 24 h 512"/>
                    <a:gd name="T12" fmla="*/ 1056 w 1056"/>
                    <a:gd name="T13" fmla="*/ 216 h 51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056" h="512">
                      <a:moveTo>
                        <a:pt x="0" y="360"/>
                      </a:moveTo>
                      <a:cubicBezTo>
                        <a:pt x="84" y="428"/>
                        <a:pt x="168" y="496"/>
                        <a:pt x="240" y="504"/>
                      </a:cubicBezTo>
                      <a:cubicBezTo>
                        <a:pt x="312" y="512"/>
                        <a:pt x="392" y="448"/>
                        <a:pt x="432" y="408"/>
                      </a:cubicBezTo>
                      <a:cubicBezTo>
                        <a:pt x="472" y="368"/>
                        <a:pt x="456" y="320"/>
                        <a:pt x="480" y="264"/>
                      </a:cubicBezTo>
                      <a:cubicBezTo>
                        <a:pt x="504" y="208"/>
                        <a:pt x="520" y="112"/>
                        <a:pt x="576" y="72"/>
                      </a:cubicBezTo>
                      <a:cubicBezTo>
                        <a:pt x="632" y="32"/>
                        <a:pt x="736" y="0"/>
                        <a:pt x="816" y="24"/>
                      </a:cubicBezTo>
                      <a:cubicBezTo>
                        <a:pt x="896" y="48"/>
                        <a:pt x="1016" y="184"/>
                        <a:pt x="1056" y="216"/>
                      </a:cubicBezTo>
                    </a:path>
                  </a:pathLst>
                </a:custGeom>
                <a:ln>
                  <a:headEnd/>
                  <a:tailEnd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12323" name="Line 148"/>
                <p:cNvSpPr>
                  <a:spLocks noChangeShapeType="1"/>
                </p:cNvSpPr>
                <p:nvPr/>
              </p:nvSpPr>
              <p:spPr bwMode="auto">
                <a:xfrm flipV="1">
                  <a:off x="4560" y="912"/>
                  <a:ext cx="192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800" b="1"/>
                </a:p>
              </p:txBody>
            </p:sp>
          </p:grpSp>
          <p:sp>
            <p:nvSpPr>
              <p:cNvPr id="12319" name="Oval 149"/>
              <p:cNvSpPr>
                <a:spLocks noChangeArrowheads="1"/>
              </p:cNvSpPr>
              <p:nvPr/>
            </p:nvSpPr>
            <p:spPr bwMode="auto">
              <a:xfrm>
                <a:off x="4467" y="3120"/>
                <a:ext cx="45" cy="45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</p:grpSp>
      </p:grpSp>
      <p:sp>
        <p:nvSpPr>
          <p:cNvPr id="48280" name="AutoShape 152"/>
          <p:cNvSpPr>
            <a:spLocks noChangeArrowheads="1"/>
          </p:cNvSpPr>
          <p:nvPr/>
        </p:nvSpPr>
        <p:spPr bwMode="auto">
          <a:xfrm>
            <a:off x="6172200" y="4038600"/>
            <a:ext cx="838200" cy="381000"/>
          </a:xfrm>
          <a:prstGeom prst="wedgeRectCallout">
            <a:avLst>
              <a:gd name="adj1" fmla="val 56440"/>
              <a:gd name="adj2" fmla="val 207083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eaLnBrk="0" fontAlgn="base" hangingPunct="0">
              <a:lnSpc>
                <a:spcPct val="80000"/>
              </a:lnSpc>
            </a:pPr>
            <a:r>
              <a:rPr kumimoji="1" lang="zh-CN" altLang="en-US" sz="2400" b="1"/>
              <a:t>拐点</a:t>
            </a:r>
          </a:p>
        </p:txBody>
      </p:sp>
      <p:sp>
        <p:nvSpPr>
          <p:cNvPr id="74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6961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8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8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8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8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8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8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8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8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8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8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8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8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8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8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48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7" grpId="0" animBg="1"/>
      <p:bldP spid="48139" grpId="0" animBg="1"/>
      <p:bldP spid="48225" grpId="0" animBg="1"/>
      <p:bldP spid="48140" grpId="0" animBg="1"/>
      <p:bldP spid="48142" grpId="0" autoUpdateAnimBg="0"/>
      <p:bldP spid="48144" grpId="0" autoUpdateAnimBg="0"/>
      <p:bldP spid="48146" grpId="0" autoUpdateAnimBg="0"/>
      <p:bldP spid="48149" grpId="0" build="p" autoUpdateAnimBg="0"/>
      <p:bldP spid="48151" grpId="0" autoUpdateAnimBg="0"/>
      <p:bldP spid="48152" grpId="0" autoUpdateAnimBg="0"/>
      <p:bldP spid="48158" grpId="0" autoUpdateAnimBg="0"/>
      <p:bldP spid="48251" grpId="0" animBg="1"/>
      <p:bldP spid="48157" grpId="0" build="p" autoUpdateAnimBg="0"/>
      <p:bldP spid="48280" grpId="0" animBg="1" autoUpdateAnimBg="0"/>
      <p:bldP spid="74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13" name="Text Box 605"/>
          <p:cNvSpPr txBox="1">
            <a:spLocks noChangeArrowheads="1"/>
          </p:cNvSpPr>
          <p:nvPr/>
        </p:nvSpPr>
        <p:spPr bwMode="auto">
          <a:xfrm>
            <a:off x="292100" y="188640"/>
            <a:ext cx="8305800" cy="118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base">
              <a:lnSpc>
                <a:spcPct val="120000"/>
              </a:lnSpc>
            </a:pPr>
            <a:r>
              <a:rPr kumimoji="1" lang="zh-CN" altLang="en-US" sz="3600" b="1" dirty="0">
                <a:solidFill>
                  <a:schemeClr val="accent2"/>
                </a:solidFill>
              </a:rPr>
              <a:t>观察与思考</a:t>
            </a:r>
          </a:p>
          <a:p>
            <a:pPr fontAlgn="base">
              <a:lnSpc>
                <a:spcPct val="120000"/>
              </a:lnSpc>
            </a:pPr>
            <a:r>
              <a:rPr kumimoji="1" lang="zh-CN" altLang="en-US" sz="2800" b="1" dirty="0">
                <a:solidFill>
                  <a:schemeClr val="tx2"/>
                </a:solidFill>
              </a:rPr>
              <a:t>        </a:t>
            </a:r>
            <a:r>
              <a:rPr kumimoji="1" lang="zh-CN" altLang="en-US" sz="2800" b="1" dirty="0"/>
              <a:t>观察切线斜率的变化与曲线凹凸性的关系</a:t>
            </a:r>
            <a:r>
              <a:rPr kumimoji="1" lang="en-US" altLang="zh-CN" sz="2800" b="1" dirty="0"/>
              <a:t>.</a:t>
            </a:r>
          </a:p>
        </p:txBody>
      </p:sp>
      <p:sp>
        <p:nvSpPr>
          <p:cNvPr id="146015" name="Line 607"/>
          <p:cNvSpPr>
            <a:spLocks noChangeShapeType="1"/>
          </p:cNvSpPr>
          <p:nvPr/>
        </p:nvSpPr>
        <p:spPr bwMode="auto">
          <a:xfrm>
            <a:off x="1370013" y="3284538"/>
            <a:ext cx="2819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46016" name="Line 608"/>
          <p:cNvSpPr>
            <a:spLocks noChangeShapeType="1"/>
          </p:cNvSpPr>
          <p:nvPr/>
        </p:nvSpPr>
        <p:spPr bwMode="auto">
          <a:xfrm flipV="1">
            <a:off x="1598613" y="1760538"/>
            <a:ext cx="0" cy="1828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graphicFrame>
        <p:nvGraphicFramePr>
          <p:cNvPr id="146017" name="Object 6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096376"/>
              </p:ext>
            </p:extLst>
          </p:nvPr>
        </p:nvGraphicFramePr>
        <p:xfrm>
          <a:off x="4006850" y="3360738"/>
          <a:ext cx="182563" cy="173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0" name="公式" r:id="rId3" imgW="253800" imgH="241200" progId="Equation.3">
                  <p:embed/>
                </p:oleObj>
              </mc:Choice>
              <mc:Fallback>
                <p:oleObj name="公式" r:id="rId3" imgW="2538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6850" y="3360738"/>
                        <a:ext cx="182563" cy="173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018" name="Object 6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592226"/>
              </p:ext>
            </p:extLst>
          </p:nvPr>
        </p:nvGraphicFramePr>
        <p:xfrm>
          <a:off x="1370013" y="1741488"/>
          <a:ext cx="182562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1" name="公式" r:id="rId5" imgW="253800" imgH="317160" progId="Equation.3">
                  <p:embed/>
                </p:oleObj>
              </mc:Choice>
              <mc:Fallback>
                <p:oleObj name="公式" r:id="rId5" imgW="25380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013" y="1741488"/>
                        <a:ext cx="182562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019" name="Object 6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913712"/>
              </p:ext>
            </p:extLst>
          </p:nvPr>
        </p:nvGraphicFramePr>
        <p:xfrm>
          <a:off x="1389063" y="3368675"/>
          <a:ext cx="155575" cy="17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2" name="公式" r:id="rId7" imgW="215640" imgH="241200" progId="Equation.3">
                  <p:embed/>
                </p:oleObj>
              </mc:Choice>
              <mc:Fallback>
                <p:oleObj name="公式" r:id="rId7" imgW="2156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9063" y="3368675"/>
                        <a:ext cx="155575" cy="17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020" name="Line 612"/>
          <p:cNvSpPr>
            <a:spLocks noChangeShapeType="1"/>
          </p:cNvSpPr>
          <p:nvPr/>
        </p:nvSpPr>
        <p:spPr bwMode="auto">
          <a:xfrm flipV="1">
            <a:off x="1959266" y="2082068"/>
            <a:ext cx="1828701" cy="1143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46022" name="Arc 614"/>
          <p:cNvSpPr>
            <a:spLocks/>
          </p:cNvSpPr>
          <p:nvPr/>
        </p:nvSpPr>
        <p:spPr bwMode="auto">
          <a:xfrm flipV="1">
            <a:off x="1814513" y="1609725"/>
            <a:ext cx="1716087" cy="130651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951"/>
              <a:gd name="T2" fmla="*/ 21597 w 21600"/>
              <a:gd name="T3" fmla="*/ 21951 h 21951"/>
              <a:gd name="T4" fmla="*/ 0 w 21600"/>
              <a:gd name="T5" fmla="*/ 21600 h 219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951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1717"/>
                  <a:pt x="21599" y="21834"/>
                  <a:pt x="21597" y="21951"/>
                </a:cubicBezTo>
              </a:path>
              <a:path w="21600" h="21951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1717"/>
                  <a:pt x="21599" y="21834"/>
                  <a:pt x="21597" y="21951"/>
                </a:cubicBezTo>
                <a:lnTo>
                  <a:pt x="0" y="21600"/>
                </a:lnTo>
                <a:close/>
              </a:path>
            </a:pathLst>
          </a:custGeom>
          <a:ln w="38100"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2800" b="1"/>
          </a:p>
        </p:txBody>
      </p:sp>
      <p:graphicFrame>
        <p:nvGraphicFramePr>
          <p:cNvPr id="146023" name="Object 6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7574733"/>
              </p:ext>
            </p:extLst>
          </p:nvPr>
        </p:nvGraphicFramePr>
        <p:xfrm>
          <a:off x="2043113" y="1909981"/>
          <a:ext cx="992187" cy="291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3" name="Equation" r:id="rId9" imgW="1371600" imgH="393480" progId="Equation.DSMT4">
                  <p:embed/>
                </p:oleObj>
              </mc:Choice>
              <mc:Fallback>
                <p:oleObj name="Equation" r:id="rId9" imgW="13716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3113" y="1909981"/>
                        <a:ext cx="992187" cy="2918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036" name="Object 6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137794"/>
              </p:ext>
            </p:extLst>
          </p:nvPr>
        </p:nvGraphicFramePr>
        <p:xfrm>
          <a:off x="1784350" y="3386138"/>
          <a:ext cx="166688" cy="17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4" name="公式" r:id="rId11" imgW="228600" imgH="241200" progId="Equation.3">
                  <p:embed/>
                </p:oleObj>
              </mc:Choice>
              <mc:Fallback>
                <p:oleObj name="公式" r:id="rId11" imgW="228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350" y="3386138"/>
                        <a:ext cx="166688" cy="17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037" name="Object 6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3003800"/>
              </p:ext>
            </p:extLst>
          </p:nvPr>
        </p:nvGraphicFramePr>
        <p:xfrm>
          <a:off x="3462338" y="3359150"/>
          <a:ext cx="155575" cy="23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5" name="公式" r:id="rId13" imgW="215640" imgH="317160" progId="Equation.3">
                  <p:embed/>
                </p:oleObj>
              </mc:Choice>
              <mc:Fallback>
                <p:oleObj name="公式" r:id="rId13" imgW="21564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2338" y="3359150"/>
                        <a:ext cx="155575" cy="23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038" name="Line 630"/>
          <p:cNvSpPr>
            <a:spLocks noChangeShapeType="1"/>
          </p:cNvSpPr>
          <p:nvPr/>
        </p:nvSpPr>
        <p:spPr bwMode="auto">
          <a:xfrm>
            <a:off x="1865313" y="2903538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46039" name="Line 631"/>
          <p:cNvSpPr>
            <a:spLocks noChangeShapeType="1"/>
          </p:cNvSpPr>
          <p:nvPr/>
        </p:nvSpPr>
        <p:spPr bwMode="auto">
          <a:xfrm>
            <a:off x="3541713" y="1673225"/>
            <a:ext cx="0" cy="1611313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graphicFrame>
        <p:nvGraphicFramePr>
          <p:cNvPr id="146040" name="Object 6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2174331"/>
              </p:ext>
            </p:extLst>
          </p:nvPr>
        </p:nvGraphicFramePr>
        <p:xfrm>
          <a:off x="1776413" y="2652713"/>
          <a:ext cx="20955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6" name="公式" r:id="rId15" imgW="291960" imgH="304560" progId="Equation.3">
                  <p:embed/>
                </p:oleObj>
              </mc:Choice>
              <mc:Fallback>
                <p:oleObj name="公式" r:id="rId15" imgW="2919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413" y="2652713"/>
                        <a:ext cx="209550" cy="21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041" name="Object 6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389258"/>
              </p:ext>
            </p:extLst>
          </p:nvPr>
        </p:nvGraphicFramePr>
        <p:xfrm>
          <a:off x="3579813" y="1749425"/>
          <a:ext cx="20955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7" name="公式" r:id="rId17" imgW="291960" imgH="291960" progId="Equation.3">
                  <p:embed/>
                </p:oleObj>
              </mc:Choice>
              <mc:Fallback>
                <p:oleObj name="公式" r:id="rId17" imgW="29196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9813" y="1749425"/>
                        <a:ext cx="209550" cy="20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042" name="Object 6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95524"/>
              </p:ext>
            </p:extLst>
          </p:nvPr>
        </p:nvGraphicFramePr>
        <p:xfrm>
          <a:off x="1647825" y="3730625"/>
          <a:ext cx="1195388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8" name="公式" r:id="rId19" imgW="1650960" imgH="431640" progId="Equation.3">
                  <p:embed/>
                </p:oleObj>
              </mc:Choice>
              <mc:Fallback>
                <p:oleObj name="公式" r:id="rId19" imgW="16509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3730625"/>
                        <a:ext cx="1195388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043" name="Line 635"/>
          <p:cNvSpPr>
            <a:spLocks noChangeShapeType="1"/>
          </p:cNvSpPr>
          <p:nvPr/>
        </p:nvSpPr>
        <p:spPr bwMode="auto">
          <a:xfrm rot="21227885" flipV="1">
            <a:off x="1598613" y="2503488"/>
            <a:ext cx="2057400" cy="533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46052" name="Line 644"/>
          <p:cNvSpPr>
            <a:spLocks noChangeShapeType="1"/>
          </p:cNvSpPr>
          <p:nvPr/>
        </p:nvSpPr>
        <p:spPr bwMode="auto">
          <a:xfrm rot="21147031" flipV="1">
            <a:off x="2247985" y="1888889"/>
            <a:ext cx="1652195" cy="128793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grpSp>
        <p:nvGrpSpPr>
          <p:cNvPr id="146060" name="Group 652"/>
          <p:cNvGrpSpPr>
            <a:grpSpLocks/>
          </p:cNvGrpSpPr>
          <p:nvPr/>
        </p:nvGrpSpPr>
        <p:grpSpPr bwMode="auto">
          <a:xfrm>
            <a:off x="4965700" y="1095375"/>
            <a:ext cx="2819400" cy="2527299"/>
            <a:chOff x="3144" y="1026"/>
            <a:chExt cx="1776" cy="1592"/>
          </a:xfrm>
        </p:grpSpPr>
        <p:grpSp>
          <p:nvGrpSpPr>
            <p:cNvPr id="146024" name="Group 616"/>
            <p:cNvGrpSpPr>
              <a:grpSpLocks/>
            </p:cNvGrpSpPr>
            <p:nvPr/>
          </p:nvGrpSpPr>
          <p:grpSpPr bwMode="auto">
            <a:xfrm>
              <a:off x="3144" y="1449"/>
              <a:ext cx="1776" cy="1164"/>
              <a:chOff x="3216" y="1164"/>
              <a:chExt cx="1776" cy="1164"/>
            </a:xfrm>
          </p:grpSpPr>
          <p:sp>
            <p:nvSpPr>
              <p:cNvPr id="146025" name="Line 617"/>
              <p:cNvSpPr>
                <a:spLocks noChangeShapeType="1"/>
              </p:cNvSpPr>
              <p:nvPr/>
            </p:nvSpPr>
            <p:spPr bwMode="auto">
              <a:xfrm>
                <a:off x="3216" y="2136"/>
                <a:ext cx="177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146026" name="Line 618"/>
              <p:cNvSpPr>
                <a:spLocks noChangeShapeType="1"/>
              </p:cNvSpPr>
              <p:nvPr/>
            </p:nvSpPr>
            <p:spPr bwMode="auto">
              <a:xfrm flipV="1">
                <a:off x="3360" y="1176"/>
                <a:ext cx="0" cy="115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graphicFrame>
            <p:nvGraphicFramePr>
              <p:cNvPr id="146027" name="Object 619"/>
              <p:cNvGraphicFramePr>
                <a:graphicFrameLocks noChangeAspect="1"/>
              </p:cNvGraphicFramePr>
              <p:nvPr/>
            </p:nvGraphicFramePr>
            <p:xfrm>
              <a:off x="4877" y="2184"/>
              <a:ext cx="115" cy="1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59" name="公式" r:id="rId21" imgW="253800" imgH="241200" progId="Equation.3">
                      <p:embed/>
                    </p:oleObj>
                  </mc:Choice>
                  <mc:Fallback>
                    <p:oleObj name="公式" r:id="rId21" imgW="25380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77" y="2184"/>
                            <a:ext cx="115" cy="1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6028" name="Object 620"/>
              <p:cNvGraphicFramePr>
                <a:graphicFrameLocks noChangeAspect="1"/>
              </p:cNvGraphicFramePr>
              <p:nvPr/>
            </p:nvGraphicFramePr>
            <p:xfrm>
              <a:off x="3216" y="1164"/>
              <a:ext cx="115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60" name="公式" r:id="rId22" imgW="253800" imgH="317160" progId="Equation.3">
                      <p:embed/>
                    </p:oleObj>
                  </mc:Choice>
                  <mc:Fallback>
                    <p:oleObj name="公式" r:id="rId22" imgW="253800" imgH="3171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6" y="1164"/>
                            <a:ext cx="115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6029" name="Object 621"/>
              <p:cNvGraphicFramePr>
                <a:graphicFrameLocks noChangeAspect="1"/>
              </p:cNvGraphicFramePr>
              <p:nvPr/>
            </p:nvGraphicFramePr>
            <p:xfrm>
              <a:off x="3228" y="2189"/>
              <a:ext cx="98" cy="1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61" name="公式" r:id="rId23" imgW="215640" imgH="241200" progId="Equation.3">
                      <p:embed/>
                    </p:oleObj>
                  </mc:Choice>
                  <mc:Fallback>
                    <p:oleObj name="公式" r:id="rId23" imgW="21564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28" y="2189"/>
                            <a:ext cx="98" cy="1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46030" name="Line 622"/>
            <p:cNvSpPr>
              <a:spLocks noChangeShapeType="1"/>
            </p:cNvSpPr>
            <p:nvPr/>
          </p:nvSpPr>
          <p:spPr bwMode="auto">
            <a:xfrm rot="10629353" flipV="1">
              <a:off x="3192" y="1385"/>
              <a:ext cx="1435" cy="55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pSp>
          <p:nvGrpSpPr>
            <p:cNvPr id="146031" name="Group 623"/>
            <p:cNvGrpSpPr>
              <a:grpSpLocks/>
            </p:cNvGrpSpPr>
            <p:nvPr/>
          </p:nvGrpSpPr>
          <p:grpSpPr bwMode="auto">
            <a:xfrm>
              <a:off x="3380" y="1439"/>
              <a:ext cx="1204" cy="792"/>
              <a:chOff x="3356" y="1197"/>
              <a:chExt cx="1204" cy="792"/>
            </a:xfrm>
          </p:grpSpPr>
          <p:sp>
            <p:nvSpPr>
              <p:cNvPr id="146032" name="Arc 624"/>
              <p:cNvSpPr>
                <a:spLocks/>
              </p:cNvSpPr>
              <p:nvPr/>
            </p:nvSpPr>
            <p:spPr bwMode="auto">
              <a:xfrm flipV="1">
                <a:off x="3650" y="1269"/>
                <a:ext cx="910" cy="720"/>
              </a:xfrm>
              <a:custGeom>
                <a:avLst/>
                <a:gdLst>
                  <a:gd name="G0" fmla="+- 21590 0 0"/>
                  <a:gd name="G1" fmla="+- 0 0 0"/>
                  <a:gd name="G2" fmla="+- 21600 0 0"/>
                  <a:gd name="T0" fmla="*/ 24929 w 24929"/>
                  <a:gd name="T1" fmla="*/ 21340 h 21600"/>
                  <a:gd name="T2" fmla="*/ 0 w 24929"/>
                  <a:gd name="T3" fmla="*/ 660 h 21600"/>
                  <a:gd name="T4" fmla="*/ 21590 w 24929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929" h="21600" fill="none" extrusionOk="0">
                    <a:moveTo>
                      <a:pt x="24929" y="21340"/>
                    </a:moveTo>
                    <a:cubicBezTo>
                      <a:pt x="23824" y="21513"/>
                      <a:pt x="22708" y="21599"/>
                      <a:pt x="21590" y="21600"/>
                    </a:cubicBezTo>
                    <a:cubicBezTo>
                      <a:pt x="9917" y="21600"/>
                      <a:pt x="356" y="12326"/>
                      <a:pt x="0" y="659"/>
                    </a:cubicBezTo>
                  </a:path>
                  <a:path w="24929" h="21600" stroke="0" extrusionOk="0">
                    <a:moveTo>
                      <a:pt x="24929" y="21340"/>
                    </a:moveTo>
                    <a:cubicBezTo>
                      <a:pt x="23824" y="21513"/>
                      <a:pt x="22708" y="21599"/>
                      <a:pt x="21590" y="21600"/>
                    </a:cubicBezTo>
                    <a:cubicBezTo>
                      <a:pt x="9917" y="21600"/>
                      <a:pt x="356" y="12326"/>
                      <a:pt x="0" y="659"/>
                    </a:cubicBezTo>
                    <a:lnTo>
                      <a:pt x="21590" y="0"/>
                    </a:lnTo>
                    <a:close/>
                  </a:path>
                </a:pathLst>
              </a:custGeom>
              <a:ln w="38100">
                <a:headEnd/>
                <a:tailEnd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2800" b="1"/>
              </a:p>
            </p:txBody>
          </p:sp>
          <p:graphicFrame>
            <p:nvGraphicFramePr>
              <p:cNvPr id="146033" name="Object 62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76805098"/>
                  </p:ext>
                </p:extLst>
              </p:nvPr>
            </p:nvGraphicFramePr>
            <p:xfrm>
              <a:off x="3356" y="1197"/>
              <a:ext cx="652" cy="1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62" name="公式" r:id="rId24" imgW="1371600" imgH="393480" progId="Equation.3">
                      <p:embed/>
                    </p:oleObj>
                  </mc:Choice>
                  <mc:Fallback>
                    <p:oleObj name="公式" r:id="rId24" imgW="1371600" imgH="393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56" y="1197"/>
                            <a:ext cx="652" cy="1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46044" name="Line 636"/>
            <p:cNvSpPr>
              <a:spLocks noChangeShapeType="1"/>
            </p:cNvSpPr>
            <p:nvPr/>
          </p:nvSpPr>
          <p:spPr bwMode="auto">
            <a:xfrm rot="6286848">
              <a:off x="3130" y="1646"/>
              <a:ext cx="1296" cy="3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pSp>
          <p:nvGrpSpPr>
            <p:cNvPr id="146045" name="Group 637"/>
            <p:cNvGrpSpPr>
              <a:grpSpLocks/>
            </p:cNvGrpSpPr>
            <p:nvPr/>
          </p:nvGrpSpPr>
          <p:grpSpPr bwMode="auto">
            <a:xfrm>
              <a:off x="3480" y="1346"/>
              <a:ext cx="1284" cy="1272"/>
              <a:chOff x="3456" y="1104"/>
              <a:chExt cx="1284" cy="1272"/>
            </a:xfrm>
          </p:grpSpPr>
          <p:graphicFrame>
            <p:nvGraphicFramePr>
              <p:cNvPr id="146046" name="Object 638"/>
              <p:cNvGraphicFramePr>
                <a:graphicFrameLocks noChangeAspect="1"/>
              </p:cNvGraphicFramePr>
              <p:nvPr/>
            </p:nvGraphicFramePr>
            <p:xfrm>
              <a:off x="3600" y="2220"/>
              <a:ext cx="105" cy="1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63" name="公式" r:id="rId26" imgW="228600" imgH="241200" progId="Equation.3">
                      <p:embed/>
                    </p:oleObj>
                  </mc:Choice>
                  <mc:Fallback>
                    <p:oleObj name="公式" r:id="rId26" imgW="22860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0" y="2220"/>
                            <a:ext cx="105" cy="1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6047" name="Object 639"/>
              <p:cNvGraphicFramePr>
                <a:graphicFrameLocks noChangeAspect="1"/>
              </p:cNvGraphicFramePr>
              <p:nvPr/>
            </p:nvGraphicFramePr>
            <p:xfrm>
              <a:off x="4537" y="2231"/>
              <a:ext cx="98" cy="1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64" name="公式" r:id="rId27" imgW="215640" imgH="317160" progId="Equation.3">
                      <p:embed/>
                    </p:oleObj>
                  </mc:Choice>
                  <mc:Fallback>
                    <p:oleObj name="公式" r:id="rId27" imgW="215640" imgH="3171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37" y="2231"/>
                            <a:ext cx="98" cy="1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6048" name="Line 640"/>
              <p:cNvSpPr>
                <a:spLocks noChangeShapeType="1"/>
              </p:cNvSpPr>
              <p:nvPr/>
            </p:nvSpPr>
            <p:spPr bwMode="auto">
              <a:xfrm>
                <a:off x="3648" y="1920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146049" name="Line 641"/>
              <p:cNvSpPr>
                <a:spLocks noChangeShapeType="1"/>
              </p:cNvSpPr>
              <p:nvPr/>
            </p:nvSpPr>
            <p:spPr bwMode="auto">
              <a:xfrm>
                <a:off x="4560" y="1284"/>
                <a:ext cx="0" cy="91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graphicFrame>
            <p:nvGraphicFramePr>
              <p:cNvPr id="146050" name="Object 642"/>
              <p:cNvGraphicFramePr>
                <a:graphicFrameLocks noChangeAspect="1"/>
              </p:cNvGraphicFramePr>
              <p:nvPr/>
            </p:nvGraphicFramePr>
            <p:xfrm>
              <a:off x="4608" y="1104"/>
              <a:ext cx="132" cy="1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65" name="公式" r:id="rId28" imgW="291960" imgH="291960" progId="Equation.3">
                      <p:embed/>
                    </p:oleObj>
                  </mc:Choice>
                  <mc:Fallback>
                    <p:oleObj name="公式" r:id="rId28" imgW="291960" imgH="2919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8" y="1104"/>
                            <a:ext cx="132" cy="1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6051" name="Object 643"/>
              <p:cNvGraphicFramePr>
                <a:graphicFrameLocks noChangeAspect="1"/>
              </p:cNvGraphicFramePr>
              <p:nvPr/>
            </p:nvGraphicFramePr>
            <p:xfrm>
              <a:off x="3456" y="1920"/>
              <a:ext cx="132" cy="1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66" name="公式" r:id="rId29" imgW="291960" imgH="304560" progId="Equation.3">
                      <p:embed/>
                    </p:oleObj>
                  </mc:Choice>
                  <mc:Fallback>
                    <p:oleObj name="公式" r:id="rId29" imgW="291960" imgH="3045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1920"/>
                            <a:ext cx="132" cy="1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46053" name="Line 645"/>
            <p:cNvSpPr>
              <a:spLocks noChangeShapeType="1"/>
            </p:cNvSpPr>
            <p:nvPr/>
          </p:nvSpPr>
          <p:spPr bwMode="auto">
            <a:xfrm rot="7258923">
              <a:off x="3105" y="1545"/>
              <a:ext cx="1470" cy="43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graphicFrame>
        <p:nvGraphicFramePr>
          <p:cNvPr id="146054" name="Object 6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110658"/>
              </p:ext>
            </p:extLst>
          </p:nvPr>
        </p:nvGraphicFramePr>
        <p:xfrm>
          <a:off x="3124200" y="3740150"/>
          <a:ext cx="679450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7" name="公式" r:id="rId30" imgW="939600" imgH="406080" progId="Equation.3">
                  <p:embed/>
                </p:oleObj>
              </mc:Choice>
              <mc:Fallback>
                <p:oleObj name="公式" r:id="rId30" imgW="9396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740150"/>
                        <a:ext cx="679450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055" name="Object 6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551339"/>
              </p:ext>
            </p:extLst>
          </p:nvPr>
        </p:nvGraphicFramePr>
        <p:xfrm>
          <a:off x="5233988" y="3729038"/>
          <a:ext cx="1204912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8" name="Equation" r:id="rId32" imgW="1663560" imgH="431640" progId="Equation.DSMT4">
                  <p:embed/>
                </p:oleObj>
              </mc:Choice>
              <mc:Fallback>
                <p:oleObj name="Equation" r:id="rId32" imgW="16635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3988" y="3729038"/>
                        <a:ext cx="1204912" cy="31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056" name="Object 6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1179536"/>
              </p:ext>
            </p:extLst>
          </p:nvPr>
        </p:nvGraphicFramePr>
        <p:xfrm>
          <a:off x="6719888" y="3746500"/>
          <a:ext cx="679450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9" name="公式" r:id="rId34" imgW="939600" imgH="406080" progId="Equation.3">
                  <p:embed/>
                </p:oleObj>
              </mc:Choice>
              <mc:Fallback>
                <p:oleObj name="公式" r:id="rId34" imgW="9396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9888" y="3746500"/>
                        <a:ext cx="679450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062" name="Text Box 654"/>
          <p:cNvSpPr txBox="1">
            <a:spLocks noChangeArrowheads="1"/>
          </p:cNvSpPr>
          <p:nvPr/>
        </p:nvSpPr>
        <p:spPr bwMode="auto">
          <a:xfrm>
            <a:off x="21927" y="4291080"/>
            <a:ext cx="8964488" cy="1034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fontAlgn="base">
              <a:lnSpc>
                <a:spcPct val="120000"/>
              </a:lnSpc>
            </a:pPr>
            <a:r>
              <a:rPr kumimoji="1" lang="zh-CN" altLang="en-US" sz="2800" b="1" dirty="0" smtClean="0"/>
              <a:t>        若</a:t>
            </a:r>
            <a:r>
              <a:rPr kumimoji="1" lang="zh-CN" altLang="en-US" sz="2800" b="1" dirty="0"/>
              <a:t>在</a:t>
            </a:r>
            <a:r>
              <a:rPr kumimoji="1" lang="en-US" altLang="zh-CN" sz="2800" b="1" dirty="0"/>
              <a:t>(</a:t>
            </a:r>
            <a:r>
              <a:rPr kumimoji="1" lang="en-US" altLang="zh-CN" sz="2800" b="1" i="1" dirty="0"/>
              <a:t>a</a:t>
            </a:r>
            <a:r>
              <a:rPr kumimoji="1" lang="en-US" altLang="zh-CN" sz="2800" b="1" dirty="0">
                <a:sym typeface="Symbol" pitchFamily="18" charset="2"/>
              </a:rPr>
              <a:t> </a:t>
            </a:r>
            <a:r>
              <a:rPr kumimoji="1" lang="en-US" altLang="zh-CN" sz="2800" b="1" i="1" dirty="0"/>
              <a:t>b</a:t>
            </a:r>
            <a:r>
              <a:rPr kumimoji="1" lang="en-US" altLang="zh-CN" sz="2800" b="1" dirty="0"/>
              <a:t>)</a:t>
            </a:r>
            <a:r>
              <a:rPr kumimoji="1" lang="zh-CN" altLang="en-US" sz="2800" b="1" dirty="0"/>
              <a:t>内</a:t>
            </a:r>
            <a:r>
              <a:rPr kumimoji="1" lang="en-US" altLang="zh-CN" sz="2800" b="1" i="1" dirty="0"/>
              <a:t>f</a:t>
            </a:r>
            <a:r>
              <a:rPr kumimoji="1" lang="en-US" altLang="zh-CN" sz="2800" b="1" dirty="0"/>
              <a:t> </a:t>
            </a:r>
            <a:r>
              <a:rPr kumimoji="1" lang="en-US" altLang="zh-CN" sz="2800" b="1" dirty="0">
                <a:sym typeface="Symbol" pitchFamily="18" charset="2"/>
              </a:rPr>
              <a:t></a:t>
            </a:r>
            <a:r>
              <a:rPr kumimoji="1" lang="en-US" altLang="zh-CN" sz="2800" b="1" dirty="0"/>
              <a:t>(</a:t>
            </a:r>
            <a:r>
              <a:rPr kumimoji="1" lang="en-US" altLang="zh-CN" sz="2800" b="1" i="1" dirty="0"/>
              <a:t>x</a:t>
            </a:r>
            <a:r>
              <a:rPr kumimoji="1" lang="en-US" altLang="zh-CN" sz="2800" b="1" dirty="0"/>
              <a:t>)&gt;0</a:t>
            </a:r>
            <a:r>
              <a:rPr kumimoji="1" lang="en-US" altLang="zh-CN" sz="2800" b="1" dirty="0">
                <a:sym typeface="Symbol" pitchFamily="18" charset="2"/>
              </a:rPr>
              <a:t></a:t>
            </a:r>
            <a:r>
              <a:rPr kumimoji="1" lang="en-US" altLang="zh-CN" sz="2800" b="1" dirty="0"/>
              <a:t> </a:t>
            </a:r>
            <a:r>
              <a:rPr kumimoji="1" lang="zh-CN" altLang="en-US" sz="2800" b="1" dirty="0"/>
              <a:t>则</a:t>
            </a:r>
            <a:r>
              <a:rPr kumimoji="1" lang="en-US" altLang="zh-CN" sz="2800" b="1" i="1" dirty="0"/>
              <a:t>f</a:t>
            </a:r>
            <a:r>
              <a:rPr kumimoji="1" lang="en-US" altLang="zh-CN" sz="2800" b="1" dirty="0"/>
              <a:t>(</a:t>
            </a:r>
            <a:r>
              <a:rPr kumimoji="1" lang="en-US" altLang="zh-CN" sz="2800" b="1" i="1" dirty="0"/>
              <a:t>x</a:t>
            </a:r>
            <a:r>
              <a:rPr kumimoji="1" lang="en-US" altLang="zh-CN" sz="2800" b="1" dirty="0"/>
              <a:t>)</a:t>
            </a:r>
            <a:r>
              <a:rPr kumimoji="1" lang="zh-CN" altLang="en-US" sz="2800" b="1" dirty="0"/>
              <a:t>在</a:t>
            </a:r>
            <a:r>
              <a:rPr kumimoji="1" lang="en-US" altLang="zh-CN" sz="2800" b="1" dirty="0"/>
              <a:t>[</a:t>
            </a:r>
            <a:r>
              <a:rPr kumimoji="1" lang="en-US" altLang="zh-CN" sz="2800" b="1" i="1" dirty="0"/>
              <a:t>a</a:t>
            </a:r>
            <a:r>
              <a:rPr kumimoji="1" lang="en-US" altLang="zh-CN" sz="2800" b="1" dirty="0">
                <a:sym typeface="Symbol" pitchFamily="18" charset="2"/>
              </a:rPr>
              <a:t> </a:t>
            </a:r>
            <a:r>
              <a:rPr kumimoji="1" lang="en-US" altLang="zh-CN" sz="2800" b="1" i="1" dirty="0"/>
              <a:t>b</a:t>
            </a:r>
            <a:r>
              <a:rPr kumimoji="1" lang="en-US" altLang="zh-CN" sz="2800" b="1" dirty="0"/>
              <a:t>]</a:t>
            </a:r>
            <a:r>
              <a:rPr kumimoji="1" lang="zh-CN" altLang="en-US" sz="2800" b="1" dirty="0"/>
              <a:t>上的图形是凹的</a:t>
            </a:r>
            <a:r>
              <a:rPr kumimoji="1" lang="zh-CN" altLang="en-US" sz="2800" b="1" dirty="0">
                <a:sym typeface="Symbol" pitchFamily="18" charset="2"/>
              </a:rPr>
              <a:t></a:t>
            </a:r>
            <a:r>
              <a:rPr kumimoji="1" lang="zh-CN" altLang="en-US" sz="2800" b="1" dirty="0"/>
              <a:t> </a:t>
            </a:r>
          </a:p>
          <a:p>
            <a:pPr fontAlgn="base">
              <a:lnSpc>
                <a:spcPct val="120000"/>
              </a:lnSpc>
            </a:pPr>
            <a:r>
              <a:rPr kumimoji="1" lang="zh-CN" altLang="en-US" sz="2800" b="1" dirty="0"/>
              <a:t>        若在</a:t>
            </a:r>
            <a:r>
              <a:rPr kumimoji="1" lang="en-US" altLang="zh-CN" sz="2800" b="1" dirty="0"/>
              <a:t>(</a:t>
            </a:r>
            <a:r>
              <a:rPr kumimoji="1" lang="en-US" altLang="zh-CN" sz="2800" b="1" i="1" dirty="0"/>
              <a:t>a</a:t>
            </a:r>
            <a:r>
              <a:rPr kumimoji="1" lang="en-US" altLang="zh-CN" sz="2800" b="1" dirty="0">
                <a:sym typeface="Symbol" pitchFamily="18" charset="2"/>
              </a:rPr>
              <a:t> </a:t>
            </a:r>
            <a:r>
              <a:rPr kumimoji="1" lang="en-US" altLang="zh-CN" sz="2800" b="1" i="1" dirty="0"/>
              <a:t>b</a:t>
            </a:r>
            <a:r>
              <a:rPr kumimoji="1" lang="en-US" altLang="zh-CN" sz="2800" b="1" dirty="0"/>
              <a:t>)</a:t>
            </a:r>
            <a:r>
              <a:rPr kumimoji="1" lang="zh-CN" altLang="en-US" sz="2800" b="1" dirty="0"/>
              <a:t>内</a:t>
            </a:r>
            <a:r>
              <a:rPr kumimoji="1" lang="en-US" altLang="zh-CN" sz="2800" b="1" i="1" dirty="0"/>
              <a:t>f</a:t>
            </a:r>
            <a:r>
              <a:rPr kumimoji="1" lang="en-US" altLang="zh-CN" sz="2800" b="1" dirty="0"/>
              <a:t> </a:t>
            </a:r>
            <a:r>
              <a:rPr kumimoji="1" lang="en-US" altLang="zh-CN" sz="2800" b="1" dirty="0">
                <a:sym typeface="Symbol" pitchFamily="18" charset="2"/>
              </a:rPr>
              <a:t></a:t>
            </a:r>
            <a:r>
              <a:rPr kumimoji="1" lang="en-US" altLang="zh-CN" sz="2800" b="1" dirty="0"/>
              <a:t>(</a:t>
            </a:r>
            <a:r>
              <a:rPr kumimoji="1" lang="en-US" altLang="zh-CN" sz="2800" b="1" i="1" dirty="0"/>
              <a:t>x</a:t>
            </a:r>
            <a:r>
              <a:rPr kumimoji="1" lang="en-US" altLang="zh-CN" sz="2800" b="1" dirty="0"/>
              <a:t>)&lt;0</a:t>
            </a:r>
            <a:r>
              <a:rPr kumimoji="1" lang="en-US" altLang="zh-CN" sz="2800" b="1" dirty="0">
                <a:sym typeface="Symbol" pitchFamily="18" charset="2"/>
              </a:rPr>
              <a:t></a:t>
            </a:r>
            <a:r>
              <a:rPr kumimoji="1" lang="en-US" altLang="zh-CN" sz="2800" b="1" dirty="0"/>
              <a:t> </a:t>
            </a:r>
            <a:r>
              <a:rPr kumimoji="1" lang="zh-CN" altLang="en-US" sz="2800" b="1" dirty="0"/>
              <a:t>则</a:t>
            </a:r>
            <a:r>
              <a:rPr kumimoji="1" lang="en-US" altLang="zh-CN" sz="2800" b="1" i="1" dirty="0"/>
              <a:t>f</a:t>
            </a:r>
            <a:r>
              <a:rPr kumimoji="1" lang="en-US" altLang="zh-CN" sz="2800" b="1" dirty="0"/>
              <a:t>(</a:t>
            </a:r>
            <a:r>
              <a:rPr kumimoji="1" lang="en-US" altLang="zh-CN" sz="2800" b="1" i="1" dirty="0"/>
              <a:t>x</a:t>
            </a:r>
            <a:r>
              <a:rPr kumimoji="1" lang="en-US" altLang="zh-CN" sz="2800" b="1" dirty="0"/>
              <a:t>)</a:t>
            </a:r>
            <a:r>
              <a:rPr kumimoji="1" lang="zh-CN" altLang="en-US" sz="2800" b="1" dirty="0"/>
              <a:t>在</a:t>
            </a:r>
            <a:r>
              <a:rPr kumimoji="1" lang="en-US" altLang="zh-CN" sz="2800" b="1" dirty="0"/>
              <a:t>[</a:t>
            </a:r>
            <a:r>
              <a:rPr kumimoji="1" lang="en-US" altLang="zh-CN" sz="2800" b="1" i="1" dirty="0"/>
              <a:t>a</a:t>
            </a:r>
            <a:r>
              <a:rPr kumimoji="1" lang="en-US" altLang="zh-CN" sz="2800" b="1" dirty="0">
                <a:sym typeface="Symbol" pitchFamily="18" charset="2"/>
              </a:rPr>
              <a:t> </a:t>
            </a:r>
            <a:r>
              <a:rPr kumimoji="1" lang="en-US" altLang="zh-CN" sz="2800" b="1" i="1" dirty="0"/>
              <a:t>b</a:t>
            </a:r>
            <a:r>
              <a:rPr kumimoji="1" lang="en-US" altLang="zh-CN" sz="2800" b="1" dirty="0"/>
              <a:t>]</a:t>
            </a:r>
            <a:r>
              <a:rPr kumimoji="1" lang="zh-CN" altLang="en-US" sz="2800" b="1" dirty="0"/>
              <a:t>上的图形是凸的</a:t>
            </a:r>
            <a:r>
              <a:rPr kumimoji="1" lang="zh-CN" altLang="en-US" sz="2800" b="1" dirty="0">
                <a:sym typeface="Symbol" pitchFamily="18" charset="2"/>
              </a:rPr>
              <a:t></a:t>
            </a:r>
            <a:r>
              <a:rPr kumimoji="1" lang="zh-CN" altLang="en-US" sz="2800" b="1" dirty="0"/>
              <a:t> </a:t>
            </a:r>
          </a:p>
        </p:txBody>
      </p:sp>
      <p:sp>
        <p:nvSpPr>
          <p:cNvPr id="46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079032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6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6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6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6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6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46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46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6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46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46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46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4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46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46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0"/>
                                        <p:tgtEl>
                                          <p:spTgt spid="146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6" dur="500"/>
                                        <p:tgtEl>
                                          <p:spTgt spid="146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46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46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46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46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013" grpId="0" build="p" autoUpdateAnimBg="0"/>
      <p:bldP spid="146015" grpId="0" animBg="1"/>
      <p:bldP spid="146016" grpId="0" animBg="1"/>
      <p:bldP spid="146020" grpId="0" animBg="1"/>
      <p:bldP spid="146022" grpId="0" animBg="1"/>
      <p:bldP spid="146038" grpId="0" animBg="1"/>
      <p:bldP spid="146039" grpId="0" animBg="1"/>
      <p:bldP spid="146043" grpId="0" animBg="1"/>
      <p:bldP spid="146052" grpId="0" animBg="1"/>
      <p:bldP spid="146062" grpId="0" build="p"/>
      <p:bldP spid="46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115888"/>
            <a:ext cx="340677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0000FF"/>
                </a:solidFill>
                <a:latin typeface="+mn-lt"/>
                <a:ea typeface="+mn-ea"/>
              </a:rPr>
              <a:t>定理</a:t>
            </a:r>
            <a:r>
              <a:rPr lang="en-US" altLang="zh-CN" sz="2800" b="1" dirty="0" smtClean="0">
                <a:solidFill>
                  <a:srgbClr val="0000FF"/>
                </a:solidFill>
                <a:latin typeface="+mn-lt"/>
                <a:ea typeface="+mn-ea"/>
              </a:rPr>
              <a:t>2. </a:t>
            </a:r>
            <a:r>
              <a:rPr lang="en-US" altLang="zh-CN" sz="2800" b="1" dirty="0" smtClean="0">
                <a:solidFill>
                  <a:schemeClr val="accent2"/>
                </a:solidFill>
                <a:latin typeface="+mn-lt"/>
                <a:ea typeface="+mn-ea"/>
              </a:rPr>
              <a:t>(</a:t>
            </a:r>
            <a:r>
              <a:rPr lang="zh-CN" altLang="en-US" sz="2800" b="1" dirty="0" smtClean="0">
                <a:solidFill>
                  <a:schemeClr val="accent2"/>
                </a:solidFill>
                <a:latin typeface="+mn-lt"/>
                <a:ea typeface="+mn-ea"/>
              </a:rPr>
              <a:t>凹凸判定法</a:t>
            </a:r>
            <a:r>
              <a:rPr lang="en-US" altLang="zh-CN" sz="2800" b="1" dirty="0" smtClean="0">
                <a:solidFill>
                  <a:schemeClr val="accent2"/>
                </a:solidFill>
                <a:latin typeface="+mn-lt"/>
                <a:ea typeface="+mn-ea"/>
              </a:rPr>
              <a:t>)</a:t>
            </a: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3490287"/>
              </p:ext>
            </p:extLst>
          </p:nvPr>
        </p:nvGraphicFramePr>
        <p:xfrm>
          <a:off x="4064000" y="184150"/>
          <a:ext cx="209073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2" name="Equation" r:id="rId3" imgW="2066767" imgH="361987" progId="Equation.DSMT4">
                  <p:embed/>
                </p:oleObj>
              </mc:Choice>
              <mc:Fallback>
                <p:oleObj name="Equation" r:id="rId3" imgW="2066767" imgH="36198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0" y="184150"/>
                        <a:ext cx="2090738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468313" y="1090613"/>
            <a:ext cx="2517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(1)</a:t>
            </a:r>
            <a:r>
              <a:rPr kumimoji="1" lang="zh-CN" altLang="en-US" b="1">
                <a:latin typeface="+mn-lt"/>
                <a:ea typeface="+mn-ea"/>
              </a:rPr>
              <a:t>若在</a:t>
            </a:r>
            <a:r>
              <a:rPr kumimoji="1" lang="en-US" altLang="zh-CN" b="1">
                <a:latin typeface="+mn-lt"/>
                <a:ea typeface="+mn-ea"/>
              </a:rPr>
              <a:t>(</a:t>
            </a:r>
            <a:r>
              <a:rPr kumimoji="1" lang="en-US" altLang="zh-CN" b="1" i="1">
                <a:latin typeface="+mn-lt"/>
                <a:ea typeface="+mn-ea"/>
              </a:rPr>
              <a:t>a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  <a:r>
              <a:rPr kumimoji="1" lang="en-US" altLang="zh-CN" b="1" i="1">
                <a:latin typeface="+mn-lt"/>
                <a:ea typeface="+mn-ea"/>
              </a:rPr>
              <a:t>b</a:t>
            </a:r>
            <a:r>
              <a:rPr kumimoji="1" lang="en-US" altLang="zh-CN" b="1">
                <a:latin typeface="+mn-lt"/>
                <a:ea typeface="+mn-ea"/>
              </a:rPr>
              <a:t>)</a:t>
            </a:r>
            <a:r>
              <a:rPr kumimoji="1" lang="zh-CN" altLang="en-US" b="1">
                <a:latin typeface="+mn-lt"/>
                <a:ea typeface="+mn-ea"/>
              </a:rPr>
              <a:t>内</a:t>
            </a:r>
          </a:p>
        </p:txBody>
      </p:sp>
      <p:graphicFrame>
        <p:nvGraphicFramePr>
          <p:cNvPr id="696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0281502"/>
              </p:ext>
            </p:extLst>
          </p:nvPr>
        </p:nvGraphicFramePr>
        <p:xfrm>
          <a:off x="2734987" y="1177725"/>
          <a:ext cx="1432593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3" name="Equation" r:id="rId5" imgW="698400" imgH="203040" progId="Equation.DSMT4">
                  <p:embed/>
                </p:oleObj>
              </mc:Choice>
              <mc:Fallback>
                <p:oleObj name="Equation" r:id="rId5" imgW="698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4987" y="1177725"/>
                        <a:ext cx="1432593" cy="4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4140200" y="1065213"/>
            <a:ext cx="46212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则 </a:t>
            </a:r>
            <a:r>
              <a:rPr kumimoji="1" lang="en-US" altLang="zh-CN" b="1" i="1">
                <a:latin typeface="+mn-lt"/>
                <a:ea typeface="+mn-ea"/>
              </a:rPr>
              <a:t>f </a:t>
            </a:r>
            <a:r>
              <a:rPr kumimoji="1" lang="en-US" altLang="zh-CN" b="1">
                <a:latin typeface="+mn-lt"/>
                <a:ea typeface="+mn-ea"/>
              </a:rPr>
              <a:t>(</a:t>
            </a:r>
            <a:r>
              <a:rPr kumimoji="1" lang="en-US" altLang="zh-CN" b="1" i="1">
                <a:latin typeface="+mn-lt"/>
                <a:ea typeface="+mn-ea"/>
              </a:rPr>
              <a:t>x</a:t>
            </a:r>
            <a:r>
              <a:rPr kumimoji="1" lang="en-US" altLang="zh-CN" b="1">
                <a:latin typeface="+mn-lt"/>
                <a:ea typeface="+mn-ea"/>
              </a:rPr>
              <a:t>)</a:t>
            </a:r>
            <a:r>
              <a:rPr kumimoji="1" lang="zh-CN" altLang="en-US" b="1">
                <a:latin typeface="+mn-lt"/>
                <a:ea typeface="+mn-ea"/>
              </a:rPr>
              <a:t>在</a:t>
            </a:r>
            <a:r>
              <a:rPr kumimoji="1" lang="en-US" altLang="zh-CN" b="1">
                <a:latin typeface="+mn-lt"/>
                <a:ea typeface="+mn-ea"/>
              </a:rPr>
              <a:t>[</a:t>
            </a:r>
            <a:r>
              <a:rPr kumimoji="1" lang="en-US" altLang="zh-CN" b="1" i="1">
                <a:latin typeface="+mn-lt"/>
                <a:ea typeface="+mn-ea"/>
              </a:rPr>
              <a:t>a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  <a:r>
              <a:rPr kumimoji="1" lang="en-US" altLang="zh-CN" b="1" i="1">
                <a:latin typeface="+mn-lt"/>
                <a:ea typeface="+mn-ea"/>
              </a:rPr>
              <a:t>b</a:t>
            </a:r>
            <a:r>
              <a:rPr kumimoji="1" lang="en-US" altLang="zh-CN" b="1">
                <a:latin typeface="+mn-lt"/>
                <a:ea typeface="+mn-ea"/>
              </a:rPr>
              <a:t>]</a:t>
            </a:r>
            <a:r>
              <a:rPr kumimoji="1" lang="zh-CN" altLang="en-US" b="1">
                <a:latin typeface="+mn-lt"/>
                <a:ea typeface="+mn-ea"/>
              </a:rPr>
              <a:t>上图形是凹的</a:t>
            </a:r>
            <a:r>
              <a:rPr kumimoji="1" lang="en-US" altLang="zh-CN" b="1">
                <a:latin typeface="+mn-lt"/>
                <a:ea typeface="+mn-ea"/>
              </a:rPr>
              <a:t>;</a:t>
            </a:r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468313" y="1690688"/>
            <a:ext cx="23749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(2)</a:t>
            </a:r>
            <a:r>
              <a:rPr kumimoji="1" lang="zh-CN" altLang="en-US" b="1">
                <a:latin typeface="+mn-lt"/>
                <a:ea typeface="+mn-ea"/>
              </a:rPr>
              <a:t>若在</a:t>
            </a:r>
            <a:r>
              <a:rPr kumimoji="1" lang="en-US" altLang="zh-CN" b="1">
                <a:latin typeface="+mn-lt"/>
                <a:ea typeface="+mn-ea"/>
              </a:rPr>
              <a:t>(</a:t>
            </a:r>
            <a:r>
              <a:rPr kumimoji="1" lang="en-US" altLang="zh-CN" b="1" i="1">
                <a:latin typeface="+mn-lt"/>
                <a:ea typeface="+mn-ea"/>
              </a:rPr>
              <a:t>a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  <a:r>
              <a:rPr kumimoji="1" lang="en-US" altLang="zh-CN" b="1" i="1">
                <a:latin typeface="+mn-lt"/>
                <a:ea typeface="+mn-ea"/>
              </a:rPr>
              <a:t>b</a:t>
            </a:r>
            <a:r>
              <a:rPr kumimoji="1" lang="en-US" altLang="zh-CN" b="1">
                <a:latin typeface="+mn-lt"/>
                <a:ea typeface="+mn-ea"/>
              </a:rPr>
              <a:t>)</a:t>
            </a:r>
            <a:r>
              <a:rPr kumimoji="1" lang="zh-CN" altLang="en-US" b="1">
                <a:latin typeface="+mn-lt"/>
                <a:ea typeface="+mn-ea"/>
              </a:rPr>
              <a:t>内</a:t>
            </a:r>
          </a:p>
        </p:txBody>
      </p:sp>
      <p:graphicFrame>
        <p:nvGraphicFramePr>
          <p:cNvPr id="696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654941"/>
              </p:ext>
            </p:extLst>
          </p:nvPr>
        </p:nvGraphicFramePr>
        <p:xfrm>
          <a:off x="2741344" y="1773038"/>
          <a:ext cx="1426236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4" name="Equation" r:id="rId7" imgW="698400" imgH="203040" progId="Equation.DSMT4">
                  <p:embed/>
                </p:oleObj>
              </mc:Choice>
              <mc:Fallback>
                <p:oleObj name="Equation" r:id="rId7" imgW="698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1344" y="1773038"/>
                        <a:ext cx="1426236" cy="4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4164013" y="1628775"/>
            <a:ext cx="480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则 </a:t>
            </a:r>
            <a:r>
              <a:rPr kumimoji="1" lang="en-US" altLang="zh-CN" b="1" i="1">
                <a:latin typeface="+mn-lt"/>
                <a:ea typeface="+mn-ea"/>
              </a:rPr>
              <a:t>f </a:t>
            </a:r>
            <a:r>
              <a:rPr kumimoji="1" lang="en-US" altLang="zh-CN" b="1">
                <a:latin typeface="+mn-lt"/>
                <a:ea typeface="+mn-ea"/>
              </a:rPr>
              <a:t>(</a:t>
            </a:r>
            <a:r>
              <a:rPr kumimoji="1" lang="en-US" altLang="zh-CN" b="1" i="1">
                <a:latin typeface="+mn-lt"/>
                <a:ea typeface="+mn-ea"/>
              </a:rPr>
              <a:t>x</a:t>
            </a:r>
            <a:r>
              <a:rPr kumimoji="1" lang="en-US" altLang="zh-CN" b="1">
                <a:latin typeface="+mn-lt"/>
                <a:ea typeface="+mn-ea"/>
              </a:rPr>
              <a:t>)</a:t>
            </a:r>
            <a:r>
              <a:rPr kumimoji="1" lang="zh-CN" altLang="en-US" b="1">
                <a:latin typeface="+mn-lt"/>
                <a:ea typeface="+mn-ea"/>
              </a:rPr>
              <a:t>在</a:t>
            </a:r>
            <a:r>
              <a:rPr kumimoji="1" lang="en-US" altLang="zh-CN" b="1">
                <a:latin typeface="+mn-lt"/>
                <a:ea typeface="+mn-ea"/>
              </a:rPr>
              <a:t>[</a:t>
            </a:r>
            <a:r>
              <a:rPr kumimoji="1" lang="en-US" altLang="zh-CN" b="1" i="1">
                <a:latin typeface="+mn-lt"/>
                <a:ea typeface="+mn-ea"/>
              </a:rPr>
              <a:t>a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  <a:r>
              <a:rPr kumimoji="1" lang="en-US" altLang="zh-CN" b="1" i="1">
                <a:latin typeface="+mn-lt"/>
                <a:ea typeface="+mn-ea"/>
              </a:rPr>
              <a:t>b</a:t>
            </a:r>
            <a:r>
              <a:rPr kumimoji="1" lang="en-US" altLang="zh-CN" b="1">
                <a:latin typeface="+mn-lt"/>
                <a:ea typeface="+mn-ea"/>
              </a:rPr>
              <a:t>]</a:t>
            </a:r>
            <a:r>
              <a:rPr kumimoji="1" lang="zh-CN" altLang="en-US" b="1">
                <a:latin typeface="+mn-lt"/>
                <a:ea typeface="+mn-ea"/>
              </a:rPr>
              <a:t>上图形是凸的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grpSp>
        <p:nvGrpSpPr>
          <p:cNvPr id="69642" name="Group 10"/>
          <p:cNvGrpSpPr>
            <a:grpSpLocks/>
          </p:cNvGrpSpPr>
          <p:nvPr/>
        </p:nvGrpSpPr>
        <p:grpSpPr bwMode="auto">
          <a:xfrm>
            <a:off x="8531225" y="981075"/>
            <a:ext cx="533400" cy="495300"/>
            <a:chOff x="2640" y="2376"/>
            <a:chExt cx="336" cy="312"/>
          </a:xfrm>
        </p:grpSpPr>
        <p:sp>
          <p:nvSpPr>
            <p:cNvPr id="13379" name="Freeform 11"/>
            <p:cNvSpPr>
              <a:spLocks/>
            </p:cNvSpPr>
            <p:nvPr/>
          </p:nvSpPr>
          <p:spPr bwMode="auto">
            <a:xfrm>
              <a:off x="2640" y="2496"/>
              <a:ext cx="336" cy="192"/>
            </a:xfrm>
            <a:custGeom>
              <a:avLst/>
              <a:gdLst>
                <a:gd name="T0" fmla="*/ 0 w 336"/>
                <a:gd name="T1" fmla="*/ 0 h 192"/>
                <a:gd name="T2" fmla="*/ 192 w 336"/>
                <a:gd name="T3" fmla="*/ 192 h 192"/>
                <a:gd name="T4" fmla="*/ 336 w 336"/>
                <a:gd name="T5" fmla="*/ 0 h 1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36" h="192">
                  <a:moveTo>
                    <a:pt x="0" y="0"/>
                  </a:moveTo>
                  <a:cubicBezTo>
                    <a:pt x="68" y="96"/>
                    <a:pt x="136" y="192"/>
                    <a:pt x="192" y="192"/>
                  </a:cubicBezTo>
                  <a:cubicBezTo>
                    <a:pt x="248" y="192"/>
                    <a:pt x="312" y="32"/>
                    <a:pt x="336" y="0"/>
                  </a:cubicBezTo>
                </a:path>
              </a:pathLst>
            </a:custGeom>
            <a:noFill/>
            <a:ln w="19050" cmpd="sng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13380" name="Object 12"/>
            <p:cNvGraphicFramePr>
              <a:graphicFrameLocks noChangeAspect="1"/>
            </p:cNvGraphicFramePr>
            <p:nvPr/>
          </p:nvGraphicFramePr>
          <p:xfrm>
            <a:off x="2688" y="2376"/>
            <a:ext cx="26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05" name="公式" r:id="rId9" imgW="114412" imgH="114188" progId="Equation.3">
                    <p:embed/>
                  </p:oleObj>
                </mc:Choice>
                <mc:Fallback>
                  <p:oleObj name="公式" r:id="rId9" imgW="114412" imgH="11418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2376"/>
                          <a:ext cx="264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9645" name="Group 13"/>
          <p:cNvGrpSpPr>
            <a:grpSpLocks/>
          </p:cNvGrpSpPr>
          <p:nvPr/>
        </p:nvGrpSpPr>
        <p:grpSpPr bwMode="auto">
          <a:xfrm>
            <a:off x="8531225" y="1700213"/>
            <a:ext cx="533400" cy="320675"/>
            <a:chOff x="3264" y="2480"/>
            <a:chExt cx="336" cy="202"/>
          </a:xfrm>
        </p:grpSpPr>
        <p:sp>
          <p:nvSpPr>
            <p:cNvPr id="13377" name="Freeform 14"/>
            <p:cNvSpPr>
              <a:spLocks/>
            </p:cNvSpPr>
            <p:nvPr/>
          </p:nvSpPr>
          <p:spPr bwMode="auto">
            <a:xfrm>
              <a:off x="3264" y="2480"/>
              <a:ext cx="336" cy="160"/>
            </a:xfrm>
            <a:custGeom>
              <a:avLst/>
              <a:gdLst>
                <a:gd name="T0" fmla="*/ 0 w 336"/>
                <a:gd name="T1" fmla="*/ 160 h 160"/>
                <a:gd name="T2" fmla="*/ 144 w 336"/>
                <a:gd name="T3" fmla="*/ 16 h 160"/>
                <a:gd name="T4" fmla="*/ 240 w 336"/>
                <a:gd name="T5" fmla="*/ 64 h 160"/>
                <a:gd name="T6" fmla="*/ 336 w 336"/>
                <a:gd name="T7" fmla="*/ 160 h 1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36" h="160">
                  <a:moveTo>
                    <a:pt x="0" y="160"/>
                  </a:moveTo>
                  <a:cubicBezTo>
                    <a:pt x="52" y="96"/>
                    <a:pt x="104" y="32"/>
                    <a:pt x="144" y="16"/>
                  </a:cubicBezTo>
                  <a:cubicBezTo>
                    <a:pt x="184" y="0"/>
                    <a:pt x="208" y="40"/>
                    <a:pt x="240" y="64"/>
                  </a:cubicBezTo>
                  <a:cubicBezTo>
                    <a:pt x="272" y="88"/>
                    <a:pt x="320" y="144"/>
                    <a:pt x="336" y="160"/>
                  </a:cubicBezTo>
                </a:path>
              </a:pathLst>
            </a:custGeom>
            <a:noFill/>
            <a:ln w="19050" cmpd="sng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13378" name="Object 15"/>
            <p:cNvGraphicFramePr>
              <a:graphicFrameLocks noChangeAspect="1"/>
            </p:cNvGraphicFramePr>
            <p:nvPr/>
          </p:nvGraphicFramePr>
          <p:xfrm>
            <a:off x="3323" y="2546"/>
            <a:ext cx="229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06" name="公式" r:id="rId11" imgW="95343" imgH="47551" progId="Equation.3">
                    <p:embed/>
                  </p:oleObj>
                </mc:Choice>
                <mc:Fallback>
                  <p:oleObj name="公式" r:id="rId11" imgW="95343" imgH="475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3" y="2546"/>
                          <a:ext cx="229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9648" name="Text Box 16"/>
          <p:cNvSpPr txBox="1">
            <a:spLocks noChangeArrowheads="1"/>
          </p:cNvSpPr>
          <p:nvPr/>
        </p:nvSpPr>
        <p:spPr bwMode="auto">
          <a:xfrm>
            <a:off x="358775" y="2205038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证</a:t>
            </a:r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:</a:t>
            </a:r>
          </a:p>
        </p:txBody>
      </p:sp>
      <p:graphicFrame>
        <p:nvGraphicFramePr>
          <p:cNvPr id="6964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837854"/>
              </p:ext>
            </p:extLst>
          </p:nvPr>
        </p:nvGraphicFramePr>
        <p:xfrm>
          <a:off x="1079500" y="2274888"/>
          <a:ext cx="2197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7" name="Equation" r:id="rId13" imgW="2171812" imgH="400162" progId="Equation.DSMT4">
                  <p:embed/>
                </p:oleObj>
              </mc:Choice>
              <mc:Fallback>
                <p:oleObj name="Equation" r:id="rId13" imgW="2171812" imgH="40016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2274888"/>
                        <a:ext cx="2197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50" name="Text Box 18"/>
          <p:cNvSpPr txBox="1">
            <a:spLocks noChangeArrowheads="1"/>
          </p:cNvSpPr>
          <p:nvPr/>
        </p:nvSpPr>
        <p:spPr bwMode="auto">
          <a:xfrm>
            <a:off x="5241925" y="2241550"/>
            <a:ext cx="3867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利用一阶泰勒公式可得</a:t>
            </a:r>
          </a:p>
        </p:txBody>
      </p:sp>
      <p:grpSp>
        <p:nvGrpSpPr>
          <p:cNvPr id="69651" name="Group 19"/>
          <p:cNvGrpSpPr>
            <a:grpSpLocks/>
          </p:cNvGrpSpPr>
          <p:nvPr/>
        </p:nvGrpSpPr>
        <p:grpSpPr bwMode="auto">
          <a:xfrm>
            <a:off x="1042988" y="2928938"/>
            <a:ext cx="1917700" cy="419100"/>
            <a:chOff x="660" y="1680"/>
            <a:chExt cx="1208" cy="264"/>
          </a:xfrm>
        </p:grpSpPr>
        <p:graphicFrame>
          <p:nvGraphicFramePr>
            <p:cNvPr id="13375" name="Object 20"/>
            <p:cNvGraphicFramePr>
              <a:graphicFrameLocks noChangeAspect="1"/>
            </p:cNvGraphicFramePr>
            <p:nvPr/>
          </p:nvGraphicFramePr>
          <p:xfrm>
            <a:off x="660" y="1680"/>
            <a:ext cx="120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08" name="Equation" r:id="rId15" imgW="1886117" imgH="390451" progId="Equation.3">
                    <p:embed/>
                  </p:oleObj>
                </mc:Choice>
                <mc:Fallback>
                  <p:oleObj name="Equation" r:id="rId15" imgW="1886117" imgH="3904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0" y="1680"/>
                          <a:ext cx="120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76" name="Object 21"/>
            <p:cNvGraphicFramePr>
              <a:graphicFrameLocks noChangeAspect="1"/>
            </p:cNvGraphicFramePr>
            <p:nvPr/>
          </p:nvGraphicFramePr>
          <p:xfrm>
            <a:off x="1644" y="1772"/>
            <a:ext cx="12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09" name="Equation" r:id="rId17" imgW="161916" imgH="199913" progId="Equation.DSMT4">
                    <p:embed/>
                  </p:oleObj>
                </mc:Choice>
                <mc:Fallback>
                  <p:oleObj name="Equation" r:id="rId17" imgW="161916" imgH="1999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4" y="1772"/>
                          <a:ext cx="120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9704" name="Group 72"/>
          <p:cNvGrpSpPr>
            <a:grpSpLocks/>
          </p:cNvGrpSpPr>
          <p:nvPr/>
        </p:nvGrpSpPr>
        <p:grpSpPr bwMode="auto">
          <a:xfrm>
            <a:off x="1042988" y="3565525"/>
            <a:ext cx="1968500" cy="419100"/>
            <a:chOff x="604" y="2081"/>
            <a:chExt cx="1240" cy="264"/>
          </a:xfrm>
        </p:grpSpPr>
        <p:graphicFrame>
          <p:nvGraphicFramePr>
            <p:cNvPr id="13373" name="Object 22"/>
            <p:cNvGraphicFramePr>
              <a:graphicFrameLocks noChangeAspect="1"/>
            </p:cNvGraphicFramePr>
            <p:nvPr/>
          </p:nvGraphicFramePr>
          <p:xfrm>
            <a:off x="604" y="2081"/>
            <a:ext cx="124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10" name="Equation" r:id="rId19" imgW="1942988" imgH="390451" progId="Equation.3">
                    <p:embed/>
                  </p:oleObj>
                </mc:Choice>
                <mc:Fallback>
                  <p:oleObj name="Equation" r:id="rId19" imgW="1942988" imgH="3904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4" y="2081"/>
                          <a:ext cx="124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74" name="Object 23"/>
            <p:cNvGraphicFramePr>
              <a:graphicFrameLocks noChangeAspect="1"/>
            </p:cNvGraphicFramePr>
            <p:nvPr/>
          </p:nvGraphicFramePr>
          <p:xfrm>
            <a:off x="1617" y="2132"/>
            <a:ext cx="12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11" name="Equation" r:id="rId21" imgW="161916" imgH="199913" progId="Equation.DSMT4">
                    <p:embed/>
                  </p:oleObj>
                </mc:Choice>
                <mc:Fallback>
                  <p:oleObj name="Equation" r:id="rId21" imgW="161916" imgH="1999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7" y="2132"/>
                          <a:ext cx="120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9657" name="Line 25"/>
          <p:cNvSpPr>
            <a:spLocks noChangeShapeType="1"/>
          </p:cNvSpPr>
          <p:nvPr/>
        </p:nvSpPr>
        <p:spPr bwMode="auto">
          <a:xfrm>
            <a:off x="900113" y="3105150"/>
            <a:ext cx="0" cy="143986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graphicFrame>
        <p:nvGraphicFramePr>
          <p:cNvPr id="6965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365140"/>
              </p:ext>
            </p:extLst>
          </p:nvPr>
        </p:nvGraphicFramePr>
        <p:xfrm>
          <a:off x="4267200" y="4257675"/>
          <a:ext cx="1857375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2" name="Equation" r:id="rId23" imgW="1657294" imgH="628538" progId="Equation.3">
                  <p:embed/>
                </p:oleObj>
              </mc:Choice>
              <mc:Fallback>
                <p:oleObj name="Equation" r:id="rId23" imgW="1657294" imgH="6285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257675"/>
                        <a:ext cx="1857375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171089"/>
              </p:ext>
            </p:extLst>
          </p:nvPr>
        </p:nvGraphicFramePr>
        <p:xfrm>
          <a:off x="6199188" y="4398963"/>
          <a:ext cx="24114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3" name="Equation" r:id="rId25" imgW="2381231" imgH="390451" progId="Equation.3">
                  <p:embed/>
                </p:oleObj>
              </mc:Choice>
              <mc:Fallback>
                <p:oleObj name="Equation" r:id="rId25" imgW="2381231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9188" y="4398963"/>
                        <a:ext cx="24114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6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973503"/>
              </p:ext>
            </p:extLst>
          </p:nvPr>
        </p:nvGraphicFramePr>
        <p:xfrm>
          <a:off x="990600" y="5121275"/>
          <a:ext cx="2082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4" name="Equation" r:id="rId27" imgW="2057400" imgH="400162" progId="Equation.3">
                  <p:embed/>
                </p:oleObj>
              </mc:Choice>
              <mc:Fallback>
                <p:oleObj name="Equation" r:id="rId27" imgW="2057400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121275"/>
                        <a:ext cx="2082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61" name="Text Box 29"/>
          <p:cNvSpPr txBox="1">
            <a:spLocks noChangeArrowheads="1"/>
          </p:cNvSpPr>
          <p:nvPr/>
        </p:nvSpPr>
        <p:spPr bwMode="auto">
          <a:xfrm>
            <a:off x="6248400" y="5095875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说明 </a:t>
            </a:r>
            <a:r>
              <a:rPr kumimoji="1" lang="en-US" altLang="zh-CN" b="1">
                <a:latin typeface="+mn-lt"/>
                <a:ea typeface="+mn-ea"/>
              </a:rPr>
              <a:t>(1) </a:t>
            </a:r>
            <a:r>
              <a:rPr kumimoji="1" lang="zh-CN" altLang="en-US" b="1">
                <a:latin typeface="+mn-lt"/>
                <a:ea typeface="+mn-ea"/>
              </a:rPr>
              <a:t>成立</a:t>
            </a:r>
            <a:r>
              <a:rPr kumimoji="1" lang="en-US" altLang="zh-CN" b="1">
                <a:latin typeface="+mn-lt"/>
                <a:ea typeface="+mn-ea"/>
              </a:rPr>
              <a:t>;</a:t>
            </a:r>
          </a:p>
        </p:txBody>
      </p:sp>
      <p:sp>
        <p:nvSpPr>
          <p:cNvPr id="69664" name="Rectangle 32"/>
          <p:cNvSpPr>
            <a:spLocks noChangeArrowheads="1"/>
          </p:cNvSpPr>
          <p:nvPr/>
        </p:nvSpPr>
        <p:spPr bwMode="auto">
          <a:xfrm>
            <a:off x="3276600" y="2852738"/>
            <a:ext cx="2209800" cy="121920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9665" name="Rectangle 33"/>
          <p:cNvSpPr>
            <a:spLocks noChangeArrowheads="1"/>
          </p:cNvSpPr>
          <p:nvPr/>
        </p:nvSpPr>
        <p:spPr bwMode="auto">
          <a:xfrm>
            <a:off x="5791200" y="2776538"/>
            <a:ext cx="2362200" cy="13716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9666" name="Line 34"/>
          <p:cNvSpPr>
            <a:spLocks noChangeShapeType="1"/>
          </p:cNvSpPr>
          <p:nvPr/>
        </p:nvSpPr>
        <p:spPr bwMode="auto">
          <a:xfrm>
            <a:off x="3505200" y="3005138"/>
            <a:ext cx="1828800" cy="9144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9667" name="Line 35"/>
          <p:cNvSpPr>
            <a:spLocks noChangeShapeType="1"/>
          </p:cNvSpPr>
          <p:nvPr/>
        </p:nvSpPr>
        <p:spPr bwMode="auto">
          <a:xfrm flipV="1">
            <a:off x="4495800" y="4978400"/>
            <a:ext cx="4114800" cy="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13338" name="Text Box 37"/>
          <p:cNvSpPr txBox="1">
            <a:spLocks noChangeArrowheads="1"/>
          </p:cNvSpPr>
          <p:nvPr/>
        </p:nvSpPr>
        <p:spPr bwMode="auto">
          <a:xfrm>
            <a:off x="3635375" y="1016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设</a:t>
            </a:r>
          </a:p>
        </p:txBody>
      </p:sp>
      <p:sp>
        <p:nvSpPr>
          <p:cNvPr id="69670" name="Text Box 38"/>
          <p:cNvSpPr txBox="1">
            <a:spLocks noChangeArrowheads="1"/>
          </p:cNvSpPr>
          <p:nvPr/>
        </p:nvSpPr>
        <p:spPr bwMode="auto">
          <a:xfrm>
            <a:off x="107950" y="620713"/>
            <a:ext cx="2808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内有二阶导数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graphicFrame>
        <p:nvGraphicFramePr>
          <p:cNvPr id="69672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531318"/>
              </p:ext>
            </p:extLst>
          </p:nvPr>
        </p:nvGraphicFramePr>
        <p:xfrm>
          <a:off x="3379788" y="2192338"/>
          <a:ext cx="181451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5" name="Equation" r:id="rId29" imgW="1790774" imgH="590699" progId="Equation.DSMT4">
                  <p:embed/>
                </p:oleObj>
              </mc:Choice>
              <mc:Fallback>
                <p:oleObj name="Equation" r:id="rId29" imgW="1790774" imgH="59069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9788" y="2192338"/>
                        <a:ext cx="1814512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9673" name="Group 41"/>
          <p:cNvGrpSpPr>
            <a:grpSpLocks/>
          </p:cNvGrpSpPr>
          <p:nvPr/>
        </p:nvGrpSpPr>
        <p:grpSpPr bwMode="auto">
          <a:xfrm>
            <a:off x="3067050" y="2963863"/>
            <a:ext cx="2355850" cy="422275"/>
            <a:chOff x="1932" y="1702"/>
            <a:chExt cx="1484" cy="266"/>
          </a:xfrm>
        </p:grpSpPr>
        <p:graphicFrame>
          <p:nvGraphicFramePr>
            <p:cNvPr id="13369" name="Object 42"/>
            <p:cNvGraphicFramePr>
              <a:graphicFrameLocks noChangeAspect="1"/>
            </p:cNvGraphicFramePr>
            <p:nvPr/>
          </p:nvGraphicFramePr>
          <p:xfrm>
            <a:off x="1932" y="1711"/>
            <a:ext cx="706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16" name="Equation" r:id="rId31" imgW="1076204" imgH="381074" progId="Equation.3">
                    <p:embed/>
                  </p:oleObj>
                </mc:Choice>
                <mc:Fallback>
                  <p:oleObj name="Equation" r:id="rId31" imgW="1076204" imgH="38107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2" y="1711"/>
                          <a:ext cx="706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70" name="Object 43"/>
            <p:cNvGraphicFramePr>
              <a:graphicFrameLocks noChangeAspect="1"/>
            </p:cNvGraphicFramePr>
            <p:nvPr/>
          </p:nvGraphicFramePr>
          <p:xfrm>
            <a:off x="2412" y="1780"/>
            <a:ext cx="12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17" name="Equation" r:id="rId33" imgW="161916" imgH="199913" progId="Equation.DSMT4">
                    <p:embed/>
                  </p:oleObj>
                </mc:Choice>
                <mc:Fallback>
                  <p:oleObj name="Equation" r:id="rId33" imgW="161916" imgH="1999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2" y="1780"/>
                          <a:ext cx="120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71" name="Object 44"/>
            <p:cNvGraphicFramePr>
              <a:graphicFrameLocks noChangeAspect="1"/>
            </p:cNvGraphicFramePr>
            <p:nvPr/>
          </p:nvGraphicFramePr>
          <p:xfrm>
            <a:off x="2680" y="1702"/>
            <a:ext cx="73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18" name="Equation" r:id="rId35" imgW="1143112" imgH="390451" progId="Equation.3">
                    <p:embed/>
                  </p:oleObj>
                </mc:Choice>
                <mc:Fallback>
                  <p:oleObj name="Equation" r:id="rId35" imgW="1143112" imgH="3904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0" y="1702"/>
                          <a:ext cx="736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72" name="Object 45"/>
            <p:cNvGraphicFramePr>
              <a:graphicFrameLocks noChangeAspect="1"/>
            </p:cNvGraphicFramePr>
            <p:nvPr/>
          </p:nvGraphicFramePr>
          <p:xfrm>
            <a:off x="3132" y="1780"/>
            <a:ext cx="12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19" name="Equation" r:id="rId37" imgW="161916" imgH="199913" progId="Equation.DSMT4">
                    <p:embed/>
                  </p:oleObj>
                </mc:Choice>
                <mc:Fallback>
                  <p:oleObj name="Equation" r:id="rId37" imgW="161916" imgH="1999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2" y="1780"/>
                          <a:ext cx="120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9678" name="Group 46"/>
          <p:cNvGrpSpPr>
            <a:grpSpLocks/>
          </p:cNvGrpSpPr>
          <p:nvPr/>
        </p:nvGrpSpPr>
        <p:grpSpPr bwMode="auto">
          <a:xfrm>
            <a:off x="3067050" y="3576638"/>
            <a:ext cx="2362200" cy="419100"/>
            <a:chOff x="1932" y="2088"/>
            <a:chExt cx="1488" cy="264"/>
          </a:xfrm>
        </p:grpSpPr>
        <p:graphicFrame>
          <p:nvGraphicFramePr>
            <p:cNvPr id="13365" name="Object 47"/>
            <p:cNvGraphicFramePr>
              <a:graphicFrameLocks noChangeAspect="1"/>
            </p:cNvGraphicFramePr>
            <p:nvPr/>
          </p:nvGraphicFramePr>
          <p:xfrm>
            <a:off x="1932" y="2096"/>
            <a:ext cx="69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20" name="Equation" r:id="rId39" imgW="1076204" imgH="381074" progId="Equation.3">
                    <p:embed/>
                  </p:oleObj>
                </mc:Choice>
                <mc:Fallback>
                  <p:oleObj name="Equation" r:id="rId39" imgW="1076204" imgH="38107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2" y="2096"/>
                          <a:ext cx="69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66" name="Object 48"/>
            <p:cNvGraphicFramePr>
              <a:graphicFrameLocks noChangeAspect="1"/>
            </p:cNvGraphicFramePr>
            <p:nvPr/>
          </p:nvGraphicFramePr>
          <p:xfrm>
            <a:off x="2412" y="2156"/>
            <a:ext cx="12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21" name="Equation" r:id="rId41" imgW="161916" imgH="199913" progId="Equation.DSMT4">
                    <p:embed/>
                  </p:oleObj>
                </mc:Choice>
                <mc:Fallback>
                  <p:oleObj name="Equation" r:id="rId41" imgW="161916" imgH="1999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2" y="2156"/>
                          <a:ext cx="120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67" name="Object 49"/>
            <p:cNvGraphicFramePr>
              <a:graphicFrameLocks noChangeAspect="1"/>
            </p:cNvGraphicFramePr>
            <p:nvPr/>
          </p:nvGraphicFramePr>
          <p:xfrm>
            <a:off x="2652" y="2088"/>
            <a:ext cx="76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22" name="Equation" r:id="rId43" imgW="1190616" imgH="390451" progId="Equation.3">
                    <p:embed/>
                  </p:oleObj>
                </mc:Choice>
                <mc:Fallback>
                  <p:oleObj name="Equation" r:id="rId43" imgW="1190616" imgH="3904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2" y="2088"/>
                          <a:ext cx="76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68" name="Object 50"/>
            <p:cNvGraphicFramePr>
              <a:graphicFrameLocks noChangeAspect="1"/>
            </p:cNvGraphicFramePr>
            <p:nvPr/>
          </p:nvGraphicFramePr>
          <p:xfrm>
            <a:off x="3180" y="2164"/>
            <a:ext cx="12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23" name="Equation" r:id="rId45" imgW="161916" imgH="199913" progId="Equation.DSMT4">
                    <p:embed/>
                  </p:oleObj>
                </mc:Choice>
                <mc:Fallback>
                  <p:oleObj name="Equation" r:id="rId45" imgW="161916" imgH="1999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0" y="2164"/>
                          <a:ext cx="120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9683" name="Group 51"/>
          <p:cNvGrpSpPr>
            <a:grpSpLocks/>
          </p:cNvGrpSpPr>
          <p:nvPr/>
        </p:nvGrpSpPr>
        <p:grpSpPr bwMode="auto">
          <a:xfrm>
            <a:off x="5530850" y="3481388"/>
            <a:ext cx="2559050" cy="725487"/>
            <a:chOff x="3484" y="2028"/>
            <a:chExt cx="1612" cy="457"/>
          </a:xfrm>
        </p:grpSpPr>
        <p:graphicFrame>
          <p:nvGraphicFramePr>
            <p:cNvPr id="13362" name="Object 52"/>
            <p:cNvGraphicFramePr>
              <a:graphicFrameLocks noChangeAspect="1"/>
            </p:cNvGraphicFramePr>
            <p:nvPr/>
          </p:nvGraphicFramePr>
          <p:xfrm>
            <a:off x="3484" y="2028"/>
            <a:ext cx="765" cy="4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24" name="Equation" r:id="rId47" imgW="1076204" imgH="628538" progId="Equation.3">
                    <p:embed/>
                  </p:oleObj>
                </mc:Choice>
                <mc:Fallback>
                  <p:oleObj name="Equation" r:id="rId47" imgW="1076204" imgH="6285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4" y="2028"/>
                          <a:ext cx="765" cy="4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63" name="Object 53"/>
            <p:cNvGraphicFramePr>
              <a:graphicFrameLocks noChangeAspect="1"/>
            </p:cNvGraphicFramePr>
            <p:nvPr/>
          </p:nvGraphicFramePr>
          <p:xfrm>
            <a:off x="4240" y="2046"/>
            <a:ext cx="856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25" name="Equation" r:id="rId49" imgW="1333463" imgH="476176" progId="Equation.3">
                    <p:embed/>
                  </p:oleObj>
                </mc:Choice>
                <mc:Fallback>
                  <p:oleObj name="Equation" r:id="rId49" imgW="1333463" imgH="47617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0" y="2046"/>
                          <a:ext cx="856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64" name="Object 54"/>
            <p:cNvGraphicFramePr>
              <a:graphicFrameLocks noChangeAspect="1"/>
            </p:cNvGraphicFramePr>
            <p:nvPr/>
          </p:nvGraphicFramePr>
          <p:xfrm>
            <a:off x="4740" y="2164"/>
            <a:ext cx="12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26" name="Equation" r:id="rId51" imgW="161916" imgH="199913" progId="Equation.DSMT4">
                    <p:embed/>
                  </p:oleObj>
                </mc:Choice>
                <mc:Fallback>
                  <p:oleObj name="Equation" r:id="rId51" imgW="161916" imgH="1999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0" y="2164"/>
                          <a:ext cx="120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9687" name="Group 55"/>
          <p:cNvGrpSpPr>
            <a:grpSpLocks/>
          </p:cNvGrpSpPr>
          <p:nvPr/>
        </p:nvGrpSpPr>
        <p:grpSpPr bwMode="auto">
          <a:xfrm>
            <a:off x="5549900" y="2830513"/>
            <a:ext cx="2520950" cy="725487"/>
            <a:chOff x="3496" y="1618"/>
            <a:chExt cx="1588" cy="457"/>
          </a:xfrm>
        </p:grpSpPr>
        <p:graphicFrame>
          <p:nvGraphicFramePr>
            <p:cNvPr id="13359" name="Object 56"/>
            <p:cNvGraphicFramePr>
              <a:graphicFrameLocks noChangeAspect="1"/>
            </p:cNvGraphicFramePr>
            <p:nvPr/>
          </p:nvGraphicFramePr>
          <p:xfrm>
            <a:off x="3496" y="1618"/>
            <a:ext cx="730" cy="4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27" name="Equation" r:id="rId53" imgW="1028700" imgH="628538" progId="Equation.3">
                    <p:embed/>
                  </p:oleObj>
                </mc:Choice>
                <mc:Fallback>
                  <p:oleObj name="Equation" r:id="rId53" imgW="1028700" imgH="6285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6" y="1618"/>
                          <a:ext cx="730" cy="4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60" name="Object 57"/>
            <p:cNvGraphicFramePr>
              <a:graphicFrameLocks noChangeAspect="1"/>
            </p:cNvGraphicFramePr>
            <p:nvPr/>
          </p:nvGraphicFramePr>
          <p:xfrm>
            <a:off x="4260" y="1630"/>
            <a:ext cx="824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28" name="Equation" r:id="rId55" imgW="1276257" imgH="476176" progId="Equation.3">
                    <p:embed/>
                  </p:oleObj>
                </mc:Choice>
                <mc:Fallback>
                  <p:oleObj name="Equation" r:id="rId55" imgW="1276257" imgH="47617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0" y="1630"/>
                          <a:ext cx="824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61" name="Object 58"/>
            <p:cNvGraphicFramePr>
              <a:graphicFrameLocks noChangeAspect="1"/>
            </p:cNvGraphicFramePr>
            <p:nvPr/>
          </p:nvGraphicFramePr>
          <p:xfrm>
            <a:off x="4764" y="1772"/>
            <a:ext cx="12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29" name="Equation" r:id="rId57" imgW="161916" imgH="199913" progId="Equation.DSMT4">
                    <p:embed/>
                  </p:oleObj>
                </mc:Choice>
                <mc:Fallback>
                  <p:oleObj name="Equation" r:id="rId57" imgW="161916" imgH="1999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4" y="1772"/>
                          <a:ext cx="120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9691" name="Group 59"/>
          <p:cNvGrpSpPr>
            <a:grpSpLocks/>
          </p:cNvGrpSpPr>
          <p:nvPr/>
        </p:nvGrpSpPr>
        <p:grpSpPr bwMode="auto">
          <a:xfrm>
            <a:off x="977900" y="4411663"/>
            <a:ext cx="3276600" cy="419100"/>
            <a:chOff x="616" y="2904"/>
            <a:chExt cx="2064" cy="264"/>
          </a:xfrm>
        </p:grpSpPr>
        <p:graphicFrame>
          <p:nvGraphicFramePr>
            <p:cNvPr id="13357" name="Object 60"/>
            <p:cNvGraphicFramePr>
              <a:graphicFrameLocks noChangeAspect="1"/>
            </p:cNvGraphicFramePr>
            <p:nvPr/>
          </p:nvGraphicFramePr>
          <p:xfrm>
            <a:off x="616" y="2904"/>
            <a:ext cx="206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30" name="Equation" r:id="rId59" imgW="3248016" imgH="390451" progId="Equation.3">
                    <p:embed/>
                  </p:oleObj>
                </mc:Choice>
                <mc:Fallback>
                  <p:oleObj name="Equation" r:id="rId59" imgW="3248016" imgH="3904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6" y="2904"/>
                          <a:ext cx="2064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8" name="Object 61"/>
            <p:cNvGraphicFramePr>
              <a:graphicFrameLocks noChangeAspect="1"/>
            </p:cNvGraphicFramePr>
            <p:nvPr/>
          </p:nvGraphicFramePr>
          <p:xfrm>
            <a:off x="2460" y="2972"/>
            <a:ext cx="12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31" name="Equation" r:id="rId61" imgW="161916" imgH="199913" progId="Equation.DSMT4">
                    <p:embed/>
                  </p:oleObj>
                </mc:Choice>
                <mc:Fallback>
                  <p:oleObj name="Equation" r:id="rId61" imgW="161916" imgH="1999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0" y="2972"/>
                          <a:ext cx="120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9694" name="Group 62"/>
          <p:cNvGrpSpPr>
            <a:grpSpLocks/>
          </p:cNvGrpSpPr>
          <p:nvPr/>
        </p:nvGrpSpPr>
        <p:grpSpPr bwMode="auto">
          <a:xfrm>
            <a:off x="3200400" y="5049838"/>
            <a:ext cx="3057525" cy="655637"/>
            <a:chOff x="1661" y="3320"/>
            <a:chExt cx="1926" cy="413"/>
          </a:xfrm>
        </p:grpSpPr>
        <p:graphicFrame>
          <p:nvGraphicFramePr>
            <p:cNvPr id="13355" name="Object 63"/>
            <p:cNvGraphicFramePr>
              <a:graphicFrameLocks noChangeAspect="1"/>
            </p:cNvGraphicFramePr>
            <p:nvPr/>
          </p:nvGraphicFramePr>
          <p:xfrm>
            <a:off x="1661" y="3320"/>
            <a:ext cx="1926" cy="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32" name="Equation" r:id="rId63" imgW="2752567" imgH="571612" progId="Equation.3">
                    <p:embed/>
                  </p:oleObj>
                </mc:Choice>
                <mc:Fallback>
                  <p:oleObj name="Equation" r:id="rId63" imgW="2752567" imgH="5716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1" y="3320"/>
                          <a:ext cx="1926" cy="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6" name="Object 64"/>
            <p:cNvGraphicFramePr>
              <a:graphicFrameLocks noChangeAspect="1"/>
            </p:cNvGraphicFramePr>
            <p:nvPr/>
          </p:nvGraphicFramePr>
          <p:xfrm>
            <a:off x="3276" y="3452"/>
            <a:ext cx="12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33" name="Equation" r:id="rId65" imgW="161916" imgH="199913" progId="Equation.DSMT4">
                    <p:embed/>
                  </p:oleObj>
                </mc:Choice>
                <mc:Fallback>
                  <p:oleObj name="Equation" r:id="rId65" imgW="161916" imgH="1999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6" y="3452"/>
                          <a:ext cx="120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9708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489440"/>
              </p:ext>
            </p:extLst>
          </p:nvPr>
        </p:nvGraphicFramePr>
        <p:xfrm>
          <a:off x="6227763" y="150813"/>
          <a:ext cx="252095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4" name="Equation" r:id="rId67" imgW="2495643" imgH="381074" progId="Equation.DSMT4">
                  <p:embed/>
                </p:oleObj>
              </mc:Choice>
              <mc:Fallback>
                <p:oleObj name="Equation" r:id="rId67" imgW="2495643" imgH="3810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150813"/>
                        <a:ext cx="252095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709" name="Rectangle 77"/>
          <p:cNvSpPr>
            <a:spLocks noChangeArrowheads="1"/>
          </p:cNvSpPr>
          <p:nvPr/>
        </p:nvSpPr>
        <p:spPr bwMode="auto">
          <a:xfrm>
            <a:off x="2555875" y="620713"/>
            <a:ext cx="93662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zh-CN" altLang="en-US" sz="2800" b="1" dirty="0"/>
              <a:t>那么</a:t>
            </a:r>
          </a:p>
        </p:txBody>
      </p:sp>
      <p:graphicFrame>
        <p:nvGraphicFramePr>
          <p:cNvPr id="69710" name="Objec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979079"/>
              </p:ext>
            </p:extLst>
          </p:nvPr>
        </p:nvGraphicFramePr>
        <p:xfrm>
          <a:off x="984250" y="5867400"/>
          <a:ext cx="2057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5" name="Equation" r:id="rId69" imgW="2028964" imgH="381074" progId="Equation.DSMT4">
                  <p:embed/>
                </p:oleObj>
              </mc:Choice>
              <mc:Fallback>
                <p:oleObj name="Equation" r:id="rId69" imgW="2028964" imgH="3810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5867400"/>
                        <a:ext cx="2057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711" name="Text Box 79"/>
          <p:cNvSpPr txBox="1">
            <a:spLocks noChangeArrowheads="1"/>
          </p:cNvSpPr>
          <p:nvPr/>
        </p:nvSpPr>
        <p:spPr bwMode="auto">
          <a:xfrm>
            <a:off x="6229350" y="5829300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说明 </a:t>
            </a:r>
            <a:r>
              <a:rPr kumimoji="1" lang="en-US" altLang="zh-CN" b="1">
                <a:latin typeface="+mn-lt"/>
                <a:ea typeface="+mn-ea"/>
              </a:rPr>
              <a:t>(2) </a:t>
            </a:r>
            <a:r>
              <a:rPr kumimoji="1" lang="zh-CN" altLang="en-US" b="1">
                <a:latin typeface="+mn-lt"/>
                <a:ea typeface="+mn-ea"/>
              </a:rPr>
              <a:t>成立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grpSp>
        <p:nvGrpSpPr>
          <p:cNvPr id="69712" name="Group 80"/>
          <p:cNvGrpSpPr>
            <a:grpSpLocks/>
          </p:cNvGrpSpPr>
          <p:nvPr/>
        </p:nvGrpSpPr>
        <p:grpSpPr bwMode="auto">
          <a:xfrm>
            <a:off x="3181350" y="5768975"/>
            <a:ext cx="3057525" cy="684213"/>
            <a:chOff x="1661" y="3311"/>
            <a:chExt cx="1926" cy="431"/>
          </a:xfrm>
        </p:grpSpPr>
        <p:graphicFrame>
          <p:nvGraphicFramePr>
            <p:cNvPr id="13353" name="Object 81"/>
            <p:cNvGraphicFramePr>
              <a:graphicFrameLocks noChangeAspect="1"/>
            </p:cNvGraphicFramePr>
            <p:nvPr/>
          </p:nvGraphicFramePr>
          <p:xfrm>
            <a:off x="1661" y="3311"/>
            <a:ext cx="1926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36" name="Equation" r:id="rId71" imgW="2752567" imgH="590699" progId="Equation.DSMT4">
                    <p:embed/>
                  </p:oleObj>
                </mc:Choice>
                <mc:Fallback>
                  <p:oleObj name="Equation" r:id="rId71" imgW="2752567" imgH="59069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1" y="3311"/>
                          <a:ext cx="1926" cy="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4" name="Object 82"/>
            <p:cNvGraphicFramePr>
              <a:graphicFrameLocks noChangeAspect="1"/>
            </p:cNvGraphicFramePr>
            <p:nvPr/>
          </p:nvGraphicFramePr>
          <p:xfrm>
            <a:off x="3276" y="3452"/>
            <a:ext cx="12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37" name="Equation" r:id="rId73" imgW="161916" imgH="199913" progId="Equation.DSMT4">
                    <p:embed/>
                  </p:oleObj>
                </mc:Choice>
                <mc:Fallback>
                  <p:oleObj name="Equation" r:id="rId73" imgW="161916" imgH="1999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6" y="3452"/>
                          <a:ext cx="120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9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410419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9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9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9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9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9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9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9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9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9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69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696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6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69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6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9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6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6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69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69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6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6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6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 build="p" autoUpdateAnimBg="0"/>
      <p:bldP spid="69638" grpId="0" build="p" autoUpdateAnimBg="0"/>
      <p:bldP spid="69639" grpId="0" build="p" autoUpdateAnimBg="0"/>
      <p:bldP spid="69641" grpId="0" build="p" autoUpdateAnimBg="0"/>
      <p:bldP spid="69648" grpId="0" autoUpdateAnimBg="0"/>
      <p:bldP spid="69650" grpId="0" autoUpdateAnimBg="0"/>
      <p:bldP spid="69657" grpId="0" animBg="1"/>
      <p:bldP spid="69661" grpId="0" autoUpdateAnimBg="0"/>
      <p:bldP spid="69664" grpId="0" animBg="1"/>
      <p:bldP spid="69665" grpId="0" animBg="1"/>
      <p:bldP spid="69666" grpId="0" animBg="1"/>
      <p:bldP spid="69667" grpId="0" animBg="1"/>
      <p:bldP spid="69670" grpId="0"/>
      <p:bldP spid="69709" grpId="0"/>
      <p:bldP spid="69711" grpId="0" autoUpdateAnimBg="0"/>
      <p:bldP spid="69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74" name="Group 2"/>
          <p:cNvGrpSpPr>
            <a:grpSpLocks/>
          </p:cNvGrpSpPr>
          <p:nvPr/>
        </p:nvGrpSpPr>
        <p:grpSpPr bwMode="auto">
          <a:xfrm>
            <a:off x="7094538" y="265113"/>
            <a:ext cx="1657350" cy="1803400"/>
            <a:chOff x="4469" y="192"/>
            <a:chExt cx="1044" cy="1136"/>
          </a:xfrm>
        </p:grpSpPr>
        <p:graphicFrame>
          <p:nvGraphicFramePr>
            <p:cNvPr id="14381" name="Object 3"/>
            <p:cNvGraphicFramePr>
              <a:graphicFrameLocks noChangeAspect="1"/>
            </p:cNvGraphicFramePr>
            <p:nvPr/>
          </p:nvGraphicFramePr>
          <p:xfrm>
            <a:off x="5369" y="115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56" name="Equation" r:id="rId3" imgW="200053" imgH="209624" progId="Equation.3">
                    <p:embed/>
                  </p:oleObj>
                </mc:Choice>
                <mc:Fallback>
                  <p:oleObj name="Equation" r:id="rId3" imgW="200053" imgH="2096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9" y="115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82" name="Line 4"/>
            <p:cNvSpPr>
              <a:spLocks noChangeShapeType="1"/>
            </p:cNvSpPr>
            <p:nvPr/>
          </p:nvSpPr>
          <p:spPr bwMode="auto">
            <a:xfrm>
              <a:off x="4469" y="1109"/>
              <a:ext cx="101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14383" name="Line 5"/>
            <p:cNvSpPr>
              <a:spLocks noChangeShapeType="1"/>
            </p:cNvSpPr>
            <p:nvPr/>
          </p:nvSpPr>
          <p:spPr bwMode="auto">
            <a:xfrm>
              <a:off x="4968" y="200"/>
              <a:ext cx="1" cy="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graphicFrame>
          <p:nvGraphicFramePr>
            <p:cNvPr id="14384" name="Object 6"/>
            <p:cNvGraphicFramePr>
              <a:graphicFrameLocks noChangeAspect="1"/>
            </p:cNvGraphicFramePr>
            <p:nvPr/>
          </p:nvGraphicFramePr>
          <p:xfrm>
            <a:off x="4792" y="192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57" name="Equation" r:id="rId5" imgW="209420" imgH="285638" progId="Equation.3">
                    <p:embed/>
                  </p:oleObj>
                </mc:Choice>
                <mc:Fallback>
                  <p:oleObj name="Equation" r:id="rId5" imgW="209420" imgH="2856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2" y="192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85" name="Object 7"/>
            <p:cNvGraphicFramePr>
              <a:graphicFrameLocks noChangeAspect="1"/>
            </p:cNvGraphicFramePr>
            <p:nvPr/>
          </p:nvGraphicFramePr>
          <p:xfrm>
            <a:off x="4752" y="1128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58" name="Equation" r:id="rId7" imgW="276327" imgH="285638" progId="Equation.3">
                    <p:embed/>
                  </p:oleObj>
                </mc:Choice>
                <mc:Fallback>
                  <p:oleObj name="Equation" r:id="rId7" imgW="276327" imgH="2856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128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9880" name="Rectangle 8"/>
          <p:cNvSpPr>
            <a:spLocks noChangeArrowheads="1"/>
          </p:cNvSpPr>
          <p:nvPr/>
        </p:nvSpPr>
        <p:spPr bwMode="auto">
          <a:xfrm>
            <a:off x="762000" y="4573588"/>
            <a:ext cx="8001000" cy="1600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4340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212725"/>
            <a:ext cx="26670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+mn-ea"/>
              </a:rPr>
              <a:t>5. 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判断曲线</a:t>
            </a:r>
          </a:p>
        </p:txBody>
      </p:sp>
      <p:graphicFrame>
        <p:nvGraphicFramePr>
          <p:cNvPr id="1434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597829"/>
              </p:ext>
            </p:extLst>
          </p:nvPr>
        </p:nvGraphicFramePr>
        <p:xfrm>
          <a:off x="2946400" y="188913"/>
          <a:ext cx="939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9" name="Equation" r:id="rId9" imgW="914288" imgH="476176" progId="Equation.3">
                  <p:embed/>
                </p:oleObj>
              </mc:Choice>
              <mc:Fallback>
                <p:oleObj name="Equation" r:id="rId9" imgW="914288" imgH="4761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188913"/>
                        <a:ext cx="939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Text Box 11"/>
          <p:cNvSpPr txBox="1">
            <a:spLocks noChangeArrowheads="1"/>
          </p:cNvSpPr>
          <p:nvPr/>
        </p:nvSpPr>
        <p:spPr bwMode="auto">
          <a:xfrm>
            <a:off x="3810000" y="227013"/>
            <a:ext cx="2209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的凹凸性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sp>
        <p:nvSpPr>
          <p:cNvPr id="79884" name="Text Box 12"/>
          <p:cNvSpPr txBox="1">
            <a:spLocks noChangeArrowheads="1"/>
          </p:cNvSpPr>
          <p:nvPr/>
        </p:nvSpPr>
        <p:spPr bwMode="auto">
          <a:xfrm>
            <a:off x="565150" y="746125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解</a:t>
            </a:r>
            <a:r>
              <a:rPr kumimoji="1" lang="en-US" altLang="zh-CN" b="1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:</a:t>
            </a:r>
          </a:p>
        </p:txBody>
      </p:sp>
      <p:graphicFrame>
        <p:nvGraphicFramePr>
          <p:cNvPr id="7988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6264765"/>
              </p:ext>
            </p:extLst>
          </p:nvPr>
        </p:nvGraphicFramePr>
        <p:xfrm>
          <a:off x="1290638" y="725488"/>
          <a:ext cx="1320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0" name="Equation" r:id="rId11" imgW="1295326" imgH="476176" progId="Equation.3">
                  <p:embed/>
                </p:oleObj>
              </mc:Choice>
              <mc:Fallback>
                <p:oleObj name="Equation" r:id="rId11" imgW="1295326" imgH="4761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638" y="725488"/>
                        <a:ext cx="1320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41602"/>
              </p:ext>
            </p:extLst>
          </p:nvPr>
        </p:nvGraphicFramePr>
        <p:xfrm>
          <a:off x="2662238" y="722313"/>
          <a:ext cx="1397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1" name="Equation" r:id="rId13" imgW="1371600" imgH="476176" progId="Equation.3">
                  <p:embed/>
                </p:oleObj>
              </mc:Choice>
              <mc:Fallback>
                <p:oleObj name="Equation" r:id="rId13" imgW="1371600" imgH="4761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2238" y="722313"/>
                        <a:ext cx="1397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8249437"/>
              </p:ext>
            </p:extLst>
          </p:nvPr>
        </p:nvGraphicFramePr>
        <p:xfrm>
          <a:off x="1290638" y="1412875"/>
          <a:ext cx="1625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2" name="Equation" r:id="rId15" imgW="1600088" imgH="419249" progId="Equation.3">
                  <p:embed/>
                </p:oleObj>
              </mc:Choice>
              <mc:Fallback>
                <p:oleObj name="Equation" r:id="rId15" imgW="1600088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638" y="1412875"/>
                        <a:ext cx="1625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270151"/>
              </p:ext>
            </p:extLst>
          </p:nvPr>
        </p:nvGraphicFramePr>
        <p:xfrm>
          <a:off x="2973388" y="1404938"/>
          <a:ext cx="1041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3" name="Equation" r:id="rId17" imgW="1009631" imgH="390451" progId="Equation.3">
                  <p:embed/>
                </p:oleObj>
              </mc:Choice>
              <mc:Fallback>
                <p:oleObj name="Equation" r:id="rId17" imgW="1009631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388" y="1404938"/>
                        <a:ext cx="1041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7516232"/>
              </p:ext>
            </p:extLst>
          </p:nvPr>
        </p:nvGraphicFramePr>
        <p:xfrm>
          <a:off x="4071938" y="1384300"/>
          <a:ext cx="1206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4" name="Equation" r:id="rId19" imgW="1181249" imgH="419249" progId="Equation.3">
                  <p:embed/>
                </p:oleObj>
              </mc:Choice>
              <mc:Fallback>
                <p:oleObj name="Equation" r:id="rId19" imgW="1181249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8" y="1384300"/>
                        <a:ext cx="1206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690881"/>
              </p:ext>
            </p:extLst>
          </p:nvPr>
        </p:nvGraphicFramePr>
        <p:xfrm>
          <a:off x="5322888" y="1373188"/>
          <a:ext cx="977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5" name="Equation" r:id="rId21" imgW="952426" imgH="390451" progId="Equation.3">
                  <p:embed/>
                </p:oleObj>
              </mc:Choice>
              <mc:Fallback>
                <p:oleObj name="Equation" r:id="rId21" imgW="952426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2888" y="1373188"/>
                        <a:ext cx="977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91" name="Text Box 19"/>
          <p:cNvSpPr txBox="1">
            <a:spLocks noChangeArrowheads="1"/>
          </p:cNvSpPr>
          <p:nvPr/>
        </p:nvSpPr>
        <p:spPr bwMode="auto">
          <a:xfrm>
            <a:off x="1187450" y="1862138"/>
            <a:ext cx="144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故曲线</a:t>
            </a:r>
          </a:p>
        </p:txBody>
      </p:sp>
      <p:graphicFrame>
        <p:nvGraphicFramePr>
          <p:cNvPr id="7989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449700"/>
              </p:ext>
            </p:extLst>
          </p:nvPr>
        </p:nvGraphicFramePr>
        <p:xfrm>
          <a:off x="2406650" y="1873250"/>
          <a:ext cx="939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6" name="Equation" r:id="rId23" imgW="914288" imgH="476176" progId="Equation.3">
                  <p:embed/>
                </p:oleObj>
              </mc:Choice>
              <mc:Fallback>
                <p:oleObj name="Equation" r:id="rId23" imgW="914288" imgH="4761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650" y="1873250"/>
                        <a:ext cx="939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93" name="Text Box 21"/>
          <p:cNvSpPr txBox="1">
            <a:spLocks noChangeArrowheads="1"/>
          </p:cNvSpPr>
          <p:nvPr/>
        </p:nvSpPr>
        <p:spPr bwMode="auto">
          <a:xfrm>
            <a:off x="3244850" y="172720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在</a:t>
            </a:r>
          </a:p>
        </p:txBody>
      </p:sp>
      <p:graphicFrame>
        <p:nvGraphicFramePr>
          <p:cNvPr id="7989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528848"/>
              </p:ext>
            </p:extLst>
          </p:nvPr>
        </p:nvGraphicFramePr>
        <p:xfrm>
          <a:off x="3740150" y="1924050"/>
          <a:ext cx="1485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7" name="Equation" r:id="rId25" imgW="1457241" imgH="381074" progId="Equation.3">
                  <p:embed/>
                </p:oleObj>
              </mc:Choice>
              <mc:Fallback>
                <p:oleObj name="Equation" r:id="rId25" imgW="1457241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0150" y="1924050"/>
                        <a:ext cx="1485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95" name="Text Box 23"/>
          <p:cNvSpPr txBox="1">
            <a:spLocks noChangeArrowheads="1"/>
          </p:cNvSpPr>
          <p:nvPr/>
        </p:nvSpPr>
        <p:spPr bwMode="auto">
          <a:xfrm>
            <a:off x="5226050" y="1847850"/>
            <a:ext cx="1938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上是凹的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sp>
        <p:nvSpPr>
          <p:cNvPr id="79896" name="Text Box 24"/>
          <p:cNvSpPr txBox="1">
            <a:spLocks noChangeArrowheads="1"/>
          </p:cNvSpPr>
          <p:nvPr/>
        </p:nvSpPr>
        <p:spPr bwMode="auto">
          <a:xfrm>
            <a:off x="457200" y="2438400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0000FF"/>
                </a:solidFill>
                <a:latin typeface="+mn-lt"/>
                <a:ea typeface="+mn-ea"/>
              </a:rPr>
              <a:t>说明</a:t>
            </a:r>
            <a:r>
              <a:rPr kumimoji="1" lang="en-US" altLang="zh-CN" b="1">
                <a:solidFill>
                  <a:srgbClr val="0000FF"/>
                </a:solidFill>
                <a:latin typeface="+mn-lt"/>
                <a:ea typeface="+mn-ea"/>
              </a:rPr>
              <a:t>:</a:t>
            </a:r>
          </a:p>
        </p:txBody>
      </p:sp>
      <p:sp>
        <p:nvSpPr>
          <p:cNvPr id="79897" name="Text Box 25"/>
          <p:cNvSpPr txBox="1">
            <a:spLocks noChangeArrowheads="1"/>
          </p:cNvSpPr>
          <p:nvPr/>
        </p:nvSpPr>
        <p:spPr bwMode="auto">
          <a:xfrm>
            <a:off x="179388" y="2932113"/>
            <a:ext cx="4343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1)  </a:t>
            </a:r>
            <a:r>
              <a:rPr kumimoji="1" lang="zh-CN" altLang="en-US" b="1">
                <a:latin typeface="+mn-lt"/>
                <a:ea typeface="+mn-ea"/>
              </a:rPr>
              <a:t>若在某点二阶导数为 </a:t>
            </a:r>
            <a:r>
              <a:rPr kumimoji="1" lang="en-US" altLang="zh-CN" b="1">
                <a:latin typeface="+mn-lt"/>
                <a:ea typeface="+mn-ea"/>
              </a:rPr>
              <a:t>0,</a:t>
            </a:r>
          </a:p>
        </p:txBody>
      </p:sp>
      <p:sp>
        <p:nvSpPr>
          <p:cNvPr id="79898" name="Text Box 26"/>
          <p:cNvSpPr txBox="1">
            <a:spLocks noChangeArrowheads="1"/>
          </p:cNvSpPr>
          <p:nvPr/>
        </p:nvSpPr>
        <p:spPr bwMode="auto">
          <a:xfrm>
            <a:off x="179388" y="3965575"/>
            <a:ext cx="8208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2)  </a:t>
            </a:r>
            <a:r>
              <a:rPr kumimoji="1" lang="zh-CN" altLang="en-US" b="1">
                <a:latin typeface="+mn-lt"/>
                <a:ea typeface="+mn-ea"/>
              </a:rPr>
              <a:t>根据拐点的定义及上述定理</a:t>
            </a:r>
            <a:r>
              <a:rPr kumimoji="1" lang="en-US" altLang="zh-CN" b="1">
                <a:latin typeface="+mn-lt"/>
                <a:ea typeface="+mn-ea"/>
              </a:rPr>
              <a:t>, </a:t>
            </a:r>
            <a:r>
              <a:rPr kumimoji="1" lang="zh-CN" altLang="en-US" b="1">
                <a:latin typeface="+mn-lt"/>
                <a:ea typeface="+mn-ea"/>
              </a:rPr>
              <a:t>可得</a:t>
            </a:r>
            <a:r>
              <a:rPr kumimoji="1" lang="zh-CN" altLang="en-US" b="1">
                <a:solidFill>
                  <a:schemeClr val="tx2"/>
                </a:solidFill>
                <a:latin typeface="+mn-lt"/>
                <a:ea typeface="+mn-ea"/>
              </a:rPr>
              <a:t>拐点的判别法</a:t>
            </a:r>
            <a:r>
              <a:rPr kumimoji="1" lang="en-US" altLang="zh-CN" b="1">
                <a:latin typeface="+mn-lt"/>
                <a:ea typeface="+mn-ea"/>
              </a:rPr>
              <a:t>:</a:t>
            </a:r>
          </a:p>
        </p:txBody>
      </p:sp>
      <p:grpSp>
        <p:nvGrpSpPr>
          <p:cNvPr id="79899" name="Group 27"/>
          <p:cNvGrpSpPr>
            <a:grpSpLocks/>
          </p:cNvGrpSpPr>
          <p:nvPr/>
        </p:nvGrpSpPr>
        <p:grpSpPr bwMode="auto">
          <a:xfrm>
            <a:off x="838200" y="4535505"/>
            <a:ext cx="4495802" cy="577852"/>
            <a:chOff x="432" y="3072"/>
            <a:chExt cx="2832" cy="364"/>
          </a:xfrm>
        </p:grpSpPr>
        <p:sp>
          <p:nvSpPr>
            <p:cNvPr id="14378" name="Text Box 28"/>
            <p:cNvSpPr txBox="1">
              <a:spLocks noChangeArrowheads="1"/>
            </p:cNvSpPr>
            <p:nvPr/>
          </p:nvSpPr>
          <p:spPr bwMode="auto">
            <a:xfrm>
              <a:off x="432" y="3072"/>
              <a:ext cx="9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b="1">
                  <a:latin typeface="+mn-lt"/>
                  <a:ea typeface="+mn-ea"/>
                </a:rPr>
                <a:t>若曲线</a:t>
              </a:r>
            </a:p>
          </p:txBody>
        </p:sp>
        <p:graphicFrame>
          <p:nvGraphicFramePr>
            <p:cNvPr id="14379" name="Object 29"/>
            <p:cNvGraphicFramePr>
              <a:graphicFrameLocks noChangeAspect="1"/>
            </p:cNvGraphicFramePr>
            <p:nvPr/>
          </p:nvGraphicFramePr>
          <p:xfrm>
            <a:off x="1200" y="3152"/>
            <a:ext cx="83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68" name="Equation" r:id="rId27" imgW="1295326" imgH="381074" progId="Equation.3">
                    <p:embed/>
                  </p:oleObj>
                </mc:Choice>
                <mc:Fallback>
                  <p:oleObj name="Equation" r:id="rId27" imgW="1295326" imgH="38107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3152"/>
                          <a:ext cx="83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80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77878818"/>
                </p:ext>
              </p:extLst>
            </p:nvPr>
          </p:nvGraphicFramePr>
          <p:xfrm>
            <a:off x="2004" y="3096"/>
            <a:ext cx="126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69" name="Equation" r:id="rId29" imgW="888840" imgH="228600" progId="Equation.DSMT4">
                    <p:embed/>
                  </p:oleObj>
                </mc:Choice>
                <mc:Fallback>
                  <p:oleObj name="Equation" r:id="rId29" imgW="8888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4" y="3096"/>
                          <a:ext cx="1260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990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0968525"/>
              </p:ext>
            </p:extLst>
          </p:nvPr>
        </p:nvGraphicFramePr>
        <p:xfrm>
          <a:off x="5410200" y="4624388"/>
          <a:ext cx="1562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" name="Equation" r:id="rId31" imgW="1533516" imgH="419249" progId="Equation.3">
                  <p:embed/>
                </p:oleObj>
              </mc:Choice>
              <mc:Fallback>
                <p:oleObj name="Equation" r:id="rId31" imgW="1533516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624388"/>
                        <a:ext cx="1562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04" name="Text Box 32"/>
          <p:cNvSpPr txBox="1">
            <a:spLocks noChangeArrowheads="1"/>
          </p:cNvSpPr>
          <p:nvPr/>
        </p:nvSpPr>
        <p:spPr bwMode="auto">
          <a:xfrm>
            <a:off x="6934200" y="4549775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或不存在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grpSp>
        <p:nvGrpSpPr>
          <p:cNvPr id="79905" name="Group 33"/>
          <p:cNvGrpSpPr>
            <a:grpSpLocks/>
          </p:cNvGrpSpPr>
          <p:nvPr/>
        </p:nvGrpSpPr>
        <p:grpSpPr bwMode="auto">
          <a:xfrm>
            <a:off x="838200" y="5145088"/>
            <a:ext cx="3962400" cy="519112"/>
            <a:chOff x="432" y="3456"/>
            <a:chExt cx="2496" cy="327"/>
          </a:xfrm>
        </p:grpSpPr>
        <p:sp>
          <p:nvSpPr>
            <p:cNvPr id="14374" name="Text Box 34"/>
            <p:cNvSpPr txBox="1">
              <a:spLocks noChangeArrowheads="1"/>
            </p:cNvSpPr>
            <p:nvPr/>
          </p:nvSpPr>
          <p:spPr bwMode="auto">
            <a:xfrm>
              <a:off x="432" y="3456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b="1">
                  <a:latin typeface="+mn-lt"/>
                  <a:ea typeface="+mn-ea"/>
                </a:rPr>
                <a:t>但</a:t>
              </a:r>
            </a:p>
          </p:txBody>
        </p:sp>
        <p:graphicFrame>
          <p:nvGraphicFramePr>
            <p:cNvPr id="14375" name="Object 35"/>
            <p:cNvGraphicFramePr>
              <a:graphicFrameLocks noChangeAspect="1"/>
            </p:cNvGraphicFramePr>
            <p:nvPr/>
          </p:nvGraphicFramePr>
          <p:xfrm>
            <a:off x="720" y="3504"/>
            <a:ext cx="54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1" name="Equation" r:id="rId33" imgW="838349" imgH="390451" progId="Equation.3">
                    <p:embed/>
                  </p:oleObj>
                </mc:Choice>
                <mc:Fallback>
                  <p:oleObj name="Equation" r:id="rId33" imgW="838349" imgH="3904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3504"/>
                          <a:ext cx="544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76" name="Text Box 36"/>
            <p:cNvSpPr txBox="1">
              <a:spLocks noChangeArrowheads="1"/>
            </p:cNvSpPr>
            <p:nvPr/>
          </p:nvSpPr>
          <p:spPr bwMode="auto">
            <a:xfrm>
              <a:off x="1248" y="3456"/>
              <a:ext cx="16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b="1">
                  <a:latin typeface="+mn-lt"/>
                  <a:ea typeface="+mn-ea"/>
                </a:rPr>
                <a:t>在     两侧</a:t>
              </a:r>
              <a:r>
                <a:rPr kumimoji="1" lang="zh-CN" altLang="en-US" b="1">
                  <a:solidFill>
                    <a:srgbClr val="0066CC"/>
                  </a:solidFill>
                  <a:latin typeface="+mn-lt"/>
                  <a:ea typeface="+mn-ea"/>
                </a:rPr>
                <a:t>异号</a:t>
              </a:r>
              <a:r>
                <a:rPr kumimoji="1" lang="en-US" altLang="zh-CN" b="1">
                  <a:latin typeface="+mn-lt"/>
                  <a:ea typeface="+mn-ea"/>
                </a:rPr>
                <a:t>,</a:t>
              </a:r>
            </a:p>
          </p:txBody>
        </p:sp>
        <p:graphicFrame>
          <p:nvGraphicFramePr>
            <p:cNvPr id="14377" name="Object 37"/>
            <p:cNvGraphicFramePr>
              <a:graphicFrameLocks noChangeAspect="1"/>
            </p:cNvGraphicFramePr>
            <p:nvPr/>
          </p:nvGraphicFramePr>
          <p:xfrm>
            <a:off x="1560" y="3491"/>
            <a:ext cx="21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2" name="Equation" r:id="rId35" imgW="314464" imgH="419249" progId="Equation.3">
                    <p:embed/>
                  </p:oleObj>
                </mc:Choice>
                <mc:Fallback>
                  <p:oleObj name="Equation" r:id="rId35" imgW="314464" imgH="4192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0" y="3491"/>
                          <a:ext cx="21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9910" name="Group 38"/>
          <p:cNvGrpSpPr>
            <a:grpSpLocks/>
          </p:cNvGrpSpPr>
          <p:nvPr/>
        </p:nvGrpSpPr>
        <p:grpSpPr bwMode="auto">
          <a:xfrm>
            <a:off x="4648200" y="5145088"/>
            <a:ext cx="3962400" cy="519112"/>
            <a:chOff x="2832" y="3456"/>
            <a:chExt cx="2496" cy="327"/>
          </a:xfrm>
        </p:grpSpPr>
        <p:sp>
          <p:nvSpPr>
            <p:cNvPr id="14371" name="Text Box 39"/>
            <p:cNvSpPr txBox="1">
              <a:spLocks noChangeArrowheads="1"/>
            </p:cNvSpPr>
            <p:nvPr/>
          </p:nvSpPr>
          <p:spPr bwMode="auto">
            <a:xfrm>
              <a:off x="2832" y="3456"/>
              <a:ext cx="8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b="1">
                  <a:latin typeface="+mn-lt"/>
                  <a:ea typeface="+mn-ea"/>
                </a:rPr>
                <a:t>则点</a:t>
              </a:r>
            </a:p>
          </p:txBody>
        </p:sp>
        <p:graphicFrame>
          <p:nvGraphicFramePr>
            <p:cNvPr id="14372" name="Object 40"/>
            <p:cNvGraphicFramePr>
              <a:graphicFrameLocks noChangeAspect="1"/>
            </p:cNvGraphicFramePr>
            <p:nvPr/>
          </p:nvGraphicFramePr>
          <p:xfrm>
            <a:off x="3352" y="3495"/>
            <a:ext cx="100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3" name="Equation" r:id="rId37" imgW="1561951" imgH="400162" progId="Equation.DSMT4">
                    <p:embed/>
                  </p:oleObj>
                </mc:Choice>
                <mc:Fallback>
                  <p:oleObj name="Equation" r:id="rId37" imgW="1561951" imgH="40016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2" y="3495"/>
                          <a:ext cx="100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73" name="Text Box 41"/>
            <p:cNvSpPr txBox="1">
              <a:spLocks noChangeArrowheads="1"/>
            </p:cNvSpPr>
            <p:nvPr/>
          </p:nvSpPr>
          <p:spPr bwMode="auto">
            <a:xfrm>
              <a:off x="4368" y="3456"/>
              <a:ext cx="9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b="1">
                  <a:latin typeface="+mn-lt"/>
                  <a:ea typeface="+mn-ea"/>
                </a:rPr>
                <a:t>是曲线</a:t>
              </a:r>
            </a:p>
          </p:txBody>
        </p:sp>
      </p:grpSp>
      <p:graphicFrame>
        <p:nvGraphicFramePr>
          <p:cNvPr id="79914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993947"/>
              </p:ext>
            </p:extLst>
          </p:nvPr>
        </p:nvGraphicFramePr>
        <p:xfrm>
          <a:off x="965200" y="5754688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4" name="Equation" r:id="rId39" imgW="1295326" imgH="381074" progId="Equation.3">
                  <p:embed/>
                </p:oleObj>
              </mc:Choice>
              <mc:Fallback>
                <p:oleObj name="Equation" r:id="rId39" imgW="1295326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5754688"/>
                        <a:ext cx="1320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15" name="Text Box 43"/>
          <p:cNvSpPr txBox="1">
            <a:spLocks noChangeArrowheads="1"/>
          </p:cNvSpPr>
          <p:nvPr/>
        </p:nvSpPr>
        <p:spPr bwMode="auto">
          <a:xfrm>
            <a:off x="2209800" y="5678488"/>
            <a:ext cx="236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的一个拐点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sp>
        <p:nvSpPr>
          <p:cNvPr id="79916" name="Text Box 44"/>
          <p:cNvSpPr txBox="1">
            <a:spLocks noChangeArrowheads="1"/>
          </p:cNvSpPr>
          <p:nvPr/>
        </p:nvSpPr>
        <p:spPr bwMode="auto">
          <a:xfrm>
            <a:off x="666750" y="3449638"/>
            <a:ext cx="35317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则曲线的凹凸性不变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sp>
        <p:nvSpPr>
          <p:cNvPr id="79917" name="Text Box 45"/>
          <p:cNvSpPr txBox="1">
            <a:spLocks noChangeArrowheads="1"/>
          </p:cNvSpPr>
          <p:nvPr/>
        </p:nvSpPr>
        <p:spPr bwMode="auto">
          <a:xfrm>
            <a:off x="4348163" y="2946400"/>
            <a:ext cx="42498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在其两侧二阶导数不变号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grpSp>
        <p:nvGrpSpPr>
          <p:cNvPr id="79918" name="Group 46"/>
          <p:cNvGrpSpPr>
            <a:grpSpLocks/>
          </p:cNvGrpSpPr>
          <p:nvPr/>
        </p:nvGrpSpPr>
        <p:grpSpPr bwMode="auto">
          <a:xfrm>
            <a:off x="7296150" y="368300"/>
            <a:ext cx="1190625" cy="1352550"/>
            <a:chOff x="2568" y="1305"/>
            <a:chExt cx="750" cy="852"/>
          </a:xfrm>
        </p:grpSpPr>
        <p:sp>
          <p:nvSpPr>
            <p:cNvPr id="14369" name="Freeform 47"/>
            <p:cNvSpPr>
              <a:spLocks/>
            </p:cNvSpPr>
            <p:nvPr/>
          </p:nvSpPr>
          <p:spPr bwMode="auto">
            <a:xfrm>
              <a:off x="2568" y="1305"/>
              <a:ext cx="432" cy="852"/>
            </a:xfrm>
            <a:custGeom>
              <a:avLst/>
              <a:gdLst>
                <a:gd name="T0" fmla="*/ 6 w 432"/>
                <a:gd name="T1" fmla="*/ 60 h 852"/>
                <a:gd name="T2" fmla="*/ 18 w 432"/>
                <a:gd name="T3" fmla="*/ 132 h 852"/>
                <a:gd name="T4" fmla="*/ 24 w 432"/>
                <a:gd name="T5" fmla="*/ 198 h 852"/>
                <a:gd name="T6" fmla="*/ 36 w 432"/>
                <a:gd name="T7" fmla="*/ 258 h 852"/>
                <a:gd name="T8" fmla="*/ 42 w 432"/>
                <a:gd name="T9" fmla="*/ 318 h 852"/>
                <a:gd name="T10" fmla="*/ 48 w 432"/>
                <a:gd name="T11" fmla="*/ 372 h 852"/>
                <a:gd name="T12" fmla="*/ 60 w 432"/>
                <a:gd name="T13" fmla="*/ 420 h 852"/>
                <a:gd name="T14" fmla="*/ 66 w 432"/>
                <a:gd name="T15" fmla="*/ 462 h 852"/>
                <a:gd name="T16" fmla="*/ 78 w 432"/>
                <a:gd name="T17" fmla="*/ 504 h 852"/>
                <a:gd name="T18" fmla="*/ 84 w 432"/>
                <a:gd name="T19" fmla="*/ 540 h 852"/>
                <a:gd name="T20" fmla="*/ 96 w 432"/>
                <a:gd name="T21" fmla="*/ 576 h 852"/>
                <a:gd name="T22" fmla="*/ 102 w 432"/>
                <a:gd name="T23" fmla="*/ 606 h 852"/>
                <a:gd name="T24" fmla="*/ 108 w 432"/>
                <a:gd name="T25" fmla="*/ 636 h 852"/>
                <a:gd name="T26" fmla="*/ 120 w 432"/>
                <a:gd name="T27" fmla="*/ 666 h 852"/>
                <a:gd name="T28" fmla="*/ 126 w 432"/>
                <a:gd name="T29" fmla="*/ 690 h 852"/>
                <a:gd name="T30" fmla="*/ 138 w 432"/>
                <a:gd name="T31" fmla="*/ 708 h 852"/>
                <a:gd name="T32" fmla="*/ 144 w 432"/>
                <a:gd name="T33" fmla="*/ 726 h 852"/>
                <a:gd name="T34" fmla="*/ 150 w 432"/>
                <a:gd name="T35" fmla="*/ 744 h 852"/>
                <a:gd name="T36" fmla="*/ 162 w 432"/>
                <a:gd name="T37" fmla="*/ 762 h 852"/>
                <a:gd name="T38" fmla="*/ 168 w 432"/>
                <a:gd name="T39" fmla="*/ 774 h 852"/>
                <a:gd name="T40" fmla="*/ 180 w 432"/>
                <a:gd name="T41" fmla="*/ 786 h 852"/>
                <a:gd name="T42" fmla="*/ 186 w 432"/>
                <a:gd name="T43" fmla="*/ 798 h 852"/>
                <a:gd name="T44" fmla="*/ 198 w 432"/>
                <a:gd name="T45" fmla="*/ 804 h 852"/>
                <a:gd name="T46" fmla="*/ 204 w 432"/>
                <a:gd name="T47" fmla="*/ 816 h 852"/>
                <a:gd name="T48" fmla="*/ 210 w 432"/>
                <a:gd name="T49" fmla="*/ 822 h 852"/>
                <a:gd name="T50" fmla="*/ 222 w 432"/>
                <a:gd name="T51" fmla="*/ 828 h 852"/>
                <a:gd name="T52" fmla="*/ 228 w 432"/>
                <a:gd name="T53" fmla="*/ 834 h 852"/>
                <a:gd name="T54" fmla="*/ 240 w 432"/>
                <a:gd name="T55" fmla="*/ 834 h 852"/>
                <a:gd name="T56" fmla="*/ 246 w 432"/>
                <a:gd name="T57" fmla="*/ 840 h 852"/>
                <a:gd name="T58" fmla="*/ 252 w 432"/>
                <a:gd name="T59" fmla="*/ 840 h 852"/>
                <a:gd name="T60" fmla="*/ 264 w 432"/>
                <a:gd name="T61" fmla="*/ 846 h 852"/>
                <a:gd name="T62" fmla="*/ 270 w 432"/>
                <a:gd name="T63" fmla="*/ 846 h 852"/>
                <a:gd name="T64" fmla="*/ 282 w 432"/>
                <a:gd name="T65" fmla="*/ 846 h 852"/>
                <a:gd name="T66" fmla="*/ 288 w 432"/>
                <a:gd name="T67" fmla="*/ 852 h 852"/>
                <a:gd name="T68" fmla="*/ 294 w 432"/>
                <a:gd name="T69" fmla="*/ 852 h 852"/>
                <a:gd name="T70" fmla="*/ 306 w 432"/>
                <a:gd name="T71" fmla="*/ 852 h 852"/>
                <a:gd name="T72" fmla="*/ 312 w 432"/>
                <a:gd name="T73" fmla="*/ 852 h 852"/>
                <a:gd name="T74" fmla="*/ 324 w 432"/>
                <a:gd name="T75" fmla="*/ 852 h 852"/>
                <a:gd name="T76" fmla="*/ 330 w 432"/>
                <a:gd name="T77" fmla="*/ 852 h 852"/>
                <a:gd name="T78" fmla="*/ 342 w 432"/>
                <a:gd name="T79" fmla="*/ 852 h 852"/>
                <a:gd name="T80" fmla="*/ 348 w 432"/>
                <a:gd name="T81" fmla="*/ 852 h 852"/>
                <a:gd name="T82" fmla="*/ 354 w 432"/>
                <a:gd name="T83" fmla="*/ 852 h 852"/>
                <a:gd name="T84" fmla="*/ 366 w 432"/>
                <a:gd name="T85" fmla="*/ 852 h 852"/>
                <a:gd name="T86" fmla="*/ 372 w 432"/>
                <a:gd name="T87" fmla="*/ 852 h 852"/>
                <a:gd name="T88" fmla="*/ 384 w 432"/>
                <a:gd name="T89" fmla="*/ 852 h 852"/>
                <a:gd name="T90" fmla="*/ 390 w 432"/>
                <a:gd name="T91" fmla="*/ 852 h 852"/>
                <a:gd name="T92" fmla="*/ 396 w 432"/>
                <a:gd name="T93" fmla="*/ 852 h 852"/>
                <a:gd name="T94" fmla="*/ 408 w 432"/>
                <a:gd name="T95" fmla="*/ 852 h 852"/>
                <a:gd name="T96" fmla="*/ 414 w 432"/>
                <a:gd name="T97" fmla="*/ 852 h 852"/>
                <a:gd name="T98" fmla="*/ 426 w 432"/>
                <a:gd name="T99" fmla="*/ 852 h 852"/>
                <a:gd name="T100" fmla="*/ 432 w 432"/>
                <a:gd name="T101" fmla="*/ 852 h 85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32" h="852">
                  <a:moveTo>
                    <a:pt x="0" y="0"/>
                  </a:moveTo>
                  <a:lnTo>
                    <a:pt x="6" y="18"/>
                  </a:lnTo>
                  <a:lnTo>
                    <a:pt x="6" y="30"/>
                  </a:lnTo>
                  <a:lnTo>
                    <a:pt x="6" y="48"/>
                  </a:lnTo>
                  <a:lnTo>
                    <a:pt x="6" y="60"/>
                  </a:lnTo>
                  <a:lnTo>
                    <a:pt x="12" y="78"/>
                  </a:lnTo>
                  <a:lnTo>
                    <a:pt x="12" y="90"/>
                  </a:lnTo>
                  <a:lnTo>
                    <a:pt x="12" y="108"/>
                  </a:lnTo>
                  <a:lnTo>
                    <a:pt x="18" y="120"/>
                  </a:lnTo>
                  <a:lnTo>
                    <a:pt x="18" y="132"/>
                  </a:lnTo>
                  <a:lnTo>
                    <a:pt x="18" y="144"/>
                  </a:lnTo>
                  <a:lnTo>
                    <a:pt x="18" y="162"/>
                  </a:lnTo>
                  <a:lnTo>
                    <a:pt x="24" y="174"/>
                  </a:lnTo>
                  <a:lnTo>
                    <a:pt x="24" y="186"/>
                  </a:lnTo>
                  <a:lnTo>
                    <a:pt x="24" y="198"/>
                  </a:lnTo>
                  <a:lnTo>
                    <a:pt x="24" y="210"/>
                  </a:lnTo>
                  <a:lnTo>
                    <a:pt x="30" y="222"/>
                  </a:lnTo>
                  <a:lnTo>
                    <a:pt x="30" y="234"/>
                  </a:lnTo>
                  <a:lnTo>
                    <a:pt x="30" y="246"/>
                  </a:lnTo>
                  <a:lnTo>
                    <a:pt x="36" y="258"/>
                  </a:lnTo>
                  <a:lnTo>
                    <a:pt x="36" y="270"/>
                  </a:lnTo>
                  <a:lnTo>
                    <a:pt x="36" y="282"/>
                  </a:lnTo>
                  <a:lnTo>
                    <a:pt x="36" y="294"/>
                  </a:lnTo>
                  <a:lnTo>
                    <a:pt x="42" y="306"/>
                  </a:lnTo>
                  <a:lnTo>
                    <a:pt x="42" y="318"/>
                  </a:lnTo>
                  <a:lnTo>
                    <a:pt x="42" y="330"/>
                  </a:lnTo>
                  <a:lnTo>
                    <a:pt x="48" y="336"/>
                  </a:lnTo>
                  <a:lnTo>
                    <a:pt x="48" y="348"/>
                  </a:lnTo>
                  <a:lnTo>
                    <a:pt x="48" y="360"/>
                  </a:lnTo>
                  <a:lnTo>
                    <a:pt x="48" y="372"/>
                  </a:lnTo>
                  <a:lnTo>
                    <a:pt x="54" y="378"/>
                  </a:lnTo>
                  <a:lnTo>
                    <a:pt x="54" y="390"/>
                  </a:lnTo>
                  <a:lnTo>
                    <a:pt x="54" y="396"/>
                  </a:lnTo>
                  <a:lnTo>
                    <a:pt x="60" y="408"/>
                  </a:lnTo>
                  <a:lnTo>
                    <a:pt x="60" y="420"/>
                  </a:lnTo>
                  <a:lnTo>
                    <a:pt x="60" y="426"/>
                  </a:lnTo>
                  <a:lnTo>
                    <a:pt x="60" y="438"/>
                  </a:lnTo>
                  <a:lnTo>
                    <a:pt x="66" y="444"/>
                  </a:lnTo>
                  <a:lnTo>
                    <a:pt x="66" y="456"/>
                  </a:lnTo>
                  <a:lnTo>
                    <a:pt x="66" y="462"/>
                  </a:lnTo>
                  <a:lnTo>
                    <a:pt x="72" y="474"/>
                  </a:lnTo>
                  <a:lnTo>
                    <a:pt x="72" y="480"/>
                  </a:lnTo>
                  <a:lnTo>
                    <a:pt x="72" y="486"/>
                  </a:lnTo>
                  <a:lnTo>
                    <a:pt x="72" y="498"/>
                  </a:lnTo>
                  <a:lnTo>
                    <a:pt x="78" y="504"/>
                  </a:lnTo>
                  <a:lnTo>
                    <a:pt x="78" y="510"/>
                  </a:lnTo>
                  <a:lnTo>
                    <a:pt x="78" y="522"/>
                  </a:lnTo>
                  <a:lnTo>
                    <a:pt x="84" y="528"/>
                  </a:lnTo>
                  <a:lnTo>
                    <a:pt x="84" y="534"/>
                  </a:lnTo>
                  <a:lnTo>
                    <a:pt x="84" y="540"/>
                  </a:lnTo>
                  <a:lnTo>
                    <a:pt x="84" y="546"/>
                  </a:lnTo>
                  <a:lnTo>
                    <a:pt x="90" y="558"/>
                  </a:lnTo>
                  <a:lnTo>
                    <a:pt x="90" y="564"/>
                  </a:lnTo>
                  <a:lnTo>
                    <a:pt x="90" y="570"/>
                  </a:lnTo>
                  <a:lnTo>
                    <a:pt x="96" y="576"/>
                  </a:lnTo>
                  <a:lnTo>
                    <a:pt x="96" y="582"/>
                  </a:lnTo>
                  <a:lnTo>
                    <a:pt x="96" y="588"/>
                  </a:lnTo>
                  <a:lnTo>
                    <a:pt x="96" y="594"/>
                  </a:lnTo>
                  <a:lnTo>
                    <a:pt x="102" y="600"/>
                  </a:lnTo>
                  <a:lnTo>
                    <a:pt x="102" y="606"/>
                  </a:lnTo>
                  <a:lnTo>
                    <a:pt x="102" y="612"/>
                  </a:lnTo>
                  <a:lnTo>
                    <a:pt x="108" y="618"/>
                  </a:lnTo>
                  <a:lnTo>
                    <a:pt x="108" y="624"/>
                  </a:lnTo>
                  <a:lnTo>
                    <a:pt x="108" y="630"/>
                  </a:lnTo>
                  <a:lnTo>
                    <a:pt x="108" y="636"/>
                  </a:lnTo>
                  <a:lnTo>
                    <a:pt x="114" y="642"/>
                  </a:lnTo>
                  <a:lnTo>
                    <a:pt x="114" y="648"/>
                  </a:lnTo>
                  <a:lnTo>
                    <a:pt x="114" y="654"/>
                  </a:lnTo>
                  <a:lnTo>
                    <a:pt x="114" y="660"/>
                  </a:lnTo>
                  <a:lnTo>
                    <a:pt x="120" y="666"/>
                  </a:lnTo>
                  <a:lnTo>
                    <a:pt x="120" y="672"/>
                  </a:lnTo>
                  <a:lnTo>
                    <a:pt x="126" y="678"/>
                  </a:lnTo>
                  <a:lnTo>
                    <a:pt x="126" y="684"/>
                  </a:lnTo>
                  <a:lnTo>
                    <a:pt x="126" y="690"/>
                  </a:lnTo>
                  <a:lnTo>
                    <a:pt x="132" y="696"/>
                  </a:lnTo>
                  <a:lnTo>
                    <a:pt x="132" y="702"/>
                  </a:lnTo>
                  <a:lnTo>
                    <a:pt x="138" y="708"/>
                  </a:lnTo>
                  <a:lnTo>
                    <a:pt x="138" y="714"/>
                  </a:lnTo>
                  <a:lnTo>
                    <a:pt x="138" y="720"/>
                  </a:lnTo>
                  <a:lnTo>
                    <a:pt x="144" y="726"/>
                  </a:lnTo>
                  <a:lnTo>
                    <a:pt x="144" y="732"/>
                  </a:lnTo>
                  <a:lnTo>
                    <a:pt x="150" y="738"/>
                  </a:lnTo>
                  <a:lnTo>
                    <a:pt x="150" y="744"/>
                  </a:lnTo>
                  <a:lnTo>
                    <a:pt x="156" y="750"/>
                  </a:lnTo>
                  <a:lnTo>
                    <a:pt x="156" y="756"/>
                  </a:lnTo>
                  <a:lnTo>
                    <a:pt x="162" y="756"/>
                  </a:lnTo>
                  <a:lnTo>
                    <a:pt x="162" y="762"/>
                  </a:lnTo>
                  <a:lnTo>
                    <a:pt x="162" y="768"/>
                  </a:lnTo>
                  <a:lnTo>
                    <a:pt x="168" y="768"/>
                  </a:lnTo>
                  <a:lnTo>
                    <a:pt x="168" y="774"/>
                  </a:lnTo>
                  <a:lnTo>
                    <a:pt x="174" y="774"/>
                  </a:lnTo>
                  <a:lnTo>
                    <a:pt x="174" y="780"/>
                  </a:lnTo>
                  <a:lnTo>
                    <a:pt x="174" y="786"/>
                  </a:lnTo>
                  <a:lnTo>
                    <a:pt x="180" y="786"/>
                  </a:lnTo>
                  <a:lnTo>
                    <a:pt x="180" y="792"/>
                  </a:lnTo>
                  <a:lnTo>
                    <a:pt x="186" y="792"/>
                  </a:lnTo>
                  <a:lnTo>
                    <a:pt x="186" y="798"/>
                  </a:lnTo>
                  <a:lnTo>
                    <a:pt x="192" y="798"/>
                  </a:lnTo>
                  <a:lnTo>
                    <a:pt x="192" y="804"/>
                  </a:lnTo>
                  <a:lnTo>
                    <a:pt x="198" y="804"/>
                  </a:lnTo>
                  <a:lnTo>
                    <a:pt x="198" y="810"/>
                  </a:lnTo>
                  <a:lnTo>
                    <a:pt x="204" y="810"/>
                  </a:lnTo>
                  <a:lnTo>
                    <a:pt x="204" y="816"/>
                  </a:lnTo>
                  <a:lnTo>
                    <a:pt x="210" y="816"/>
                  </a:lnTo>
                  <a:lnTo>
                    <a:pt x="210" y="822"/>
                  </a:lnTo>
                  <a:lnTo>
                    <a:pt x="216" y="822"/>
                  </a:lnTo>
                  <a:lnTo>
                    <a:pt x="216" y="828"/>
                  </a:lnTo>
                  <a:lnTo>
                    <a:pt x="222" y="828"/>
                  </a:lnTo>
                  <a:lnTo>
                    <a:pt x="228" y="828"/>
                  </a:lnTo>
                  <a:lnTo>
                    <a:pt x="228" y="834"/>
                  </a:lnTo>
                  <a:lnTo>
                    <a:pt x="234" y="834"/>
                  </a:lnTo>
                  <a:lnTo>
                    <a:pt x="240" y="834"/>
                  </a:lnTo>
                  <a:lnTo>
                    <a:pt x="240" y="840"/>
                  </a:lnTo>
                  <a:lnTo>
                    <a:pt x="246" y="840"/>
                  </a:lnTo>
                  <a:lnTo>
                    <a:pt x="252" y="840"/>
                  </a:lnTo>
                  <a:lnTo>
                    <a:pt x="258" y="846"/>
                  </a:lnTo>
                  <a:lnTo>
                    <a:pt x="264" y="846"/>
                  </a:lnTo>
                  <a:lnTo>
                    <a:pt x="270" y="846"/>
                  </a:lnTo>
                  <a:lnTo>
                    <a:pt x="276" y="846"/>
                  </a:lnTo>
                  <a:lnTo>
                    <a:pt x="282" y="846"/>
                  </a:lnTo>
                  <a:lnTo>
                    <a:pt x="288" y="852"/>
                  </a:lnTo>
                  <a:lnTo>
                    <a:pt x="294" y="852"/>
                  </a:lnTo>
                  <a:lnTo>
                    <a:pt x="300" y="852"/>
                  </a:lnTo>
                  <a:lnTo>
                    <a:pt x="306" y="852"/>
                  </a:lnTo>
                  <a:lnTo>
                    <a:pt x="312" y="852"/>
                  </a:lnTo>
                  <a:lnTo>
                    <a:pt x="318" y="852"/>
                  </a:lnTo>
                  <a:lnTo>
                    <a:pt x="324" y="852"/>
                  </a:lnTo>
                  <a:lnTo>
                    <a:pt x="330" y="852"/>
                  </a:lnTo>
                  <a:lnTo>
                    <a:pt x="336" y="852"/>
                  </a:lnTo>
                  <a:lnTo>
                    <a:pt x="342" y="852"/>
                  </a:lnTo>
                  <a:lnTo>
                    <a:pt x="348" y="852"/>
                  </a:lnTo>
                  <a:lnTo>
                    <a:pt x="354" y="852"/>
                  </a:lnTo>
                  <a:lnTo>
                    <a:pt x="360" y="852"/>
                  </a:lnTo>
                  <a:lnTo>
                    <a:pt x="366" y="852"/>
                  </a:lnTo>
                  <a:lnTo>
                    <a:pt x="372" y="852"/>
                  </a:lnTo>
                  <a:lnTo>
                    <a:pt x="378" y="852"/>
                  </a:lnTo>
                  <a:lnTo>
                    <a:pt x="384" y="852"/>
                  </a:lnTo>
                  <a:lnTo>
                    <a:pt x="390" y="852"/>
                  </a:lnTo>
                  <a:lnTo>
                    <a:pt x="396" y="852"/>
                  </a:lnTo>
                  <a:lnTo>
                    <a:pt x="402" y="852"/>
                  </a:lnTo>
                  <a:lnTo>
                    <a:pt x="408" y="852"/>
                  </a:lnTo>
                  <a:lnTo>
                    <a:pt x="414" y="852"/>
                  </a:lnTo>
                  <a:lnTo>
                    <a:pt x="420" y="852"/>
                  </a:lnTo>
                  <a:lnTo>
                    <a:pt x="426" y="852"/>
                  </a:lnTo>
                  <a:lnTo>
                    <a:pt x="432" y="852"/>
                  </a:lnTo>
                </a:path>
              </a:pathLst>
            </a:custGeom>
            <a:ln>
              <a:headEnd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14370" name="Freeform 48"/>
            <p:cNvSpPr>
              <a:spLocks/>
            </p:cNvSpPr>
            <p:nvPr/>
          </p:nvSpPr>
          <p:spPr bwMode="auto">
            <a:xfrm>
              <a:off x="3000" y="1305"/>
              <a:ext cx="318" cy="852"/>
            </a:xfrm>
            <a:custGeom>
              <a:avLst/>
              <a:gdLst>
                <a:gd name="T0" fmla="*/ 6 w 318"/>
                <a:gd name="T1" fmla="*/ 852 h 852"/>
                <a:gd name="T2" fmla="*/ 12 w 318"/>
                <a:gd name="T3" fmla="*/ 852 h 852"/>
                <a:gd name="T4" fmla="*/ 18 w 318"/>
                <a:gd name="T5" fmla="*/ 852 h 852"/>
                <a:gd name="T6" fmla="*/ 24 w 318"/>
                <a:gd name="T7" fmla="*/ 852 h 852"/>
                <a:gd name="T8" fmla="*/ 24 w 318"/>
                <a:gd name="T9" fmla="*/ 852 h 852"/>
                <a:gd name="T10" fmla="*/ 30 w 318"/>
                <a:gd name="T11" fmla="*/ 852 h 852"/>
                <a:gd name="T12" fmla="*/ 36 w 318"/>
                <a:gd name="T13" fmla="*/ 846 h 852"/>
                <a:gd name="T14" fmla="*/ 42 w 318"/>
                <a:gd name="T15" fmla="*/ 846 h 852"/>
                <a:gd name="T16" fmla="*/ 48 w 318"/>
                <a:gd name="T17" fmla="*/ 846 h 852"/>
                <a:gd name="T18" fmla="*/ 54 w 318"/>
                <a:gd name="T19" fmla="*/ 846 h 852"/>
                <a:gd name="T20" fmla="*/ 54 w 318"/>
                <a:gd name="T21" fmla="*/ 846 h 852"/>
                <a:gd name="T22" fmla="*/ 60 w 318"/>
                <a:gd name="T23" fmla="*/ 846 h 852"/>
                <a:gd name="T24" fmla="*/ 66 w 318"/>
                <a:gd name="T25" fmla="*/ 840 h 852"/>
                <a:gd name="T26" fmla="*/ 72 w 318"/>
                <a:gd name="T27" fmla="*/ 840 h 852"/>
                <a:gd name="T28" fmla="*/ 78 w 318"/>
                <a:gd name="T29" fmla="*/ 840 h 852"/>
                <a:gd name="T30" fmla="*/ 84 w 318"/>
                <a:gd name="T31" fmla="*/ 834 h 852"/>
                <a:gd name="T32" fmla="*/ 90 w 318"/>
                <a:gd name="T33" fmla="*/ 834 h 852"/>
                <a:gd name="T34" fmla="*/ 90 w 318"/>
                <a:gd name="T35" fmla="*/ 828 h 852"/>
                <a:gd name="T36" fmla="*/ 96 w 318"/>
                <a:gd name="T37" fmla="*/ 828 h 852"/>
                <a:gd name="T38" fmla="*/ 102 w 318"/>
                <a:gd name="T39" fmla="*/ 822 h 852"/>
                <a:gd name="T40" fmla="*/ 108 w 318"/>
                <a:gd name="T41" fmla="*/ 822 h 852"/>
                <a:gd name="T42" fmla="*/ 114 w 318"/>
                <a:gd name="T43" fmla="*/ 816 h 852"/>
                <a:gd name="T44" fmla="*/ 120 w 318"/>
                <a:gd name="T45" fmla="*/ 810 h 852"/>
                <a:gd name="T46" fmla="*/ 120 w 318"/>
                <a:gd name="T47" fmla="*/ 804 h 852"/>
                <a:gd name="T48" fmla="*/ 126 w 318"/>
                <a:gd name="T49" fmla="*/ 798 h 852"/>
                <a:gd name="T50" fmla="*/ 132 w 318"/>
                <a:gd name="T51" fmla="*/ 792 h 852"/>
                <a:gd name="T52" fmla="*/ 138 w 318"/>
                <a:gd name="T53" fmla="*/ 786 h 852"/>
                <a:gd name="T54" fmla="*/ 144 w 318"/>
                <a:gd name="T55" fmla="*/ 780 h 852"/>
                <a:gd name="T56" fmla="*/ 150 w 318"/>
                <a:gd name="T57" fmla="*/ 774 h 852"/>
                <a:gd name="T58" fmla="*/ 156 w 318"/>
                <a:gd name="T59" fmla="*/ 768 h 852"/>
                <a:gd name="T60" fmla="*/ 156 w 318"/>
                <a:gd name="T61" fmla="*/ 756 h 852"/>
                <a:gd name="T62" fmla="*/ 162 w 318"/>
                <a:gd name="T63" fmla="*/ 750 h 852"/>
                <a:gd name="T64" fmla="*/ 168 w 318"/>
                <a:gd name="T65" fmla="*/ 738 h 852"/>
                <a:gd name="T66" fmla="*/ 174 w 318"/>
                <a:gd name="T67" fmla="*/ 726 h 852"/>
                <a:gd name="T68" fmla="*/ 180 w 318"/>
                <a:gd name="T69" fmla="*/ 714 h 852"/>
                <a:gd name="T70" fmla="*/ 186 w 318"/>
                <a:gd name="T71" fmla="*/ 702 h 852"/>
                <a:gd name="T72" fmla="*/ 192 w 318"/>
                <a:gd name="T73" fmla="*/ 690 h 852"/>
                <a:gd name="T74" fmla="*/ 192 w 318"/>
                <a:gd name="T75" fmla="*/ 678 h 852"/>
                <a:gd name="T76" fmla="*/ 198 w 318"/>
                <a:gd name="T77" fmla="*/ 666 h 852"/>
                <a:gd name="T78" fmla="*/ 204 w 318"/>
                <a:gd name="T79" fmla="*/ 648 h 852"/>
                <a:gd name="T80" fmla="*/ 210 w 318"/>
                <a:gd name="T81" fmla="*/ 630 h 852"/>
                <a:gd name="T82" fmla="*/ 216 w 318"/>
                <a:gd name="T83" fmla="*/ 612 h 852"/>
                <a:gd name="T84" fmla="*/ 222 w 318"/>
                <a:gd name="T85" fmla="*/ 594 h 852"/>
                <a:gd name="T86" fmla="*/ 222 w 318"/>
                <a:gd name="T87" fmla="*/ 576 h 852"/>
                <a:gd name="T88" fmla="*/ 228 w 318"/>
                <a:gd name="T89" fmla="*/ 558 h 852"/>
                <a:gd name="T90" fmla="*/ 234 w 318"/>
                <a:gd name="T91" fmla="*/ 534 h 852"/>
                <a:gd name="T92" fmla="*/ 240 w 318"/>
                <a:gd name="T93" fmla="*/ 510 h 852"/>
                <a:gd name="T94" fmla="*/ 246 w 318"/>
                <a:gd name="T95" fmla="*/ 486 h 852"/>
                <a:gd name="T96" fmla="*/ 252 w 318"/>
                <a:gd name="T97" fmla="*/ 462 h 852"/>
                <a:gd name="T98" fmla="*/ 258 w 318"/>
                <a:gd name="T99" fmla="*/ 438 h 852"/>
                <a:gd name="T100" fmla="*/ 258 w 318"/>
                <a:gd name="T101" fmla="*/ 408 h 852"/>
                <a:gd name="T102" fmla="*/ 264 w 318"/>
                <a:gd name="T103" fmla="*/ 378 h 852"/>
                <a:gd name="T104" fmla="*/ 270 w 318"/>
                <a:gd name="T105" fmla="*/ 348 h 852"/>
                <a:gd name="T106" fmla="*/ 276 w 318"/>
                <a:gd name="T107" fmla="*/ 318 h 852"/>
                <a:gd name="T108" fmla="*/ 282 w 318"/>
                <a:gd name="T109" fmla="*/ 282 h 852"/>
                <a:gd name="T110" fmla="*/ 288 w 318"/>
                <a:gd name="T111" fmla="*/ 246 h 852"/>
                <a:gd name="T112" fmla="*/ 294 w 318"/>
                <a:gd name="T113" fmla="*/ 210 h 852"/>
                <a:gd name="T114" fmla="*/ 294 w 318"/>
                <a:gd name="T115" fmla="*/ 174 h 852"/>
                <a:gd name="T116" fmla="*/ 300 w 318"/>
                <a:gd name="T117" fmla="*/ 132 h 852"/>
                <a:gd name="T118" fmla="*/ 306 w 318"/>
                <a:gd name="T119" fmla="*/ 90 h 852"/>
                <a:gd name="T120" fmla="*/ 312 w 318"/>
                <a:gd name="T121" fmla="*/ 48 h 852"/>
                <a:gd name="T122" fmla="*/ 318 w 318"/>
                <a:gd name="T123" fmla="*/ 0 h 85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318" h="852">
                  <a:moveTo>
                    <a:pt x="0" y="852"/>
                  </a:moveTo>
                  <a:lnTo>
                    <a:pt x="6" y="852"/>
                  </a:lnTo>
                  <a:lnTo>
                    <a:pt x="12" y="852"/>
                  </a:lnTo>
                  <a:lnTo>
                    <a:pt x="18" y="852"/>
                  </a:lnTo>
                  <a:lnTo>
                    <a:pt x="24" y="852"/>
                  </a:lnTo>
                  <a:lnTo>
                    <a:pt x="30" y="852"/>
                  </a:lnTo>
                  <a:lnTo>
                    <a:pt x="36" y="846"/>
                  </a:lnTo>
                  <a:lnTo>
                    <a:pt x="42" y="846"/>
                  </a:lnTo>
                  <a:lnTo>
                    <a:pt x="48" y="846"/>
                  </a:lnTo>
                  <a:lnTo>
                    <a:pt x="54" y="846"/>
                  </a:lnTo>
                  <a:lnTo>
                    <a:pt x="60" y="846"/>
                  </a:lnTo>
                  <a:lnTo>
                    <a:pt x="66" y="840"/>
                  </a:lnTo>
                  <a:lnTo>
                    <a:pt x="72" y="840"/>
                  </a:lnTo>
                  <a:lnTo>
                    <a:pt x="78" y="840"/>
                  </a:lnTo>
                  <a:lnTo>
                    <a:pt x="78" y="834"/>
                  </a:lnTo>
                  <a:lnTo>
                    <a:pt x="84" y="834"/>
                  </a:lnTo>
                  <a:lnTo>
                    <a:pt x="90" y="834"/>
                  </a:lnTo>
                  <a:lnTo>
                    <a:pt x="90" y="828"/>
                  </a:lnTo>
                  <a:lnTo>
                    <a:pt x="96" y="828"/>
                  </a:lnTo>
                  <a:lnTo>
                    <a:pt x="102" y="828"/>
                  </a:lnTo>
                  <a:lnTo>
                    <a:pt x="102" y="822"/>
                  </a:lnTo>
                  <a:lnTo>
                    <a:pt x="108" y="822"/>
                  </a:lnTo>
                  <a:lnTo>
                    <a:pt x="108" y="816"/>
                  </a:lnTo>
                  <a:lnTo>
                    <a:pt x="114" y="816"/>
                  </a:lnTo>
                  <a:lnTo>
                    <a:pt x="114" y="810"/>
                  </a:lnTo>
                  <a:lnTo>
                    <a:pt x="120" y="810"/>
                  </a:lnTo>
                  <a:lnTo>
                    <a:pt x="120" y="804"/>
                  </a:lnTo>
                  <a:lnTo>
                    <a:pt x="126" y="804"/>
                  </a:lnTo>
                  <a:lnTo>
                    <a:pt x="126" y="798"/>
                  </a:lnTo>
                  <a:lnTo>
                    <a:pt x="132" y="798"/>
                  </a:lnTo>
                  <a:lnTo>
                    <a:pt x="132" y="792"/>
                  </a:lnTo>
                  <a:lnTo>
                    <a:pt x="138" y="792"/>
                  </a:lnTo>
                  <a:lnTo>
                    <a:pt x="138" y="786"/>
                  </a:lnTo>
                  <a:lnTo>
                    <a:pt x="144" y="786"/>
                  </a:lnTo>
                  <a:lnTo>
                    <a:pt x="144" y="780"/>
                  </a:lnTo>
                  <a:lnTo>
                    <a:pt x="144" y="774"/>
                  </a:lnTo>
                  <a:lnTo>
                    <a:pt x="150" y="774"/>
                  </a:lnTo>
                  <a:lnTo>
                    <a:pt x="150" y="768"/>
                  </a:lnTo>
                  <a:lnTo>
                    <a:pt x="156" y="768"/>
                  </a:lnTo>
                  <a:lnTo>
                    <a:pt x="156" y="762"/>
                  </a:lnTo>
                  <a:lnTo>
                    <a:pt x="156" y="756"/>
                  </a:lnTo>
                  <a:lnTo>
                    <a:pt x="162" y="756"/>
                  </a:lnTo>
                  <a:lnTo>
                    <a:pt x="162" y="750"/>
                  </a:lnTo>
                  <a:lnTo>
                    <a:pt x="168" y="744"/>
                  </a:lnTo>
                  <a:lnTo>
                    <a:pt x="168" y="738"/>
                  </a:lnTo>
                  <a:lnTo>
                    <a:pt x="174" y="732"/>
                  </a:lnTo>
                  <a:lnTo>
                    <a:pt x="174" y="726"/>
                  </a:lnTo>
                  <a:lnTo>
                    <a:pt x="180" y="720"/>
                  </a:lnTo>
                  <a:lnTo>
                    <a:pt x="180" y="714"/>
                  </a:lnTo>
                  <a:lnTo>
                    <a:pt x="180" y="708"/>
                  </a:lnTo>
                  <a:lnTo>
                    <a:pt x="186" y="702"/>
                  </a:lnTo>
                  <a:lnTo>
                    <a:pt x="186" y="696"/>
                  </a:lnTo>
                  <a:lnTo>
                    <a:pt x="192" y="690"/>
                  </a:lnTo>
                  <a:lnTo>
                    <a:pt x="192" y="684"/>
                  </a:lnTo>
                  <a:lnTo>
                    <a:pt x="192" y="678"/>
                  </a:lnTo>
                  <a:lnTo>
                    <a:pt x="198" y="672"/>
                  </a:lnTo>
                  <a:lnTo>
                    <a:pt x="198" y="666"/>
                  </a:lnTo>
                  <a:lnTo>
                    <a:pt x="204" y="660"/>
                  </a:lnTo>
                  <a:lnTo>
                    <a:pt x="204" y="654"/>
                  </a:lnTo>
                  <a:lnTo>
                    <a:pt x="204" y="648"/>
                  </a:lnTo>
                  <a:lnTo>
                    <a:pt x="204" y="642"/>
                  </a:lnTo>
                  <a:lnTo>
                    <a:pt x="210" y="636"/>
                  </a:lnTo>
                  <a:lnTo>
                    <a:pt x="210" y="630"/>
                  </a:lnTo>
                  <a:lnTo>
                    <a:pt x="210" y="624"/>
                  </a:lnTo>
                  <a:lnTo>
                    <a:pt x="210" y="618"/>
                  </a:lnTo>
                  <a:lnTo>
                    <a:pt x="216" y="612"/>
                  </a:lnTo>
                  <a:lnTo>
                    <a:pt x="216" y="606"/>
                  </a:lnTo>
                  <a:lnTo>
                    <a:pt x="216" y="600"/>
                  </a:lnTo>
                  <a:lnTo>
                    <a:pt x="222" y="594"/>
                  </a:lnTo>
                  <a:lnTo>
                    <a:pt x="222" y="588"/>
                  </a:lnTo>
                  <a:lnTo>
                    <a:pt x="222" y="582"/>
                  </a:lnTo>
                  <a:lnTo>
                    <a:pt x="222" y="576"/>
                  </a:lnTo>
                  <a:lnTo>
                    <a:pt x="228" y="570"/>
                  </a:lnTo>
                  <a:lnTo>
                    <a:pt x="228" y="564"/>
                  </a:lnTo>
                  <a:lnTo>
                    <a:pt x="228" y="558"/>
                  </a:lnTo>
                  <a:lnTo>
                    <a:pt x="234" y="546"/>
                  </a:lnTo>
                  <a:lnTo>
                    <a:pt x="234" y="540"/>
                  </a:lnTo>
                  <a:lnTo>
                    <a:pt x="234" y="534"/>
                  </a:lnTo>
                  <a:lnTo>
                    <a:pt x="234" y="528"/>
                  </a:lnTo>
                  <a:lnTo>
                    <a:pt x="240" y="522"/>
                  </a:lnTo>
                  <a:lnTo>
                    <a:pt x="240" y="510"/>
                  </a:lnTo>
                  <a:lnTo>
                    <a:pt x="240" y="504"/>
                  </a:lnTo>
                  <a:lnTo>
                    <a:pt x="246" y="498"/>
                  </a:lnTo>
                  <a:lnTo>
                    <a:pt x="246" y="486"/>
                  </a:lnTo>
                  <a:lnTo>
                    <a:pt x="246" y="480"/>
                  </a:lnTo>
                  <a:lnTo>
                    <a:pt x="246" y="474"/>
                  </a:lnTo>
                  <a:lnTo>
                    <a:pt x="252" y="462"/>
                  </a:lnTo>
                  <a:lnTo>
                    <a:pt x="252" y="456"/>
                  </a:lnTo>
                  <a:lnTo>
                    <a:pt x="252" y="444"/>
                  </a:lnTo>
                  <a:lnTo>
                    <a:pt x="258" y="438"/>
                  </a:lnTo>
                  <a:lnTo>
                    <a:pt x="258" y="426"/>
                  </a:lnTo>
                  <a:lnTo>
                    <a:pt x="258" y="420"/>
                  </a:lnTo>
                  <a:lnTo>
                    <a:pt x="258" y="408"/>
                  </a:lnTo>
                  <a:lnTo>
                    <a:pt x="264" y="396"/>
                  </a:lnTo>
                  <a:lnTo>
                    <a:pt x="264" y="390"/>
                  </a:lnTo>
                  <a:lnTo>
                    <a:pt x="264" y="378"/>
                  </a:lnTo>
                  <a:lnTo>
                    <a:pt x="270" y="372"/>
                  </a:lnTo>
                  <a:lnTo>
                    <a:pt x="270" y="360"/>
                  </a:lnTo>
                  <a:lnTo>
                    <a:pt x="270" y="348"/>
                  </a:lnTo>
                  <a:lnTo>
                    <a:pt x="270" y="336"/>
                  </a:lnTo>
                  <a:lnTo>
                    <a:pt x="276" y="330"/>
                  </a:lnTo>
                  <a:lnTo>
                    <a:pt x="276" y="318"/>
                  </a:lnTo>
                  <a:lnTo>
                    <a:pt x="276" y="306"/>
                  </a:lnTo>
                  <a:lnTo>
                    <a:pt x="282" y="294"/>
                  </a:lnTo>
                  <a:lnTo>
                    <a:pt x="282" y="282"/>
                  </a:lnTo>
                  <a:lnTo>
                    <a:pt x="282" y="270"/>
                  </a:lnTo>
                  <a:lnTo>
                    <a:pt x="282" y="258"/>
                  </a:lnTo>
                  <a:lnTo>
                    <a:pt x="288" y="246"/>
                  </a:lnTo>
                  <a:lnTo>
                    <a:pt x="288" y="234"/>
                  </a:lnTo>
                  <a:lnTo>
                    <a:pt x="288" y="222"/>
                  </a:lnTo>
                  <a:lnTo>
                    <a:pt x="294" y="210"/>
                  </a:lnTo>
                  <a:lnTo>
                    <a:pt x="294" y="198"/>
                  </a:lnTo>
                  <a:lnTo>
                    <a:pt x="294" y="186"/>
                  </a:lnTo>
                  <a:lnTo>
                    <a:pt x="294" y="174"/>
                  </a:lnTo>
                  <a:lnTo>
                    <a:pt x="300" y="162"/>
                  </a:lnTo>
                  <a:lnTo>
                    <a:pt x="300" y="144"/>
                  </a:lnTo>
                  <a:lnTo>
                    <a:pt x="300" y="132"/>
                  </a:lnTo>
                  <a:lnTo>
                    <a:pt x="300" y="120"/>
                  </a:lnTo>
                  <a:lnTo>
                    <a:pt x="306" y="108"/>
                  </a:lnTo>
                  <a:lnTo>
                    <a:pt x="306" y="90"/>
                  </a:lnTo>
                  <a:lnTo>
                    <a:pt x="306" y="78"/>
                  </a:lnTo>
                  <a:lnTo>
                    <a:pt x="312" y="60"/>
                  </a:lnTo>
                  <a:lnTo>
                    <a:pt x="312" y="48"/>
                  </a:lnTo>
                  <a:lnTo>
                    <a:pt x="312" y="30"/>
                  </a:lnTo>
                  <a:lnTo>
                    <a:pt x="312" y="18"/>
                  </a:lnTo>
                  <a:lnTo>
                    <a:pt x="318" y="0"/>
                  </a:lnTo>
                </a:path>
              </a:pathLst>
            </a:custGeom>
            <a:ln>
              <a:headEnd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2800" b="1"/>
            </a:p>
          </p:txBody>
        </p:sp>
      </p:grpSp>
      <p:sp>
        <p:nvSpPr>
          <p:cNvPr id="50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376753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9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9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9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9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9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9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9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9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9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9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9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9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9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9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9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9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9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9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9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799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79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79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79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79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0" grpId="0" animBg="1"/>
      <p:bldP spid="79884" grpId="0" autoUpdateAnimBg="0"/>
      <p:bldP spid="79891" grpId="0" autoUpdateAnimBg="0"/>
      <p:bldP spid="79893" grpId="0" autoUpdateAnimBg="0"/>
      <p:bldP spid="79895" grpId="0" autoUpdateAnimBg="0"/>
      <p:bldP spid="79896" grpId="0"/>
      <p:bldP spid="79897" grpId="0" autoUpdateAnimBg="0"/>
      <p:bldP spid="79898" grpId="0" autoUpdateAnimBg="0"/>
      <p:bldP spid="79904" grpId="0" build="p" autoUpdateAnimBg="0" advAuto="0"/>
      <p:bldP spid="79915" grpId="0" autoUpdateAnimBg="0"/>
      <p:bldP spid="79916" grpId="0" build="p" autoUpdateAnimBg="0"/>
      <p:bldP spid="79917" grpId="0" build="p" autoUpdateAnimBg="0"/>
      <p:bldP spid="50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306388"/>
            <a:ext cx="2362200" cy="635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+mn-ea"/>
              </a:rPr>
              <a:t>6.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求曲线</a:t>
            </a:r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3647269"/>
              </p:ext>
            </p:extLst>
          </p:nvPr>
        </p:nvGraphicFramePr>
        <p:xfrm>
          <a:off x="2484438" y="333375"/>
          <a:ext cx="1054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0" name="Equation" r:id="rId3" imgW="1028700" imgH="438001" progId="Equation.3">
                  <p:embed/>
                </p:oleObj>
              </mc:Choice>
              <mc:Fallback>
                <p:oleObj name="Equation" r:id="rId3" imgW="1028700" imgH="4380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33375"/>
                        <a:ext cx="1054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3563938" y="304800"/>
            <a:ext cx="17065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的拐点</a:t>
            </a:r>
            <a:r>
              <a:rPr kumimoji="1" lang="en-US" altLang="zh-CN" b="1">
                <a:latin typeface="+mn-lt"/>
                <a:ea typeface="+mn-ea"/>
              </a:rPr>
              <a:t>.  </a:t>
            </a:r>
            <a:endParaRPr kumimoji="1" lang="en-US" altLang="zh-CN" b="1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571500" y="1336675"/>
            <a:ext cx="1181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解</a:t>
            </a:r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:</a:t>
            </a:r>
          </a:p>
        </p:txBody>
      </p:sp>
      <p:graphicFrame>
        <p:nvGraphicFramePr>
          <p:cNvPr id="809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1097530"/>
              </p:ext>
            </p:extLst>
          </p:nvPr>
        </p:nvGraphicFramePr>
        <p:xfrm>
          <a:off x="1289050" y="1123950"/>
          <a:ext cx="1855788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1" name="Equation" r:id="rId5" imgW="1657294" imgH="695176" progId="Equation.3">
                  <p:embed/>
                </p:oleObj>
              </mc:Choice>
              <mc:Fallback>
                <p:oleObj name="Equation" r:id="rId5" imgW="1657294" imgH="6951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050" y="1123950"/>
                        <a:ext cx="1855788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53701"/>
              </p:ext>
            </p:extLst>
          </p:nvPr>
        </p:nvGraphicFramePr>
        <p:xfrm>
          <a:off x="3308350" y="1123950"/>
          <a:ext cx="2025650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2" name="Equation" r:id="rId7" imgW="1809843" imgH="695176" progId="Equation.DSMT4">
                  <p:embed/>
                </p:oleObj>
              </mc:Choice>
              <mc:Fallback>
                <p:oleObj name="Equation" r:id="rId7" imgW="1809843" imgH="69517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1123950"/>
                        <a:ext cx="2025650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4" name="Line 8"/>
          <p:cNvSpPr>
            <a:spLocks noChangeShapeType="1"/>
          </p:cNvSpPr>
          <p:nvPr/>
        </p:nvSpPr>
        <p:spPr bwMode="auto">
          <a:xfrm>
            <a:off x="1266825" y="2860675"/>
            <a:ext cx="556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80905" name="Line 9"/>
          <p:cNvSpPr>
            <a:spLocks noChangeShapeType="1"/>
          </p:cNvSpPr>
          <p:nvPr/>
        </p:nvSpPr>
        <p:spPr bwMode="auto">
          <a:xfrm>
            <a:off x="2028825" y="2287588"/>
            <a:ext cx="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graphicFrame>
        <p:nvGraphicFramePr>
          <p:cNvPr id="8090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733262"/>
              </p:ext>
            </p:extLst>
          </p:nvPr>
        </p:nvGraphicFramePr>
        <p:xfrm>
          <a:off x="1476375" y="2452688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3" name="Equation" r:id="rId9" imgW="200053" imgH="209624" progId="Equation.3">
                  <p:embed/>
                </p:oleObj>
              </mc:Choice>
              <mc:Fallback>
                <p:oleObj name="Equation" r:id="rId9" imgW="200053" imgH="209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452688"/>
                        <a:ext cx="228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331351"/>
              </p:ext>
            </p:extLst>
          </p:nvPr>
        </p:nvGraphicFramePr>
        <p:xfrm>
          <a:off x="1460500" y="2960688"/>
          <a:ext cx="368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4" name="Equation" r:id="rId11" imgW="342900" imgH="390451" progId="Equation.3">
                  <p:embed/>
                </p:oleObj>
              </mc:Choice>
              <mc:Fallback>
                <p:oleObj name="Equation" r:id="rId11" imgW="342900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2960688"/>
                        <a:ext cx="368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397252"/>
              </p:ext>
            </p:extLst>
          </p:nvPr>
        </p:nvGraphicFramePr>
        <p:xfrm>
          <a:off x="1444625" y="3519488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5" name="Equation" r:id="rId13" imgW="209420" imgH="285638" progId="Equation.3">
                  <p:embed/>
                </p:oleObj>
              </mc:Choice>
              <mc:Fallback>
                <p:oleObj name="Equation" r:id="rId13" imgW="209420" imgH="2856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25" y="3519488"/>
                        <a:ext cx="241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103110"/>
              </p:ext>
            </p:extLst>
          </p:nvPr>
        </p:nvGraphicFramePr>
        <p:xfrm>
          <a:off x="3975100" y="2376488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6" name="Equation" r:id="rId15" imgW="190351" imgH="285638" progId="Equation.3">
                  <p:embed/>
                </p:oleObj>
              </mc:Choice>
              <mc:Fallback>
                <p:oleObj name="Equation" r:id="rId15" imgW="190351" imgH="2856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5100" y="2376488"/>
                        <a:ext cx="215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10" name="Line 14"/>
          <p:cNvSpPr>
            <a:spLocks noChangeShapeType="1"/>
          </p:cNvSpPr>
          <p:nvPr/>
        </p:nvSpPr>
        <p:spPr bwMode="auto">
          <a:xfrm>
            <a:off x="3400425" y="2251075"/>
            <a:ext cx="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80911" name="Line 15"/>
          <p:cNvSpPr>
            <a:spLocks noChangeShapeType="1"/>
          </p:cNvSpPr>
          <p:nvPr/>
        </p:nvSpPr>
        <p:spPr bwMode="auto">
          <a:xfrm>
            <a:off x="4924425" y="2251075"/>
            <a:ext cx="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graphicFrame>
        <p:nvGraphicFramePr>
          <p:cNvPr id="8091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4032388"/>
              </p:ext>
            </p:extLst>
          </p:nvPr>
        </p:nvGraphicFramePr>
        <p:xfrm>
          <a:off x="2184400" y="2363788"/>
          <a:ext cx="1092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7" name="Equation" r:id="rId17" imgW="1066837" imgH="381074" progId="Equation.3">
                  <p:embed/>
                </p:oleObj>
              </mc:Choice>
              <mc:Fallback>
                <p:oleObj name="Equation" r:id="rId17" imgW="1066837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0" y="2363788"/>
                        <a:ext cx="1092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5573830"/>
              </p:ext>
            </p:extLst>
          </p:nvPr>
        </p:nvGraphicFramePr>
        <p:xfrm>
          <a:off x="5092700" y="2312988"/>
          <a:ext cx="1155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8" name="Equation" r:id="rId19" imgW="1124043" imgH="381074" progId="Equation.3">
                  <p:embed/>
                </p:oleObj>
              </mc:Choice>
              <mc:Fallback>
                <p:oleObj name="Equation" r:id="rId19" imgW="1124043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2700" y="2312988"/>
                        <a:ext cx="1155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14" name="Text Box 18"/>
          <p:cNvSpPr txBox="1">
            <a:spLocks noChangeArrowheads="1"/>
          </p:cNvSpPr>
          <p:nvPr/>
        </p:nvSpPr>
        <p:spPr bwMode="auto">
          <a:xfrm>
            <a:off x="3552825" y="2860675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不存在</a:t>
            </a:r>
          </a:p>
        </p:txBody>
      </p:sp>
      <p:graphicFrame>
        <p:nvGraphicFramePr>
          <p:cNvPr id="8091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897986"/>
              </p:ext>
            </p:extLst>
          </p:nvPr>
        </p:nvGraphicFramePr>
        <p:xfrm>
          <a:off x="4041775" y="3519488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9" name="Equation" r:id="rId21" imgW="190351" imgH="285638" progId="Equation.3">
                  <p:embed/>
                </p:oleObj>
              </mc:Choice>
              <mc:Fallback>
                <p:oleObj name="Equation" r:id="rId21" imgW="190351" imgH="2856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1775" y="3519488"/>
                        <a:ext cx="215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234564"/>
              </p:ext>
            </p:extLst>
          </p:nvPr>
        </p:nvGraphicFramePr>
        <p:xfrm>
          <a:off x="2417763" y="2986088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0" name="Equation" r:id="rId23" imgW="209420" imgH="209624" progId="Equation.3">
                  <p:embed/>
                </p:oleObj>
              </mc:Choice>
              <mc:Fallback>
                <p:oleObj name="Equation" r:id="rId23" imgW="209420" imgH="209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763" y="2986088"/>
                        <a:ext cx="241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2156034"/>
              </p:ext>
            </p:extLst>
          </p:nvPr>
        </p:nvGraphicFramePr>
        <p:xfrm>
          <a:off x="5478463" y="3022600"/>
          <a:ext cx="366712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1" name="公式" r:id="rId25" imgW="95343" imgH="47551" progId="Equation.3">
                  <p:embed/>
                </p:oleObj>
              </mc:Choice>
              <mc:Fallback>
                <p:oleObj name="公式" r:id="rId25" imgW="95343" imgH="475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8463" y="3022600"/>
                        <a:ext cx="366712" cy="21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18" name="Text Box 22"/>
          <p:cNvSpPr txBox="1">
            <a:spLocks noChangeArrowheads="1"/>
          </p:cNvSpPr>
          <p:nvPr/>
        </p:nvSpPr>
        <p:spPr bwMode="auto">
          <a:xfrm>
            <a:off x="200025" y="4294188"/>
            <a:ext cx="419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因此点 </a:t>
            </a:r>
            <a:r>
              <a:rPr kumimoji="1" lang="en-US" altLang="zh-CN" b="1" dirty="0">
                <a:solidFill>
                  <a:srgbClr val="FF3399"/>
                </a:solidFill>
                <a:latin typeface="+mn-lt"/>
                <a:ea typeface="+mn-ea"/>
              </a:rPr>
              <a:t>( 0, 0 ) </a:t>
            </a:r>
            <a:r>
              <a:rPr kumimoji="1" lang="zh-CN" altLang="en-US" b="1" dirty="0">
                <a:latin typeface="+mn-lt"/>
                <a:ea typeface="+mn-ea"/>
              </a:rPr>
              <a:t>为曲线</a:t>
            </a:r>
          </a:p>
        </p:txBody>
      </p:sp>
      <p:graphicFrame>
        <p:nvGraphicFramePr>
          <p:cNvPr id="8091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992329"/>
              </p:ext>
            </p:extLst>
          </p:nvPr>
        </p:nvGraphicFramePr>
        <p:xfrm>
          <a:off x="3635375" y="4294188"/>
          <a:ext cx="1054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2" name="Equation" r:id="rId27" imgW="1028700" imgH="438001" progId="Equation.3">
                  <p:embed/>
                </p:oleObj>
              </mc:Choice>
              <mc:Fallback>
                <p:oleObj name="Equation" r:id="rId27" imgW="1028700" imgH="4380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4294188"/>
                        <a:ext cx="1054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20" name="Text Box 24"/>
          <p:cNvSpPr txBox="1">
            <a:spLocks noChangeArrowheads="1"/>
          </p:cNvSpPr>
          <p:nvPr/>
        </p:nvSpPr>
        <p:spPr bwMode="auto">
          <a:xfrm>
            <a:off x="4702175" y="4248150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的拐点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grpSp>
        <p:nvGrpSpPr>
          <p:cNvPr id="80921" name="Group 25"/>
          <p:cNvGrpSpPr>
            <a:grpSpLocks/>
          </p:cNvGrpSpPr>
          <p:nvPr/>
        </p:nvGrpSpPr>
        <p:grpSpPr bwMode="auto">
          <a:xfrm>
            <a:off x="5610225" y="4532313"/>
            <a:ext cx="3000375" cy="1276350"/>
            <a:chOff x="3456" y="2838"/>
            <a:chExt cx="1890" cy="804"/>
          </a:xfrm>
        </p:grpSpPr>
        <p:sp>
          <p:nvSpPr>
            <p:cNvPr id="15395" name="Freeform 26"/>
            <p:cNvSpPr>
              <a:spLocks/>
            </p:cNvSpPr>
            <p:nvPr/>
          </p:nvSpPr>
          <p:spPr bwMode="auto">
            <a:xfrm>
              <a:off x="4404" y="2916"/>
              <a:ext cx="480" cy="324"/>
            </a:xfrm>
            <a:custGeom>
              <a:avLst/>
              <a:gdLst>
                <a:gd name="T0" fmla="*/ 6 w 480"/>
                <a:gd name="T1" fmla="*/ 246 h 324"/>
                <a:gd name="T2" fmla="*/ 12 w 480"/>
                <a:gd name="T3" fmla="*/ 216 h 324"/>
                <a:gd name="T4" fmla="*/ 24 w 480"/>
                <a:gd name="T5" fmla="*/ 204 h 324"/>
                <a:gd name="T6" fmla="*/ 30 w 480"/>
                <a:gd name="T7" fmla="*/ 186 h 324"/>
                <a:gd name="T8" fmla="*/ 42 w 480"/>
                <a:gd name="T9" fmla="*/ 180 h 324"/>
                <a:gd name="T10" fmla="*/ 54 w 480"/>
                <a:gd name="T11" fmla="*/ 168 h 324"/>
                <a:gd name="T12" fmla="*/ 60 w 480"/>
                <a:gd name="T13" fmla="*/ 162 h 324"/>
                <a:gd name="T14" fmla="*/ 72 w 480"/>
                <a:gd name="T15" fmla="*/ 150 h 324"/>
                <a:gd name="T16" fmla="*/ 78 w 480"/>
                <a:gd name="T17" fmla="*/ 144 h 324"/>
                <a:gd name="T18" fmla="*/ 90 w 480"/>
                <a:gd name="T19" fmla="*/ 138 h 324"/>
                <a:gd name="T20" fmla="*/ 102 w 480"/>
                <a:gd name="T21" fmla="*/ 132 h 324"/>
                <a:gd name="T22" fmla="*/ 108 w 480"/>
                <a:gd name="T23" fmla="*/ 126 h 324"/>
                <a:gd name="T24" fmla="*/ 120 w 480"/>
                <a:gd name="T25" fmla="*/ 120 h 324"/>
                <a:gd name="T26" fmla="*/ 126 w 480"/>
                <a:gd name="T27" fmla="*/ 114 h 324"/>
                <a:gd name="T28" fmla="*/ 138 w 480"/>
                <a:gd name="T29" fmla="*/ 108 h 324"/>
                <a:gd name="T30" fmla="*/ 144 w 480"/>
                <a:gd name="T31" fmla="*/ 108 h 324"/>
                <a:gd name="T32" fmla="*/ 156 w 480"/>
                <a:gd name="T33" fmla="*/ 102 h 324"/>
                <a:gd name="T34" fmla="*/ 168 w 480"/>
                <a:gd name="T35" fmla="*/ 96 h 324"/>
                <a:gd name="T36" fmla="*/ 174 w 480"/>
                <a:gd name="T37" fmla="*/ 90 h 324"/>
                <a:gd name="T38" fmla="*/ 186 w 480"/>
                <a:gd name="T39" fmla="*/ 90 h 324"/>
                <a:gd name="T40" fmla="*/ 192 w 480"/>
                <a:gd name="T41" fmla="*/ 84 h 324"/>
                <a:gd name="T42" fmla="*/ 204 w 480"/>
                <a:gd name="T43" fmla="*/ 78 h 324"/>
                <a:gd name="T44" fmla="*/ 210 w 480"/>
                <a:gd name="T45" fmla="*/ 78 h 324"/>
                <a:gd name="T46" fmla="*/ 222 w 480"/>
                <a:gd name="T47" fmla="*/ 72 h 324"/>
                <a:gd name="T48" fmla="*/ 234 w 480"/>
                <a:gd name="T49" fmla="*/ 72 h 324"/>
                <a:gd name="T50" fmla="*/ 240 w 480"/>
                <a:gd name="T51" fmla="*/ 66 h 324"/>
                <a:gd name="T52" fmla="*/ 252 w 480"/>
                <a:gd name="T53" fmla="*/ 66 h 324"/>
                <a:gd name="T54" fmla="*/ 258 w 480"/>
                <a:gd name="T55" fmla="*/ 60 h 324"/>
                <a:gd name="T56" fmla="*/ 270 w 480"/>
                <a:gd name="T57" fmla="*/ 60 h 324"/>
                <a:gd name="T58" fmla="*/ 276 w 480"/>
                <a:gd name="T59" fmla="*/ 54 h 324"/>
                <a:gd name="T60" fmla="*/ 288 w 480"/>
                <a:gd name="T61" fmla="*/ 54 h 324"/>
                <a:gd name="T62" fmla="*/ 300 w 480"/>
                <a:gd name="T63" fmla="*/ 48 h 324"/>
                <a:gd name="T64" fmla="*/ 306 w 480"/>
                <a:gd name="T65" fmla="*/ 48 h 324"/>
                <a:gd name="T66" fmla="*/ 318 w 480"/>
                <a:gd name="T67" fmla="*/ 42 h 324"/>
                <a:gd name="T68" fmla="*/ 324 w 480"/>
                <a:gd name="T69" fmla="*/ 42 h 324"/>
                <a:gd name="T70" fmla="*/ 336 w 480"/>
                <a:gd name="T71" fmla="*/ 36 h 324"/>
                <a:gd name="T72" fmla="*/ 342 w 480"/>
                <a:gd name="T73" fmla="*/ 36 h 324"/>
                <a:gd name="T74" fmla="*/ 354 w 480"/>
                <a:gd name="T75" fmla="*/ 30 h 324"/>
                <a:gd name="T76" fmla="*/ 366 w 480"/>
                <a:gd name="T77" fmla="*/ 30 h 324"/>
                <a:gd name="T78" fmla="*/ 372 w 480"/>
                <a:gd name="T79" fmla="*/ 24 h 324"/>
                <a:gd name="T80" fmla="*/ 384 w 480"/>
                <a:gd name="T81" fmla="*/ 24 h 324"/>
                <a:gd name="T82" fmla="*/ 390 w 480"/>
                <a:gd name="T83" fmla="*/ 24 h 324"/>
                <a:gd name="T84" fmla="*/ 402 w 480"/>
                <a:gd name="T85" fmla="*/ 18 h 324"/>
                <a:gd name="T86" fmla="*/ 408 w 480"/>
                <a:gd name="T87" fmla="*/ 18 h 324"/>
                <a:gd name="T88" fmla="*/ 420 w 480"/>
                <a:gd name="T89" fmla="*/ 18 h 324"/>
                <a:gd name="T90" fmla="*/ 432 w 480"/>
                <a:gd name="T91" fmla="*/ 12 h 324"/>
                <a:gd name="T92" fmla="*/ 438 w 480"/>
                <a:gd name="T93" fmla="*/ 12 h 324"/>
                <a:gd name="T94" fmla="*/ 450 w 480"/>
                <a:gd name="T95" fmla="*/ 6 h 324"/>
                <a:gd name="T96" fmla="*/ 456 w 480"/>
                <a:gd name="T97" fmla="*/ 6 h 324"/>
                <a:gd name="T98" fmla="*/ 468 w 480"/>
                <a:gd name="T99" fmla="*/ 6 h 324"/>
                <a:gd name="T100" fmla="*/ 480 w 480"/>
                <a:gd name="T101" fmla="*/ 0 h 32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80" h="324">
                  <a:moveTo>
                    <a:pt x="0" y="324"/>
                  </a:moveTo>
                  <a:lnTo>
                    <a:pt x="0" y="276"/>
                  </a:lnTo>
                  <a:lnTo>
                    <a:pt x="0" y="258"/>
                  </a:lnTo>
                  <a:lnTo>
                    <a:pt x="0" y="252"/>
                  </a:lnTo>
                  <a:lnTo>
                    <a:pt x="6" y="246"/>
                  </a:lnTo>
                  <a:lnTo>
                    <a:pt x="6" y="234"/>
                  </a:lnTo>
                  <a:lnTo>
                    <a:pt x="12" y="228"/>
                  </a:lnTo>
                  <a:lnTo>
                    <a:pt x="12" y="222"/>
                  </a:lnTo>
                  <a:lnTo>
                    <a:pt x="12" y="216"/>
                  </a:lnTo>
                  <a:lnTo>
                    <a:pt x="18" y="216"/>
                  </a:lnTo>
                  <a:lnTo>
                    <a:pt x="18" y="210"/>
                  </a:lnTo>
                  <a:lnTo>
                    <a:pt x="24" y="204"/>
                  </a:lnTo>
                  <a:lnTo>
                    <a:pt x="24" y="198"/>
                  </a:lnTo>
                  <a:lnTo>
                    <a:pt x="30" y="198"/>
                  </a:lnTo>
                  <a:lnTo>
                    <a:pt x="30" y="192"/>
                  </a:lnTo>
                  <a:lnTo>
                    <a:pt x="30" y="186"/>
                  </a:lnTo>
                  <a:lnTo>
                    <a:pt x="36" y="186"/>
                  </a:lnTo>
                  <a:lnTo>
                    <a:pt x="36" y="180"/>
                  </a:lnTo>
                  <a:lnTo>
                    <a:pt x="42" y="180"/>
                  </a:lnTo>
                  <a:lnTo>
                    <a:pt x="42" y="174"/>
                  </a:lnTo>
                  <a:lnTo>
                    <a:pt x="48" y="174"/>
                  </a:lnTo>
                  <a:lnTo>
                    <a:pt x="48" y="168"/>
                  </a:lnTo>
                  <a:lnTo>
                    <a:pt x="54" y="168"/>
                  </a:lnTo>
                  <a:lnTo>
                    <a:pt x="54" y="162"/>
                  </a:lnTo>
                  <a:lnTo>
                    <a:pt x="60" y="162"/>
                  </a:lnTo>
                  <a:lnTo>
                    <a:pt x="66" y="156"/>
                  </a:lnTo>
                  <a:lnTo>
                    <a:pt x="66" y="150"/>
                  </a:lnTo>
                  <a:lnTo>
                    <a:pt x="72" y="150"/>
                  </a:lnTo>
                  <a:lnTo>
                    <a:pt x="78" y="150"/>
                  </a:lnTo>
                  <a:lnTo>
                    <a:pt x="78" y="144"/>
                  </a:lnTo>
                  <a:lnTo>
                    <a:pt x="84" y="144"/>
                  </a:lnTo>
                  <a:lnTo>
                    <a:pt x="84" y="138"/>
                  </a:lnTo>
                  <a:lnTo>
                    <a:pt x="90" y="138"/>
                  </a:lnTo>
                  <a:lnTo>
                    <a:pt x="96" y="138"/>
                  </a:lnTo>
                  <a:lnTo>
                    <a:pt x="96" y="132"/>
                  </a:lnTo>
                  <a:lnTo>
                    <a:pt x="102" y="132"/>
                  </a:lnTo>
                  <a:lnTo>
                    <a:pt x="102" y="126"/>
                  </a:lnTo>
                  <a:lnTo>
                    <a:pt x="108" y="126"/>
                  </a:lnTo>
                  <a:lnTo>
                    <a:pt x="114" y="126"/>
                  </a:lnTo>
                  <a:lnTo>
                    <a:pt x="114" y="120"/>
                  </a:lnTo>
                  <a:lnTo>
                    <a:pt x="120" y="120"/>
                  </a:lnTo>
                  <a:lnTo>
                    <a:pt x="126" y="120"/>
                  </a:lnTo>
                  <a:lnTo>
                    <a:pt x="126" y="114"/>
                  </a:lnTo>
                  <a:lnTo>
                    <a:pt x="132" y="114"/>
                  </a:lnTo>
                  <a:lnTo>
                    <a:pt x="138" y="108"/>
                  </a:lnTo>
                  <a:lnTo>
                    <a:pt x="144" y="108"/>
                  </a:lnTo>
                  <a:lnTo>
                    <a:pt x="150" y="102"/>
                  </a:lnTo>
                  <a:lnTo>
                    <a:pt x="156" y="102"/>
                  </a:lnTo>
                  <a:lnTo>
                    <a:pt x="162" y="102"/>
                  </a:lnTo>
                  <a:lnTo>
                    <a:pt x="162" y="96"/>
                  </a:lnTo>
                  <a:lnTo>
                    <a:pt x="168" y="96"/>
                  </a:lnTo>
                  <a:lnTo>
                    <a:pt x="174" y="96"/>
                  </a:lnTo>
                  <a:lnTo>
                    <a:pt x="174" y="90"/>
                  </a:lnTo>
                  <a:lnTo>
                    <a:pt x="180" y="90"/>
                  </a:lnTo>
                  <a:lnTo>
                    <a:pt x="186" y="90"/>
                  </a:lnTo>
                  <a:lnTo>
                    <a:pt x="192" y="84"/>
                  </a:lnTo>
                  <a:lnTo>
                    <a:pt x="198" y="84"/>
                  </a:lnTo>
                  <a:lnTo>
                    <a:pt x="204" y="84"/>
                  </a:lnTo>
                  <a:lnTo>
                    <a:pt x="204" y="78"/>
                  </a:lnTo>
                  <a:lnTo>
                    <a:pt x="210" y="78"/>
                  </a:lnTo>
                  <a:lnTo>
                    <a:pt x="216" y="78"/>
                  </a:lnTo>
                  <a:lnTo>
                    <a:pt x="222" y="72"/>
                  </a:lnTo>
                  <a:lnTo>
                    <a:pt x="228" y="72"/>
                  </a:lnTo>
                  <a:lnTo>
                    <a:pt x="234" y="72"/>
                  </a:lnTo>
                  <a:lnTo>
                    <a:pt x="234" y="66"/>
                  </a:lnTo>
                  <a:lnTo>
                    <a:pt x="240" y="66"/>
                  </a:lnTo>
                  <a:lnTo>
                    <a:pt x="246" y="66"/>
                  </a:lnTo>
                  <a:lnTo>
                    <a:pt x="252" y="66"/>
                  </a:lnTo>
                  <a:lnTo>
                    <a:pt x="252" y="60"/>
                  </a:lnTo>
                  <a:lnTo>
                    <a:pt x="258" y="60"/>
                  </a:lnTo>
                  <a:lnTo>
                    <a:pt x="264" y="60"/>
                  </a:lnTo>
                  <a:lnTo>
                    <a:pt x="270" y="60"/>
                  </a:lnTo>
                  <a:lnTo>
                    <a:pt x="270" y="54"/>
                  </a:lnTo>
                  <a:lnTo>
                    <a:pt x="276" y="54"/>
                  </a:lnTo>
                  <a:lnTo>
                    <a:pt x="282" y="54"/>
                  </a:lnTo>
                  <a:lnTo>
                    <a:pt x="288" y="54"/>
                  </a:lnTo>
                  <a:lnTo>
                    <a:pt x="288" y="48"/>
                  </a:lnTo>
                  <a:lnTo>
                    <a:pt x="294" y="48"/>
                  </a:lnTo>
                  <a:lnTo>
                    <a:pt x="300" y="48"/>
                  </a:lnTo>
                  <a:lnTo>
                    <a:pt x="306" y="48"/>
                  </a:lnTo>
                  <a:lnTo>
                    <a:pt x="306" y="42"/>
                  </a:lnTo>
                  <a:lnTo>
                    <a:pt x="312" y="42"/>
                  </a:lnTo>
                  <a:lnTo>
                    <a:pt x="318" y="42"/>
                  </a:lnTo>
                  <a:lnTo>
                    <a:pt x="324" y="42"/>
                  </a:lnTo>
                  <a:lnTo>
                    <a:pt x="330" y="42"/>
                  </a:lnTo>
                  <a:lnTo>
                    <a:pt x="330" y="36"/>
                  </a:lnTo>
                  <a:lnTo>
                    <a:pt x="336" y="36"/>
                  </a:lnTo>
                  <a:lnTo>
                    <a:pt x="342" y="36"/>
                  </a:lnTo>
                  <a:lnTo>
                    <a:pt x="348" y="36"/>
                  </a:lnTo>
                  <a:lnTo>
                    <a:pt x="354" y="30"/>
                  </a:lnTo>
                  <a:lnTo>
                    <a:pt x="360" y="30"/>
                  </a:lnTo>
                  <a:lnTo>
                    <a:pt x="366" y="30"/>
                  </a:lnTo>
                  <a:lnTo>
                    <a:pt x="372" y="30"/>
                  </a:lnTo>
                  <a:lnTo>
                    <a:pt x="372" y="24"/>
                  </a:lnTo>
                  <a:lnTo>
                    <a:pt x="378" y="24"/>
                  </a:lnTo>
                  <a:lnTo>
                    <a:pt x="384" y="24"/>
                  </a:lnTo>
                  <a:lnTo>
                    <a:pt x="390" y="24"/>
                  </a:lnTo>
                  <a:lnTo>
                    <a:pt x="396" y="24"/>
                  </a:lnTo>
                  <a:lnTo>
                    <a:pt x="396" y="18"/>
                  </a:lnTo>
                  <a:lnTo>
                    <a:pt x="402" y="18"/>
                  </a:lnTo>
                  <a:lnTo>
                    <a:pt x="408" y="18"/>
                  </a:lnTo>
                  <a:lnTo>
                    <a:pt x="414" y="18"/>
                  </a:lnTo>
                  <a:lnTo>
                    <a:pt x="420" y="18"/>
                  </a:lnTo>
                  <a:lnTo>
                    <a:pt x="420" y="12"/>
                  </a:lnTo>
                  <a:lnTo>
                    <a:pt x="426" y="12"/>
                  </a:lnTo>
                  <a:lnTo>
                    <a:pt x="432" y="12"/>
                  </a:lnTo>
                  <a:lnTo>
                    <a:pt x="438" y="12"/>
                  </a:lnTo>
                  <a:lnTo>
                    <a:pt x="444" y="12"/>
                  </a:lnTo>
                  <a:lnTo>
                    <a:pt x="444" y="6"/>
                  </a:lnTo>
                  <a:lnTo>
                    <a:pt x="450" y="6"/>
                  </a:lnTo>
                  <a:lnTo>
                    <a:pt x="456" y="6"/>
                  </a:lnTo>
                  <a:lnTo>
                    <a:pt x="462" y="6"/>
                  </a:lnTo>
                  <a:lnTo>
                    <a:pt x="468" y="6"/>
                  </a:lnTo>
                  <a:lnTo>
                    <a:pt x="474" y="6"/>
                  </a:lnTo>
                  <a:lnTo>
                    <a:pt x="474" y="0"/>
                  </a:lnTo>
                  <a:lnTo>
                    <a:pt x="480" y="0"/>
                  </a:lnTo>
                </a:path>
              </a:pathLst>
            </a:custGeom>
            <a:noFill/>
            <a:ln w="19050" cmpd="sng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15396" name="Freeform 27"/>
            <p:cNvSpPr>
              <a:spLocks/>
            </p:cNvSpPr>
            <p:nvPr/>
          </p:nvSpPr>
          <p:spPr bwMode="auto">
            <a:xfrm>
              <a:off x="4884" y="2838"/>
              <a:ext cx="462" cy="78"/>
            </a:xfrm>
            <a:custGeom>
              <a:avLst/>
              <a:gdLst>
                <a:gd name="T0" fmla="*/ 6 w 462"/>
                <a:gd name="T1" fmla="*/ 78 h 78"/>
                <a:gd name="T2" fmla="*/ 12 w 462"/>
                <a:gd name="T3" fmla="*/ 78 h 78"/>
                <a:gd name="T4" fmla="*/ 18 w 462"/>
                <a:gd name="T5" fmla="*/ 72 h 78"/>
                <a:gd name="T6" fmla="*/ 30 w 462"/>
                <a:gd name="T7" fmla="*/ 72 h 78"/>
                <a:gd name="T8" fmla="*/ 36 w 462"/>
                <a:gd name="T9" fmla="*/ 72 h 78"/>
                <a:gd name="T10" fmla="*/ 42 w 462"/>
                <a:gd name="T11" fmla="*/ 72 h 78"/>
                <a:gd name="T12" fmla="*/ 48 w 462"/>
                <a:gd name="T13" fmla="*/ 66 h 78"/>
                <a:gd name="T14" fmla="*/ 60 w 462"/>
                <a:gd name="T15" fmla="*/ 66 h 78"/>
                <a:gd name="T16" fmla="*/ 66 w 462"/>
                <a:gd name="T17" fmla="*/ 66 h 78"/>
                <a:gd name="T18" fmla="*/ 72 w 462"/>
                <a:gd name="T19" fmla="*/ 66 h 78"/>
                <a:gd name="T20" fmla="*/ 78 w 462"/>
                <a:gd name="T21" fmla="*/ 60 h 78"/>
                <a:gd name="T22" fmla="*/ 90 w 462"/>
                <a:gd name="T23" fmla="*/ 60 h 78"/>
                <a:gd name="T24" fmla="*/ 96 w 462"/>
                <a:gd name="T25" fmla="*/ 60 h 78"/>
                <a:gd name="T26" fmla="*/ 102 w 462"/>
                <a:gd name="T27" fmla="*/ 60 h 78"/>
                <a:gd name="T28" fmla="*/ 108 w 462"/>
                <a:gd name="T29" fmla="*/ 54 h 78"/>
                <a:gd name="T30" fmla="*/ 120 w 462"/>
                <a:gd name="T31" fmla="*/ 54 h 78"/>
                <a:gd name="T32" fmla="*/ 126 w 462"/>
                <a:gd name="T33" fmla="*/ 54 h 78"/>
                <a:gd name="T34" fmla="*/ 132 w 462"/>
                <a:gd name="T35" fmla="*/ 54 h 78"/>
                <a:gd name="T36" fmla="*/ 138 w 462"/>
                <a:gd name="T37" fmla="*/ 48 h 78"/>
                <a:gd name="T38" fmla="*/ 150 w 462"/>
                <a:gd name="T39" fmla="*/ 48 h 78"/>
                <a:gd name="T40" fmla="*/ 156 w 462"/>
                <a:gd name="T41" fmla="*/ 48 h 78"/>
                <a:gd name="T42" fmla="*/ 162 w 462"/>
                <a:gd name="T43" fmla="*/ 48 h 78"/>
                <a:gd name="T44" fmla="*/ 168 w 462"/>
                <a:gd name="T45" fmla="*/ 42 h 78"/>
                <a:gd name="T46" fmla="*/ 180 w 462"/>
                <a:gd name="T47" fmla="*/ 42 h 78"/>
                <a:gd name="T48" fmla="*/ 186 w 462"/>
                <a:gd name="T49" fmla="*/ 42 h 78"/>
                <a:gd name="T50" fmla="*/ 192 w 462"/>
                <a:gd name="T51" fmla="*/ 42 h 78"/>
                <a:gd name="T52" fmla="*/ 204 w 462"/>
                <a:gd name="T53" fmla="*/ 42 h 78"/>
                <a:gd name="T54" fmla="*/ 210 w 462"/>
                <a:gd name="T55" fmla="*/ 36 h 78"/>
                <a:gd name="T56" fmla="*/ 216 w 462"/>
                <a:gd name="T57" fmla="*/ 36 h 78"/>
                <a:gd name="T58" fmla="*/ 222 w 462"/>
                <a:gd name="T59" fmla="*/ 36 h 78"/>
                <a:gd name="T60" fmla="*/ 234 w 462"/>
                <a:gd name="T61" fmla="*/ 36 h 78"/>
                <a:gd name="T62" fmla="*/ 240 w 462"/>
                <a:gd name="T63" fmla="*/ 30 h 78"/>
                <a:gd name="T64" fmla="*/ 246 w 462"/>
                <a:gd name="T65" fmla="*/ 30 h 78"/>
                <a:gd name="T66" fmla="*/ 252 w 462"/>
                <a:gd name="T67" fmla="*/ 30 h 78"/>
                <a:gd name="T68" fmla="*/ 264 w 462"/>
                <a:gd name="T69" fmla="*/ 30 h 78"/>
                <a:gd name="T70" fmla="*/ 270 w 462"/>
                <a:gd name="T71" fmla="*/ 30 h 78"/>
                <a:gd name="T72" fmla="*/ 276 w 462"/>
                <a:gd name="T73" fmla="*/ 24 h 78"/>
                <a:gd name="T74" fmla="*/ 282 w 462"/>
                <a:gd name="T75" fmla="*/ 24 h 78"/>
                <a:gd name="T76" fmla="*/ 294 w 462"/>
                <a:gd name="T77" fmla="*/ 24 h 78"/>
                <a:gd name="T78" fmla="*/ 300 w 462"/>
                <a:gd name="T79" fmla="*/ 24 h 78"/>
                <a:gd name="T80" fmla="*/ 306 w 462"/>
                <a:gd name="T81" fmla="*/ 24 h 78"/>
                <a:gd name="T82" fmla="*/ 312 w 462"/>
                <a:gd name="T83" fmla="*/ 18 h 78"/>
                <a:gd name="T84" fmla="*/ 324 w 462"/>
                <a:gd name="T85" fmla="*/ 18 h 78"/>
                <a:gd name="T86" fmla="*/ 330 w 462"/>
                <a:gd name="T87" fmla="*/ 18 h 78"/>
                <a:gd name="T88" fmla="*/ 336 w 462"/>
                <a:gd name="T89" fmla="*/ 18 h 78"/>
                <a:gd name="T90" fmla="*/ 342 w 462"/>
                <a:gd name="T91" fmla="*/ 18 h 78"/>
                <a:gd name="T92" fmla="*/ 354 w 462"/>
                <a:gd name="T93" fmla="*/ 12 h 78"/>
                <a:gd name="T94" fmla="*/ 360 w 462"/>
                <a:gd name="T95" fmla="*/ 12 h 78"/>
                <a:gd name="T96" fmla="*/ 366 w 462"/>
                <a:gd name="T97" fmla="*/ 12 h 78"/>
                <a:gd name="T98" fmla="*/ 378 w 462"/>
                <a:gd name="T99" fmla="*/ 12 h 78"/>
                <a:gd name="T100" fmla="*/ 384 w 462"/>
                <a:gd name="T101" fmla="*/ 12 h 78"/>
                <a:gd name="T102" fmla="*/ 390 w 462"/>
                <a:gd name="T103" fmla="*/ 6 h 78"/>
                <a:gd name="T104" fmla="*/ 396 w 462"/>
                <a:gd name="T105" fmla="*/ 6 h 78"/>
                <a:gd name="T106" fmla="*/ 408 w 462"/>
                <a:gd name="T107" fmla="*/ 6 h 78"/>
                <a:gd name="T108" fmla="*/ 414 w 462"/>
                <a:gd name="T109" fmla="*/ 6 h 78"/>
                <a:gd name="T110" fmla="*/ 420 w 462"/>
                <a:gd name="T111" fmla="*/ 6 h 78"/>
                <a:gd name="T112" fmla="*/ 426 w 462"/>
                <a:gd name="T113" fmla="*/ 6 h 78"/>
                <a:gd name="T114" fmla="*/ 438 w 462"/>
                <a:gd name="T115" fmla="*/ 0 h 78"/>
                <a:gd name="T116" fmla="*/ 444 w 462"/>
                <a:gd name="T117" fmla="*/ 0 h 78"/>
                <a:gd name="T118" fmla="*/ 450 w 462"/>
                <a:gd name="T119" fmla="*/ 0 h 78"/>
                <a:gd name="T120" fmla="*/ 456 w 462"/>
                <a:gd name="T121" fmla="*/ 0 h 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62" h="78">
                  <a:moveTo>
                    <a:pt x="0" y="78"/>
                  </a:moveTo>
                  <a:lnTo>
                    <a:pt x="0" y="78"/>
                  </a:lnTo>
                  <a:lnTo>
                    <a:pt x="6" y="78"/>
                  </a:lnTo>
                  <a:lnTo>
                    <a:pt x="12" y="78"/>
                  </a:lnTo>
                  <a:lnTo>
                    <a:pt x="18" y="78"/>
                  </a:lnTo>
                  <a:lnTo>
                    <a:pt x="18" y="72"/>
                  </a:lnTo>
                  <a:lnTo>
                    <a:pt x="24" y="72"/>
                  </a:lnTo>
                  <a:lnTo>
                    <a:pt x="30" y="72"/>
                  </a:lnTo>
                  <a:lnTo>
                    <a:pt x="36" y="72"/>
                  </a:lnTo>
                  <a:lnTo>
                    <a:pt x="42" y="72"/>
                  </a:lnTo>
                  <a:lnTo>
                    <a:pt x="48" y="72"/>
                  </a:lnTo>
                  <a:lnTo>
                    <a:pt x="48" y="66"/>
                  </a:lnTo>
                  <a:lnTo>
                    <a:pt x="54" y="66"/>
                  </a:lnTo>
                  <a:lnTo>
                    <a:pt x="60" y="66"/>
                  </a:lnTo>
                  <a:lnTo>
                    <a:pt x="66" y="66"/>
                  </a:lnTo>
                  <a:lnTo>
                    <a:pt x="72" y="66"/>
                  </a:lnTo>
                  <a:lnTo>
                    <a:pt x="78" y="60"/>
                  </a:lnTo>
                  <a:lnTo>
                    <a:pt x="84" y="60"/>
                  </a:lnTo>
                  <a:lnTo>
                    <a:pt x="90" y="60"/>
                  </a:lnTo>
                  <a:lnTo>
                    <a:pt x="96" y="60"/>
                  </a:lnTo>
                  <a:lnTo>
                    <a:pt x="102" y="60"/>
                  </a:lnTo>
                  <a:lnTo>
                    <a:pt x="108" y="54"/>
                  </a:lnTo>
                  <a:lnTo>
                    <a:pt x="114" y="54"/>
                  </a:lnTo>
                  <a:lnTo>
                    <a:pt x="120" y="54"/>
                  </a:lnTo>
                  <a:lnTo>
                    <a:pt x="126" y="54"/>
                  </a:lnTo>
                  <a:lnTo>
                    <a:pt x="132" y="54"/>
                  </a:lnTo>
                  <a:lnTo>
                    <a:pt x="138" y="54"/>
                  </a:lnTo>
                  <a:lnTo>
                    <a:pt x="138" y="48"/>
                  </a:lnTo>
                  <a:lnTo>
                    <a:pt x="144" y="48"/>
                  </a:lnTo>
                  <a:lnTo>
                    <a:pt x="150" y="48"/>
                  </a:lnTo>
                  <a:lnTo>
                    <a:pt x="156" y="48"/>
                  </a:lnTo>
                  <a:lnTo>
                    <a:pt x="162" y="48"/>
                  </a:lnTo>
                  <a:lnTo>
                    <a:pt x="168" y="48"/>
                  </a:lnTo>
                  <a:lnTo>
                    <a:pt x="168" y="42"/>
                  </a:lnTo>
                  <a:lnTo>
                    <a:pt x="174" y="42"/>
                  </a:lnTo>
                  <a:lnTo>
                    <a:pt x="180" y="42"/>
                  </a:lnTo>
                  <a:lnTo>
                    <a:pt x="186" y="42"/>
                  </a:lnTo>
                  <a:lnTo>
                    <a:pt x="192" y="42"/>
                  </a:lnTo>
                  <a:lnTo>
                    <a:pt x="198" y="42"/>
                  </a:lnTo>
                  <a:lnTo>
                    <a:pt x="204" y="42"/>
                  </a:lnTo>
                  <a:lnTo>
                    <a:pt x="204" y="36"/>
                  </a:lnTo>
                  <a:lnTo>
                    <a:pt x="210" y="36"/>
                  </a:lnTo>
                  <a:lnTo>
                    <a:pt x="216" y="36"/>
                  </a:lnTo>
                  <a:lnTo>
                    <a:pt x="222" y="36"/>
                  </a:lnTo>
                  <a:lnTo>
                    <a:pt x="228" y="36"/>
                  </a:lnTo>
                  <a:lnTo>
                    <a:pt x="234" y="36"/>
                  </a:lnTo>
                  <a:lnTo>
                    <a:pt x="240" y="36"/>
                  </a:lnTo>
                  <a:lnTo>
                    <a:pt x="240" y="30"/>
                  </a:lnTo>
                  <a:lnTo>
                    <a:pt x="246" y="30"/>
                  </a:lnTo>
                  <a:lnTo>
                    <a:pt x="252" y="30"/>
                  </a:lnTo>
                  <a:lnTo>
                    <a:pt x="258" y="30"/>
                  </a:lnTo>
                  <a:lnTo>
                    <a:pt x="264" y="30"/>
                  </a:lnTo>
                  <a:lnTo>
                    <a:pt x="270" y="30"/>
                  </a:lnTo>
                  <a:lnTo>
                    <a:pt x="276" y="30"/>
                  </a:lnTo>
                  <a:lnTo>
                    <a:pt x="276" y="24"/>
                  </a:lnTo>
                  <a:lnTo>
                    <a:pt x="282" y="24"/>
                  </a:lnTo>
                  <a:lnTo>
                    <a:pt x="288" y="24"/>
                  </a:lnTo>
                  <a:lnTo>
                    <a:pt x="294" y="24"/>
                  </a:lnTo>
                  <a:lnTo>
                    <a:pt x="300" y="24"/>
                  </a:lnTo>
                  <a:lnTo>
                    <a:pt x="306" y="24"/>
                  </a:lnTo>
                  <a:lnTo>
                    <a:pt x="312" y="18"/>
                  </a:lnTo>
                  <a:lnTo>
                    <a:pt x="318" y="18"/>
                  </a:lnTo>
                  <a:lnTo>
                    <a:pt x="324" y="18"/>
                  </a:lnTo>
                  <a:lnTo>
                    <a:pt x="330" y="18"/>
                  </a:lnTo>
                  <a:lnTo>
                    <a:pt x="336" y="18"/>
                  </a:lnTo>
                  <a:lnTo>
                    <a:pt x="342" y="18"/>
                  </a:lnTo>
                  <a:lnTo>
                    <a:pt x="348" y="18"/>
                  </a:lnTo>
                  <a:lnTo>
                    <a:pt x="348" y="12"/>
                  </a:lnTo>
                  <a:lnTo>
                    <a:pt x="354" y="12"/>
                  </a:lnTo>
                  <a:lnTo>
                    <a:pt x="360" y="12"/>
                  </a:lnTo>
                  <a:lnTo>
                    <a:pt x="366" y="12"/>
                  </a:lnTo>
                  <a:lnTo>
                    <a:pt x="372" y="12"/>
                  </a:lnTo>
                  <a:lnTo>
                    <a:pt x="378" y="12"/>
                  </a:lnTo>
                  <a:lnTo>
                    <a:pt x="384" y="12"/>
                  </a:lnTo>
                  <a:lnTo>
                    <a:pt x="390" y="6"/>
                  </a:lnTo>
                  <a:lnTo>
                    <a:pt x="396" y="6"/>
                  </a:lnTo>
                  <a:lnTo>
                    <a:pt x="402" y="6"/>
                  </a:lnTo>
                  <a:lnTo>
                    <a:pt x="408" y="6"/>
                  </a:lnTo>
                  <a:lnTo>
                    <a:pt x="414" y="6"/>
                  </a:lnTo>
                  <a:lnTo>
                    <a:pt x="420" y="6"/>
                  </a:lnTo>
                  <a:lnTo>
                    <a:pt x="426" y="6"/>
                  </a:lnTo>
                  <a:lnTo>
                    <a:pt x="432" y="0"/>
                  </a:lnTo>
                  <a:lnTo>
                    <a:pt x="438" y="0"/>
                  </a:lnTo>
                  <a:lnTo>
                    <a:pt x="444" y="0"/>
                  </a:lnTo>
                  <a:lnTo>
                    <a:pt x="450" y="0"/>
                  </a:lnTo>
                  <a:lnTo>
                    <a:pt x="456" y="0"/>
                  </a:lnTo>
                  <a:lnTo>
                    <a:pt x="462" y="0"/>
                  </a:lnTo>
                </a:path>
              </a:pathLst>
            </a:custGeom>
            <a:noFill/>
            <a:ln w="19050" cmpd="sng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15397" name="Freeform 28"/>
            <p:cNvSpPr>
              <a:spLocks/>
            </p:cNvSpPr>
            <p:nvPr/>
          </p:nvSpPr>
          <p:spPr bwMode="auto">
            <a:xfrm>
              <a:off x="3600" y="3240"/>
              <a:ext cx="804" cy="384"/>
            </a:xfrm>
            <a:custGeom>
              <a:avLst/>
              <a:gdLst>
                <a:gd name="T0" fmla="*/ 786 w 804"/>
                <a:gd name="T1" fmla="*/ 96 h 384"/>
                <a:gd name="T2" fmla="*/ 774 w 804"/>
                <a:gd name="T3" fmla="*/ 126 h 384"/>
                <a:gd name="T4" fmla="*/ 756 w 804"/>
                <a:gd name="T5" fmla="*/ 144 h 384"/>
                <a:gd name="T6" fmla="*/ 744 w 804"/>
                <a:gd name="T7" fmla="*/ 162 h 384"/>
                <a:gd name="T8" fmla="*/ 726 w 804"/>
                <a:gd name="T9" fmla="*/ 174 h 384"/>
                <a:gd name="T10" fmla="*/ 708 w 804"/>
                <a:gd name="T11" fmla="*/ 186 h 384"/>
                <a:gd name="T12" fmla="*/ 696 w 804"/>
                <a:gd name="T13" fmla="*/ 198 h 384"/>
                <a:gd name="T14" fmla="*/ 678 w 804"/>
                <a:gd name="T15" fmla="*/ 204 h 384"/>
                <a:gd name="T16" fmla="*/ 660 w 804"/>
                <a:gd name="T17" fmla="*/ 210 h 384"/>
                <a:gd name="T18" fmla="*/ 648 w 804"/>
                <a:gd name="T19" fmla="*/ 222 h 384"/>
                <a:gd name="T20" fmla="*/ 630 w 804"/>
                <a:gd name="T21" fmla="*/ 228 h 384"/>
                <a:gd name="T22" fmla="*/ 618 w 804"/>
                <a:gd name="T23" fmla="*/ 234 h 384"/>
                <a:gd name="T24" fmla="*/ 600 w 804"/>
                <a:gd name="T25" fmla="*/ 240 h 384"/>
                <a:gd name="T26" fmla="*/ 582 w 804"/>
                <a:gd name="T27" fmla="*/ 246 h 384"/>
                <a:gd name="T28" fmla="*/ 570 w 804"/>
                <a:gd name="T29" fmla="*/ 252 h 384"/>
                <a:gd name="T30" fmla="*/ 552 w 804"/>
                <a:gd name="T31" fmla="*/ 258 h 384"/>
                <a:gd name="T32" fmla="*/ 534 w 804"/>
                <a:gd name="T33" fmla="*/ 264 h 384"/>
                <a:gd name="T34" fmla="*/ 522 w 804"/>
                <a:gd name="T35" fmla="*/ 270 h 384"/>
                <a:gd name="T36" fmla="*/ 504 w 804"/>
                <a:gd name="T37" fmla="*/ 276 h 384"/>
                <a:gd name="T38" fmla="*/ 492 w 804"/>
                <a:gd name="T39" fmla="*/ 282 h 384"/>
                <a:gd name="T40" fmla="*/ 474 w 804"/>
                <a:gd name="T41" fmla="*/ 282 h 384"/>
                <a:gd name="T42" fmla="*/ 456 w 804"/>
                <a:gd name="T43" fmla="*/ 288 h 384"/>
                <a:gd name="T44" fmla="*/ 444 w 804"/>
                <a:gd name="T45" fmla="*/ 294 h 384"/>
                <a:gd name="T46" fmla="*/ 426 w 804"/>
                <a:gd name="T47" fmla="*/ 294 h 384"/>
                <a:gd name="T48" fmla="*/ 408 w 804"/>
                <a:gd name="T49" fmla="*/ 300 h 384"/>
                <a:gd name="T50" fmla="*/ 396 w 804"/>
                <a:gd name="T51" fmla="*/ 306 h 384"/>
                <a:gd name="T52" fmla="*/ 378 w 804"/>
                <a:gd name="T53" fmla="*/ 306 h 384"/>
                <a:gd name="T54" fmla="*/ 366 w 804"/>
                <a:gd name="T55" fmla="*/ 312 h 384"/>
                <a:gd name="T56" fmla="*/ 348 w 804"/>
                <a:gd name="T57" fmla="*/ 318 h 384"/>
                <a:gd name="T58" fmla="*/ 330 w 804"/>
                <a:gd name="T59" fmla="*/ 318 h 384"/>
                <a:gd name="T60" fmla="*/ 318 w 804"/>
                <a:gd name="T61" fmla="*/ 324 h 384"/>
                <a:gd name="T62" fmla="*/ 300 w 804"/>
                <a:gd name="T63" fmla="*/ 324 h 384"/>
                <a:gd name="T64" fmla="*/ 282 w 804"/>
                <a:gd name="T65" fmla="*/ 330 h 384"/>
                <a:gd name="T66" fmla="*/ 270 w 804"/>
                <a:gd name="T67" fmla="*/ 336 h 384"/>
                <a:gd name="T68" fmla="*/ 252 w 804"/>
                <a:gd name="T69" fmla="*/ 336 h 384"/>
                <a:gd name="T70" fmla="*/ 240 w 804"/>
                <a:gd name="T71" fmla="*/ 342 h 384"/>
                <a:gd name="T72" fmla="*/ 222 w 804"/>
                <a:gd name="T73" fmla="*/ 342 h 384"/>
                <a:gd name="T74" fmla="*/ 204 w 804"/>
                <a:gd name="T75" fmla="*/ 348 h 384"/>
                <a:gd name="T76" fmla="*/ 192 w 804"/>
                <a:gd name="T77" fmla="*/ 348 h 384"/>
                <a:gd name="T78" fmla="*/ 174 w 804"/>
                <a:gd name="T79" fmla="*/ 354 h 384"/>
                <a:gd name="T80" fmla="*/ 156 w 804"/>
                <a:gd name="T81" fmla="*/ 354 h 384"/>
                <a:gd name="T82" fmla="*/ 144 w 804"/>
                <a:gd name="T83" fmla="*/ 360 h 384"/>
                <a:gd name="T84" fmla="*/ 126 w 804"/>
                <a:gd name="T85" fmla="*/ 360 h 384"/>
                <a:gd name="T86" fmla="*/ 114 w 804"/>
                <a:gd name="T87" fmla="*/ 366 h 384"/>
                <a:gd name="T88" fmla="*/ 96 w 804"/>
                <a:gd name="T89" fmla="*/ 366 h 384"/>
                <a:gd name="T90" fmla="*/ 78 w 804"/>
                <a:gd name="T91" fmla="*/ 372 h 384"/>
                <a:gd name="T92" fmla="*/ 66 w 804"/>
                <a:gd name="T93" fmla="*/ 372 h 384"/>
                <a:gd name="T94" fmla="*/ 48 w 804"/>
                <a:gd name="T95" fmla="*/ 372 h 384"/>
                <a:gd name="T96" fmla="*/ 30 w 804"/>
                <a:gd name="T97" fmla="*/ 378 h 384"/>
                <a:gd name="T98" fmla="*/ 18 w 804"/>
                <a:gd name="T99" fmla="*/ 378 h 384"/>
                <a:gd name="T100" fmla="*/ 0 w 804"/>
                <a:gd name="T101" fmla="*/ 384 h 38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804" h="384">
                  <a:moveTo>
                    <a:pt x="804" y="0"/>
                  </a:moveTo>
                  <a:lnTo>
                    <a:pt x="798" y="60"/>
                  </a:lnTo>
                  <a:lnTo>
                    <a:pt x="792" y="78"/>
                  </a:lnTo>
                  <a:lnTo>
                    <a:pt x="792" y="90"/>
                  </a:lnTo>
                  <a:lnTo>
                    <a:pt x="786" y="96"/>
                  </a:lnTo>
                  <a:lnTo>
                    <a:pt x="786" y="102"/>
                  </a:lnTo>
                  <a:lnTo>
                    <a:pt x="780" y="108"/>
                  </a:lnTo>
                  <a:lnTo>
                    <a:pt x="780" y="114"/>
                  </a:lnTo>
                  <a:lnTo>
                    <a:pt x="774" y="120"/>
                  </a:lnTo>
                  <a:lnTo>
                    <a:pt x="774" y="126"/>
                  </a:lnTo>
                  <a:lnTo>
                    <a:pt x="768" y="132"/>
                  </a:lnTo>
                  <a:lnTo>
                    <a:pt x="762" y="138"/>
                  </a:lnTo>
                  <a:lnTo>
                    <a:pt x="762" y="144"/>
                  </a:lnTo>
                  <a:lnTo>
                    <a:pt x="756" y="144"/>
                  </a:lnTo>
                  <a:lnTo>
                    <a:pt x="756" y="150"/>
                  </a:lnTo>
                  <a:lnTo>
                    <a:pt x="750" y="150"/>
                  </a:lnTo>
                  <a:lnTo>
                    <a:pt x="750" y="156"/>
                  </a:lnTo>
                  <a:lnTo>
                    <a:pt x="744" y="156"/>
                  </a:lnTo>
                  <a:lnTo>
                    <a:pt x="744" y="162"/>
                  </a:lnTo>
                  <a:lnTo>
                    <a:pt x="738" y="162"/>
                  </a:lnTo>
                  <a:lnTo>
                    <a:pt x="732" y="168"/>
                  </a:lnTo>
                  <a:lnTo>
                    <a:pt x="726" y="174"/>
                  </a:lnTo>
                  <a:lnTo>
                    <a:pt x="720" y="174"/>
                  </a:lnTo>
                  <a:lnTo>
                    <a:pt x="720" y="180"/>
                  </a:lnTo>
                  <a:lnTo>
                    <a:pt x="714" y="180"/>
                  </a:lnTo>
                  <a:lnTo>
                    <a:pt x="714" y="186"/>
                  </a:lnTo>
                  <a:lnTo>
                    <a:pt x="708" y="186"/>
                  </a:lnTo>
                  <a:lnTo>
                    <a:pt x="702" y="192"/>
                  </a:lnTo>
                  <a:lnTo>
                    <a:pt x="696" y="192"/>
                  </a:lnTo>
                  <a:lnTo>
                    <a:pt x="696" y="198"/>
                  </a:lnTo>
                  <a:lnTo>
                    <a:pt x="690" y="198"/>
                  </a:lnTo>
                  <a:lnTo>
                    <a:pt x="684" y="204"/>
                  </a:lnTo>
                  <a:lnTo>
                    <a:pt x="678" y="204"/>
                  </a:lnTo>
                  <a:lnTo>
                    <a:pt x="672" y="210"/>
                  </a:lnTo>
                  <a:lnTo>
                    <a:pt x="666" y="210"/>
                  </a:lnTo>
                  <a:lnTo>
                    <a:pt x="660" y="210"/>
                  </a:lnTo>
                  <a:lnTo>
                    <a:pt x="660" y="216"/>
                  </a:lnTo>
                  <a:lnTo>
                    <a:pt x="654" y="216"/>
                  </a:lnTo>
                  <a:lnTo>
                    <a:pt x="648" y="222"/>
                  </a:lnTo>
                  <a:lnTo>
                    <a:pt x="642" y="222"/>
                  </a:lnTo>
                  <a:lnTo>
                    <a:pt x="636" y="228"/>
                  </a:lnTo>
                  <a:lnTo>
                    <a:pt x="630" y="228"/>
                  </a:lnTo>
                  <a:lnTo>
                    <a:pt x="624" y="228"/>
                  </a:lnTo>
                  <a:lnTo>
                    <a:pt x="624" y="234"/>
                  </a:lnTo>
                  <a:lnTo>
                    <a:pt x="618" y="234"/>
                  </a:lnTo>
                  <a:lnTo>
                    <a:pt x="612" y="234"/>
                  </a:lnTo>
                  <a:lnTo>
                    <a:pt x="606" y="240"/>
                  </a:lnTo>
                  <a:lnTo>
                    <a:pt x="600" y="240"/>
                  </a:lnTo>
                  <a:lnTo>
                    <a:pt x="594" y="240"/>
                  </a:lnTo>
                  <a:lnTo>
                    <a:pt x="594" y="246"/>
                  </a:lnTo>
                  <a:lnTo>
                    <a:pt x="588" y="246"/>
                  </a:lnTo>
                  <a:lnTo>
                    <a:pt x="582" y="246"/>
                  </a:lnTo>
                  <a:lnTo>
                    <a:pt x="576" y="252"/>
                  </a:lnTo>
                  <a:lnTo>
                    <a:pt x="570" y="252"/>
                  </a:lnTo>
                  <a:lnTo>
                    <a:pt x="564" y="252"/>
                  </a:lnTo>
                  <a:lnTo>
                    <a:pt x="564" y="258"/>
                  </a:lnTo>
                  <a:lnTo>
                    <a:pt x="558" y="258"/>
                  </a:lnTo>
                  <a:lnTo>
                    <a:pt x="552" y="258"/>
                  </a:lnTo>
                  <a:lnTo>
                    <a:pt x="546" y="258"/>
                  </a:lnTo>
                  <a:lnTo>
                    <a:pt x="546" y="264"/>
                  </a:lnTo>
                  <a:lnTo>
                    <a:pt x="540" y="264"/>
                  </a:lnTo>
                  <a:lnTo>
                    <a:pt x="534" y="264"/>
                  </a:lnTo>
                  <a:lnTo>
                    <a:pt x="528" y="264"/>
                  </a:lnTo>
                  <a:lnTo>
                    <a:pt x="528" y="270"/>
                  </a:lnTo>
                  <a:lnTo>
                    <a:pt x="522" y="270"/>
                  </a:lnTo>
                  <a:lnTo>
                    <a:pt x="516" y="270"/>
                  </a:lnTo>
                  <a:lnTo>
                    <a:pt x="510" y="270"/>
                  </a:lnTo>
                  <a:lnTo>
                    <a:pt x="510" y="276"/>
                  </a:lnTo>
                  <a:lnTo>
                    <a:pt x="504" y="276"/>
                  </a:lnTo>
                  <a:lnTo>
                    <a:pt x="498" y="276"/>
                  </a:lnTo>
                  <a:lnTo>
                    <a:pt x="492" y="276"/>
                  </a:lnTo>
                  <a:lnTo>
                    <a:pt x="492" y="282"/>
                  </a:lnTo>
                  <a:lnTo>
                    <a:pt x="486" y="282"/>
                  </a:lnTo>
                  <a:lnTo>
                    <a:pt x="480" y="282"/>
                  </a:lnTo>
                  <a:lnTo>
                    <a:pt x="474" y="282"/>
                  </a:lnTo>
                  <a:lnTo>
                    <a:pt x="468" y="282"/>
                  </a:lnTo>
                  <a:lnTo>
                    <a:pt x="468" y="288"/>
                  </a:lnTo>
                  <a:lnTo>
                    <a:pt x="462" y="288"/>
                  </a:lnTo>
                  <a:lnTo>
                    <a:pt x="456" y="288"/>
                  </a:lnTo>
                  <a:lnTo>
                    <a:pt x="450" y="288"/>
                  </a:lnTo>
                  <a:lnTo>
                    <a:pt x="444" y="294"/>
                  </a:lnTo>
                  <a:lnTo>
                    <a:pt x="438" y="294"/>
                  </a:lnTo>
                  <a:lnTo>
                    <a:pt x="432" y="294"/>
                  </a:lnTo>
                  <a:lnTo>
                    <a:pt x="426" y="294"/>
                  </a:lnTo>
                  <a:lnTo>
                    <a:pt x="420" y="300"/>
                  </a:lnTo>
                  <a:lnTo>
                    <a:pt x="414" y="300"/>
                  </a:lnTo>
                  <a:lnTo>
                    <a:pt x="408" y="300"/>
                  </a:lnTo>
                  <a:lnTo>
                    <a:pt x="402" y="300"/>
                  </a:lnTo>
                  <a:lnTo>
                    <a:pt x="402" y="306"/>
                  </a:lnTo>
                  <a:lnTo>
                    <a:pt x="396" y="306"/>
                  </a:lnTo>
                  <a:lnTo>
                    <a:pt x="390" y="306"/>
                  </a:lnTo>
                  <a:lnTo>
                    <a:pt x="384" y="306"/>
                  </a:lnTo>
                  <a:lnTo>
                    <a:pt x="378" y="306"/>
                  </a:lnTo>
                  <a:lnTo>
                    <a:pt x="378" y="312"/>
                  </a:lnTo>
                  <a:lnTo>
                    <a:pt x="372" y="312"/>
                  </a:lnTo>
                  <a:lnTo>
                    <a:pt x="366" y="312"/>
                  </a:lnTo>
                  <a:lnTo>
                    <a:pt x="360" y="312"/>
                  </a:lnTo>
                  <a:lnTo>
                    <a:pt x="354" y="312"/>
                  </a:lnTo>
                  <a:lnTo>
                    <a:pt x="348" y="318"/>
                  </a:lnTo>
                  <a:lnTo>
                    <a:pt x="342" y="318"/>
                  </a:lnTo>
                  <a:lnTo>
                    <a:pt x="336" y="318"/>
                  </a:lnTo>
                  <a:lnTo>
                    <a:pt x="330" y="318"/>
                  </a:lnTo>
                  <a:lnTo>
                    <a:pt x="324" y="324"/>
                  </a:lnTo>
                  <a:lnTo>
                    <a:pt x="318" y="324"/>
                  </a:lnTo>
                  <a:lnTo>
                    <a:pt x="312" y="324"/>
                  </a:lnTo>
                  <a:lnTo>
                    <a:pt x="306" y="324"/>
                  </a:lnTo>
                  <a:lnTo>
                    <a:pt x="300" y="324"/>
                  </a:lnTo>
                  <a:lnTo>
                    <a:pt x="294" y="330"/>
                  </a:lnTo>
                  <a:lnTo>
                    <a:pt x="288" y="330"/>
                  </a:lnTo>
                  <a:lnTo>
                    <a:pt x="282" y="330"/>
                  </a:lnTo>
                  <a:lnTo>
                    <a:pt x="276" y="330"/>
                  </a:lnTo>
                  <a:lnTo>
                    <a:pt x="270" y="330"/>
                  </a:lnTo>
                  <a:lnTo>
                    <a:pt x="270" y="336"/>
                  </a:lnTo>
                  <a:lnTo>
                    <a:pt x="264" y="336"/>
                  </a:lnTo>
                  <a:lnTo>
                    <a:pt x="258" y="336"/>
                  </a:lnTo>
                  <a:lnTo>
                    <a:pt x="252" y="336"/>
                  </a:lnTo>
                  <a:lnTo>
                    <a:pt x="246" y="336"/>
                  </a:lnTo>
                  <a:lnTo>
                    <a:pt x="240" y="342"/>
                  </a:lnTo>
                  <a:lnTo>
                    <a:pt x="234" y="342"/>
                  </a:lnTo>
                  <a:lnTo>
                    <a:pt x="228" y="342"/>
                  </a:lnTo>
                  <a:lnTo>
                    <a:pt x="222" y="342"/>
                  </a:lnTo>
                  <a:lnTo>
                    <a:pt x="216" y="342"/>
                  </a:lnTo>
                  <a:lnTo>
                    <a:pt x="210" y="342"/>
                  </a:lnTo>
                  <a:lnTo>
                    <a:pt x="210" y="348"/>
                  </a:lnTo>
                  <a:lnTo>
                    <a:pt x="204" y="348"/>
                  </a:lnTo>
                  <a:lnTo>
                    <a:pt x="198" y="348"/>
                  </a:lnTo>
                  <a:lnTo>
                    <a:pt x="192" y="348"/>
                  </a:lnTo>
                  <a:lnTo>
                    <a:pt x="186" y="348"/>
                  </a:lnTo>
                  <a:lnTo>
                    <a:pt x="180" y="354"/>
                  </a:lnTo>
                  <a:lnTo>
                    <a:pt x="174" y="354"/>
                  </a:lnTo>
                  <a:lnTo>
                    <a:pt x="168" y="354"/>
                  </a:lnTo>
                  <a:lnTo>
                    <a:pt x="162" y="354"/>
                  </a:lnTo>
                  <a:lnTo>
                    <a:pt x="156" y="354"/>
                  </a:lnTo>
                  <a:lnTo>
                    <a:pt x="150" y="354"/>
                  </a:lnTo>
                  <a:lnTo>
                    <a:pt x="144" y="360"/>
                  </a:lnTo>
                  <a:lnTo>
                    <a:pt x="138" y="360"/>
                  </a:lnTo>
                  <a:lnTo>
                    <a:pt x="132" y="360"/>
                  </a:lnTo>
                  <a:lnTo>
                    <a:pt x="126" y="360"/>
                  </a:lnTo>
                  <a:lnTo>
                    <a:pt x="120" y="360"/>
                  </a:lnTo>
                  <a:lnTo>
                    <a:pt x="114" y="366"/>
                  </a:lnTo>
                  <a:lnTo>
                    <a:pt x="108" y="366"/>
                  </a:lnTo>
                  <a:lnTo>
                    <a:pt x="102" y="366"/>
                  </a:lnTo>
                  <a:lnTo>
                    <a:pt x="96" y="366"/>
                  </a:lnTo>
                  <a:lnTo>
                    <a:pt x="90" y="366"/>
                  </a:lnTo>
                  <a:lnTo>
                    <a:pt x="84" y="366"/>
                  </a:lnTo>
                  <a:lnTo>
                    <a:pt x="78" y="372"/>
                  </a:lnTo>
                  <a:lnTo>
                    <a:pt x="72" y="372"/>
                  </a:lnTo>
                  <a:lnTo>
                    <a:pt x="66" y="372"/>
                  </a:lnTo>
                  <a:lnTo>
                    <a:pt x="60" y="372"/>
                  </a:lnTo>
                  <a:lnTo>
                    <a:pt x="54" y="372"/>
                  </a:lnTo>
                  <a:lnTo>
                    <a:pt x="48" y="372"/>
                  </a:lnTo>
                  <a:lnTo>
                    <a:pt x="42" y="378"/>
                  </a:lnTo>
                  <a:lnTo>
                    <a:pt x="36" y="378"/>
                  </a:lnTo>
                  <a:lnTo>
                    <a:pt x="30" y="378"/>
                  </a:lnTo>
                  <a:lnTo>
                    <a:pt x="24" y="378"/>
                  </a:lnTo>
                  <a:lnTo>
                    <a:pt x="18" y="378"/>
                  </a:lnTo>
                  <a:lnTo>
                    <a:pt x="12" y="378"/>
                  </a:lnTo>
                  <a:lnTo>
                    <a:pt x="6" y="384"/>
                  </a:lnTo>
                  <a:lnTo>
                    <a:pt x="0" y="384"/>
                  </a:lnTo>
                </a:path>
              </a:pathLst>
            </a:custGeom>
            <a:noFill/>
            <a:ln w="19050" cmpd="sng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15398" name="Freeform 29"/>
            <p:cNvSpPr>
              <a:spLocks/>
            </p:cNvSpPr>
            <p:nvPr/>
          </p:nvSpPr>
          <p:spPr bwMode="auto">
            <a:xfrm>
              <a:off x="3456" y="3624"/>
              <a:ext cx="144" cy="18"/>
            </a:xfrm>
            <a:custGeom>
              <a:avLst/>
              <a:gdLst>
                <a:gd name="T0" fmla="*/ 144 w 144"/>
                <a:gd name="T1" fmla="*/ 0 h 18"/>
                <a:gd name="T2" fmla="*/ 138 w 144"/>
                <a:gd name="T3" fmla="*/ 0 h 18"/>
                <a:gd name="T4" fmla="*/ 138 w 144"/>
                <a:gd name="T5" fmla="*/ 0 h 18"/>
                <a:gd name="T6" fmla="*/ 132 w 144"/>
                <a:gd name="T7" fmla="*/ 0 h 18"/>
                <a:gd name="T8" fmla="*/ 132 w 144"/>
                <a:gd name="T9" fmla="*/ 0 h 18"/>
                <a:gd name="T10" fmla="*/ 126 w 144"/>
                <a:gd name="T11" fmla="*/ 0 h 18"/>
                <a:gd name="T12" fmla="*/ 120 w 144"/>
                <a:gd name="T13" fmla="*/ 0 h 18"/>
                <a:gd name="T14" fmla="*/ 120 w 144"/>
                <a:gd name="T15" fmla="*/ 0 h 18"/>
                <a:gd name="T16" fmla="*/ 114 w 144"/>
                <a:gd name="T17" fmla="*/ 0 h 18"/>
                <a:gd name="T18" fmla="*/ 114 w 144"/>
                <a:gd name="T19" fmla="*/ 0 h 18"/>
                <a:gd name="T20" fmla="*/ 108 w 144"/>
                <a:gd name="T21" fmla="*/ 6 h 18"/>
                <a:gd name="T22" fmla="*/ 108 w 144"/>
                <a:gd name="T23" fmla="*/ 6 h 18"/>
                <a:gd name="T24" fmla="*/ 102 w 144"/>
                <a:gd name="T25" fmla="*/ 6 h 18"/>
                <a:gd name="T26" fmla="*/ 102 w 144"/>
                <a:gd name="T27" fmla="*/ 6 h 18"/>
                <a:gd name="T28" fmla="*/ 96 w 144"/>
                <a:gd name="T29" fmla="*/ 6 h 18"/>
                <a:gd name="T30" fmla="*/ 96 w 144"/>
                <a:gd name="T31" fmla="*/ 6 h 18"/>
                <a:gd name="T32" fmla="*/ 90 w 144"/>
                <a:gd name="T33" fmla="*/ 6 h 18"/>
                <a:gd name="T34" fmla="*/ 90 w 144"/>
                <a:gd name="T35" fmla="*/ 6 h 18"/>
                <a:gd name="T36" fmla="*/ 84 w 144"/>
                <a:gd name="T37" fmla="*/ 6 h 18"/>
                <a:gd name="T38" fmla="*/ 84 w 144"/>
                <a:gd name="T39" fmla="*/ 6 h 18"/>
                <a:gd name="T40" fmla="*/ 78 w 144"/>
                <a:gd name="T41" fmla="*/ 6 h 18"/>
                <a:gd name="T42" fmla="*/ 78 w 144"/>
                <a:gd name="T43" fmla="*/ 6 h 18"/>
                <a:gd name="T44" fmla="*/ 72 w 144"/>
                <a:gd name="T45" fmla="*/ 12 h 18"/>
                <a:gd name="T46" fmla="*/ 72 w 144"/>
                <a:gd name="T47" fmla="*/ 12 h 18"/>
                <a:gd name="T48" fmla="*/ 66 w 144"/>
                <a:gd name="T49" fmla="*/ 12 h 18"/>
                <a:gd name="T50" fmla="*/ 66 w 144"/>
                <a:gd name="T51" fmla="*/ 12 h 18"/>
                <a:gd name="T52" fmla="*/ 60 w 144"/>
                <a:gd name="T53" fmla="*/ 12 h 18"/>
                <a:gd name="T54" fmla="*/ 54 w 144"/>
                <a:gd name="T55" fmla="*/ 12 h 18"/>
                <a:gd name="T56" fmla="*/ 54 w 144"/>
                <a:gd name="T57" fmla="*/ 12 h 18"/>
                <a:gd name="T58" fmla="*/ 48 w 144"/>
                <a:gd name="T59" fmla="*/ 12 h 18"/>
                <a:gd name="T60" fmla="*/ 48 w 144"/>
                <a:gd name="T61" fmla="*/ 12 h 18"/>
                <a:gd name="T62" fmla="*/ 42 w 144"/>
                <a:gd name="T63" fmla="*/ 12 h 18"/>
                <a:gd name="T64" fmla="*/ 42 w 144"/>
                <a:gd name="T65" fmla="*/ 12 h 18"/>
                <a:gd name="T66" fmla="*/ 36 w 144"/>
                <a:gd name="T67" fmla="*/ 12 h 18"/>
                <a:gd name="T68" fmla="*/ 36 w 144"/>
                <a:gd name="T69" fmla="*/ 12 h 18"/>
                <a:gd name="T70" fmla="*/ 30 w 144"/>
                <a:gd name="T71" fmla="*/ 18 h 18"/>
                <a:gd name="T72" fmla="*/ 30 w 144"/>
                <a:gd name="T73" fmla="*/ 18 h 18"/>
                <a:gd name="T74" fmla="*/ 24 w 144"/>
                <a:gd name="T75" fmla="*/ 18 h 18"/>
                <a:gd name="T76" fmla="*/ 24 w 144"/>
                <a:gd name="T77" fmla="*/ 18 h 18"/>
                <a:gd name="T78" fmla="*/ 18 w 144"/>
                <a:gd name="T79" fmla="*/ 18 h 18"/>
                <a:gd name="T80" fmla="*/ 18 w 144"/>
                <a:gd name="T81" fmla="*/ 18 h 18"/>
                <a:gd name="T82" fmla="*/ 12 w 144"/>
                <a:gd name="T83" fmla="*/ 18 h 18"/>
                <a:gd name="T84" fmla="*/ 12 w 144"/>
                <a:gd name="T85" fmla="*/ 18 h 18"/>
                <a:gd name="T86" fmla="*/ 6 w 144"/>
                <a:gd name="T87" fmla="*/ 18 h 18"/>
                <a:gd name="T88" fmla="*/ 6 w 144"/>
                <a:gd name="T89" fmla="*/ 18 h 18"/>
                <a:gd name="T90" fmla="*/ 0 w 144"/>
                <a:gd name="T91" fmla="*/ 18 h 1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44" h="18">
                  <a:moveTo>
                    <a:pt x="144" y="0"/>
                  </a:moveTo>
                  <a:lnTo>
                    <a:pt x="138" y="0"/>
                  </a:lnTo>
                  <a:lnTo>
                    <a:pt x="132" y="0"/>
                  </a:lnTo>
                  <a:lnTo>
                    <a:pt x="126" y="0"/>
                  </a:lnTo>
                  <a:lnTo>
                    <a:pt x="120" y="0"/>
                  </a:lnTo>
                  <a:lnTo>
                    <a:pt x="114" y="0"/>
                  </a:lnTo>
                  <a:lnTo>
                    <a:pt x="108" y="6"/>
                  </a:lnTo>
                  <a:lnTo>
                    <a:pt x="102" y="6"/>
                  </a:lnTo>
                  <a:lnTo>
                    <a:pt x="96" y="6"/>
                  </a:lnTo>
                  <a:lnTo>
                    <a:pt x="90" y="6"/>
                  </a:lnTo>
                  <a:lnTo>
                    <a:pt x="84" y="6"/>
                  </a:lnTo>
                  <a:lnTo>
                    <a:pt x="78" y="6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60" y="12"/>
                  </a:lnTo>
                  <a:lnTo>
                    <a:pt x="54" y="12"/>
                  </a:lnTo>
                  <a:lnTo>
                    <a:pt x="48" y="12"/>
                  </a:lnTo>
                  <a:lnTo>
                    <a:pt x="42" y="12"/>
                  </a:lnTo>
                  <a:lnTo>
                    <a:pt x="36" y="12"/>
                  </a:lnTo>
                  <a:lnTo>
                    <a:pt x="30" y="18"/>
                  </a:lnTo>
                  <a:lnTo>
                    <a:pt x="24" y="18"/>
                  </a:lnTo>
                  <a:lnTo>
                    <a:pt x="18" y="18"/>
                  </a:lnTo>
                  <a:lnTo>
                    <a:pt x="12" y="18"/>
                  </a:lnTo>
                  <a:lnTo>
                    <a:pt x="6" y="18"/>
                  </a:lnTo>
                  <a:lnTo>
                    <a:pt x="0" y="18"/>
                  </a:lnTo>
                </a:path>
              </a:pathLst>
            </a:custGeom>
            <a:noFill/>
            <a:ln w="19050" cmpd="sng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</p:grpSp>
      <p:grpSp>
        <p:nvGrpSpPr>
          <p:cNvPr id="80926" name="Group 30"/>
          <p:cNvGrpSpPr>
            <a:grpSpLocks/>
          </p:cNvGrpSpPr>
          <p:nvPr/>
        </p:nvGrpSpPr>
        <p:grpSpPr bwMode="auto">
          <a:xfrm>
            <a:off x="5610225" y="4100513"/>
            <a:ext cx="3000375" cy="1946275"/>
            <a:chOff x="3534" y="2583"/>
            <a:chExt cx="1890" cy="1226"/>
          </a:xfrm>
        </p:grpSpPr>
        <p:sp>
          <p:nvSpPr>
            <p:cNvPr id="15390" name="Line 31"/>
            <p:cNvSpPr>
              <a:spLocks noChangeShapeType="1"/>
            </p:cNvSpPr>
            <p:nvPr/>
          </p:nvSpPr>
          <p:spPr bwMode="auto">
            <a:xfrm>
              <a:off x="3534" y="3257"/>
              <a:ext cx="189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15391" name="Line 32"/>
            <p:cNvSpPr>
              <a:spLocks noChangeShapeType="1"/>
            </p:cNvSpPr>
            <p:nvPr/>
          </p:nvSpPr>
          <p:spPr bwMode="auto">
            <a:xfrm>
              <a:off x="4476" y="2583"/>
              <a:ext cx="1" cy="12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graphicFrame>
          <p:nvGraphicFramePr>
            <p:cNvPr id="15392" name="Object 33"/>
            <p:cNvGraphicFramePr>
              <a:graphicFrameLocks noChangeAspect="1"/>
            </p:cNvGraphicFramePr>
            <p:nvPr/>
          </p:nvGraphicFramePr>
          <p:xfrm>
            <a:off x="4282" y="3257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63" name="Equation" r:id="rId29" imgW="276327" imgH="285638" progId="Equation.3">
                    <p:embed/>
                  </p:oleObj>
                </mc:Choice>
                <mc:Fallback>
                  <p:oleObj name="Equation" r:id="rId29" imgW="276327" imgH="2856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2" y="3257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93" name="Object 34"/>
            <p:cNvGraphicFramePr>
              <a:graphicFrameLocks noChangeAspect="1"/>
            </p:cNvGraphicFramePr>
            <p:nvPr/>
          </p:nvGraphicFramePr>
          <p:xfrm>
            <a:off x="5280" y="3304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64" name="Equation" r:id="rId31" imgW="200053" imgH="209624" progId="Equation.3">
                    <p:embed/>
                  </p:oleObj>
                </mc:Choice>
                <mc:Fallback>
                  <p:oleObj name="Equation" r:id="rId31" imgW="200053" imgH="2096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3304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94" name="Object 35"/>
            <p:cNvGraphicFramePr>
              <a:graphicFrameLocks noChangeAspect="1"/>
            </p:cNvGraphicFramePr>
            <p:nvPr/>
          </p:nvGraphicFramePr>
          <p:xfrm>
            <a:off x="4294" y="2633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65" name="Equation" r:id="rId33" imgW="209420" imgH="285638" progId="Equation.3">
                    <p:embed/>
                  </p:oleObj>
                </mc:Choice>
                <mc:Fallback>
                  <p:oleObj name="Equation" r:id="rId33" imgW="209420" imgH="2856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4" y="2633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0932" name="Rectangle 36"/>
          <p:cNvSpPr>
            <a:spLocks noChangeArrowheads="1"/>
          </p:cNvSpPr>
          <p:nvPr/>
        </p:nvSpPr>
        <p:spPr bwMode="auto">
          <a:xfrm>
            <a:off x="2286000" y="337978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100000"/>
              </a:lnSpc>
            </a:pPr>
            <a:r>
              <a:rPr kumimoji="1" lang="zh-CN" altLang="en-US" sz="2800" b="1">
                <a:solidFill>
                  <a:schemeClr val="accent2"/>
                </a:solidFill>
              </a:rPr>
              <a:t>凹</a:t>
            </a:r>
          </a:p>
        </p:txBody>
      </p:sp>
      <p:sp>
        <p:nvSpPr>
          <p:cNvPr id="80933" name="Rectangle 37"/>
          <p:cNvSpPr>
            <a:spLocks noChangeArrowheads="1"/>
          </p:cNvSpPr>
          <p:nvPr/>
        </p:nvSpPr>
        <p:spPr bwMode="auto">
          <a:xfrm>
            <a:off x="5410200" y="3394075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100000"/>
              </a:lnSpc>
            </a:pPr>
            <a:r>
              <a:rPr kumimoji="1" lang="zh-CN" altLang="en-US" sz="2800" b="1" dirty="0">
                <a:solidFill>
                  <a:srgbClr val="0000FF"/>
                </a:solidFill>
              </a:rPr>
              <a:t>凸</a:t>
            </a:r>
          </a:p>
        </p:txBody>
      </p:sp>
      <p:sp>
        <p:nvSpPr>
          <p:cNvPr id="39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314306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0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0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0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0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0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0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0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80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80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0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0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80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80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80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1" grpId="0" build="p" autoUpdateAnimBg="0"/>
      <p:bldP spid="80904" grpId="0" animBg="1"/>
      <p:bldP spid="80905" grpId="0" animBg="1"/>
      <p:bldP spid="80910" grpId="0" animBg="1"/>
      <p:bldP spid="80911" grpId="0" animBg="1"/>
      <p:bldP spid="80914" grpId="0" autoUpdateAnimBg="0"/>
      <p:bldP spid="80918" grpId="0" autoUpdateAnimBg="0"/>
      <p:bldP spid="80920" grpId="0" autoUpdateAnimBg="0"/>
      <p:bldP spid="80932" grpId="0" build="p" autoUpdateAnimBg="0"/>
      <p:bldP spid="80933" grpId="0" build="p" autoUpdateAnimBg="0"/>
      <p:bldP spid="39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053579"/>
              </p:ext>
            </p:extLst>
          </p:nvPr>
        </p:nvGraphicFramePr>
        <p:xfrm>
          <a:off x="4343400" y="1289050"/>
          <a:ext cx="2362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4" name="Equation" r:id="rId3" imgW="2333727" imgH="495263" progId="Equation.3">
                  <p:embed/>
                </p:oleObj>
              </mc:Choice>
              <mc:Fallback>
                <p:oleObj name="Equation" r:id="rId3" imgW="2333727" imgH="4952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289050"/>
                        <a:ext cx="2362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1636735"/>
              </p:ext>
            </p:extLst>
          </p:nvPr>
        </p:nvGraphicFramePr>
        <p:xfrm>
          <a:off x="6800850" y="1320800"/>
          <a:ext cx="1809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5" name="Equation" r:id="rId5" imgW="1771706" imgH="476176" progId="Equation.3">
                  <p:embed/>
                </p:oleObj>
              </mc:Choice>
              <mc:Fallback>
                <p:oleObj name="Equation" r:id="rId5" imgW="1771706" imgH="4761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0850" y="1320800"/>
                        <a:ext cx="18097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6" name="Text Box 16"/>
          <p:cNvSpPr txBox="1">
            <a:spLocks noChangeArrowheads="1"/>
          </p:cNvSpPr>
          <p:nvPr/>
        </p:nvSpPr>
        <p:spPr bwMode="auto">
          <a:xfrm>
            <a:off x="5486400" y="2362200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对应</a:t>
            </a:r>
          </a:p>
        </p:txBody>
      </p:sp>
      <p:graphicFrame>
        <p:nvGraphicFramePr>
          <p:cNvPr id="768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9503711"/>
              </p:ext>
            </p:extLst>
          </p:nvPr>
        </p:nvGraphicFramePr>
        <p:xfrm>
          <a:off x="6324600" y="2370138"/>
          <a:ext cx="2133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6" name="Equation" r:id="rId7" imgW="2104904" imgH="533437" progId="Equation.3">
                  <p:embed/>
                </p:oleObj>
              </mc:Choice>
              <mc:Fallback>
                <p:oleObj name="Equation" r:id="rId7" imgW="2104904" imgH="5334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370138"/>
                        <a:ext cx="21336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21336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+mn-ea"/>
              </a:rPr>
              <a:t>7.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求曲线</a:t>
            </a:r>
          </a:p>
        </p:txBody>
      </p:sp>
      <p:graphicFrame>
        <p:nvGraphicFramePr>
          <p:cNvPr id="1639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2946450"/>
              </p:ext>
            </p:extLst>
          </p:nvPr>
        </p:nvGraphicFramePr>
        <p:xfrm>
          <a:off x="2425700" y="330200"/>
          <a:ext cx="2451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7" name="Equation" r:id="rId9" imgW="2419369" imgH="476176" progId="Equation.3">
                  <p:embed/>
                </p:oleObj>
              </mc:Choice>
              <mc:Fallback>
                <p:oleObj name="Equation" r:id="rId9" imgW="2419369" imgH="4761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330200"/>
                        <a:ext cx="2451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Text Box 6"/>
          <p:cNvSpPr txBox="1">
            <a:spLocks noChangeArrowheads="1"/>
          </p:cNvSpPr>
          <p:nvPr/>
        </p:nvSpPr>
        <p:spPr bwMode="auto">
          <a:xfrm>
            <a:off x="4800600" y="319088"/>
            <a:ext cx="3124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的凹凸区间及拐点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457200" y="838200"/>
            <a:ext cx="152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解</a:t>
            </a:r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: </a:t>
            </a:r>
            <a:r>
              <a:rPr kumimoji="1" lang="en-US" altLang="zh-CN" b="1" dirty="0">
                <a:latin typeface="+mn-lt"/>
                <a:ea typeface="+mn-ea"/>
              </a:rPr>
              <a:t>1) </a:t>
            </a:r>
            <a:r>
              <a:rPr kumimoji="1" lang="zh-CN" altLang="en-US" b="1" dirty="0">
                <a:latin typeface="+mn-lt"/>
                <a:ea typeface="+mn-ea"/>
              </a:rPr>
              <a:t>求</a:t>
            </a:r>
          </a:p>
        </p:txBody>
      </p:sp>
      <p:graphicFrame>
        <p:nvGraphicFramePr>
          <p:cNvPr id="768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183927"/>
              </p:ext>
            </p:extLst>
          </p:nvPr>
        </p:nvGraphicFramePr>
        <p:xfrm>
          <a:off x="1917700" y="900113"/>
          <a:ext cx="368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8" name="Equation" r:id="rId11" imgW="342900" imgH="390451" progId="Equation.3">
                  <p:embed/>
                </p:oleObj>
              </mc:Choice>
              <mc:Fallback>
                <p:oleObj name="Equation" r:id="rId11" imgW="342900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900113"/>
                        <a:ext cx="368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4135605"/>
              </p:ext>
            </p:extLst>
          </p:nvPr>
        </p:nvGraphicFramePr>
        <p:xfrm>
          <a:off x="1593850" y="1289050"/>
          <a:ext cx="2501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9" name="Equation" r:id="rId13" imgW="2476574" imgH="495263" progId="Equation.3">
                  <p:embed/>
                </p:oleObj>
              </mc:Choice>
              <mc:Fallback>
                <p:oleObj name="Equation" r:id="rId13" imgW="2476574" imgH="4952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50" y="1289050"/>
                        <a:ext cx="2501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1" name="Text Box 11"/>
          <p:cNvSpPr txBox="1">
            <a:spLocks noChangeArrowheads="1"/>
          </p:cNvSpPr>
          <p:nvPr/>
        </p:nvSpPr>
        <p:spPr bwMode="auto">
          <a:xfrm>
            <a:off x="990600" y="1828800"/>
            <a:ext cx="350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2) </a:t>
            </a:r>
            <a:r>
              <a:rPr kumimoji="1" lang="zh-CN" altLang="en-US" b="1">
                <a:latin typeface="+mn-lt"/>
                <a:ea typeface="+mn-ea"/>
              </a:rPr>
              <a:t>求可疑拐点坐标</a:t>
            </a:r>
          </a:p>
        </p:txBody>
      </p:sp>
      <p:sp>
        <p:nvSpPr>
          <p:cNvPr id="76812" name="Text Box 12"/>
          <p:cNvSpPr txBox="1">
            <a:spLocks noChangeArrowheads="1"/>
          </p:cNvSpPr>
          <p:nvPr/>
        </p:nvSpPr>
        <p:spPr bwMode="auto">
          <a:xfrm>
            <a:off x="1447800" y="2382838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令</a:t>
            </a:r>
          </a:p>
        </p:txBody>
      </p:sp>
      <p:graphicFrame>
        <p:nvGraphicFramePr>
          <p:cNvPr id="768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570877"/>
              </p:ext>
            </p:extLst>
          </p:nvPr>
        </p:nvGraphicFramePr>
        <p:xfrm>
          <a:off x="1905000" y="2436813"/>
          <a:ext cx="914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0" name="Equation" r:id="rId15" imgW="885853" imgH="390451" progId="Equation.3">
                  <p:embed/>
                </p:oleObj>
              </mc:Choice>
              <mc:Fallback>
                <p:oleObj name="Equation" r:id="rId15" imgW="885853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436813"/>
                        <a:ext cx="914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4" name="Text Box 14"/>
          <p:cNvSpPr txBox="1">
            <a:spLocks noChangeArrowheads="1"/>
          </p:cNvSpPr>
          <p:nvPr/>
        </p:nvSpPr>
        <p:spPr bwMode="auto">
          <a:xfrm>
            <a:off x="2819400" y="2362200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得</a:t>
            </a:r>
          </a:p>
        </p:txBody>
      </p:sp>
      <p:graphicFrame>
        <p:nvGraphicFramePr>
          <p:cNvPr id="768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5385626"/>
              </p:ext>
            </p:extLst>
          </p:nvPr>
        </p:nvGraphicFramePr>
        <p:xfrm>
          <a:off x="3340100" y="2366963"/>
          <a:ext cx="2120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1" name="Equation" r:id="rId17" imgW="2095537" imgH="533437" progId="Equation.3">
                  <p:embed/>
                </p:oleObj>
              </mc:Choice>
              <mc:Fallback>
                <p:oleObj name="Equation" r:id="rId17" imgW="2095537" imgH="5334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0100" y="2366963"/>
                        <a:ext cx="21209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7" name="Text Box 17"/>
          <p:cNvSpPr txBox="1">
            <a:spLocks noChangeArrowheads="1"/>
          </p:cNvSpPr>
          <p:nvPr/>
        </p:nvSpPr>
        <p:spPr bwMode="auto">
          <a:xfrm>
            <a:off x="990600" y="2971800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3) </a:t>
            </a:r>
            <a:r>
              <a:rPr kumimoji="1" lang="zh-CN" altLang="en-US" b="1">
                <a:latin typeface="+mn-lt"/>
                <a:ea typeface="+mn-ea"/>
              </a:rPr>
              <a:t>列表判别</a:t>
            </a:r>
          </a:p>
        </p:txBody>
      </p:sp>
      <p:grpSp>
        <p:nvGrpSpPr>
          <p:cNvPr id="76819" name="Group 19"/>
          <p:cNvGrpSpPr>
            <a:grpSpLocks/>
          </p:cNvGrpSpPr>
          <p:nvPr/>
        </p:nvGrpSpPr>
        <p:grpSpPr bwMode="auto">
          <a:xfrm>
            <a:off x="2397125" y="3505200"/>
            <a:ext cx="4940300" cy="508000"/>
            <a:chOff x="1040" y="2208"/>
            <a:chExt cx="3112" cy="320"/>
          </a:xfrm>
        </p:grpSpPr>
        <p:graphicFrame>
          <p:nvGraphicFramePr>
            <p:cNvPr id="16452" name="Object 20"/>
            <p:cNvGraphicFramePr>
              <a:graphicFrameLocks noChangeAspect="1"/>
            </p:cNvGraphicFramePr>
            <p:nvPr/>
          </p:nvGraphicFramePr>
          <p:xfrm>
            <a:off x="1040" y="2272"/>
            <a:ext cx="68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62" name="Equation" r:id="rId19" imgW="1066837" imgH="381074" progId="Equation.3">
                    <p:embed/>
                  </p:oleObj>
                </mc:Choice>
                <mc:Fallback>
                  <p:oleObj name="Equation" r:id="rId19" imgW="1066837" imgH="38107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0" y="2272"/>
                          <a:ext cx="68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53" name="Object 21"/>
            <p:cNvGraphicFramePr>
              <a:graphicFrameLocks noChangeAspect="1"/>
            </p:cNvGraphicFramePr>
            <p:nvPr/>
          </p:nvGraphicFramePr>
          <p:xfrm>
            <a:off x="2352" y="2208"/>
            <a:ext cx="520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63" name="Equation" r:id="rId21" imgW="800212" imgH="476176" progId="Equation.3">
                    <p:embed/>
                  </p:oleObj>
                </mc:Choice>
                <mc:Fallback>
                  <p:oleObj name="Equation" r:id="rId21" imgW="800212" imgH="47617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2208"/>
                          <a:ext cx="520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54" name="Object 22"/>
            <p:cNvGraphicFramePr>
              <a:graphicFrameLocks noChangeAspect="1"/>
            </p:cNvGraphicFramePr>
            <p:nvPr/>
          </p:nvGraphicFramePr>
          <p:xfrm>
            <a:off x="3408" y="2208"/>
            <a:ext cx="744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64" name="Equation" r:id="rId23" imgW="1152479" imgH="476176" progId="Equation.3">
                    <p:embed/>
                  </p:oleObj>
                </mc:Choice>
                <mc:Fallback>
                  <p:oleObj name="Equation" r:id="rId23" imgW="1152479" imgH="47617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2208"/>
                          <a:ext cx="744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6823" name="Group 23"/>
          <p:cNvGrpSpPr>
            <a:grpSpLocks/>
          </p:cNvGrpSpPr>
          <p:nvPr/>
        </p:nvGrpSpPr>
        <p:grpSpPr bwMode="auto">
          <a:xfrm>
            <a:off x="1752600" y="3556000"/>
            <a:ext cx="5673725" cy="1655763"/>
            <a:chOff x="602" y="2240"/>
            <a:chExt cx="3574" cy="1043"/>
          </a:xfrm>
        </p:grpSpPr>
        <p:sp>
          <p:nvSpPr>
            <p:cNvPr id="16446" name="Line 24"/>
            <p:cNvSpPr>
              <a:spLocks noChangeShapeType="1"/>
            </p:cNvSpPr>
            <p:nvPr/>
          </p:nvSpPr>
          <p:spPr bwMode="auto">
            <a:xfrm flipV="1">
              <a:off x="602" y="2544"/>
              <a:ext cx="35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pSp>
          <p:nvGrpSpPr>
            <p:cNvPr id="16447" name="Group 25"/>
            <p:cNvGrpSpPr>
              <a:grpSpLocks/>
            </p:cNvGrpSpPr>
            <p:nvPr/>
          </p:nvGrpSpPr>
          <p:grpSpPr bwMode="auto">
            <a:xfrm>
              <a:off x="632" y="2240"/>
              <a:ext cx="280" cy="1043"/>
              <a:chOff x="632" y="2240"/>
              <a:chExt cx="280" cy="1043"/>
            </a:xfrm>
          </p:grpSpPr>
          <p:sp>
            <p:nvSpPr>
              <p:cNvPr id="16448" name="Line 26"/>
              <p:cNvSpPr>
                <a:spLocks noChangeShapeType="1"/>
              </p:cNvSpPr>
              <p:nvPr/>
            </p:nvSpPr>
            <p:spPr bwMode="auto">
              <a:xfrm>
                <a:off x="912" y="2240"/>
                <a:ext cx="0" cy="10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graphicFrame>
            <p:nvGraphicFramePr>
              <p:cNvPr id="16449" name="Object 27"/>
              <p:cNvGraphicFramePr>
                <a:graphicFrameLocks noChangeAspect="1"/>
              </p:cNvGraphicFramePr>
              <p:nvPr/>
            </p:nvGraphicFramePr>
            <p:xfrm>
              <a:off x="632" y="2624"/>
              <a:ext cx="232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65" name="Equation" r:id="rId25" imgW="342900" imgH="390451" progId="Equation.3">
                      <p:embed/>
                    </p:oleObj>
                  </mc:Choice>
                  <mc:Fallback>
                    <p:oleObj name="Equation" r:id="rId25" imgW="342900" imgH="39045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2" y="2624"/>
                            <a:ext cx="232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50" name="Object 28"/>
              <p:cNvGraphicFramePr>
                <a:graphicFrameLocks noChangeAspect="1"/>
              </p:cNvGraphicFramePr>
              <p:nvPr/>
            </p:nvGraphicFramePr>
            <p:xfrm>
              <a:off x="672" y="2336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66" name="Equation" r:id="rId27" imgW="200053" imgH="209624" progId="Equation.3">
                      <p:embed/>
                    </p:oleObj>
                  </mc:Choice>
                  <mc:Fallback>
                    <p:oleObj name="Equation" r:id="rId27" imgW="200053" imgH="20962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2" y="2336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51" name="Object 29"/>
              <p:cNvGraphicFramePr>
                <a:graphicFrameLocks noChangeAspect="1"/>
              </p:cNvGraphicFramePr>
              <p:nvPr/>
            </p:nvGraphicFramePr>
            <p:xfrm>
              <a:off x="664" y="3000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67" name="Equation" r:id="rId29" imgW="209420" imgH="285638" progId="Equation.3">
                      <p:embed/>
                    </p:oleObj>
                  </mc:Choice>
                  <mc:Fallback>
                    <p:oleObj name="Equation" r:id="rId29" imgW="209420" imgH="28563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64" y="3000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76830" name="Group 30"/>
          <p:cNvGrpSpPr>
            <a:grpSpLocks/>
          </p:cNvGrpSpPr>
          <p:nvPr/>
        </p:nvGrpSpPr>
        <p:grpSpPr bwMode="auto">
          <a:xfrm>
            <a:off x="3857625" y="3505200"/>
            <a:ext cx="2006600" cy="508000"/>
            <a:chOff x="1928" y="2208"/>
            <a:chExt cx="1264" cy="320"/>
          </a:xfrm>
        </p:grpSpPr>
        <p:graphicFrame>
          <p:nvGraphicFramePr>
            <p:cNvPr id="16444" name="Object 31"/>
            <p:cNvGraphicFramePr>
              <a:graphicFrameLocks noChangeAspect="1"/>
            </p:cNvGraphicFramePr>
            <p:nvPr/>
          </p:nvGraphicFramePr>
          <p:xfrm>
            <a:off x="1928" y="2288"/>
            <a:ext cx="13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68" name="Equation" r:id="rId31" imgW="190351" imgH="285638" progId="Equation.3">
                    <p:embed/>
                  </p:oleObj>
                </mc:Choice>
                <mc:Fallback>
                  <p:oleObj name="Equation" r:id="rId31" imgW="190351" imgH="2856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8" y="2288"/>
                          <a:ext cx="13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45" name="Object 32"/>
            <p:cNvGraphicFramePr>
              <a:graphicFrameLocks noChangeAspect="1"/>
            </p:cNvGraphicFramePr>
            <p:nvPr/>
          </p:nvGraphicFramePr>
          <p:xfrm>
            <a:off x="3072" y="2208"/>
            <a:ext cx="120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69" name="Equation" r:id="rId33" imgW="161916" imgH="476176" progId="Equation.3">
                    <p:embed/>
                  </p:oleObj>
                </mc:Choice>
                <mc:Fallback>
                  <p:oleObj name="Equation" r:id="rId33" imgW="161916" imgH="47617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2208"/>
                          <a:ext cx="120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6833" name="Group 33"/>
          <p:cNvGrpSpPr>
            <a:grpSpLocks/>
          </p:cNvGrpSpPr>
          <p:nvPr/>
        </p:nvGrpSpPr>
        <p:grpSpPr bwMode="auto">
          <a:xfrm>
            <a:off x="3581400" y="3556000"/>
            <a:ext cx="2514600" cy="1655763"/>
            <a:chOff x="1776" y="2240"/>
            <a:chExt cx="1584" cy="1043"/>
          </a:xfrm>
        </p:grpSpPr>
        <p:sp>
          <p:nvSpPr>
            <p:cNvPr id="16440" name="Line 34"/>
            <p:cNvSpPr>
              <a:spLocks noChangeShapeType="1"/>
            </p:cNvSpPr>
            <p:nvPr/>
          </p:nvSpPr>
          <p:spPr bwMode="auto">
            <a:xfrm>
              <a:off x="1776" y="2240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6441" name="Line 35"/>
            <p:cNvSpPr>
              <a:spLocks noChangeShapeType="1"/>
            </p:cNvSpPr>
            <p:nvPr/>
          </p:nvSpPr>
          <p:spPr bwMode="auto">
            <a:xfrm>
              <a:off x="2208" y="2240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6442" name="Line 36"/>
            <p:cNvSpPr>
              <a:spLocks noChangeShapeType="1"/>
            </p:cNvSpPr>
            <p:nvPr/>
          </p:nvSpPr>
          <p:spPr bwMode="auto">
            <a:xfrm>
              <a:off x="2928" y="2240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6443" name="Line 37"/>
            <p:cNvSpPr>
              <a:spLocks noChangeShapeType="1"/>
            </p:cNvSpPr>
            <p:nvPr/>
          </p:nvSpPr>
          <p:spPr bwMode="auto">
            <a:xfrm>
              <a:off x="3360" y="2240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graphicFrame>
        <p:nvGraphicFramePr>
          <p:cNvPr id="76838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9396810"/>
              </p:ext>
            </p:extLst>
          </p:nvPr>
        </p:nvGraphicFramePr>
        <p:xfrm>
          <a:off x="2841625" y="4229100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0" name="Equation" r:id="rId35" imgW="209420" imgH="209624" progId="Equation.3">
                  <p:embed/>
                </p:oleObj>
              </mc:Choice>
              <mc:Fallback>
                <p:oleObj name="Equation" r:id="rId35" imgW="209420" imgH="209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625" y="4229100"/>
                        <a:ext cx="241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6839" name="Group 39"/>
          <p:cNvGrpSpPr>
            <a:grpSpLocks/>
          </p:cNvGrpSpPr>
          <p:nvPr/>
        </p:nvGrpSpPr>
        <p:grpSpPr bwMode="auto">
          <a:xfrm>
            <a:off x="3857625" y="4152900"/>
            <a:ext cx="2032000" cy="317500"/>
            <a:chOff x="1928" y="2616"/>
            <a:chExt cx="1280" cy="200"/>
          </a:xfrm>
        </p:grpSpPr>
        <p:graphicFrame>
          <p:nvGraphicFramePr>
            <p:cNvPr id="16438" name="Object 40"/>
            <p:cNvGraphicFramePr>
              <a:graphicFrameLocks noChangeAspect="1"/>
            </p:cNvGraphicFramePr>
            <p:nvPr/>
          </p:nvGraphicFramePr>
          <p:xfrm>
            <a:off x="1928" y="2616"/>
            <a:ext cx="13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71" name="Equation" r:id="rId37" imgW="190351" imgH="285638" progId="Equation.3">
                    <p:embed/>
                  </p:oleObj>
                </mc:Choice>
                <mc:Fallback>
                  <p:oleObj name="Equation" r:id="rId37" imgW="190351" imgH="2856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8" y="2616"/>
                          <a:ext cx="13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39" name="Object 41"/>
            <p:cNvGraphicFramePr>
              <a:graphicFrameLocks noChangeAspect="1"/>
            </p:cNvGraphicFramePr>
            <p:nvPr/>
          </p:nvGraphicFramePr>
          <p:xfrm>
            <a:off x="3072" y="2616"/>
            <a:ext cx="13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72" name="Equation" r:id="rId39" imgW="190351" imgH="285638" progId="Equation.3">
                    <p:embed/>
                  </p:oleObj>
                </mc:Choice>
                <mc:Fallback>
                  <p:oleObj name="Equation" r:id="rId39" imgW="190351" imgH="2856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2616"/>
                          <a:ext cx="13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6842" name="Group 42"/>
          <p:cNvGrpSpPr>
            <a:grpSpLocks/>
          </p:cNvGrpSpPr>
          <p:nvPr/>
        </p:nvGrpSpPr>
        <p:grpSpPr bwMode="auto">
          <a:xfrm>
            <a:off x="3921125" y="4622800"/>
            <a:ext cx="2006600" cy="508000"/>
            <a:chOff x="1968" y="2912"/>
            <a:chExt cx="1264" cy="320"/>
          </a:xfrm>
        </p:grpSpPr>
        <p:graphicFrame>
          <p:nvGraphicFramePr>
            <p:cNvPr id="16436" name="Object 43"/>
            <p:cNvGraphicFramePr>
              <a:graphicFrameLocks noChangeAspect="1"/>
            </p:cNvGraphicFramePr>
            <p:nvPr/>
          </p:nvGraphicFramePr>
          <p:xfrm>
            <a:off x="1968" y="2960"/>
            <a:ext cx="9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73" name="Equation" r:id="rId41" imgW="123779" imgH="276262" progId="Equation.3">
                    <p:embed/>
                  </p:oleObj>
                </mc:Choice>
                <mc:Fallback>
                  <p:oleObj name="Equation" r:id="rId41" imgW="123779" imgH="2762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960"/>
                          <a:ext cx="9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37" name="Object 44"/>
            <p:cNvGraphicFramePr>
              <a:graphicFrameLocks noChangeAspect="1"/>
            </p:cNvGraphicFramePr>
            <p:nvPr/>
          </p:nvGraphicFramePr>
          <p:xfrm>
            <a:off x="3024" y="2912"/>
            <a:ext cx="208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74" name="Equation" r:id="rId43" imgW="304763" imgH="476176" progId="Equation.3">
                    <p:embed/>
                  </p:oleObj>
                </mc:Choice>
                <mc:Fallback>
                  <p:oleObj name="Equation" r:id="rId43" imgW="304763" imgH="47617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2912"/>
                          <a:ext cx="208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6845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6704196"/>
              </p:ext>
            </p:extLst>
          </p:nvPr>
        </p:nvGraphicFramePr>
        <p:xfrm>
          <a:off x="4829175" y="4235450"/>
          <a:ext cx="241300" cy="8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5" name="Equation" r:id="rId45" imgW="209420" imgH="57262" progId="Equation.3">
                  <p:embed/>
                </p:oleObj>
              </mc:Choice>
              <mc:Fallback>
                <p:oleObj name="Equation" r:id="rId45" imgW="209420" imgH="572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9175" y="4235450"/>
                        <a:ext cx="241300" cy="8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46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789913"/>
              </p:ext>
            </p:extLst>
          </p:nvPr>
        </p:nvGraphicFramePr>
        <p:xfrm>
          <a:off x="6657975" y="4152900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6" name="Equation" r:id="rId47" imgW="209420" imgH="209624" progId="Equation.3">
                  <p:embed/>
                </p:oleObj>
              </mc:Choice>
              <mc:Fallback>
                <p:oleObj name="Equation" r:id="rId47" imgW="209420" imgH="209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7975" y="4152900"/>
                        <a:ext cx="241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47" name="Text Box 47"/>
          <p:cNvSpPr txBox="1">
            <a:spLocks noChangeArrowheads="1"/>
          </p:cNvSpPr>
          <p:nvPr/>
        </p:nvSpPr>
        <p:spPr bwMode="auto">
          <a:xfrm>
            <a:off x="381000" y="5314950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故该曲线在</a:t>
            </a:r>
          </a:p>
        </p:txBody>
      </p:sp>
      <p:graphicFrame>
        <p:nvGraphicFramePr>
          <p:cNvPr id="76848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438535"/>
              </p:ext>
            </p:extLst>
          </p:nvPr>
        </p:nvGraphicFramePr>
        <p:xfrm>
          <a:off x="2362200" y="5383213"/>
          <a:ext cx="1041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7" name="Equation" r:id="rId49" imgW="1009631" imgH="361987" progId="Equation.DSMT4">
                  <p:embed/>
                </p:oleObj>
              </mc:Choice>
              <mc:Fallback>
                <p:oleObj name="Equation" r:id="rId49" imgW="1009631" imgH="36198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383213"/>
                        <a:ext cx="1041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49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593546"/>
              </p:ext>
            </p:extLst>
          </p:nvPr>
        </p:nvGraphicFramePr>
        <p:xfrm>
          <a:off x="3968750" y="5318125"/>
          <a:ext cx="1168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8" name="Equation" r:id="rId51" imgW="1143112" imgH="533437" progId="Equation.DSMT4">
                  <p:embed/>
                </p:oleObj>
              </mc:Choice>
              <mc:Fallback>
                <p:oleObj name="Equation" r:id="rId51" imgW="1143112" imgH="53343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5318125"/>
                        <a:ext cx="11684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50" name="Text Box 50"/>
          <p:cNvSpPr txBox="1">
            <a:spLocks noChangeArrowheads="1"/>
          </p:cNvSpPr>
          <p:nvPr/>
        </p:nvSpPr>
        <p:spPr bwMode="auto">
          <a:xfrm>
            <a:off x="3443288" y="531495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及</a:t>
            </a:r>
          </a:p>
        </p:txBody>
      </p:sp>
      <p:sp>
        <p:nvSpPr>
          <p:cNvPr id="76851" name="Text Box 51"/>
          <p:cNvSpPr txBox="1">
            <a:spLocks noChangeArrowheads="1"/>
          </p:cNvSpPr>
          <p:nvPr/>
        </p:nvSpPr>
        <p:spPr bwMode="auto">
          <a:xfrm>
            <a:off x="5076825" y="5300663"/>
            <a:ext cx="182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上为凹的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sp>
        <p:nvSpPr>
          <p:cNvPr id="76852" name="Text Box 52"/>
          <p:cNvSpPr txBox="1">
            <a:spLocks noChangeArrowheads="1"/>
          </p:cNvSpPr>
          <p:nvPr/>
        </p:nvSpPr>
        <p:spPr bwMode="auto">
          <a:xfrm>
            <a:off x="381000" y="5862638"/>
            <a:ext cx="160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为凸的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sp>
        <p:nvSpPr>
          <p:cNvPr id="76853" name="Text Box 53"/>
          <p:cNvSpPr txBox="1">
            <a:spLocks noChangeArrowheads="1"/>
          </p:cNvSpPr>
          <p:nvPr/>
        </p:nvSpPr>
        <p:spPr bwMode="auto">
          <a:xfrm>
            <a:off x="1635125" y="5862638"/>
            <a:ext cx="2286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点 </a:t>
            </a:r>
            <a:r>
              <a:rPr kumimoji="1" lang="en-US" altLang="zh-CN" b="1" dirty="0">
                <a:solidFill>
                  <a:srgbClr val="FF3399"/>
                </a:solidFill>
                <a:latin typeface="+mn-lt"/>
                <a:ea typeface="+mn-ea"/>
              </a:rPr>
              <a:t>( 0 , 1 ) </a:t>
            </a:r>
            <a:r>
              <a:rPr kumimoji="1" lang="zh-CN" altLang="en-US" b="1" dirty="0">
                <a:latin typeface="+mn-lt"/>
                <a:ea typeface="+mn-ea"/>
              </a:rPr>
              <a:t>及</a:t>
            </a:r>
          </a:p>
        </p:txBody>
      </p:sp>
      <p:graphicFrame>
        <p:nvGraphicFramePr>
          <p:cNvPr id="76854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278894"/>
              </p:ext>
            </p:extLst>
          </p:nvPr>
        </p:nvGraphicFramePr>
        <p:xfrm>
          <a:off x="3670104" y="5834063"/>
          <a:ext cx="1117920" cy="61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9" name="Equation" r:id="rId53" imgW="419040" imgH="228600" progId="Equation.DSMT4">
                  <p:embed/>
                </p:oleObj>
              </mc:Choice>
              <mc:Fallback>
                <p:oleObj name="Equation" r:id="rId53" imgW="419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0104" y="5834063"/>
                        <a:ext cx="1117920" cy="61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55" name="Text Box 55"/>
          <p:cNvSpPr txBox="1">
            <a:spLocks noChangeArrowheads="1"/>
          </p:cNvSpPr>
          <p:nvPr/>
        </p:nvSpPr>
        <p:spPr bwMode="auto">
          <a:xfrm>
            <a:off x="4683125" y="5834063"/>
            <a:ext cx="190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均为拐点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graphicFrame>
        <p:nvGraphicFramePr>
          <p:cNvPr id="76856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2915696"/>
              </p:ext>
            </p:extLst>
          </p:nvPr>
        </p:nvGraphicFramePr>
        <p:xfrm>
          <a:off x="6732588" y="5297488"/>
          <a:ext cx="1549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80" name="Equation" r:id="rId55" imgW="1524149" imgH="533437" progId="Equation.DSMT4">
                  <p:embed/>
                </p:oleObj>
              </mc:Choice>
              <mc:Fallback>
                <p:oleObj name="Equation" r:id="rId55" imgW="1524149" imgH="53343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5297488"/>
                        <a:ext cx="15494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57" name="Text Box 57"/>
          <p:cNvSpPr txBox="1">
            <a:spLocks noChangeArrowheads="1"/>
          </p:cNvSpPr>
          <p:nvPr/>
        </p:nvSpPr>
        <p:spPr bwMode="auto">
          <a:xfrm>
            <a:off x="2695575" y="45720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solidFill>
                  <a:schemeClr val="accent2"/>
                </a:solidFill>
                <a:latin typeface="+mn-lt"/>
                <a:ea typeface="+mn-ea"/>
              </a:rPr>
              <a:t>凹</a:t>
            </a:r>
          </a:p>
        </p:txBody>
      </p:sp>
      <p:sp>
        <p:nvSpPr>
          <p:cNvPr id="76858" name="Text Box 58"/>
          <p:cNvSpPr txBox="1">
            <a:spLocks noChangeArrowheads="1"/>
          </p:cNvSpPr>
          <p:nvPr/>
        </p:nvSpPr>
        <p:spPr bwMode="auto">
          <a:xfrm>
            <a:off x="6511925" y="45720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solidFill>
                  <a:schemeClr val="accent2"/>
                </a:solidFill>
                <a:latin typeface="+mn-lt"/>
                <a:ea typeface="+mn-ea"/>
              </a:rPr>
              <a:t>凹</a:t>
            </a:r>
          </a:p>
        </p:txBody>
      </p:sp>
      <p:sp>
        <p:nvSpPr>
          <p:cNvPr id="76859" name="Text Box 59"/>
          <p:cNvSpPr txBox="1">
            <a:spLocks noChangeArrowheads="1"/>
          </p:cNvSpPr>
          <p:nvPr/>
        </p:nvSpPr>
        <p:spPr bwMode="auto">
          <a:xfrm>
            <a:off x="4683125" y="45720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凸</a:t>
            </a:r>
          </a:p>
        </p:txBody>
      </p:sp>
      <p:grpSp>
        <p:nvGrpSpPr>
          <p:cNvPr id="76872" name="Group 72"/>
          <p:cNvGrpSpPr>
            <a:grpSpLocks/>
          </p:cNvGrpSpPr>
          <p:nvPr/>
        </p:nvGrpSpPr>
        <p:grpSpPr bwMode="auto">
          <a:xfrm>
            <a:off x="6337300" y="971550"/>
            <a:ext cx="2698750" cy="2305050"/>
            <a:chOff x="3887" y="612"/>
            <a:chExt cx="1700" cy="1452"/>
          </a:xfrm>
        </p:grpSpPr>
        <p:graphicFrame>
          <p:nvGraphicFramePr>
            <p:cNvPr id="16426" name="Object 7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64332941"/>
                </p:ext>
              </p:extLst>
            </p:nvPr>
          </p:nvGraphicFramePr>
          <p:xfrm>
            <a:off x="3887" y="612"/>
            <a:ext cx="1700" cy="14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81" name="BMP 图像" r:id="rId57" imgW="1762371" imgH="1504762" progId="Paint.Picture">
                    <p:embed/>
                  </p:oleObj>
                </mc:Choice>
                <mc:Fallback>
                  <p:oleObj name="BMP 图像" r:id="rId57" imgW="1762371" imgH="1504762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7" y="612"/>
                          <a:ext cx="1700" cy="1452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accent2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427" name="Group 74"/>
            <p:cNvGrpSpPr>
              <a:grpSpLocks/>
            </p:cNvGrpSpPr>
            <p:nvPr/>
          </p:nvGrpSpPr>
          <p:grpSpPr bwMode="auto">
            <a:xfrm>
              <a:off x="4128" y="696"/>
              <a:ext cx="1392" cy="1356"/>
              <a:chOff x="4128" y="696"/>
              <a:chExt cx="1392" cy="1356"/>
            </a:xfrm>
          </p:grpSpPr>
          <p:graphicFrame>
            <p:nvGraphicFramePr>
              <p:cNvPr id="16428" name="Object 75"/>
              <p:cNvGraphicFramePr>
                <a:graphicFrameLocks noChangeAspect="1"/>
              </p:cNvGraphicFramePr>
              <p:nvPr/>
            </p:nvGraphicFramePr>
            <p:xfrm>
              <a:off x="4823" y="1668"/>
              <a:ext cx="192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82" name="公式" r:id="rId59" imgW="95343" imgH="228712" progId="Equation.3">
                      <p:embed/>
                    </p:oleObj>
                  </mc:Choice>
                  <mc:Fallback>
                    <p:oleObj name="公式" r:id="rId59" imgW="95343" imgH="22871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23" y="1668"/>
                            <a:ext cx="192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29" name="Object 76"/>
              <p:cNvGraphicFramePr>
                <a:graphicFrameLocks noChangeAspect="1"/>
              </p:cNvGraphicFramePr>
              <p:nvPr/>
            </p:nvGraphicFramePr>
            <p:xfrm>
              <a:off x="4128" y="1435"/>
              <a:ext cx="388" cy="2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83" name="公式" r:id="rId61" imgW="285694" imgH="171450" progId="Equation.3">
                      <p:embed/>
                    </p:oleObj>
                  </mc:Choice>
                  <mc:Fallback>
                    <p:oleObj name="公式" r:id="rId61" imgW="285694" imgH="17145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1435"/>
                            <a:ext cx="388" cy="2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30" name="Object 77"/>
              <p:cNvGraphicFramePr>
                <a:graphicFrameLocks noChangeAspect="1"/>
              </p:cNvGraphicFramePr>
              <p:nvPr/>
            </p:nvGraphicFramePr>
            <p:xfrm>
              <a:off x="4704" y="1205"/>
              <a:ext cx="617" cy="3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84" name="Equation" r:id="rId63" imgW="400106" imgH="228712" progId="Equation.DSMT4">
                      <p:embed/>
                    </p:oleObj>
                  </mc:Choice>
                  <mc:Fallback>
                    <p:oleObj name="Equation" r:id="rId63" imgW="400106" imgH="228712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04" y="1205"/>
                            <a:ext cx="617" cy="3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31" name="Object 78"/>
              <p:cNvGraphicFramePr>
                <a:graphicFrameLocks noChangeAspect="1"/>
              </p:cNvGraphicFramePr>
              <p:nvPr/>
            </p:nvGraphicFramePr>
            <p:xfrm>
              <a:off x="5376" y="1728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85" name="Equation" r:id="rId65" imgW="200053" imgH="209624" progId="Equation.3">
                      <p:embed/>
                    </p:oleObj>
                  </mc:Choice>
                  <mc:Fallback>
                    <p:oleObj name="Equation" r:id="rId65" imgW="200053" imgH="20962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6">
                            <a:lum bright="12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76" y="1728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32" name="Object 79"/>
              <p:cNvGraphicFramePr>
                <a:graphicFrameLocks noChangeAspect="1"/>
              </p:cNvGraphicFramePr>
              <p:nvPr/>
            </p:nvGraphicFramePr>
            <p:xfrm>
              <a:off x="4543" y="696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86" name="Equation" r:id="rId67" imgW="209420" imgH="285638" progId="Equation.3">
                      <p:embed/>
                    </p:oleObj>
                  </mc:Choice>
                  <mc:Fallback>
                    <p:oleObj name="Equation" r:id="rId67" imgW="209420" imgH="28563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8">
                            <a:lum bright="12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43" y="696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33" name="Object 80"/>
              <p:cNvGraphicFramePr>
                <a:graphicFrameLocks noChangeAspect="1"/>
              </p:cNvGraphicFramePr>
              <p:nvPr/>
            </p:nvGraphicFramePr>
            <p:xfrm>
              <a:off x="4534" y="1720"/>
              <a:ext cx="19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87" name="Equation" r:id="rId69" imgW="276327" imgH="285638" progId="Equation.3">
                      <p:embed/>
                    </p:oleObj>
                  </mc:Choice>
                  <mc:Fallback>
                    <p:oleObj name="Equation" r:id="rId69" imgW="276327" imgH="28563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0">
                            <a:lum bright="12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34" y="1720"/>
                            <a:ext cx="19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434" name="Oval 81"/>
              <p:cNvSpPr>
                <a:spLocks noChangeArrowheads="1"/>
              </p:cNvSpPr>
              <p:nvPr/>
            </p:nvSpPr>
            <p:spPr bwMode="auto">
              <a:xfrm>
                <a:off x="4881" y="1573"/>
                <a:ext cx="57" cy="57"/>
              </a:xfrm>
              <a:prstGeom prst="ellipse">
                <a:avLst/>
              </a:prstGeom>
              <a:solidFill>
                <a:srgbClr val="003300"/>
              </a:solidFill>
              <a:ln w="9525">
                <a:solidFill>
                  <a:srgbClr val="99FF33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16435" name="Oval 82"/>
              <p:cNvSpPr>
                <a:spLocks noChangeArrowheads="1"/>
              </p:cNvSpPr>
              <p:nvPr/>
            </p:nvSpPr>
            <p:spPr bwMode="auto">
              <a:xfrm>
                <a:off x="4480" y="1428"/>
                <a:ext cx="57" cy="57"/>
              </a:xfrm>
              <a:prstGeom prst="ellipse">
                <a:avLst/>
              </a:prstGeom>
              <a:solidFill>
                <a:srgbClr val="003300"/>
              </a:solidFill>
              <a:ln w="9525">
                <a:solidFill>
                  <a:srgbClr val="99FF33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</p:grpSp>
      </p:grpSp>
      <p:sp>
        <p:nvSpPr>
          <p:cNvPr id="71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95179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6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6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6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6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6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6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76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76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76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76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76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6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6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76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6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76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76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6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76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6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76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7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76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76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76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76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76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7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16" grpId="0" autoUpdateAnimBg="0"/>
      <p:bldP spid="76807" grpId="0" autoUpdateAnimBg="0"/>
      <p:bldP spid="76811" grpId="0" autoUpdateAnimBg="0"/>
      <p:bldP spid="76812" grpId="0" autoUpdateAnimBg="0"/>
      <p:bldP spid="76814" grpId="0" autoUpdateAnimBg="0"/>
      <p:bldP spid="76817" grpId="0" autoUpdateAnimBg="0"/>
      <p:bldP spid="76847" grpId="0" build="p" autoUpdateAnimBg="0"/>
      <p:bldP spid="76850" grpId="0" build="p" autoUpdateAnimBg="0" advAuto="0"/>
      <p:bldP spid="76851" grpId="0" build="p" autoUpdateAnimBg="0" advAuto="0"/>
      <p:bldP spid="76852" grpId="0" autoUpdateAnimBg="0"/>
      <p:bldP spid="76853" grpId="0" autoUpdateAnimBg="0"/>
      <p:bldP spid="76855" grpId="0" autoUpdateAnimBg="0"/>
      <p:bldP spid="76857" grpId="0" build="p" autoUpdateAnimBg="0"/>
      <p:bldP spid="76858" grpId="0" build="p" autoUpdateAnimBg="0"/>
      <p:bldP spid="76859" grpId="0" build="p" autoUpdateAnimBg="0"/>
      <p:bldP spid="71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33375"/>
            <a:ext cx="2057400" cy="609600"/>
          </a:xfr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b="1" smtClean="0">
                <a:latin typeface="+mn-lt"/>
                <a:ea typeface="+mn-ea"/>
                <a:sym typeface="Symbol" pitchFamily="18" charset="2"/>
              </a:rPr>
              <a:t>内容小结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685800" y="1095375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1. </a:t>
            </a:r>
            <a:r>
              <a:rPr kumimoji="1" lang="zh-CN" altLang="en-US" b="1">
                <a:latin typeface="+mn-lt"/>
                <a:ea typeface="+mn-ea"/>
              </a:rPr>
              <a:t>函数单调性判别</a:t>
            </a:r>
          </a:p>
        </p:txBody>
      </p:sp>
      <p:graphicFrame>
        <p:nvGraphicFramePr>
          <p:cNvPr id="583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218915"/>
              </p:ext>
            </p:extLst>
          </p:nvPr>
        </p:nvGraphicFramePr>
        <p:xfrm>
          <a:off x="989013" y="1706563"/>
          <a:ext cx="27559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8" name="Equation" r:id="rId3" imgW="2724131" imgH="381074" progId="Equation.DSMT4">
                  <p:embed/>
                </p:oleObj>
              </mc:Choice>
              <mc:Fallback>
                <p:oleObj name="Equation" r:id="rId3" imgW="2724131" imgH="3810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13" y="1706563"/>
                        <a:ext cx="27559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3" name="AutoShape 5"/>
          <p:cNvSpPr>
            <a:spLocks noChangeArrowheads="1"/>
          </p:cNvSpPr>
          <p:nvPr/>
        </p:nvSpPr>
        <p:spPr bwMode="auto">
          <a:xfrm>
            <a:off x="3851275" y="1843088"/>
            <a:ext cx="990600" cy="152400"/>
          </a:xfrm>
          <a:prstGeom prst="rightArrow">
            <a:avLst>
              <a:gd name="adj1" fmla="val 50000"/>
              <a:gd name="adj2" fmla="val 162500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 sz="2800" b="1"/>
          </a:p>
        </p:txBody>
      </p:sp>
      <p:graphicFrame>
        <p:nvGraphicFramePr>
          <p:cNvPr id="583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525091"/>
              </p:ext>
            </p:extLst>
          </p:nvPr>
        </p:nvGraphicFramePr>
        <p:xfrm>
          <a:off x="4911725" y="1695450"/>
          <a:ext cx="7366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" name="Equation" r:id="rId5" imgW="704869" imgH="381074" progId="Equation.3">
                  <p:embed/>
                </p:oleObj>
              </mc:Choice>
              <mc:Fallback>
                <p:oleObj name="Equation" r:id="rId5" imgW="704869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1725" y="1695450"/>
                        <a:ext cx="7366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5603875" y="1628775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在 </a:t>
            </a:r>
            <a:r>
              <a:rPr kumimoji="1" lang="en-US" altLang="zh-CN" b="1">
                <a:latin typeface="+mn-lt"/>
                <a:ea typeface="+mn-ea"/>
              </a:rPr>
              <a:t>[</a:t>
            </a:r>
            <a:r>
              <a:rPr kumimoji="1" lang="en-US" altLang="zh-CN" b="1" i="1">
                <a:latin typeface="+mn-lt"/>
                <a:ea typeface="+mn-ea"/>
              </a:rPr>
              <a:t>a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  <a:r>
              <a:rPr kumimoji="1" lang="en-US" altLang="zh-CN" b="1" i="1">
                <a:latin typeface="+mn-lt"/>
                <a:ea typeface="+mn-ea"/>
              </a:rPr>
              <a:t>b</a:t>
            </a:r>
            <a:r>
              <a:rPr kumimoji="1" lang="en-US" altLang="zh-CN" b="1">
                <a:latin typeface="+mn-lt"/>
                <a:ea typeface="+mn-ea"/>
              </a:rPr>
              <a:t>] </a:t>
            </a:r>
            <a:r>
              <a:rPr kumimoji="1" lang="zh-CN" altLang="en-US" b="1">
                <a:latin typeface="+mn-lt"/>
                <a:ea typeface="+mn-ea"/>
              </a:rPr>
              <a:t>上单增</a:t>
            </a:r>
          </a:p>
        </p:txBody>
      </p:sp>
      <p:graphicFrame>
        <p:nvGraphicFramePr>
          <p:cNvPr id="583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4906659"/>
              </p:ext>
            </p:extLst>
          </p:nvPr>
        </p:nvGraphicFramePr>
        <p:xfrm>
          <a:off x="982663" y="2252663"/>
          <a:ext cx="27559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0" name="Equation" r:id="rId7" imgW="2724131" imgH="381074" progId="Equation.DSMT4">
                  <p:embed/>
                </p:oleObj>
              </mc:Choice>
              <mc:Fallback>
                <p:oleObj name="Equation" r:id="rId7" imgW="2724131" imgH="3810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2252663"/>
                        <a:ext cx="27559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7" name="AutoShape 9"/>
          <p:cNvSpPr>
            <a:spLocks noChangeArrowheads="1"/>
          </p:cNvSpPr>
          <p:nvPr/>
        </p:nvSpPr>
        <p:spPr bwMode="auto">
          <a:xfrm>
            <a:off x="3887788" y="2390775"/>
            <a:ext cx="990600" cy="152400"/>
          </a:xfrm>
          <a:prstGeom prst="rightArrow">
            <a:avLst>
              <a:gd name="adj1" fmla="val 50000"/>
              <a:gd name="adj2" fmla="val 162500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 sz="2800" b="1"/>
          </a:p>
        </p:txBody>
      </p:sp>
      <p:graphicFrame>
        <p:nvGraphicFramePr>
          <p:cNvPr id="5837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531933"/>
              </p:ext>
            </p:extLst>
          </p:nvPr>
        </p:nvGraphicFramePr>
        <p:xfrm>
          <a:off x="4948238" y="2243138"/>
          <a:ext cx="7366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1" name="Equation" r:id="rId9" imgW="704869" imgH="381074" progId="Equation.3">
                  <p:embed/>
                </p:oleObj>
              </mc:Choice>
              <mc:Fallback>
                <p:oleObj name="Equation" r:id="rId9" imgW="704869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8238" y="2243138"/>
                        <a:ext cx="7366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5640388" y="2162175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在 </a:t>
            </a:r>
            <a:r>
              <a:rPr kumimoji="1" lang="en-US" altLang="zh-CN" b="1">
                <a:latin typeface="+mn-lt"/>
                <a:ea typeface="+mn-ea"/>
              </a:rPr>
              <a:t>[</a:t>
            </a:r>
            <a:r>
              <a:rPr kumimoji="1" lang="en-US" altLang="zh-CN" b="1" i="1">
                <a:latin typeface="+mn-lt"/>
                <a:ea typeface="+mn-ea"/>
              </a:rPr>
              <a:t>a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  <a:r>
              <a:rPr kumimoji="1" lang="en-US" altLang="zh-CN" b="1" i="1">
                <a:latin typeface="+mn-lt"/>
                <a:ea typeface="+mn-ea"/>
              </a:rPr>
              <a:t>b</a:t>
            </a:r>
            <a:r>
              <a:rPr kumimoji="1" lang="en-US" altLang="zh-CN" b="1">
                <a:latin typeface="+mn-lt"/>
                <a:ea typeface="+mn-ea"/>
              </a:rPr>
              <a:t>] </a:t>
            </a:r>
            <a:r>
              <a:rPr kumimoji="1" lang="zh-CN" altLang="en-US" b="1">
                <a:latin typeface="+mn-lt"/>
                <a:ea typeface="+mn-ea"/>
              </a:rPr>
              <a:t>上单减</a:t>
            </a:r>
          </a:p>
        </p:txBody>
      </p:sp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685800" y="2841625"/>
            <a:ext cx="434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2. </a:t>
            </a:r>
            <a:r>
              <a:rPr kumimoji="1" lang="zh-CN" altLang="en-US" b="1">
                <a:latin typeface="+mn-lt"/>
                <a:ea typeface="+mn-ea"/>
              </a:rPr>
              <a:t>曲线凹凸与拐点的判别</a:t>
            </a:r>
          </a:p>
        </p:txBody>
      </p:sp>
      <p:graphicFrame>
        <p:nvGraphicFramePr>
          <p:cNvPr id="5838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728694"/>
              </p:ext>
            </p:extLst>
          </p:nvPr>
        </p:nvGraphicFramePr>
        <p:xfrm>
          <a:off x="989013" y="3562350"/>
          <a:ext cx="27559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2" name="Equation" r:id="rId11" imgW="2724131" imgH="381074" progId="Equation.DSMT4">
                  <p:embed/>
                </p:oleObj>
              </mc:Choice>
              <mc:Fallback>
                <p:oleObj name="Equation" r:id="rId11" imgW="2724131" imgH="3810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13" y="3562350"/>
                        <a:ext cx="27559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8" name="AutoShape 20"/>
          <p:cNvSpPr>
            <a:spLocks noChangeArrowheads="1"/>
          </p:cNvSpPr>
          <p:nvPr/>
        </p:nvSpPr>
        <p:spPr bwMode="auto">
          <a:xfrm>
            <a:off x="3816350" y="3667125"/>
            <a:ext cx="900113" cy="152400"/>
          </a:xfrm>
          <a:prstGeom prst="rightArrow">
            <a:avLst>
              <a:gd name="adj1" fmla="val 50000"/>
              <a:gd name="adj2" fmla="val 147656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 sz="2800" b="1"/>
          </a:p>
        </p:txBody>
      </p:sp>
      <p:graphicFrame>
        <p:nvGraphicFramePr>
          <p:cNvPr id="5838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717925"/>
              </p:ext>
            </p:extLst>
          </p:nvPr>
        </p:nvGraphicFramePr>
        <p:xfrm>
          <a:off x="4840288" y="3529013"/>
          <a:ext cx="213995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3" name="Equation" r:id="rId13" imgW="2114606" imgH="914512" progId="Equation.DSMT4">
                  <p:embed/>
                </p:oleObj>
              </mc:Choice>
              <mc:Fallback>
                <p:oleObj name="Equation" r:id="rId13" imgW="2114606" imgH="9145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0288" y="3529013"/>
                        <a:ext cx="213995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323684"/>
              </p:ext>
            </p:extLst>
          </p:nvPr>
        </p:nvGraphicFramePr>
        <p:xfrm>
          <a:off x="989013" y="4637088"/>
          <a:ext cx="27559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4" name="Equation" r:id="rId15" imgW="2724131" imgH="381074" progId="Equation.DSMT4">
                  <p:embed/>
                </p:oleObj>
              </mc:Choice>
              <mc:Fallback>
                <p:oleObj name="Equation" r:id="rId15" imgW="2724131" imgH="3810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13" y="4637088"/>
                        <a:ext cx="27559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95" name="AutoShape 27"/>
          <p:cNvSpPr>
            <a:spLocks noChangeArrowheads="1"/>
          </p:cNvSpPr>
          <p:nvPr/>
        </p:nvSpPr>
        <p:spPr bwMode="auto">
          <a:xfrm>
            <a:off x="3816350" y="4741863"/>
            <a:ext cx="900113" cy="152400"/>
          </a:xfrm>
          <a:prstGeom prst="rightArrow">
            <a:avLst>
              <a:gd name="adj1" fmla="val 50000"/>
              <a:gd name="adj2" fmla="val 147656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 sz="2800" b="1"/>
          </a:p>
        </p:txBody>
      </p:sp>
      <p:grpSp>
        <p:nvGrpSpPr>
          <p:cNvPr id="58405" name="Group 37"/>
          <p:cNvGrpSpPr>
            <a:grpSpLocks/>
          </p:cNvGrpSpPr>
          <p:nvPr/>
        </p:nvGrpSpPr>
        <p:grpSpPr bwMode="auto">
          <a:xfrm>
            <a:off x="7378700" y="3598863"/>
            <a:ext cx="838200" cy="655637"/>
            <a:chOff x="4368" y="2156"/>
            <a:chExt cx="528" cy="413"/>
          </a:xfrm>
        </p:grpSpPr>
        <p:sp>
          <p:nvSpPr>
            <p:cNvPr id="17436" name="Freeform 31"/>
            <p:cNvSpPr>
              <a:spLocks/>
            </p:cNvSpPr>
            <p:nvPr/>
          </p:nvSpPr>
          <p:spPr bwMode="auto">
            <a:xfrm>
              <a:off x="4368" y="2281"/>
              <a:ext cx="432" cy="288"/>
            </a:xfrm>
            <a:custGeom>
              <a:avLst/>
              <a:gdLst>
                <a:gd name="T0" fmla="*/ 0 w 432"/>
                <a:gd name="T1" fmla="*/ 0 h 288"/>
                <a:gd name="T2" fmla="*/ 240 w 432"/>
                <a:gd name="T3" fmla="*/ 288 h 288"/>
                <a:gd name="T4" fmla="*/ 432 w 432"/>
                <a:gd name="T5" fmla="*/ 0 h 2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" h="288">
                  <a:moveTo>
                    <a:pt x="0" y="0"/>
                  </a:moveTo>
                  <a:cubicBezTo>
                    <a:pt x="84" y="144"/>
                    <a:pt x="168" y="288"/>
                    <a:pt x="240" y="288"/>
                  </a:cubicBezTo>
                  <a:cubicBezTo>
                    <a:pt x="312" y="288"/>
                    <a:pt x="400" y="48"/>
                    <a:pt x="432" y="0"/>
                  </a:cubicBezTo>
                </a:path>
              </a:pathLst>
            </a:custGeom>
            <a:noFill/>
            <a:ln w="15875" cmpd="sng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7437" name="Text Box 32"/>
            <p:cNvSpPr txBox="1">
              <a:spLocks noChangeArrowheads="1"/>
            </p:cNvSpPr>
            <p:nvPr/>
          </p:nvSpPr>
          <p:spPr bwMode="auto">
            <a:xfrm>
              <a:off x="4464" y="2156"/>
              <a:ext cx="43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 b="1">
                  <a:latin typeface="+mn-lt"/>
                  <a:ea typeface="+mn-ea"/>
                </a:rPr>
                <a:t>+</a:t>
              </a:r>
            </a:p>
          </p:txBody>
        </p:sp>
      </p:grpSp>
      <p:grpSp>
        <p:nvGrpSpPr>
          <p:cNvPr id="58406" name="Group 38"/>
          <p:cNvGrpSpPr>
            <a:grpSpLocks/>
          </p:cNvGrpSpPr>
          <p:nvPr/>
        </p:nvGrpSpPr>
        <p:grpSpPr bwMode="auto">
          <a:xfrm>
            <a:off x="7405688" y="4732338"/>
            <a:ext cx="838200" cy="549275"/>
            <a:chOff x="4368" y="2640"/>
            <a:chExt cx="528" cy="346"/>
          </a:xfrm>
        </p:grpSpPr>
        <p:sp>
          <p:nvSpPr>
            <p:cNvPr id="17434" name="Freeform 34"/>
            <p:cNvSpPr>
              <a:spLocks/>
            </p:cNvSpPr>
            <p:nvPr/>
          </p:nvSpPr>
          <p:spPr bwMode="auto">
            <a:xfrm rot="10800000">
              <a:off x="4368" y="2698"/>
              <a:ext cx="480" cy="288"/>
            </a:xfrm>
            <a:custGeom>
              <a:avLst/>
              <a:gdLst>
                <a:gd name="T0" fmla="*/ 0 w 432"/>
                <a:gd name="T1" fmla="*/ 0 h 288"/>
                <a:gd name="T2" fmla="*/ 330 w 432"/>
                <a:gd name="T3" fmla="*/ 288 h 288"/>
                <a:gd name="T4" fmla="*/ 592 w 432"/>
                <a:gd name="T5" fmla="*/ 0 h 2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" h="288">
                  <a:moveTo>
                    <a:pt x="0" y="0"/>
                  </a:moveTo>
                  <a:cubicBezTo>
                    <a:pt x="84" y="144"/>
                    <a:pt x="168" y="288"/>
                    <a:pt x="240" y="288"/>
                  </a:cubicBezTo>
                  <a:cubicBezTo>
                    <a:pt x="312" y="288"/>
                    <a:pt x="400" y="48"/>
                    <a:pt x="432" y="0"/>
                  </a:cubicBezTo>
                </a:path>
              </a:pathLst>
            </a:custGeom>
            <a:noFill/>
            <a:ln w="15875" cmpd="sng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7435" name="Text Box 35"/>
            <p:cNvSpPr txBox="1">
              <a:spLocks noChangeArrowheads="1"/>
            </p:cNvSpPr>
            <p:nvPr/>
          </p:nvSpPr>
          <p:spPr bwMode="auto">
            <a:xfrm>
              <a:off x="4464" y="2640"/>
              <a:ext cx="43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 b="1">
                  <a:latin typeface="+mn-lt"/>
                  <a:ea typeface="+mn-ea"/>
                </a:rPr>
                <a:t>–</a:t>
              </a:r>
            </a:p>
          </p:txBody>
        </p:sp>
      </p:grpSp>
      <p:graphicFrame>
        <p:nvGraphicFramePr>
          <p:cNvPr id="58404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0851128"/>
              </p:ext>
            </p:extLst>
          </p:nvPr>
        </p:nvGraphicFramePr>
        <p:xfrm>
          <a:off x="4840288" y="4576763"/>
          <a:ext cx="213836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5" name="Equation" r:id="rId17" imgW="2114606" imgH="914512" progId="Equation.DSMT4">
                  <p:embed/>
                </p:oleObj>
              </mc:Choice>
              <mc:Fallback>
                <p:oleObj name="Equation" r:id="rId17" imgW="2114606" imgH="9145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0288" y="4576763"/>
                        <a:ext cx="2138362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07" name="Text Box 39"/>
          <p:cNvSpPr txBox="1">
            <a:spLocks noChangeArrowheads="1"/>
          </p:cNvSpPr>
          <p:nvPr/>
        </p:nvSpPr>
        <p:spPr bwMode="auto">
          <a:xfrm>
            <a:off x="939800" y="568483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拐点</a:t>
            </a:r>
          </a:p>
        </p:txBody>
      </p:sp>
      <p:sp>
        <p:nvSpPr>
          <p:cNvPr id="58409" name="Text Box 41"/>
          <p:cNvSpPr txBox="1">
            <a:spLocks noChangeArrowheads="1"/>
          </p:cNvSpPr>
          <p:nvPr/>
        </p:nvSpPr>
        <p:spPr bwMode="auto">
          <a:xfrm>
            <a:off x="1660525" y="5718175"/>
            <a:ext cx="579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— </a:t>
            </a:r>
            <a:r>
              <a:rPr kumimoji="1" lang="zh-CN" altLang="en-US" b="1">
                <a:latin typeface="+mn-lt"/>
                <a:ea typeface="+mn-ea"/>
              </a:rPr>
              <a:t>连续曲线上的凹凸分界点</a:t>
            </a:r>
          </a:p>
        </p:txBody>
      </p:sp>
      <p:graphicFrame>
        <p:nvGraphicFramePr>
          <p:cNvPr id="58421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725029"/>
              </p:ext>
            </p:extLst>
          </p:nvPr>
        </p:nvGraphicFramePr>
        <p:xfrm>
          <a:off x="3851275" y="1158875"/>
          <a:ext cx="238125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6" name="Equation" r:id="rId19" imgW="2362163" imgH="361987" progId="Equation.DSMT4">
                  <p:embed/>
                </p:oleObj>
              </mc:Choice>
              <mc:Fallback>
                <p:oleObj name="Equation" r:id="rId19" imgW="2362163" imgH="36198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1158875"/>
                        <a:ext cx="238125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24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9680090"/>
              </p:ext>
            </p:extLst>
          </p:nvPr>
        </p:nvGraphicFramePr>
        <p:xfrm>
          <a:off x="4927600" y="2924175"/>
          <a:ext cx="238125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7" name="Equation" r:id="rId21" imgW="2362163" imgH="361987" progId="Equation.DSMT4">
                  <p:embed/>
                </p:oleObj>
              </mc:Choice>
              <mc:Fallback>
                <p:oleObj name="Equation" r:id="rId21" imgW="2362163" imgH="36198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0" y="2924175"/>
                        <a:ext cx="238125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339656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8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8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8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8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autoUpdateAnimBg="0"/>
      <p:bldP spid="58373" grpId="0" animBg="1"/>
      <p:bldP spid="58375" grpId="0" autoUpdateAnimBg="0"/>
      <p:bldP spid="58377" grpId="0" animBg="1"/>
      <p:bldP spid="58379" grpId="0" autoUpdateAnimBg="0"/>
      <p:bldP spid="58380" grpId="0" autoUpdateAnimBg="0"/>
      <p:bldP spid="58388" grpId="0" animBg="1"/>
      <p:bldP spid="58395" grpId="0" animBg="1"/>
      <p:bldP spid="58407" grpId="0" autoUpdateAnimBg="0"/>
      <p:bldP spid="58409" grpId="0" autoUpdateAnimBg="0"/>
      <p:bldP spid="30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358775"/>
            <a:ext cx="2339975" cy="719138"/>
          </a:xfr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3300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b="1" smtClean="0">
                <a:latin typeface="+mn-lt"/>
                <a:ea typeface="+mn-ea"/>
              </a:rPr>
              <a:t>思考与练习</a:t>
            </a:r>
            <a:endParaRPr lang="zh-CN" altLang="en-US" sz="3200" b="1" smtClean="0">
              <a:solidFill>
                <a:schemeClr val="tx1"/>
              </a:solidFill>
              <a:latin typeface="+mn-lt"/>
              <a:ea typeface="+mn-ea"/>
            </a:endParaRP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121938"/>
              </p:ext>
            </p:extLst>
          </p:nvPr>
        </p:nvGraphicFramePr>
        <p:xfrm>
          <a:off x="1828800" y="1301750"/>
          <a:ext cx="68421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2" name="Equation" r:id="rId3" imgW="666731" imgH="361987" progId="Equation.3">
                  <p:embed/>
                </p:oleObj>
              </mc:Choice>
              <mc:Fallback>
                <p:oleObj name="Equation" r:id="rId3" imgW="666731" imgH="36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301750"/>
                        <a:ext cx="684213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2513013" y="118745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上</a:t>
            </a:r>
          </a:p>
        </p:txBody>
      </p:sp>
      <p:graphicFrame>
        <p:nvGraphicFramePr>
          <p:cNvPr id="194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5435120"/>
              </p:ext>
            </p:extLst>
          </p:nvPr>
        </p:nvGraphicFramePr>
        <p:xfrm>
          <a:off x="3046413" y="1257300"/>
          <a:ext cx="1524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3" name="Equation" r:id="rId5" imgW="1495379" imgH="390451" progId="Equation.3">
                  <p:embed/>
                </p:oleObj>
              </mc:Choice>
              <mc:Fallback>
                <p:oleObj name="Equation" r:id="rId5" imgW="1495379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6413" y="1257300"/>
                        <a:ext cx="1524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4570413" y="1157288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则</a:t>
            </a:r>
          </a:p>
        </p:txBody>
      </p:sp>
      <p:graphicFrame>
        <p:nvGraphicFramePr>
          <p:cNvPr id="194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2359462"/>
              </p:ext>
            </p:extLst>
          </p:nvPr>
        </p:nvGraphicFramePr>
        <p:xfrm>
          <a:off x="5027613" y="1258888"/>
          <a:ext cx="1803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4" name="Equation" r:id="rId7" imgW="1771706" imgH="390451" progId="Equation.3">
                  <p:embed/>
                </p:oleObj>
              </mc:Choice>
              <mc:Fallback>
                <p:oleObj name="Equation" r:id="rId7" imgW="1771706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7613" y="1258888"/>
                        <a:ext cx="1803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95637"/>
              </p:ext>
            </p:extLst>
          </p:nvPr>
        </p:nvGraphicFramePr>
        <p:xfrm>
          <a:off x="6876256" y="1270000"/>
          <a:ext cx="1689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5" name="Equation" r:id="rId9" imgW="1657294" imgH="381074" progId="Equation.3">
                  <p:embed/>
                </p:oleObj>
              </mc:Choice>
              <mc:Fallback>
                <p:oleObj name="Equation" r:id="rId9" imgW="1657294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56" y="1270000"/>
                        <a:ext cx="1689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52400" y="1798638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和</a:t>
            </a:r>
          </a:p>
        </p:txBody>
      </p:sp>
      <p:graphicFrame>
        <p:nvGraphicFramePr>
          <p:cNvPr id="1946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1610846"/>
              </p:ext>
            </p:extLst>
          </p:nvPr>
        </p:nvGraphicFramePr>
        <p:xfrm>
          <a:off x="685800" y="1878013"/>
          <a:ext cx="1689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6" name="Equation" r:id="rId11" imgW="1657294" imgH="381074" progId="Equation.3">
                  <p:embed/>
                </p:oleObj>
              </mc:Choice>
              <mc:Fallback>
                <p:oleObj name="Equation" r:id="rId11" imgW="1657294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878013"/>
                        <a:ext cx="1689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2362200" y="1798638"/>
            <a:ext cx="3581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的大小顺序是 </a:t>
            </a:r>
            <a:r>
              <a:rPr kumimoji="1" lang="en-US" altLang="zh-CN" b="1">
                <a:latin typeface="+mn-lt"/>
                <a:ea typeface="+mn-ea"/>
              </a:rPr>
              <a:t>(        )</a:t>
            </a:r>
          </a:p>
        </p:txBody>
      </p:sp>
      <p:graphicFrame>
        <p:nvGraphicFramePr>
          <p:cNvPr id="5940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1648932"/>
              </p:ext>
            </p:extLst>
          </p:nvPr>
        </p:nvGraphicFramePr>
        <p:xfrm>
          <a:off x="1536700" y="2513013"/>
          <a:ext cx="47466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7" name="Equation" r:id="rId13" imgW="4724326" imgH="390451" progId="Equation.3">
                  <p:embed/>
                </p:oleObj>
              </mc:Choice>
              <mc:Fallback>
                <p:oleObj name="Equation" r:id="rId13" imgW="4724326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700" y="2513013"/>
                        <a:ext cx="47466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062481"/>
              </p:ext>
            </p:extLst>
          </p:nvPr>
        </p:nvGraphicFramePr>
        <p:xfrm>
          <a:off x="1579563" y="3122613"/>
          <a:ext cx="47466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8" name="Equation" r:id="rId15" imgW="4724326" imgH="390451" progId="Equation.3">
                  <p:embed/>
                </p:oleObj>
              </mc:Choice>
              <mc:Fallback>
                <p:oleObj name="Equation" r:id="rId15" imgW="4724326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9563" y="3122613"/>
                        <a:ext cx="47466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7336057"/>
              </p:ext>
            </p:extLst>
          </p:nvPr>
        </p:nvGraphicFramePr>
        <p:xfrm>
          <a:off x="1573213" y="3733800"/>
          <a:ext cx="475773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9" name="Equation" r:id="rId17" imgW="4734027" imgH="390451" progId="Equation.3">
                  <p:embed/>
                </p:oleObj>
              </mc:Choice>
              <mc:Fallback>
                <p:oleObj name="Equation" r:id="rId17" imgW="4734027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3213" y="3733800"/>
                        <a:ext cx="4757737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168823"/>
              </p:ext>
            </p:extLst>
          </p:nvPr>
        </p:nvGraphicFramePr>
        <p:xfrm>
          <a:off x="1565275" y="4418013"/>
          <a:ext cx="4787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0" name="Equation" r:id="rId19" imgW="4762463" imgH="390451" progId="Equation.3">
                  <p:embed/>
                </p:oleObj>
              </mc:Choice>
              <mc:Fallback>
                <p:oleObj name="Equation" r:id="rId19" imgW="4762463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4418013"/>
                        <a:ext cx="4787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8" name="Text Box 16"/>
          <p:cNvSpPr txBox="1">
            <a:spLocks noChangeArrowheads="1"/>
          </p:cNvSpPr>
          <p:nvPr/>
        </p:nvSpPr>
        <p:spPr bwMode="auto">
          <a:xfrm>
            <a:off x="774700" y="504348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提示</a:t>
            </a:r>
            <a:r>
              <a:rPr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: </a:t>
            </a:r>
            <a:r>
              <a:rPr lang="zh-CN" altLang="en-US" b="1" dirty="0">
                <a:latin typeface="+mn-lt"/>
                <a:ea typeface="+mn-ea"/>
              </a:rPr>
              <a:t>利用</a:t>
            </a:r>
          </a:p>
        </p:txBody>
      </p:sp>
      <p:graphicFrame>
        <p:nvGraphicFramePr>
          <p:cNvPr id="5940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7755603"/>
              </p:ext>
            </p:extLst>
          </p:nvPr>
        </p:nvGraphicFramePr>
        <p:xfrm>
          <a:off x="2514600" y="5105400"/>
          <a:ext cx="2654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1" name="Equation" r:id="rId21" imgW="2628788" imgH="381074" progId="Equation.3">
                  <p:embed/>
                </p:oleObj>
              </mc:Choice>
              <mc:Fallback>
                <p:oleObj name="Equation" r:id="rId21" imgW="2628788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105400"/>
                        <a:ext cx="2654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0" name="Text Box 18"/>
          <p:cNvSpPr txBox="1">
            <a:spLocks noChangeArrowheads="1"/>
          </p:cNvSpPr>
          <p:nvPr/>
        </p:nvSpPr>
        <p:spPr bwMode="auto">
          <a:xfrm>
            <a:off x="5105400" y="5029200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单调增加</a:t>
            </a:r>
            <a:r>
              <a:rPr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,</a:t>
            </a:r>
          </a:p>
        </p:txBody>
      </p:sp>
      <p:graphicFrame>
        <p:nvGraphicFramePr>
          <p:cNvPr id="5941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349663"/>
              </p:ext>
            </p:extLst>
          </p:nvPr>
        </p:nvGraphicFramePr>
        <p:xfrm>
          <a:off x="1841500" y="5715000"/>
          <a:ext cx="44799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2" name="Equation" r:id="rId23" imgW="4457700" imgH="390451" progId="Equation.3">
                  <p:embed/>
                </p:oleObj>
              </mc:Choice>
              <mc:Fallback>
                <p:oleObj name="Equation" r:id="rId23" imgW="4457700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5715000"/>
                        <a:ext cx="44799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2" name="Text Box 20"/>
          <p:cNvSpPr txBox="1">
            <a:spLocks noChangeArrowheads="1"/>
          </p:cNvSpPr>
          <p:nvPr/>
        </p:nvSpPr>
        <p:spPr bwMode="auto">
          <a:xfrm>
            <a:off x="6804025" y="50307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lang="zh-CN" altLang="en-US" b="1">
                <a:latin typeface="+mn-lt"/>
                <a:ea typeface="+mn-ea"/>
              </a:rPr>
              <a:t>及</a:t>
            </a:r>
          </a:p>
        </p:txBody>
      </p:sp>
      <p:sp>
        <p:nvSpPr>
          <p:cNvPr id="59413" name="Text Box 21"/>
          <p:cNvSpPr txBox="1">
            <a:spLocks noChangeArrowheads="1"/>
          </p:cNvSpPr>
          <p:nvPr/>
        </p:nvSpPr>
        <p:spPr bwMode="auto">
          <a:xfrm>
            <a:off x="4953000" y="18288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lang="en-US" altLang="zh-CN" b="1" i="1">
                <a:solidFill>
                  <a:srgbClr val="0066CC"/>
                </a:solidFill>
                <a:latin typeface="+mn-lt"/>
                <a:ea typeface="+mn-ea"/>
              </a:rPr>
              <a:t>B</a:t>
            </a:r>
          </a:p>
        </p:txBody>
      </p:sp>
      <p:sp>
        <p:nvSpPr>
          <p:cNvPr id="19478" name="Text Box 22"/>
          <p:cNvSpPr txBox="1">
            <a:spLocks noChangeArrowheads="1"/>
          </p:cNvSpPr>
          <p:nvPr/>
        </p:nvSpPr>
        <p:spPr bwMode="auto">
          <a:xfrm>
            <a:off x="932885" y="1219200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 dirty="0" smtClean="0">
                <a:latin typeface="+mn-lt"/>
                <a:ea typeface="+mn-ea"/>
              </a:rPr>
              <a:t>设</a:t>
            </a:r>
            <a:r>
              <a:rPr kumimoji="1" lang="zh-CN" altLang="en-US" b="1" dirty="0">
                <a:latin typeface="+mn-lt"/>
                <a:ea typeface="+mn-ea"/>
              </a:rPr>
              <a:t>在</a:t>
            </a:r>
          </a:p>
        </p:txBody>
      </p:sp>
      <p:sp>
        <p:nvSpPr>
          <p:cNvPr id="24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876256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结束</a:t>
            </a:r>
          </a:p>
        </p:txBody>
      </p:sp>
    </p:spTree>
    <p:extLst>
      <p:ext uri="{BB962C8B-B14F-4D97-AF65-F5344CB8AC3E}">
        <p14:creationId xmlns:p14="http://schemas.microsoft.com/office/powerpoint/2010/main" val="147256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9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9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8" grpId="0" autoUpdateAnimBg="0"/>
      <p:bldP spid="59410" grpId="0" autoUpdateAnimBg="0"/>
      <p:bldP spid="59412" grpId="0" autoUpdateAnimBg="0"/>
      <p:bldP spid="59413" grpId="0" autoUpdateAnimBg="0"/>
      <p:bldP spid="24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268163" y="116632"/>
            <a:ext cx="5130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3200" b="1" dirty="0">
                <a:latin typeface="+mn-lt"/>
                <a:ea typeface="+mn-ea"/>
              </a:rPr>
              <a:t>一、函数单调性的判定法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744413" y="790575"/>
            <a:ext cx="2305050" cy="578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00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30000"/>
              </a:lnSpc>
              <a:buFont typeface="Wingdings" pitchFamily="2" charset="2"/>
              <a:buNone/>
            </a:pP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定理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1. </a:t>
            </a:r>
            <a:r>
              <a:rPr kumimoji="1" lang="zh-CN" altLang="en-US" b="1" dirty="0">
                <a:latin typeface="+mn-lt"/>
                <a:ea typeface="+mn-ea"/>
              </a:rPr>
              <a:t>设函数</a:t>
            </a:r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819026" y="2636838"/>
            <a:ext cx="2014537" cy="535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00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20000"/>
              </a:lnSpc>
            </a:pPr>
            <a:r>
              <a:rPr kumimoji="1" lang="zh-CN" altLang="en-US" b="1" dirty="0">
                <a:solidFill>
                  <a:srgbClr val="C00000"/>
                </a:solidFill>
                <a:latin typeface="+mn-lt"/>
                <a:ea typeface="+mn-ea"/>
              </a:rPr>
              <a:t>证</a:t>
            </a:r>
            <a:r>
              <a:rPr kumimoji="1" lang="en-US" altLang="zh-CN" b="1" dirty="0">
                <a:solidFill>
                  <a:srgbClr val="C00000"/>
                </a:solidFill>
                <a:latin typeface="+mn-lt"/>
                <a:ea typeface="+mn-ea"/>
              </a:rPr>
              <a:t>: </a:t>
            </a:r>
            <a:r>
              <a:rPr kumimoji="1" lang="en-US" altLang="zh-CN" b="1" dirty="0">
                <a:solidFill>
                  <a:srgbClr val="C00000"/>
                </a:solidFill>
                <a:latin typeface="+mn-lt"/>
                <a:ea typeface="+mn-ea"/>
                <a:sym typeface="Symbol" pitchFamily="18" charset="2"/>
              </a:rPr>
              <a:t> </a:t>
            </a:r>
            <a:r>
              <a:rPr kumimoji="1" lang="zh-CN" altLang="en-US" b="1" dirty="0">
                <a:latin typeface="+mn-lt"/>
                <a:ea typeface="+mn-ea"/>
              </a:rPr>
              <a:t>只证</a:t>
            </a:r>
            <a:r>
              <a:rPr kumimoji="1" lang="en-US" altLang="zh-CN" b="1" dirty="0">
                <a:latin typeface="+mn-lt"/>
                <a:ea typeface="+mn-ea"/>
              </a:rPr>
              <a:t>(1)</a:t>
            </a:r>
            <a:r>
              <a:rPr kumimoji="1" lang="en-US" altLang="zh-CN" b="1" dirty="0">
                <a:latin typeface="+mn-lt"/>
                <a:ea typeface="+mn-ea"/>
                <a:sym typeface="Symbol" pitchFamily="18" charset="2"/>
              </a:rPr>
              <a:t></a:t>
            </a:r>
            <a:r>
              <a:rPr kumimoji="1" lang="en-US" altLang="zh-CN" b="1" dirty="0">
                <a:latin typeface="+mn-lt"/>
                <a:ea typeface="+mn-ea"/>
              </a:rPr>
              <a:t> </a:t>
            </a:r>
          </a:p>
        </p:txBody>
      </p:sp>
      <p:graphicFrame>
        <p:nvGraphicFramePr>
          <p:cNvPr id="307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4121541"/>
              </p:ext>
            </p:extLst>
          </p:nvPr>
        </p:nvGraphicFramePr>
        <p:xfrm>
          <a:off x="2880368" y="908720"/>
          <a:ext cx="5004000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" name="Equation" r:id="rId3" imgW="5295600" imgH="419040" progId="Equation.DSMT4">
                  <p:embed/>
                </p:oleObj>
              </mc:Choice>
              <mc:Fallback>
                <p:oleObj name="Equation" r:id="rId3" imgW="52956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0368" y="908720"/>
                        <a:ext cx="5004000" cy="39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7631021"/>
              </p:ext>
            </p:extLst>
          </p:nvPr>
        </p:nvGraphicFramePr>
        <p:xfrm>
          <a:off x="2003984" y="1530350"/>
          <a:ext cx="2424000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" name="Equation" r:id="rId5" imgW="2565360" imgH="419040" progId="Equation.DSMT4">
                  <p:embed/>
                </p:oleObj>
              </mc:Choice>
              <mc:Fallback>
                <p:oleObj name="Equation" r:id="rId5" imgW="25653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3984" y="1530350"/>
                        <a:ext cx="2424000" cy="39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11" name="Rectangle 11"/>
          <p:cNvSpPr>
            <a:spLocks noChangeArrowheads="1"/>
          </p:cNvSpPr>
          <p:nvPr/>
        </p:nvSpPr>
        <p:spPr bwMode="auto">
          <a:xfrm>
            <a:off x="447551" y="1473200"/>
            <a:ext cx="149720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1" lang="en-US" altLang="zh-CN" sz="2800" b="1"/>
              <a:t>(1)</a:t>
            </a:r>
            <a:r>
              <a:rPr kumimoji="1" lang="zh-CN" altLang="en-US" sz="2800" b="1"/>
              <a:t>如果在</a:t>
            </a:r>
          </a:p>
        </p:txBody>
      </p:sp>
      <p:graphicFrame>
        <p:nvGraphicFramePr>
          <p:cNvPr id="1024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5344034"/>
              </p:ext>
            </p:extLst>
          </p:nvPr>
        </p:nvGraphicFramePr>
        <p:xfrm>
          <a:off x="4428416" y="1520832"/>
          <a:ext cx="3888000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" name="Equation" r:id="rId7" imgW="4114800" imgH="419040" progId="Equation.DSMT4">
                  <p:embed/>
                </p:oleObj>
              </mc:Choice>
              <mc:Fallback>
                <p:oleObj name="Equation" r:id="rId7" imgW="41148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8416" y="1520832"/>
                        <a:ext cx="3888000" cy="39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695795"/>
              </p:ext>
            </p:extLst>
          </p:nvPr>
        </p:nvGraphicFramePr>
        <p:xfrm>
          <a:off x="1931976" y="2144713"/>
          <a:ext cx="2424000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" name="Equation" r:id="rId9" imgW="2565360" imgH="419040" progId="Equation.DSMT4">
                  <p:embed/>
                </p:oleObj>
              </mc:Choice>
              <mc:Fallback>
                <p:oleObj name="Equation" r:id="rId9" imgW="25653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1976" y="2144713"/>
                        <a:ext cx="2424000" cy="39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14" name="Rectangle 14"/>
          <p:cNvSpPr>
            <a:spLocks noChangeArrowheads="1"/>
          </p:cNvSpPr>
          <p:nvPr/>
        </p:nvSpPr>
        <p:spPr bwMode="auto">
          <a:xfrm>
            <a:off x="447551" y="2087563"/>
            <a:ext cx="149720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1" lang="en-US" altLang="zh-CN" sz="2800" b="1"/>
              <a:t>(2)</a:t>
            </a:r>
            <a:r>
              <a:rPr kumimoji="1" lang="zh-CN" altLang="en-US" sz="2800" b="1"/>
              <a:t>如果在</a:t>
            </a:r>
          </a:p>
        </p:txBody>
      </p:sp>
      <p:graphicFrame>
        <p:nvGraphicFramePr>
          <p:cNvPr id="1024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842213"/>
              </p:ext>
            </p:extLst>
          </p:nvPr>
        </p:nvGraphicFramePr>
        <p:xfrm>
          <a:off x="4416416" y="2119313"/>
          <a:ext cx="3900000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" name="Equation" r:id="rId11" imgW="4127400" imgH="419040" progId="Equation.DSMT4">
                  <p:embed/>
                </p:oleObj>
              </mc:Choice>
              <mc:Fallback>
                <p:oleObj name="Equation" r:id="rId11" imgW="41274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6416" y="2119313"/>
                        <a:ext cx="3900000" cy="39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464588"/>
              </p:ext>
            </p:extLst>
          </p:nvPr>
        </p:nvGraphicFramePr>
        <p:xfrm>
          <a:off x="2686490" y="2706458"/>
          <a:ext cx="4705412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" name="Equation" r:id="rId13" imgW="5130720" imgH="431640" progId="Equation.DSMT4">
                  <p:embed/>
                </p:oleObj>
              </mc:Choice>
              <mc:Fallback>
                <p:oleObj name="Equation" r:id="rId13" imgW="51307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490" y="2706458"/>
                        <a:ext cx="4705412" cy="39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17" name="Rectangle 17"/>
          <p:cNvSpPr>
            <a:spLocks noChangeArrowheads="1"/>
          </p:cNvSpPr>
          <p:nvPr/>
        </p:nvSpPr>
        <p:spPr bwMode="auto">
          <a:xfrm>
            <a:off x="447551" y="3273425"/>
            <a:ext cx="377026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1" lang="zh-CN" altLang="en-US" sz="2800" b="1"/>
              <a:t>由拉格朗日中值公式</a:t>
            </a:r>
            <a:r>
              <a:rPr kumimoji="1" lang="zh-CN" altLang="en-US" sz="2800" b="1">
                <a:sym typeface="Symbol" pitchFamily="18" charset="2"/>
              </a:rPr>
              <a:t> </a:t>
            </a:r>
            <a:r>
              <a:rPr kumimoji="1" lang="zh-CN" altLang="en-US" sz="2800" b="1"/>
              <a:t>有</a:t>
            </a:r>
          </a:p>
        </p:txBody>
      </p:sp>
      <p:graphicFrame>
        <p:nvGraphicFramePr>
          <p:cNvPr id="1024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550047"/>
              </p:ext>
            </p:extLst>
          </p:nvPr>
        </p:nvGraphicFramePr>
        <p:xfrm>
          <a:off x="1465138" y="3816350"/>
          <a:ext cx="6108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" name="Equation" r:id="rId15" imgW="6108700" imgH="431800" progId="Equation.DSMT4">
                  <p:embed/>
                </p:oleObj>
              </mc:Choice>
              <mc:Fallback>
                <p:oleObj name="Equation" r:id="rId15" imgW="61087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5138" y="3816350"/>
                        <a:ext cx="6108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19" name="Rectangle 19"/>
          <p:cNvSpPr>
            <a:spLocks noChangeArrowheads="1"/>
          </p:cNvSpPr>
          <p:nvPr/>
        </p:nvSpPr>
        <p:spPr bwMode="auto">
          <a:xfrm>
            <a:off x="447551" y="4352925"/>
            <a:ext cx="71814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1" lang="zh-CN" altLang="en-US" sz="2800" b="1"/>
              <a:t>因为</a:t>
            </a:r>
          </a:p>
        </p:txBody>
      </p:sp>
      <p:graphicFrame>
        <p:nvGraphicFramePr>
          <p:cNvPr id="1024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166675"/>
              </p:ext>
            </p:extLst>
          </p:nvPr>
        </p:nvGraphicFramePr>
        <p:xfrm>
          <a:off x="1123826" y="4489450"/>
          <a:ext cx="1422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" name="Equation" r:id="rId17" imgW="1422400" imgH="406400" progId="Equation.DSMT4">
                  <p:embed/>
                </p:oleObj>
              </mc:Choice>
              <mc:Fallback>
                <p:oleObj name="Equation" r:id="rId17" imgW="14224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826" y="4489450"/>
                        <a:ext cx="1422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5314360"/>
              </p:ext>
            </p:extLst>
          </p:nvPr>
        </p:nvGraphicFramePr>
        <p:xfrm>
          <a:off x="2689101" y="4437063"/>
          <a:ext cx="1549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" name="Equation" r:id="rId19" imgW="1548728" imgH="431613" progId="Equation.DSMT4">
                  <p:embed/>
                </p:oleObj>
              </mc:Choice>
              <mc:Fallback>
                <p:oleObj name="Equation" r:id="rId19" imgW="1548728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9101" y="4437063"/>
                        <a:ext cx="1549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22" name="Rectangle 22"/>
          <p:cNvSpPr>
            <a:spLocks noChangeArrowheads="1"/>
          </p:cNvSpPr>
          <p:nvPr/>
        </p:nvSpPr>
        <p:spPr bwMode="auto">
          <a:xfrm>
            <a:off x="4321051" y="4352925"/>
            <a:ext cx="71814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1" lang="zh-CN" altLang="en-US" sz="2800" b="1"/>
              <a:t>所以</a:t>
            </a:r>
          </a:p>
        </p:txBody>
      </p:sp>
      <p:graphicFrame>
        <p:nvGraphicFramePr>
          <p:cNvPr id="1024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3072207"/>
              </p:ext>
            </p:extLst>
          </p:nvPr>
        </p:nvGraphicFramePr>
        <p:xfrm>
          <a:off x="1404813" y="5111750"/>
          <a:ext cx="2552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" name="Equation" r:id="rId21" imgW="2552700" imgH="431800" progId="Equation.DSMT4">
                  <p:embed/>
                </p:oleObj>
              </mc:Choice>
              <mc:Fallback>
                <p:oleObj name="Equation" r:id="rId21" imgW="25527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813" y="5111750"/>
                        <a:ext cx="2552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24" name="Rectangle 24"/>
          <p:cNvSpPr>
            <a:spLocks noChangeArrowheads="1"/>
          </p:cNvSpPr>
          <p:nvPr/>
        </p:nvSpPr>
        <p:spPr bwMode="auto">
          <a:xfrm>
            <a:off x="4419476" y="5038725"/>
            <a:ext cx="35907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1" lang="zh-CN" altLang="en-US" sz="2800" b="1"/>
              <a:t>即</a:t>
            </a:r>
          </a:p>
        </p:txBody>
      </p:sp>
      <p:graphicFrame>
        <p:nvGraphicFramePr>
          <p:cNvPr id="10242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1345657"/>
              </p:ext>
            </p:extLst>
          </p:nvPr>
        </p:nvGraphicFramePr>
        <p:xfrm>
          <a:off x="4825876" y="5111750"/>
          <a:ext cx="1968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" name="Equation" r:id="rId23" imgW="1968500" imgH="431800" progId="Equation.DSMT4">
                  <p:embed/>
                </p:oleObj>
              </mc:Choice>
              <mc:Fallback>
                <p:oleObj name="Equation" r:id="rId23" imgW="19685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5876" y="5111750"/>
                        <a:ext cx="1968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2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3544507"/>
              </p:ext>
            </p:extLst>
          </p:nvPr>
        </p:nvGraphicFramePr>
        <p:xfrm>
          <a:off x="434975" y="5753100"/>
          <a:ext cx="4560000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" name="Equation" r:id="rId25" imgW="4825800" imgH="419040" progId="Equation.DSMT4">
                  <p:embed/>
                </p:oleObj>
              </mc:Choice>
              <mc:Fallback>
                <p:oleObj name="Equation" r:id="rId25" imgW="48258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" y="5753100"/>
                        <a:ext cx="4560000" cy="39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曲线连接符 2"/>
          <p:cNvCxnSpPr>
            <a:cxnSpLocks noChangeShapeType="1"/>
          </p:cNvCxnSpPr>
          <p:nvPr/>
        </p:nvCxnSpPr>
        <p:spPr bwMode="auto">
          <a:xfrm rot="5400000" flipH="1" flipV="1">
            <a:off x="8363818" y="1432719"/>
            <a:ext cx="481012" cy="431800"/>
          </a:xfrm>
          <a:prstGeom prst="curvedConnector3">
            <a:avLst>
              <a:gd name="adj1" fmla="val 50000"/>
            </a:avLst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曲线连接符 4"/>
          <p:cNvCxnSpPr>
            <a:cxnSpLocks noChangeShapeType="1"/>
          </p:cNvCxnSpPr>
          <p:nvPr/>
        </p:nvCxnSpPr>
        <p:spPr bwMode="auto">
          <a:xfrm rot="16200000" flipH="1">
            <a:off x="8369374" y="2141538"/>
            <a:ext cx="469900" cy="431800"/>
          </a:xfrm>
          <a:prstGeom prst="curvedConnector3">
            <a:avLst>
              <a:gd name="adj1" fmla="val 50000"/>
            </a:avLst>
          </a:prstGeom>
          <a:noFill/>
          <a:ln w="19050" algn="ctr">
            <a:solidFill>
              <a:srgbClr val="0033CC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47512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2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2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2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2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2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2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2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2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02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02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02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02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5" grpId="0"/>
      <p:bldP spid="102411" grpId="0"/>
      <p:bldP spid="102414" grpId="0"/>
      <p:bldP spid="102417" grpId="0"/>
      <p:bldP spid="102419" grpId="0"/>
      <p:bldP spid="102422" grpId="0"/>
      <p:bldP spid="102424" grpId="0"/>
      <p:bldP spid="26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685800" y="2241550"/>
            <a:ext cx="806291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00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20000"/>
              </a:lnSpc>
            </a:pP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说明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: 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  <a:sym typeface="Symbol" pitchFamily="18" charset="2"/>
              </a:rPr>
              <a:t> </a:t>
            </a:r>
            <a:r>
              <a:rPr kumimoji="1" lang="zh-CN" altLang="en-US" b="1" dirty="0">
                <a:latin typeface="+mn-lt"/>
                <a:ea typeface="+mn-ea"/>
                <a:sym typeface="Symbol" pitchFamily="18" charset="2"/>
              </a:rPr>
              <a:t>如果把定理</a:t>
            </a:r>
            <a:r>
              <a:rPr kumimoji="1" lang="en-US" altLang="zh-CN" b="1" dirty="0">
                <a:latin typeface="+mn-lt"/>
                <a:ea typeface="+mn-ea"/>
                <a:sym typeface="Symbol" pitchFamily="18" charset="2"/>
              </a:rPr>
              <a:t>1</a:t>
            </a:r>
            <a:r>
              <a:rPr kumimoji="1" lang="zh-CN" altLang="en-US" b="1" dirty="0">
                <a:latin typeface="+mn-lt"/>
                <a:ea typeface="+mn-ea"/>
                <a:sym typeface="Symbol" pitchFamily="18" charset="2"/>
              </a:rPr>
              <a:t>中的闭区间换成其他各种区间</a:t>
            </a:r>
            <a:r>
              <a:rPr kumimoji="1" lang="en-US" altLang="zh-CN" b="1" dirty="0">
                <a:latin typeface="+mn-lt"/>
                <a:ea typeface="+mn-ea"/>
                <a:sym typeface="Symbol" pitchFamily="18" charset="2"/>
              </a:rPr>
              <a:t>, </a:t>
            </a:r>
            <a:endParaRPr kumimoji="1" lang="en-US" altLang="zh-CN" b="1" dirty="0">
              <a:latin typeface="+mn-lt"/>
              <a:ea typeface="+mn-ea"/>
            </a:endParaRPr>
          </a:p>
        </p:txBody>
      </p:sp>
      <p:sp>
        <p:nvSpPr>
          <p:cNvPr id="4099" name="Line 8"/>
          <p:cNvSpPr>
            <a:spLocks noChangeShapeType="1"/>
          </p:cNvSpPr>
          <p:nvPr/>
        </p:nvSpPr>
        <p:spPr bwMode="auto">
          <a:xfrm>
            <a:off x="396875" y="2133600"/>
            <a:ext cx="8351838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lIns="0" tIns="0" rIns="0" bIns="0" anchor="ctr">
            <a:spAutoFit/>
          </a:bodyPr>
          <a:lstStyle/>
          <a:p>
            <a:endParaRPr lang="zh-CN" altLang="en-US" sz="2800" b="1"/>
          </a:p>
        </p:txBody>
      </p:sp>
      <p:sp>
        <p:nvSpPr>
          <p:cNvPr id="93193" name="Rectangle 9"/>
          <p:cNvSpPr>
            <a:spLocks noChangeArrowheads="1"/>
          </p:cNvSpPr>
          <p:nvPr/>
        </p:nvSpPr>
        <p:spPr bwMode="auto">
          <a:xfrm>
            <a:off x="396875" y="2781300"/>
            <a:ext cx="2376488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base">
              <a:lnSpc>
                <a:spcPct val="120000"/>
              </a:lnSpc>
            </a:pPr>
            <a:r>
              <a:rPr kumimoji="1" lang="zh-CN" altLang="en-US" sz="2800" b="1">
                <a:sym typeface="Symbol" pitchFamily="18" charset="2"/>
              </a:rPr>
              <a:t>结论也成立</a:t>
            </a:r>
            <a:r>
              <a:rPr kumimoji="1" lang="en-US" altLang="zh-CN" sz="2800" b="1">
                <a:sym typeface="Symbol" pitchFamily="18" charset="2"/>
              </a:rPr>
              <a:t>. </a:t>
            </a:r>
          </a:p>
        </p:txBody>
      </p:sp>
      <p:sp>
        <p:nvSpPr>
          <p:cNvPr id="93195" name="Rectangle 11"/>
          <p:cNvSpPr>
            <a:spLocks noChangeArrowheads="1"/>
          </p:cNvSpPr>
          <p:nvPr/>
        </p:nvSpPr>
        <p:spPr bwMode="auto">
          <a:xfrm>
            <a:off x="538163" y="3357563"/>
            <a:ext cx="2667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lnSpc>
                <a:spcPct val="100000"/>
              </a:lnSpc>
            </a:pPr>
            <a:r>
              <a:rPr kumimoji="1" lang="zh-CN" altLang="en-US" sz="2800" b="1" dirty="0">
                <a:solidFill>
                  <a:srgbClr val="FF0000"/>
                </a:solidFill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1.  </a:t>
            </a:r>
            <a:r>
              <a:rPr kumimoji="1" lang="zh-CN" altLang="en-US" sz="2800" b="1" dirty="0"/>
              <a:t>判定函数</a:t>
            </a:r>
            <a:endParaRPr kumimoji="1" lang="zh-CN" altLang="en-US" sz="2800" b="1" dirty="0">
              <a:solidFill>
                <a:schemeClr val="tx2"/>
              </a:solidFill>
            </a:endParaRPr>
          </a:p>
        </p:txBody>
      </p:sp>
      <p:graphicFrame>
        <p:nvGraphicFramePr>
          <p:cNvPr id="9319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24189"/>
              </p:ext>
            </p:extLst>
          </p:nvPr>
        </p:nvGraphicFramePr>
        <p:xfrm>
          <a:off x="2968625" y="3405188"/>
          <a:ext cx="3352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" name="Equation" r:id="rId3" imgW="3352800" imgH="444500" progId="Equation.DSMT4">
                  <p:embed/>
                </p:oleObj>
              </mc:Choice>
              <mc:Fallback>
                <p:oleObj name="Equation" r:id="rId3" imgW="33528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625" y="3405188"/>
                        <a:ext cx="3352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7" name="Rectangle 13"/>
          <p:cNvSpPr>
            <a:spLocks noChangeArrowheads="1"/>
          </p:cNvSpPr>
          <p:nvPr/>
        </p:nvSpPr>
        <p:spPr bwMode="auto">
          <a:xfrm>
            <a:off x="6373813" y="3357563"/>
            <a:ext cx="2376487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base">
              <a:lnSpc>
                <a:spcPct val="120000"/>
              </a:lnSpc>
            </a:pPr>
            <a:r>
              <a:rPr kumimoji="1" lang="zh-CN" altLang="en-US" sz="2800" b="1">
                <a:sym typeface="Symbol" pitchFamily="18" charset="2"/>
              </a:rPr>
              <a:t>上的单调性</a:t>
            </a:r>
            <a:r>
              <a:rPr kumimoji="1" lang="en-US" altLang="zh-CN" sz="2800" b="1">
                <a:sym typeface="Symbol" pitchFamily="18" charset="2"/>
              </a:rPr>
              <a:t>. </a:t>
            </a:r>
          </a:p>
        </p:txBody>
      </p:sp>
      <p:sp>
        <p:nvSpPr>
          <p:cNvPr id="93198" name="Text Box 14"/>
          <p:cNvSpPr txBox="1">
            <a:spLocks noChangeArrowheads="1"/>
          </p:cNvSpPr>
          <p:nvPr/>
        </p:nvSpPr>
        <p:spPr bwMode="auto">
          <a:xfrm>
            <a:off x="538163" y="3998913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解</a:t>
            </a:r>
            <a:r>
              <a:rPr kumimoji="1" lang="en-US" altLang="zh-CN" b="1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:</a:t>
            </a:r>
          </a:p>
        </p:txBody>
      </p:sp>
      <p:sp>
        <p:nvSpPr>
          <p:cNvPr id="93199" name="Rectangle 15"/>
          <p:cNvSpPr>
            <a:spLocks noChangeArrowheads="1"/>
          </p:cNvSpPr>
          <p:nvPr/>
        </p:nvSpPr>
        <p:spPr bwMode="auto">
          <a:xfrm>
            <a:off x="1331913" y="4005263"/>
            <a:ext cx="2808287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base">
              <a:lnSpc>
                <a:spcPct val="120000"/>
              </a:lnSpc>
            </a:pPr>
            <a:r>
              <a:rPr kumimoji="1" lang="zh-CN" altLang="en-US" sz="2800" b="1">
                <a:sym typeface="Symbol" pitchFamily="18" charset="2"/>
              </a:rPr>
              <a:t>因为在</a:t>
            </a:r>
            <a:r>
              <a:rPr kumimoji="1" lang="en-US" altLang="zh-CN" sz="2800" b="1">
                <a:sym typeface="Symbol" pitchFamily="18" charset="2"/>
              </a:rPr>
              <a:t>(0 , 2p)</a:t>
            </a:r>
            <a:r>
              <a:rPr kumimoji="1" lang="zh-CN" altLang="en-US" sz="2800" b="1">
                <a:sym typeface="Symbol" pitchFamily="18" charset="2"/>
              </a:rPr>
              <a:t>内 </a:t>
            </a:r>
          </a:p>
        </p:txBody>
      </p:sp>
      <p:graphicFrame>
        <p:nvGraphicFramePr>
          <p:cNvPr id="9320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4318830"/>
              </p:ext>
            </p:extLst>
          </p:nvPr>
        </p:nvGraphicFramePr>
        <p:xfrm>
          <a:off x="2268538" y="4724400"/>
          <a:ext cx="2463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" name="Equation" r:id="rId5" imgW="2463800" imgH="419100" progId="Equation.DSMT4">
                  <p:embed/>
                </p:oleObj>
              </mc:Choice>
              <mc:Fallback>
                <p:oleObj name="Equation" r:id="rId5" imgW="24638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724400"/>
                        <a:ext cx="2463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01" name="Rectangle 17"/>
          <p:cNvSpPr>
            <a:spLocks noChangeArrowheads="1"/>
          </p:cNvSpPr>
          <p:nvPr/>
        </p:nvSpPr>
        <p:spPr bwMode="auto">
          <a:xfrm>
            <a:off x="323850" y="5229225"/>
            <a:ext cx="2665413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base">
              <a:lnSpc>
                <a:spcPct val="120000"/>
              </a:lnSpc>
            </a:pPr>
            <a:r>
              <a:rPr kumimoji="1" lang="zh-CN" altLang="en-US" sz="2800" b="1">
                <a:sym typeface="Symbol" pitchFamily="18" charset="2"/>
              </a:rPr>
              <a:t>所以由定理</a:t>
            </a:r>
            <a:r>
              <a:rPr kumimoji="1" lang="en-US" altLang="zh-CN" sz="2800" b="1">
                <a:sym typeface="Symbol" pitchFamily="18" charset="2"/>
              </a:rPr>
              <a:t>1</a:t>
            </a:r>
            <a:r>
              <a:rPr kumimoji="1" lang="zh-CN" altLang="en-US" sz="2800" b="1">
                <a:sym typeface="Symbol" pitchFamily="18" charset="2"/>
              </a:rPr>
              <a:t>知</a:t>
            </a:r>
            <a:r>
              <a:rPr kumimoji="1" lang="en-US" altLang="zh-CN" sz="2800" b="1">
                <a:sym typeface="Symbol" pitchFamily="18" charset="2"/>
              </a:rPr>
              <a:t>,</a:t>
            </a:r>
          </a:p>
        </p:txBody>
      </p:sp>
      <p:graphicFrame>
        <p:nvGraphicFramePr>
          <p:cNvPr id="9320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0591758"/>
              </p:ext>
            </p:extLst>
          </p:nvPr>
        </p:nvGraphicFramePr>
        <p:xfrm>
          <a:off x="2808288" y="5337256"/>
          <a:ext cx="4356000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" name="Equation" r:id="rId7" imgW="4749480" imgH="431640" progId="Equation.DSMT4">
                  <p:embed/>
                </p:oleObj>
              </mc:Choice>
              <mc:Fallback>
                <p:oleObj name="Equation" r:id="rId7" imgW="4749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288" y="5337256"/>
                        <a:ext cx="4356000" cy="39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03" name="Rectangle 19"/>
          <p:cNvSpPr>
            <a:spLocks noChangeArrowheads="1"/>
          </p:cNvSpPr>
          <p:nvPr/>
        </p:nvSpPr>
        <p:spPr bwMode="auto">
          <a:xfrm>
            <a:off x="296863" y="5699125"/>
            <a:ext cx="166052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zh-CN" altLang="en-US" sz="2800" b="1">
                <a:sym typeface="Symbol" pitchFamily="18" charset="2"/>
              </a:rPr>
              <a:t>单调增加</a:t>
            </a:r>
            <a:r>
              <a:rPr kumimoji="1" lang="en-US" altLang="zh-CN" sz="2800" b="1">
                <a:sym typeface="Symbol" pitchFamily="18" charset="2"/>
              </a:rPr>
              <a:t>.</a:t>
            </a:r>
          </a:p>
        </p:txBody>
      </p: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7412038" y="3775075"/>
            <a:ext cx="1731962" cy="1860550"/>
            <a:chOff x="7411922" y="3775540"/>
            <a:chExt cx="1732078" cy="1860550"/>
          </a:xfrm>
        </p:grpSpPr>
        <p:sp>
          <p:nvSpPr>
            <p:cNvPr id="4120" name="Line 52"/>
            <p:cNvSpPr>
              <a:spLocks noChangeShapeType="1"/>
            </p:cNvSpPr>
            <p:nvPr/>
          </p:nvSpPr>
          <p:spPr bwMode="auto">
            <a:xfrm>
              <a:off x="7416800" y="5157192"/>
              <a:ext cx="172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4121" name="Line 53"/>
            <p:cNvSpPr>
              <a:spLocks noChangeShapeType="1"/>
            </p:cNvSpPr>
            <p:nvPr/>
          </p:nvSpPr>
          <p:spPr bwMode="auto">
            <a:xfrm>
              <a:off x="7812360" y="3775540"/>
              <a:ext cx="0" cy="18605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graphicFrame>
          <p:nvGraphicFramePr>
            <p:cNvPr id="4122" name="Object 54"/>
            <p:cNvGraphicFramePr>
              <a:graphicFrameLocks noChangeAspect="1"/>
            </p:cNvGraphicFramePr>
            <p:nvPr/>
          </p:nvGraphicFramePr>
          <p:xfrm>
            <a:off x="8726268" y="5227637"/>
            <a:ext cx="250825" cy="196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3" name="Equation" r:id="rId9" imgW="228600" imgH="177480" progId="Equation.DSMT4">
                    <p:embed/>
                  </p:oleObj>
                </mc:Choice>
                <mc:Fallback>
                  <p:oleObj name="Equation" r:id="rId9" imgW="22860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26268" y="5227637"/>
                          <a:ext cx="250825" cy="196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3" name="Object 55"/>
            <p:cNvGraphicFramePr>
              <a:graphicFrameLocks noChangeAspect="1"/>
            </p:cNvGraphicFramePr>
            <p:nvPr/>
          </p:nvGraphicFramePr>
          <p:xfrm>
            <a:off x="7411922" y="5181910"/>
            <a:ext cx="3048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4" name="Equation" r:id="rId11" imgW="276327" imgH="285638" progId="Equation.3">
                    <p:embed/>
                  </p:oleObj>
                </mc:Choice>
                <mc:Fallback>
                  <p:oleObj name="Equation" r:id="rId11" imgW="276327" imgH="2856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11922" y="5181910"/>
                          <a:ext cx="304800" cy="317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4" name="Object 56"/>
            <p:cNvGraphicFramePr>
              <a:graphicFrameLocks noChangeAspect="1"/>
            </p:cNvGraphicFramePr>
            <p:nvPr/>
          </p:nvGraphicFramePr>
          <p:xfrm>
            <a:off x="7562056" y="4014788"/>
            <a:ext cx="242888" cy="19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5" name="Equation" r:id="rId13" imgW="228600" imgH="177480" progId="Equation.DSMT4">
                    <p:embed/>
                  </p:oleObj>
                </mc:Choice>
                <mc:Fallback>
                  <p:oleObj name="Equation" r:id="rId13" imgW="22860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62056" y="4014788"/>
                          <a:ext cx="242888" cy="190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125" name="曲线连接符 4"/>
            <p:cNvCxnSpPr>
              <a:cxnSpLocks noChangeShapeType="1"/>
            </p:cNvCxnSpPr>
            <p:nvPr/>
          </p:nvCxnSpPr>
          <p:spPr bwMode="auto">
            <a:xfrm flipV="1">
              <a:off x="7812360" y="4149082"/>
              <a:ext cx="1080120" cy="1008110"/>
            </a:xfrm>
            <a:prstGeom prst="curvedConnector3">
              <a:avLst>
                <a:gd name="adj1" fmla="val 50000"/>
              </a:avLst>
            </a:prstGeom>
            <a:ln>
              <a:headEnd type="oval" w="med" len="med"/>
              <a:tailEnd type="oval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26" name="直接连接符 6"/>
            <p:cNvCxnSpPr>
              <a:cxnSpLocks noChangeShapeType="1"/>
            </p:cNvCxnSpPr>
            <p:nvPr/>
          </p:nvCxnSpPr>
          <p:spPr bwMode="auto">
            <a:xfrm>
              <a:off x="7812360" y="4149080"/>
              <a:ext cx="108012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27" name="直接连接符 33"/>
            <p:cNvCxnSpPr>
              <a:cxnSpLocks noChangeShapeType="1"/>
            </p:cNvCxnSpPr>
            <p:nvPr/>
          </p:nvCxnSpPr>
          <p:spPr bwMode="auto">
            <a:xfrm flipV="1">
              <a:off x="8892480" y="4149081"/>
              <a:ext cx="0" cy="100811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744413" y="116632"/>
            <a:ext cx="2305050" cy="578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00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30000"/>
              </a:lnSpc>
              <a:buFont typeface="Wingdings" pitchFamily="2" charset="2"/>
              <a:buNone/>
            </a:pP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定理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1. </a:t>
            </a:r>
            <a:r>
              <a:rPr kumimoji="1" lang="zh-CN" altLang="en-US" b="1" dirty="0">
                <a:latin typeface="+mn-lt"/>
                <a:ea typeface="+mn-ea"/>
              </a:rPr>
              <a:t>设函数</a:t>
            </a:r>
          </a:p>
        </p:txBody>
      </p:sp>
      <p:graphicFrame>
        <p:nvGraphicFramePr>
          <p:cNvPr id="3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7837990"/>
              </p:ext>
            </p:extLst>
          </p:nvPr>
        </p:nvGraphicFramePr>
        <p:xfrm>
          <a:off x="2880368" y="234777"/>
          <a:ext cx="5004000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" name="Equation" r:id="rId15" imgW="5295600" imgH="419040" progId="Equation.DSMT4">
                  <p:embed/>
                </p:oleObj>
              </mc:Choice>
              <mc:Fallback>
                <p:oleObj name="Equation" r:id="rId15" imgW="52956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0368" y="234777"/>
                        <a:ext cx="5004000" cy="39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561012"/>
              </p:ext>
            </p:extLst>
          </p:nvPr>
        </p:nvGraphicFramePr>
        <p:xfrm>
          <a:off x="2003984" y="856407"/>
          <a:ext cx="2424000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" name="Equation" r:id="rId17" imgW="2565360" imgH="419040" progId="Equation.DSMT4">
                  <p:embed/>
                </p:oleObj>
              </mc:Choice>
              <mc:Fallback>
                <p:oleObj name="Equation" r:id="rId17" imgW="25653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3984" y="856407"/>
                        <a:ext cx="2424000" cy="39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11"/>
          <p:cNvSpPr>
            <a:spLocks noChangeArrowheads="1"/>
          </p:cNvSpPr>
          <p:nvPr/>
        </p:nvSpPr>
        <p:spPr bwMode="auto">
          <a:xfrm>
            <a:off x="447551" y="799257"/>
            <a:ext cx="149720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1" lang="en-US" altLang="zh-CN" sz="2800" b="1"/>
              <a:t>(1)</a:t>
            </a:r>
            <a:r>
              <a:rPr kumimoji="1" lang="zh-CN" altLang="en-US" sz="2800" b="1"/>
              <a:t>如果在</a:t>
            </a:r>
          </a:p>
        </p:txBody>
      </p:sp>
      <p:graphicFrame>
        <p:nvGraphicFramePr>
          <p:cNvPr id="3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4667922"/>
              </p:ext>
            </p:extLst>
          </p:nvPr>
        </p:nvGraphicFramePr>
        <p:xfrm>
          <a:off x="4428416" y="846889"/>
          <a:ext cx="3888000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" name="Equation" r:id="rId19" imgW="4114800" imgH="419040" progId="Equation.DSMT4">
                  <p:embed/>
                </p:oleObj>
              </mc:Choice>
              <mc:Fallback>
                <p:oleObj name="Equation" r:id="rId19" imgW="41148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8416" y="846889"/>
                        <a:ext cx="3888000" cy="39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516164"/>
              </p:ext>
            </p:extLst>
          </p:nvPr>
        </p:nvGraphicFramePr>
        <p:xfrm>
          <a:off x="1931976" y="1470770"/>
          <a:ext cx="2424000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" name="Equation" r:id="rId21" imgW="2565360" imgH="419040" progId="Equation.DSMT4">
                  <p:embed/>
                </p:oleObj>
              </mc:Choice>
              <mc:Fallback>
                <p:oleObj name="Equation" r:id="rId21" imgW="25653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1976" y="1470770"/>
                        <a:ext cx="2424000" cy="39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447551" y="1413620"/>
            <a:ext cx="149720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1" lang="en-US" altLang="zh-CN" sz="2800" b="1"/>
              <a:t>(2)</a:t>
            </a:r>
            <a:r>
              <a:rPr kumimoji="1" lang="zh-CN" altLang="en-US" sz="2800" b="1"/>
              <a:t>如果在</a:t>
            </a:r>
          </a:p>
        </p:txBody>
      </p:sp>
      <p:graphicFrame>
        <p:nvGraphicFramePr>
          <p:cNvPr id="3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837895"/>
              </p:ext>
            </p:extLst>
          </p:nvPr>
        </p:nvGraphicFramePr>
        <p:xfrm>
          <a:off x="4416416" y="1445370"/>
          <a:ext cx="3900000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" name="Equation" r:id="rId23" imgW="4127400" imgH="419040" progId="Equation.DSMT4">
                  <p:embed/>
                </p:oleObj>
              </mc:Choice>
              <mc:Fallback>
                <p:oleObj name="Equation" r:id="rId23" imgW="41274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6416" y="1445370"/>
                        <a:ext cx="3900000" cy="39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曲线连接符 39"/>
          <p:cNvCxnSpPr>
            <a:cxnSpLocks noChangeShapeType="1"/>
          </p:cNvCxnSpPr>
          <p:nvPr/>
        </p:nvCxnSpPr>
        <p:spPr bwMode="auto">
          <a:xfrm rot="5400000" flipH="1" flipV="1">
            <a:off x="8363818" y="758776"/>
            <a:ext cx="481012" cy="431800"/>
          </a:xfrm>
          <a:prstGeom prst="curvedConnector3">
            <a:avLst>
              <a:gd name="adj1" fmla="val 50000"/>
            </a:avLst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曲线连接符 40"/>
          <p:cNvCxnSpPr>
            <a:cxnSpLocks noChangeShapeType="1"/>
          </p:cNvCxnSpPr>
          <p:nvPr/>
        </p:nvCxnSpPr>
        <p:spPr bwMode="auto">
          <a:xfrm rot="16200000" flipH="1">
            <a:off x="8369374" y="1467595"/>
            <a:ext cx="469900" cy="431800"/>
          </a:xfrm>
          <a:prstGeom prst="curvedConnector3">
            <a:avLst>
              <a:gd name="adj1" fmla="val 50000"/>
            </a:avLst>
          </a:prstGeom>
          <a:noFill/>
          <a:ln w="19050" algn="ctr">
            <a:solidFill>
              <a:srgbClr val="0033CC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323915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3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3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3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3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3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3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3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9" grpId="0" build="p" autoUpdateAnimBg="0"/>
      <p:bldP spid="93193" grpId="0"/>
      <p:bldP spid="93195" grpId="0"/>
      <p:bldP spid="93197" grpId="0"/>
      <p:bldP spid="93198" grpId="0" autoUpdateAnimBg="0"/>
      <p:bldP spid="93199" grpId="0"/>
      <p:bldP spid="93201" grpId="0"/>
      <p:bldP spid="93203" grpId="0"/>
      <p:bldP spid="42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6"/>
          <p:cNvSpPr>
            <a:spLocks noChangeArrowheads="1"/>
          </p:cNvSpPr>
          <p:nvPr/>
        </p:nvSpPr>
        <p:spPr bwMode="auto">
          <a:xfrm>
            <a:off x="752673" y="374650"/>
            <a:ext cx="2667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lnSpc>
                <a:spcPct val="100000"/>
              </a:lnSpc>
            </a:pPr>
            <a:r>
              <a:rPr kumimoji="1" lang="zh-CN" altLang="en-US" sz="2800" b="1" dirty="0">
                <a:solidFill>
                  <a:srgbClr val="FF0000"/>
                </a:solidFill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2.  </a:t>
            </a:r>
            <a:r>
              <a:rPr kumimoji="1" lang="zh-CN" altLang="en-US" sz="2800" b="1" dirty="0"/>
              <a:t>讨论函数</a:t>
            </a:r>
            <a:endParaRPr kumimoji="1" lang="zh-CN" altLang="en-US" sz="2800" b="1" dirty="0">
              <a:solidFill>
                <a:schemeClr val="tx2"/>
              </a:solidFill>
            </a:endParaRPr>
          </a:p>
        </p:txBody>
      </p:sp>
      <p:graphicFrame>
        <p:nvGraphicFramePr>
          <p:cNvPr id="5123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9359018"/>
              </p:ext>
            </p:extLst>
          </p:nvPr>
        </p:nvGraphicFramePr>
        <p:xfrm>
          <a:off x="3145036" y="369888"/>
          <a:ext cx="3009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4" name="Equation" r:id="rId3" imgW="3009900" imgH="495300" progId="Equation.DSMT4">
                  <p:embed/>
                </p:oleObj>
              </mc:Choice>
              <mc:Fallback>
                <p:oleObj name="Equation" r:id="rId3" imgW="30099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5036" y="369888"/>
                        <a:ext cx="30099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68"/>
          <p:cNvSpPr>
            <a:spLocks noChangeArrowheads="1"/>
          </p:cNvSpPr>
          <p:nvPr/>
        </p:nvSpPr>
        <p:spPr bwMode="auto">
          <a:xfrm>
            <a:off x="6227961" y="374650"/>
            <a:ext cx="2376487" cy="472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base">
              <a:lnSpc>
                <a:spcPct val="120000"/>
              </a:lnSpc>
            </a:pPr>
            <a:r>
              <a:rPr kumimoji="1" lang="zh-CN" altLang="en-US" sz="2800" b="1">
                <a:sym typeface="Symbol" pitchFamily="18" charset="2"/>
              </a:rPr>
              <a:t>的单调性</a:t>
            </a:r>
            <a:r>
              <a:rPr kumimoji="1" lang="en-US" altLang="zh-CN" sz="2800" b="1">
                <a:sym typeface="Symbol" pitchFamily="18" charset="2"/>
              </a:rPr>
              <a:t>. </a:t>
            </a:r>
          </a:p>
        </p:txBody>
      </p:sp>
      <p:sp>
        <p:nvSpPr>
          <p:cNvPr id="94277" name="Text Box 69"/>
          <p:cNvSpPr txBox="1">
            <a:spLocks noChangeArrowheads="1"/>
          </p:cNvSpPr>
          <p:nvPr/>
        </p:nvSpPr>
        <p:spPr bwMode="auto">
          <a:xfrm>
            <a:off x="752673" y="1109663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解</a:t>
            </a:r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:</a:t>
            </a:r>
          </a:p>
        </p:txBody>
      </p:sp>
      <p:graphicFrame>
        <p:nvGraphicFramePr>
          <p:cNvPr id="94278" name="Object 70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2428286"/>
              </p:ext>
            </p:extLst>
          </p:nvPr>
        </p:nvGraphicFramePr>
        <p:xfrm>
          <a:off x="1619448" y="1136650"/>
          <a:ext cx="14986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5" name="Equation" r:id="rId5" imgW="1587240" imgH="482400" progId="Equation.DSMT4">
                  <p:embed/>
                </p:oleObj>
              </mc:Choice>
              <mc:Fallback>
                <p:oleObj name="Equation" r:id="rId5" imgW="1587240" imgH="4824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448" y="1136650"/>
                        <a:ext cx="14986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80" name="Object 72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17516099"/>
              </p:ext>
            </p:extLst>
          </p:nvPr>
        </p:nvGraphicFramePr>
        <p:xfrm>
          <a:off x="1643261" y="1643063"/>
          <a:ext cx="33512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" name="Equation" r:id="rId7" imgW="3352800" imgH="431800" progId="Equation.DSMT4">
                  <p:embed/>
                </p:oleObj>
              </mc:Choice>
              <mc:Fallback>
                <p:oleObj name="Equation" r:id="rId7" imgW="3352800" imgH="4318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261" y="1643063"/>
                        <a:ext cx="33512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86" name="Objec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862972"/>
              </p:ext>
            </p:extLst>
          </p:nvPr>
        </p:nvGraphicFramePr>
        <p:xfrm>
          <a:off x="603448" y="2060575"/>
          <a:ext cx="61452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7" name="Equation" r:id="rId9" imgW="6146800" imgH="495300" progId="Equation.DSMT4">
                  <p:embed/>
                </p:oleObj>
              </mc:Choice>
              <mc:Fallback>
                <p:oleObj name="Equation" r:id="rId9" imgW="61468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448" y="2060575"/>
                        <a:ext cx="6145213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87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7750578"/>
              </p:ext>
            </p:extLst>
          </p:nvPr>
        </p:nvGraphicFramePr>
        <p:xfrm>
          <a:off x="1632148" y="2708275"/>
          <a:ext cx="3440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" name="Equation" r:id="rId11" imgW="3441700" imgH="431800" progId="Equation.DSMT4">
                  <p:embed/>
                </p:oleObj>
              </mc:Choice>
              <mc:Fallback>
                <p:oleObj name="Equation" r:id="rId11" imgW="34417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2148" y="2708275"/>
                        <a:ext cx="34401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88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5773972"/>
              </p:ext>
            </p:extLst>
          </p:nvPr>
        </p:nvGraphicFramePr>
        <p:xfrm>
          <a:off x="573286" y="3141663"/>
          <a:ext cx="619601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9" name="Equation" r:id="rId13" imgW="6197600" imgH="495300" progId="Equation.DSMT4">
                  <p:embed/>
                </p:oleObj>
              </mc:Choice>
              <mc:Fallback>
                <p:oleObj name="Equation" r:id="rId13" imgW="61976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286" y="3141663"/>
                        <a:ext cx="6196012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238091895"/>
              </p:ext>
            </p:extLst>
          </p:nvPr>
        </p:nvGraphicFramePr>
        <p:xfrm>
          <a:off x="3435548" y="1139825"/>
          <a:ext cx="3475038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0" name="Equation" r:id="rId15" imgW="3644640" imgH="482400" progId="Equation.DSMT4">
                  <p:embed/>
                </p:oleObj>
              </mc:Choice>
              <mc:Fallback>
                <p:oleObj name="Equation" r:id="rId15" imgW="3644640" imgH="4824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5548" y="1139825"/>
                        <a:ext cx="3475038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Line 15"/>
          <p:cNvSpPr>
            <a:spLocks noChangeShapeType="1"/>
          </p:cNvSpPr>
          <p:nvPr/>
        </p:nvSpPr>
        <p:spPr bwMode="auto">
          <a:xfrm flipV="1">
            <a:off x="1678186" y="4327525"/>
            <a:ext cx="5248275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2559248" y="3789363"/>
            <a:ext cx="0" cy="180022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4311848" y="3789363"/>
            <a:ext cx="0" cy="180022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4921448" y="3789363"/>
            <a:ext cx="0" cy="180022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4818505"/>
              </p:ext>
            </p:extLst>
          </p:nvPr>
        </p:nvGraphicFramePr>
        <p:xfrm>
          <a:off x="2051248" y="4049713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1" name="Equation" r:id="rId17" imgW="190351" imgH="199913" progId="Equation.3">
                  <p:embed/>
                </p:oleObj>
              </mc:Choice>
              <mc:Fallback>
                <p:oleObj name="Equation" r:id="rId17" imgW="190351" imgH="1999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248" y="4049713"/>
                        <a:ext cx="228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85343"/>
              </p:ext>
            </p:extLst>
          </p:nvPr>
        </p:nvGraphicFramePr>
        <p:xfrm>
          <a:off x="2965648" y="3886200"/>
          <a:ext cx="10763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2" name="Equation" r:id="rId19" imgW="507960" imgH="203040" progId="Equation.DSMT4">
                  <p:embed/>
                </p:oleObj>
              </mc:Choice>
              <mc:Fallback>
                <p:oleObj name="Equation" r:id="rId19" imgW="507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648" y="3886200"/>
                        <a:ext cx="107632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220837"/>
              </p:ext>
            </p:extLst>
          </p:nvPr>
        </p:nvGraphicFramePr>
        <p:xfrm>
          <a:off x="4427984" y="3844105"/>
          <a:ext cx="381496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3" name="Equation" r:id="rId21" imgW="126720" imgH="177480" progId="Equation.DSMT4">
                  <p:embed/>
                </p:oleObj>
              </mc:Choice>
              <mc:Fallback>
                <p:oleObj name="Equation" r:id="rId21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3844105"/>
                        <a:ext cx="381496" cy="4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3042493"/>
              </p:ext>
            </p:extLst>
          </p:nvPr>
        </p:nvGraphicFramePr>
        <p:xfrm>
          <a:off x="5237361" y="3876675"/>
          <a:ext cx="11938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4" name="Equation" r:id="rId23" imgW="558720" imgH="203040" progId="Equation.DSMT4">
                  <p:embed/>
                </p:oleObj>
              </mc:Choice>
              <mc:Fallback>
                <p:oleObj name="Equation" r:id="rId23" imgW="558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7361" y="3876675"/>
                        <a:ext cx="11938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4120559"/>
              </p:ext>
            </p:extLst>
          </p:nvPr>
        </p:nvGraphicFramePr>
        <p:xfrm>
          <a:off x="1675011" y="4479925"/>
          <a:ext cx="850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5" name="Equation" r:id="rId25" imgW="809579" imgH="381074" progId="Equation.3">
                  <p:embed/>
                </p:oleObj>
              </mc:Choice>
              <mc:Fallback>
                <p:oleObj name="Equation" r:id="rId25" imgW="809579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5011" y="4479925"/>
                        <a:ext cx="850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8910708"/>
              </p:ext>
            </p:extLst>
          </p:nvPr>
        </p:nvGraphicFramePr>
        <p:xfrm>
          <a:off x="3397448" y="4651375"/>
          <a:ext cx="2413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" name="Equation" r:id="rId27" imgW="200053" imgH="38174" progId="Equation.3">
                  <p:embed/>
                </p:oleObj>
              </mc:Choice>
              <mc:Fallback>
                <p:oleObj name="Equation" r:id="rId27" imgW="200053" imgH="381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448" y="4651375"/>
                        <a:ext cx="2413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270226"/>
              </p:ext>
            </p:extLst>
          </p:nvPr>
        </p:nvGraphicFramePr>
        <p:xfrm>
          <a:off x="5651698" y="4562475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" name="Equation" r:id="rId29" imgW="219121" imgH="219001" progId="Equation.3">
                  <p:embed/>
                </p:oleObj>
              </mc:Choice>
              <mc:Fallback>
                <p:oleObj name="Equation" r:id="rId29" imgW="219121" imgH="2190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698" y="4562475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928248"/>
              </p:ext>
            </p:extLst>
          </p:nvPr>
        </p:nvGraphicFramePr>
        <p:xfrm>
          <a:off x="4500761" y="4524375"/>
          <a:ext cx="215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" name="Equation" r:id="rId31" imgW="180984" imgH="295349" progId="Equation.3">
                  <p:embed/>
                </p:oleObj>
              </mc:Choice>
              <mc:Fallback>
                <p:oleObj name="Equation" r:id="rId31" imgW="180984" imgH="2953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761" y="4524375"/>
                        <a:ext cx="215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934591"/>
              </p:ext>
            </p:extLst>
          </p:nvPr>
        </p:nvGraphicFramePr>
        <p:xfrm>
          <a:off x="1654373" y="5046663"/>
          <a:ext cx="762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" name="Equation" r:id="rId33" imgW="733304" imgH="390451" progId="Equation.3">
                  <p:embed/>
                </p:oleObj>
              </mc:Choice>
              <mc:Fallback>
                <p:oleObj name="Equation" r:id="rId33" imgW="733304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373" y="5046663"/>
                        <a:ext cx="762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Line 48"/>
          <p:cNvSpPr>
            <a:spLocks noChangeShapeType="1"/>
          </p:cNvSpPr>
          <p:nvPr/>
        </p:nvSpPr>
        <p:spPr bwMode="auto">
          <a:xfrm flipV="1">
            <a:off x="5397698" y="5208588"/>
            <a:ext cx="762000" cy="381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30" name="Line 49"/>
          <p:cNvSpPr>
            <a:spLocks noChangeShapeType="1"/>
          </p:cNvSpPr>
          <p:nvPr/>
        </p:nvSpPr>
        <p:spPr bwMode="auto">
          <a:xfrm>
            <a:off x="3181548" y="5116513"/>
            <a:ext cx="685800" cy="4572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805875"/>
              </p:ext>
            </p:extLst>
          </p:nvPr>
        </p:nvGraphicFramePr>
        <p:xfrm>
          <a:off x="4500761" y="5210175"/>
          <a:ext cx="215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0" name="Equation" r:id="rId35" imgW="171617" imgH="285638" progId="Equation.3">
                  <p:embed/>
                </p:oleObj>
              </mc:Choice>
              <mc:Fallback>
                <p:oleObj name="Equation" r:id="rId35" imgW="171617" imgH="2856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761" y="5210175"/>
                        <a:ext cx="215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圆角矩形标注 13"/>
          <p:cNvSpPr/>
          <p:nvPr/>
        </p:nvSpPr>
        <p:spPr bwMode="auto">
          <a:xfrm>
            <a:off x="7204356" y="3373000"/>
            <a:ext cx="1389397" cy="476726"/>
          </a:xfrm>
          <a:prstGeom prst="wedgeRoundRectCallout">
            <a:avLst>
              <a:gd name="adj1" fmla="val -224689"/>
              <a:gd name="adj2" fmla="val 98606"/>
              <a:gd name="adj3" fmla="val 16667"/>
            </a:avLst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>
            <a:spAutoFit/>
          </a:bodyPr>
          <a:lstStyle/>
          <a:p>
            <a:pPr algn="ctr">
              <a:defRPr/>
            </a:pPr>
            <a:r>
              <a:rPr lang="zh-CN" altLang="en-US" sz="2800" b="1" dirty="0">
                <a:solidFill>
                  <a:srgbClr val="FFFFFF"/>
                </a:solidFill>
              </a:rPr>
              <a:t>驻点</a:t>
            </a:r>
          </a:p>
        </p:txBody>
      </p:sp>
      <p:sp>
        <p:nvSpPr>
          <p:cNvPr id="31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3716254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77" grpId="0" autoUpdateAnimBg="0"/>
      <p:bldP spid="15" grpId="0" animBg="1"/>
      <p:bldP spid="16" grpId="0" animBg="1"/>
      <p:bldP spid="17" grpId="0" animBg="1"/>
      <p:bldP spid="18" grpId="0" animBg="1"/>
      <p:bldP spid="29" grpId="0" animBg="1"/>
      <p:bldP spid="30" grpId="0" animBg="1"/>
      <p:bldP spid="31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9875" y="431800"/>
            <a:ext cx="26670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+mn-ea"/>
              </a:rPr>
              <a:t>3.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确定函数</a:t>
            </a:r>
            <a:endParaRPr lang="zh-CN" altLang="en-US" sz="2800" b="1" dirty="0" smtClean="0">
              <a:latin typeface="+mn-lt"/>
              <a:ea typeface="+mn-ea"/>
            </a:endParaRPr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880582"/>
              </p:ext>
            </p:extLst>
          </p:nvPr>
        </p:nvGraphicFramePr>
        <p:xfrm>
          <a:off x="2768600" y="381000"/>
          <a:ext cx="4013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8" name="Equation" r:id="rId3" imgW="3981320" imgH="504974" progId="Equation.3">
                  <p:embed/>
                </p:oleObj>
              </mc:Choice>
              <mc:Fallback>
                <p:oleObj name="Equation" r:id="rId3" imgW="3981320" imgH="5049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00" y="381000"/>
                        <a:ext cx="4013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6705600" y="420688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的单调区间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468313" y="1101725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解</a:t>
            </a:r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:</a:t>
            </a:r>
          </a:p>
        </p:txBody>
      </p:sp>
      <p:graphicFrame>
        <p:nvGraphicFramePr>
          <p:cNvPr id="747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7125088"/>
              </p:ext>
            </p:extLst>
          </p:nvPr>
        </p:nvGraphicFramePr>
        <p:xfrm>
          <a:off x="1225550" y="1066800"/>
          <a:ext cx="3352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9" name="Equation" r:id="rId5" imgW="3324290" imgH="504974" progId="Equation.3">
                  <p:embed/>
                </p:oleObj>
              </mc:Choice>
              <mc:Fallback>
                <p:oleObj name="Equation" r:id="rId5" imgW="3324290" imgH="5049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1066800"/>
                        <a:ext cx="3352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595532"/>
              </p:ext>
            </p:extLst>
          </p:nvPr>
        </p:nvGraphicFramePr>
        <p:xfrm>
          <a:off x="4667250" y="1181100"/>
          <a:ext cx="2425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0" name="Equation" r:id="rId7" imgW="2400300" imgH="390451" progId="Equation.3">
                  <p:embed/>
                </p:oleObj>
              </mc:Choice>
              <mc:Fallback>
                <p:oleObj name="Equation" r:id="rId7" imgW="2400300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0" y="1181100"/>
                        <a:ext cx="2425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381000" y="1738313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令</a:t>
            </a:r>
          </a:p>
        </p:txBody>
      </p:sp>
      <p:graphicFrame>
        <p:nvGraphicFramePr>
          <p:cNvPr id="747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836927"/>
              </p:ext>
            </p:extLst>
          </p:nvPr>
        </p:nvGraphicFramePr>
        <p:xfrm>
          <a:off x="939800" y="1828800"/>
          <a:ext cx="157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1" name="Equation" r:id="rId9" imgW="1543217" imgH="400162" progId="Equation.3">
                  <p:embed/>
                </p:oleObj>
              </mc:Choice>
              <mc:Fallback>
                <p:oleObj name="Equation" r:id="rId9" imgW="1543217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1828800"/>
                        <a:ext cx="1574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2" name="Text Box 10"/>
          <p:cNvSpPr txBox="1">
            <a:spLocks noChangeArrowheads="1"/>
          </p:cNvSpPr>
          <p:nvPr/>
        </p:nvSpPr>
        <p:spPr bwMode="auto">
          <a:xfrm>
            <a:off x="2514600" y="1738313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得</a:t>
            </a:r>
          </a:p>
        </p:txBody>
      </p:sp>
      <p:graphicFrame>
        <p:nvGraphicFramePr>
          <p:cNvPr id="7476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368941"/>
              </p:ext>
            </p:extLst>
          </p:nvPr>
        </p:nvGraphicFramePr>
        <p:xfrm>
          <a:off x="3098800" y="1828800"/>
          <a:ext cx="1689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2" name="Equation" r:id="rId11" imgW="1657294" imgH="390451" progId="Equation.3">
                  <p:embed/>
                </p:oleObj>
              </mc:Choice>
              <mc:Fallback>
                <p:oleObj name="Equation" r:id="rId11" imgW="1657294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800" y="1828800"/>
                        <a:ext cx="1689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0712431"/>
              </p:ext>
            </p:extLst>
          </p:nvPr>
        </p:nvGraphicFramePr>
        <p:xfrm>
          <a:off x="1320800" y="2622550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3" name="Equation" r:id="rId13" imgW="200053" imgH="209624" progId="Equation.3">
                  <p:embed/>
                </p:oleObj>
              </mc:Choice>
              <mc:Fallback>
                <p:oleObj name="Equation" r:id="rId13" imgW="200053" imgH="209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2622550"/>
                        <a:ext cx="228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483109"/>
              </p:ext>
            </p:extLst>
          </p:nvPr>
        </p:nvGraphicFramePr>
        <p:xfrm>
          <a:off x="901700" y="3128963"/>
          <a:ext cx="850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" name="Equation" r:id="rId15" imgW="819280" imgH="390451" progId="Equation.3">
                  <p:embed/>
                </p:oleObj>
              </mc:Choice>
              <mc:Fallback>
                <p:oleObj name="Equation" r:id="rId15" imgW="819280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3128963"/>
                        <a:ext cx="850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500907"/>
              </p:ext>
            </p:extLst>
          </p:nvPr>
        </p:nvGraphicFramePr>
        <p:xfrm>
          <a:off x="914400" y="3700463"/>
          <a:ext cx="762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" name="Equation" r:id="rId17" imgW="733304" imgH="390451" progId="Equation.3">
                  <p:embed/>
                </p:oleObj>
              </mc:Choice>
              <mc:Fallback>
                <p:oleObj name="Equation" r:id="rId17" imgW="733304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700463"/>
                        <a:ext cx="762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7" name="Line 15"/>
          <p:cNvSpPr>
            <a:spLocks noChangeShapeType="1"/>
          </p:cNvSpPr>
          <p:nvPr/>
        </p:nvSpPr>
        <p:spPr bwMode="auto">
          <a:xfrm flipV="1">
            <a:off x="947738" y="2951163"/>
            <a:ext cx="7053262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74768" name="Line 16"/>
          <p:cNvSpPr>
            <a:spLocks noChangeShapeType="1"/>
          </p:cNvSpPr>
          <p:nvPr/>
        </p:nvSpPr>
        <p:spPr bwMode="auto">
          <a:xfrm>
            <a:off x="1828800" y="2413000"/>
            <a:ext cx="0" cy="180022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74769" name="Line 17"/>
          <p:cNvSpPr>
            <a:spLocks noChangeShapeType="1"/>
          </p:cNvSpPr>
          <p:nvPr/>
        </p:nvSpPr>
        <p:spPr bwMode="auto">
          <a:xfrm>
            <a:off x="3581400" y="2413000"/>
            <a:ext cx="0" cy="180022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74770" name="Line 18"/>
          <p:cNvSpPr>
            <a:spLocks noChangeShapeType="1"/>
          </p:cNvSpPr>
          <p:nvPr/>
        </p:nvSpPr>
        <p:spPr bwMode="auto">
          <a:xfrm>
            <a:off x="5791200" y="2413000"/>
            <a:ext cx="0" cy="180022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74771" name="Line 19"/>
          <p:cNvSpPr>
            <a:spLocks noChangeShapeType="1"/>
          </p:cNvSpPr>
          <p:nvPr/>
        </p:nvSpPr>
        <p:spPr bwMode="auto">
          <a:xfrm>
            <a:off x="4191000" y="2413000"/>
            <a:ext cx="0" cy="180022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74772" name="Line 20"/>
          <p:cNvSpPr>
            <a:spLocks noChangeShapeType="1"/>
          </p:cNvSpPr>
          <p:nvPr/>
        </p:nvSpPr>
        <p:spPr bwMode="auto">
          <a:xfrm>
            <a:off x="6400800" y="2413000"/>
            <a:ext cx="0" cy="180022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graphicFrame>
        <p:nvGraphicFramePr>
          <p:cNvPr id="7477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277521"/>
              </p:ext>
            </p:extLst>
          </p:nvPr>
        </p:nvGraphicFramePr>
        <p:xfrm>
          <a:off x="2019300" y="2468563"/>
          <a:ext cx="1104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6" name="Equation" r:id="rId19" imgW="1076204" imgH="400162" progId="Equation.3">
                  <p:embed/>
                </p:oleObj>
              </mc:Choice>
              <mc:Fallback>
                <p:oleObj name="Equation" r:id="rId19" imgW="1076204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2468563"/>
                        <a:ext cx="1104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385401"/>
              </p:ext>
            </p:extLst>
          </p:nvPr>
        </p:nvGraphicFramePr>
        <p:xfrm>
          <a:off x="5932488" y="2519363"/>
          <a:ext cx="228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7" name="Equation" r:id="rId21" imgW="200053" imgH="285638" progId="Equation.3">
                  <p:embed/>
                </p:oleObj>
              </mc:Choice>
              <mc:Fallback>
                <p:oleObj name="Equation" r:id="rId21" imgW="200053" imgH="2856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2488" y="2519363"/>
                        <a:ext cx="228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3911140"/>
              </p:ext>
            </p:extLst>
          </p:nvPr>
        </p:nvGraphicFramePr>
        <p:xfrm>
          <a:off x="3746500" y="3103563"/>
          <a:ext cx="215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8" name="Equation" r:id="rId23" imgW="190351" imgH="304726" progId="Equation.3">
                  <p:embed/>
                </p:oleObj>
              </mc:Choice>
              <mc:Fallback>
                <p:oleObj name="Equation" r:id="rId23" imgW="190351" imgH="3047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0" y="3103563"/>
                        <a:ext cx="215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472748"/>
              </p:ext>
            </p:extLst>
          </p:nvPr>
        </p:nvGraphicFramePr>
        <p:xfrm>
          <a:off x="5956300" y="3103563"/>
          <a:ext cx="215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9" name="Equation" r:id="rId25" imgW="190351" imgH="304726" progId="Equation.3">
                  <p:embed/>
                </p:oleObj>
              </mc:Choice>
              <mc:Fallback>
                <p:oleObj name="Equation" r:id="rId25" imgW="190351" imgH="3047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3103563"/>
                        <a:ext cx="215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1183837"/>
              </p:ext>
            </p:extLst>
          </p:nvPr>
        </p:nvGraphicFramePr>
        <p:xfrm>
          <a:off x="3810000" y="2487613"/>
          <a:ext cx="152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0" name="Equation" r:id="rId27" imgW="123779" imgH="285638" progId="Equation.3">
                  <p:embed/>
                </p:oleObj>
              </mc:Choice>
              <mc:Fallback>
                <p:oleObj name="Equation" r:id="rId27" imgW="123779" imgH="2856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487613"/>
                        <a:ext cx="152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1990873"/>
              </p:ext>
            </p:extLst>
          </p:nvPr>
        </p:nvGraphicFramePr>
        <p:xfrm>
          <a:off x="4483100" y="2468563"/>
          <a:ext cx="850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1" name="Equation" r:id="rId29" imgW="819280" imgH="400162" progId="Equation.3">
                  <p:embed/>
                </p:oleObj>
              </mc:Choice>
              <mc:Fallback>
                <p:oleObj name="Equation" r:id="rId29" imgW="819280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2468563"/>
                        <a:ext cx="850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7022773"/>
              </p:ext>
            </p:extLst>
          </p:nvPr>
        </p:nvGraphicFramePr>
        <p:xfrm>
          <a:off x="6604000" y="2468563"/>
          <a:ext cx="1244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2" name="Equation" r:id="rId31" imgW="1219051" imgH="400162" progId="Equation.3">
                  <p:embed/>
                </p:oleObj>
              </mc:Choice>
              <mc:Fallback>
                <p:oleObj name="Equation" r:id="rId31" imgW="1219051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0" y="2468563"/>
                        <a:ext cx="1244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8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714655"/>
              </p:ext>
            </p:extLst>
          </p:nvPr>
        </p:nvGraphicFramePr>
        <p:xfrm>
          <a:off x="2489200" y="317976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3" name="Equation" r:id="rId33" imgW="228488" imgH="228712" progId="Equation.3">
                  <p:embed/>
                </p:oleObj>
              </mc:Choice>
              <mc:Fallback>
                <p:oleObj name="Equation" r:id="rId33" imgW="228488" imgH="2287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317976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8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486991"/>
              </p:ext>
            </p:extLst>
          </p:nvPr>
        </p:nvGraphicFramePr>
        <p:xfrm>
          <a:off x="4787900" y="3281363"/>
          <a:ext cx="2413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" name="Equation" r:id="rId35" imgW="209420" imgH="47551" progId="Equation.3">
                  <p:embed/>
                </p:oleObj>
              </mc:Choice>
              <mc:Fallback>
                <p:oleObj name="Equation" r:id="rId35" imgW="209420" imgH="475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281363"/>
                        <a:ext cx="2413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8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607711"/>
              </p:ext>
            </p:extLst>
          </p:nvPr>
        </p:nvGraphicFramePr>
        <p:xfrm>
          <a:off x="6953250" y="310356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5" name="Equation" r:id="rId37" imgW="228488" imgH="228712" progId="Equation.3">
                  <p:embed/>
                </p:oleObj>
              </mc:Choice>
              <mc:Fallback>
                <p:oleObj name="Equation" r:id="rId37" imgW="228488" imgH="2287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0" y="310356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8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46614"/>
              </p:ext>
            </p:extLst>
          </p:nvPr>
        </p:nvGraphicFramePr>
        <p:xfrm>
          <a:off x="3733800" y="3725863"/>
          <a:ext cx="228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6" name="Equation" r:id="rId39" imgW="200053" imgH="285638" progId="Equation.3">
                  <p:embed/>
                </p:oleObj>
              </mc:Choice>
              <mc:Fallback>
                <p:oleObj name="Equation" r:id="rId39" imgW="200053" imgH="2856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725863"/>
                        <a:ext cx="228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8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668385"/>
              </p:ext>
            </p:extLst>
          </p:nvPr>
        </p:nvGraphicFramePr>
        <p:xfrm>
          <a:off x="6019800" y="3725863"/>
          <a:ext cx="152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7" name="Equation" r:id="rId41" imgW="123779" imgH="285638" progId="Equation.3">
                  <p:embed/>
                </p:oleObj>
              </mc:Choice>
              <mc:Fallback>
                <p:oleObj name="Equation" r:id="rId41" imgW="123779" imgH="2856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725863"/>
                        <a:ext cx="152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85" name="Text Box 33"/>
          <p:cNvSpPr txBox="1">
            <a:spLocks noChangeArrowheads="1"/>
          </p:cNvSpPr>
          <p:nvPr/>
        </p:nvSpPr>
        <p:spPr bwMode="auto">
          <a:xfrm>
            <a:off x="373063" y="470535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故</a:t>
            </a:r>
          </a:p>
        </p:txBody>
      </p:sp>
      <p:graphicFrame>
        <p:nvGraphicFramePr>
          <p:cNvPr id="74786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2094467"/>
              </p:ext>
            </p:extLst>
          </p:nvPr>
        </p:nvGraphicFramePr>
        <p:xfrm>
          <a:off x="838200" y="4795838"/>
          <a:ext cx="762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8" name="Equation" r:id="rId43" imgW="733304" imgH="390451" progId="Equation.3">
                  <p:embed/>
                </p:oleObj>
              </mc:Choice>
              <mc:Fallback>
                <p:oleObj name="Equation" r:id="rId43" imgW="733304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795838"/>
                        <a:ext cx="762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87" name="Text Box 35"/>
          <p:cNvSpPr txBox="1">
            <a:spLocks noChangeArrowheads="1"/>
          </p:cNvSpPr>
          <p:nvPr/>
        </p:nvSpPr>
        <p:spPr bwMode="auto">
          <a:xfrm>
            <a:off x="1550988" y="4699000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的</a:t>
            </a: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单增</a:t>
            </a:r>
            <a:r>
              <a:rPr kumimoji="1" lang="zh-CN" altLang="en-US" b="1" dirty="0">
                <a:latin typeface="+mn-lt"/>
                <a:ea typeface="+mn-ea"/>
              </a:rPr>
              <a:t>区间为</a:t>
            </a:r>
          </a:p>
        </p:txBody>
      </p:sp>
      <p:graphicFrame>
        <p:nvGraphicFramePr>
          <p:cNvPr id="74788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0471391"/>
              </p:ext>
            </p:extLst>
          </p:nvPr>
        </p:nvGraphicFramePr>
        <p:xfrm>
          <a:off x="3851275" y="4797425"/>
          <a:ext cx="1206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9" name="Equation" r:id="rId45" imgW="1181249" imgH="400162" progId="Equation.DSMT4">
                  <p:embed/>
                </p:oleObj>
              </mc:Choice>
              <mc:Fallback>
                <p:oleObj name="Equation" r:id="rId45" imgW="1181249" imgH="40016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4797425"/>
                        <a:ext cx="1206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89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57036"/>
              </p:ext>
            </p:extLst>
          </p:nvPr>
        </p:nvGraphicFramePr>
        <p:xfrm>
          <a:off x="5114925" y="4797425"/>
          <a:ext cx="1320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0" name="Equation" r:id="rId47" imgW="1295326" imgH="400162" progId="Equation.DSMT4">
                  <p:embed/>
                </p:oleObj>
              </mc:Choice>
              <mc:Fallback>
                <p:oleObj name="Equation" r:id="rId47" imgW="1295326" imgH="40016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4925" y="4797425"/>
                        <a:ext cx="1320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90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893182"/>
              </p:ext>
            </p:extLst>
          </p:nvPr>
        </p:nvGraphicFramePr>
        <p:xfrm>
          <a:off x="889000" y="5481638"/>
          <a:ext cx="762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1" name="Equation" r:id="rId49" imgW="733304" imgH="390451" progId="Equation.3">
                  <p:embed/>
                </p:oleObj>
              </mc:Choice>
              <mc:Fallback>
                <p:oleObj name="Equation" r:id="rId49" imgW="733304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5481638"/>
                        <a:ext cx="762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91" name="Text Box 39"/>
          <p:cNvSpPr txBox="1">
            <a:spLocks noChangeArrowheads="1"/>
          </p:cNvSpPr>
          <p:nvPr/>
        </p:nvSpPr>
        <p:spPr bwMode="auto">
          <a:xfrm>
            <a:off x="1557338" y="5419725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的</a:t>
            </a: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单减</a:t>
            </a:r>
            <a:r>
              <a:rPr kumimoji="1" lang="zh-CN" altLang="en-US" b="1" dirty="0">
                <a:latin typeface="+mn-lt"/>
                <a:ea typeface="+mn-ea"/>
              </a:rPr>
              <a:t>区间为</a:t>
            </a:r>
          </a:p>
        </p:txBody>
      </p:sp>
      <p:graphicFrame>
        <p:nvGraphicFramePr>
          <p:cNvPr id="74792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145910"/>
              </p:ext>
            </p:extLst>
          </p:nvPr>
        </p:nvGraphicFramePr>
        <p:xfrm>
          <a:off x="3851275" y="5486400"/>
          <a:ext cx="944563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2" name="Equation" r:id="rId51" imgW="927000" imgH="431640" progId="Equation.DSMT4">
                  <p:embed/>
                </p:oleObj>
              </mc:Choice>
              <mc:Fallback>
                <p:oleObj name="Equation" r:id="rId51" imgW="9270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5486400"/>
                        <a:ext cx="944563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4793" name="Group 41"/>
          <p:cNvGrpSpPr>
            <a:grpSpLocks/>
          </p:cNvGrpSpPr>
          <p:nvPr/>
        </p:nvGrpSpPr>
        <p:grpSpPr bwMode="auto">
          <a:xfrm>
            <a:off x="7070725" y="5091113"/>
            <a:ext cx="1122363" cy="285750"/>
            <a:chOff x="4454" y="3207"/>
            <a:chExt cx="707" cy="180"/>
          </a:xfrm>
        </p:grpSpPr>
        <p:graphicFrame>
          <p:nvGraphicFramePr>
            <p:cNvPr id="6206" name="Object 42"/>
            <p:cNvGraphicFramePr>
              <a:graphicFrameLocks noChangeAspect="1"/>
            </p:cNvGraphicFramePr>
            <p:nvPr/>
          </p:nvGraphicFramePr>
          <p:xfrm>
            <a:off x="4454" y="3207"/>
            <a:ext cx="8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3" name="Equation" r:id="rId53" imgW="123779" imgH="285638" progId="Equation.3">
                    <p:embed/>
                  </p:oleObj>
                </mc:Choice>
                <mc:Fallback>
                  <p:oleObj name="Equation" r:id="rId53" imgW="123779" imgH="2856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4" y="3207"/>
                          <a:ext cx="8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07" name="Line 43"/>
            <p:cNvSpPr>
              <a:spLocks noChangeShapeType="1"/>
            </p:cNvSpPr>
            <p:nvPr/>
          </p:nvSpPr>
          <p:spPr bwMode="auto">
            <a:xfrm flipH="1">
              <a:off x="4594" y="3280"/>
              <a:ext cx="5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74796" name="Group 44"/>
          <p:cNvGrpSpPr>
            <a:grpSpLocks/>
          </p:cNvGrpSpPr>
          <p:nvPr/>
        </p:nvGrpSpPr>
        <p:grpSpPr bwMode="auto">
          <a:xfrm>
            <a:off x="7010400" y="4627563"/>
            <a:ext cx="722313" cy="285750"/>
            <a:chOff x="4416" y="2915"/>
            <a:chExt cx="455" cy="180"/>
          </a:xfrm>
        </p:grpSpPr>
        <p:graphicFrame>
          <p:nvGraphicFramePr>
            <p:cNvPr id="6204" name="Object 45"/>
            <p:cNvGraphicFramePr>
              <a:graphicFrameLocks noChangeAspect="1"/>
            </p:cNvGraphicFramePr>
            <p:nvPr/>
          </p:nvGraphicFramePr>
          <p:xfrm>
            <a:off x="4416" y="2915"/>
            <a:ext cx="130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4" name="Equation" r:id="rId55" imgW="200053" imgH="285638" progId="Equation.3">
                    <p:embed/>
                  </p:oleObj>
                </mc:Choice>
                <mc:Fallback>
                  <p:oleObj name="Equation" r:id="rId55" imgW="200053" imgH="2856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915"/>
                          <a:ext cx="130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05" name="Line 46"/>
            <p:cNvSpPr>
              <a:spLocks noChangeShapeType="1"/>
            </p:cNvSpPr>
            <p:nvPr/>
          </p:nvSpPr>
          <p:spPr bwMode="auto">
            <a:xfrm flipH="1">
              <a:off x="4599" y="3003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74799" name="Line 47"/>
          <p:cNvSpPr>
            <a:spLocks noChangeShapeType="1"/>
          </p:cNvSpPr>
          <p:nvPr/>
        </p:nvSpPr>
        <p:spPr bwMode="auto">
          <a:xfrm flipV="1">
            <a:off x="6781800" y="3636963"/>
            <a:ext cx="838200" cy="4572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74800" name="Line 48"/>
          <p:cNvSpPr>
            <a:spLocks noChangeShapeType="1"/>
          </p:cNvSpPr>
          <p:nvPr/>
        </p:nvSpPr>
        <p:spPr bwMode="auto">
          <a:xfrm flipV="1">
            <a:off x="2209800" y="3713163"/>
            <a:ext cx="762000" cy="381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74801" name="Line 49"/>
          <p:cNvSpPr>
            <a:spLocks noChangeShapeType="1"/>
          </p:cNvSpPr>
          <p:nvPr/>
        </p:nvSpPr>
        <p:spPr bwMode="auto">
          <a:xfrm>
            <a:off x="4572000" y="3636963"/>
            <a:ext cx="685800" cy="4572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74802" name="Freeform 50"/>
          <p:cNvSpPr>
            <a:spLocks/>
          </p:cNvSpPr>
          <p:nvPr/>
        </p:nvSpPr>
        <p:spPr bwMode="auto">
          <a:xfrm>
            <a:off x="7378700" y="4262438"/>
            <a:ext cx="1106488" cy="1793875"/>
          </a:xfrm>
          <a:custGeom>
            <a:avLst/>
            <a:gdLst>
              <a:gd name="T0" fmla="*/ 2147483647 w 942"/>
              <a:gd name="T1" fmla="*/ 2147483647 h 1530"/>
              <a:gd name="T2" fmla="*/ 2147483647 w 942"/>
              <a:gd name="T3" fmla="*/ 2147483647 h 1530"/>
              <a:gd name="T4" fmla="*/ 2147483647 w 942"/>
              <a:gd name="T5" fmla="*/ 2147483647 h 1530"/>
              <a:gd name="T6" fmla="*/ 2147483647 w 942"/>
              <a:gd name="T7" fmla="*/ 2147483647 h 1530"/>
              <a:gd name="T8" fmla="*/ 2147483647 w 942"/>
              <a:gd name="T9" fmla="*/ 2147483647 h 1530"/>
              <a:gd name="T10" fmla="*/ 2147483647 w 942"/>
              <a:gd name="T11" fmla="*/ 2147483647 h 1530"/>
              <a:gd name="T12" fmla="*/ 2147483647 w 942"/>
              <a:gd name="T13" fmla="*/ 2147483647 h 1530"/>
              <a:gd name="T14" fmla="*/ 2147483647 w 942"/>
              <a:gd name="T15" fmla="*/ 2147483647 h 1530"/>
              <a:gd name="T16" fmla="*/ 2147483647 w 942"/>
              <a:gd name="T17" fmla="*/ 2147483647 h 1530"/>
              <a:gd name="T18" fmla="*/ 2147483647 w 942"/>
              <a:gd name="T19" fmla="*/ 2147483647 h 1530"/>
              <a:gd name="T20" fmla="*/ 2147483647 w 942"/>
              <a:gd name="T21" fmla="*/ 2147483647 h 1530"/>
              <a:gd name="T22" fmla="*/ 2147483647 w 942"/>
              <a:gd name="T23" fmla="*/ 2147483647 h 1530"/>
              <a:gd name="T24" fmla="*/ 2147483647 w 942"/>
              <a:gd name="T25" fmla="*/ 2147483647 h 1530"/>
              <a:gd name="T26" fmla="*/ 2147483647 w 942"/>
              <a:gd name="T27" fmla="*/ 2147483647 h 1530"/>
              <a:gd name="T28" fmla="*/ 2147483647 w 942"/>
              <a:gd name="T29" fmla="*/ 2147483647 h 1530"/>
              <a:gd name="T30" fmla="*/ 2147483647 w 942"/>
              <a:gd name="T31" fmla="*/ 2147483647 h 1530"/>
              <a:gd name="T32" fmla="*/ 2147483647 w 942"/>
              <a:gd name="T33" fmla="*/ 2147483647 h 1530"/>
              <a:gd name="T34" fmla="*/ 2147483647 w 942"/>
              <a:gd name="T35" fmla="*/ 2147483647 h 1530"/>
              <a:gd name="T36" fmla="*/ 2147483647 w 942"/>
              <a:gd name="T37" fmla="*/ 2147483647 h 1530"/>
              <a:gd name="T38" fmla="*/ 2147483647 w 942"/>
              <a:gd name="T39" fmla="*/ 2147483647 h 1530"/>
              <a:gd name="T40" fmla="*/ 2147483647 w 942"/>
              <a:gd name="T41" fmla="*/ 2147483647 h 1530"/>
              <a:gd name="T42" fmla="*/ 2147483647 w 942"/>
              <a:gd name="T43" fmla="*/ 2147483647 h 1530"/>
              <a:gd name="T44" fmla="*/ 2147483647 w 942"/>
              <a:gd name="T45" fmla="*/ 2147483647 h 1530"/>
              <a:gd name="T46" fmla="*/ 2147483647 w 942"/>
              <a:gd name="T47" fmla="*/ 2147483647 h 1530"/>
              <a:gd name="T48" fmla="*/ 2147483647 w 942"/>
              <a:gd name="T49" fmla="*/ 2147483647 h 1530"/>
              <a:gd name="T50" fmla="*/ 2147483647 w 942"/>
              <a:gd name="T51" fmla="*/ 2147483647 h 1530"/>
              <a:gd name="T52" fmla="*/ 2147483647 w 942"/>
              <a:gd name="T53" fmla="*/ 2147483647 h 1530"/>
              <a:gd name="T54" fmla="*/ 2147483647 w 942"/>
              <a:gd name="T55" fmla="*/ 2147483647 h 1530"/>
              <a:gd name="T56" fmla="*/ 2147483647 w 942"/>
              <a:gd name="T57" fmla="*/ 2147483647 h 1530"/>
              <a:gd name="T58" fmla="*/ 2147483647 w 942"/>
              <a:gd name="T59" fmla="*/ 2147483647 h 1530"/>
              <a:gd name="T60" fmla="*/ 2147483647 w 942"/>
              <a:gd name="T61" fmla="*/ 2147483647 h 1530"/>
              <a:gd name="T62" fmla="*/ 2147483647 w 942"/>
              <a:gd name="T63" fmla="*/ 2147483647 h 1530"/>
              <a:gd name="T64" fmla="*/ 2147483647 w 942"/>
              <a:gd name="T65" fmla="*/ 2147483647 h 1530"/>
              <a:gd name="T66" fmla="*/ 2147483647 w 942"/>
              <a:gd name="T67" fmla="*/ 2147483647 h 1530"/>
              <a:gd name="T68" fmla="*/ 2147483647 w 942"/>
              <a:gd name="T69" fmla="*/ 2147483647 h 1530"/>
              <a:gd name="T70" fmla="*/ 2147483647 w 942"/>
              <a:gd name="T71" fmla="*/ 2147483647 h 1530"/>
              <a:gd name="T72" fmla="*/ 2147483647 w 942"/>
              <a:gd name="T73" fmla="*/ 2147483647 h 1530"/>
              <a:gd name="T74" fmla="*/ 2147483647 w 942"/>
              <a:gd name="T75" fmla="*/ 2147483647 h 1530"/>
              <a:gd name="T76" fmla="*/ 2147483647 w 942"/>
              <a:gd name="T77" fmla="*/ 2147483647 h 1530"/>
              <a:gd name="T78" fmla="*/ 2147483647 w 942"/>
              <a:gd name="T79" fmla="*/ 2147483647 h 1530"/>
              <a:gd name="T80" fmla="*/ 2147483647 w 942"/>
              <a:gd name="T81" fmla="*/ 2147483647 h 1530"/>
              <a:gd name="T82" fmla="*/ 2147483647 w 942"/>
              <a:gd name="T83" fmla="*/ 2147483647 h 1530"/>
              <a:gd name="T84" fmla="*/ 2147483647 w 942"/>
              <a:gd name="T85" fmla="*/ 2147483647 h 1530"/>
              <a:gd name="T86" fmla="*/ 2147483647 w 942"/>
              <a:gd name="T87" fmla="*/ 2147483647 h 1530"/>
              <a:gd name="T88" fmla="*/ 2147483647 w 942"/>
              <a:gd name="T89" fmla="*/ 2147483647 h 1530"/>
              <a:gd name="T90" fmla="*/ 2147483647 w 942"/>
              <a:gd name="T91" fmla="*/ 2147483647 h 1530"/>
              <a:gd name="T92" fmla="*/ 2147483647 w 942"/>
              <a:gd name="T93" fmla="*/ 2147483647 h 1530"/>
              <a:gd name="T94" fmla="*/ 2147483647 w 942"/>
              <a:gd name="T95" fmla="*/ 2147483647 h 1530"/>
              <a:gd name="T96" fmla="*/ 2147483647 w 942"/>
              <a:gd name="T97" fmla="*/ 2147483647 h 1530"/>
              <a:gd name="T98" fmla="*/ 2147483647 w 942"/>
              <a:gd name="T99" fmla="*/ 2147483647 h 1530"/>
              <a:gd name="T100" fmla="*/ 2147483647 w 942"/>
              <a:gd name="T101" fmla="*/ 2147483647 h 1530"/>
              <a:gd name="T102" fmla="*/ 2147483647 w 942"/>
              <a:gd name="T103" fmla="*/ 2147483647 h 1530"/>
              <a:gd name="T104" fmla="*/ 2147483647 w 942"/>
              <a:gd name="T105" fmla="*/ 2147483647 h 1530"/>
              <a:gd name="T106" fmla="*/ 2147483647 w 942"/>
              <a:gd name="T107" fmla="*/ 2147483647 h 1530"/>
              <a:gd name="T108" fmla="*/ 2147483647 w 942"/>
              <a:gd name="T109" fmla="*/ 2147483647 h 1530"/>
              <a:gd name="T110" fmla="*/ 2147483647 w 942"/>
              <a:gd name="T111" fmla="*/ 2147483647 h 1530"/>
              <a:gd name="T112" fmla="*/ 2147483647 w 942"/>
              <a:gd name="T113" fmla="*/ 2147483647 h 1530"/>
              <a:gd name="T114" fmla="*/ 2147483647 w 942"/>
              <a:gd name="T115" fmla="*/ 2147483647 h 1530"/>
              <a:gd name="T116" fmla="*/ 2147483647 w 942"/>
              <a:gd name="T117" fmla="*/ 2147483647 h 1530"/>
              <a:gd name="T118" fmla="*/ 2147483647 w 942"/>
              <a:gd name="T119" fmla="*/ 2147483647 h 1530"/>
              <a:gd name="T120" fmla="*/ 2147483647 w 942"/>
              <a:gd name="T121" fmla="*/ 2147483647 h 1530"/>
              <a:gd name="T122" fmla="*/ 2147483647 w 942"/>
              <a:gd name="T123" fmla="*/ 2147483647 h 1530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942" h="1530">
                <a:moveTo>
                  <a:pt x="0" y="1530"/>
                </a:moveTo>
                <a:lnTo>
                  <a:pt x="6" y="1500"/>
                </a:lnTo>
                <a:lnTo>
                  <a:pt x="6" y="1470"/>
                </a:lnTo>
                <a:lnTo>
                  <a:pt x="12" y="1440"/>
                </a:lnTo>
                <a:lnTo>
                  <a:pt x="12" y="1410"/>
                </a:lnTo>
                <a:lnTo>
                  <a:pt x="18" y="1380"/>
                </a:lnTo>
                <a:lnTo>
                  <a:pt x="24" y="1350"/>
                </a:lnTo>
                <a:lnTo>
                  <a:pt x="24" y="1320"/>
                </a:lnTo>
                <a:lnTo>
                  <a:pt x="30" y="1290"/>
                </a:lnTo>
                <a:lnTo>
                  <a:pt x="36" y="1266"/>
                </a:lnTo>
                <a:lnTo>
                  <a:pt x="36" y="1236"/>
                </a:lnTo>
                <a:lnTo>
                  <a:pt x="42" y="1212"/>
                </a:lnTo>
                <a:lnTo>
                  <a:pt x="42" y="1188"/>
                </a:lnTo>
                <a:lnTo>
                  <a:pt x="48" y="1158"/>
                </a:lnTo>
                <a:lnTo>
                  <a:pt x="54" y="1134"/>
                </a:lnTo>
                <a:lnTo>
                  <a:pt x="54" y="1110"/>
                </a:lnTo>
                <a:lnTo>
                  <a:pt x="60" y="1086"/>
                </a:lnTo>
                <a:lnTo>
                  <a:pt x="66" y="1062"/>
                </a:lnTo>
                <a:lnTo>
                  <a:pt x="66" y="1044"/>
                </a:lnTo>
                <a:lnTo>
                  <a:pt x="72" y="1020"/>
                </a:lnTo>
                <a:lnTo>
                  <a:pt x="72" y="996"/>
                </a:lnTo>
                <a:lnTo>
                  <a:pt x="78" y="978"/>
                </a:lnTo>
                <a:lnTo>
                  <a:pt x="84" y="954"/>
                </a:lnTo>
                <a:lnTo>
                  <a:pt x="84" y="936"/>
                </a:lnTo>
                <a:lnTo>
                  <a:pt x="90" y="918"/>
                </a:lnTo>
                <a:lnTo>
                  <a:pt x="96" y="894"/>
                </a:lnTo>
                <a:lnTo>
                  <a:pt x="96" y="876"/>
                </a:lnTo>
                <a:lnTo>
                  <a:pt x="102" y="858"/>
                </a:lnTo>
                <a:lnTo>
                  <a:pt x="108" y="840"/>
                </a:lnTo>
                <a:lnTo>
                  <a:pt x="108" y="822"/>
                </a:lnTo>
                <a:lnTo>
                  <a:pt x="114" y="804"/>
                </a:lnTo>
                <a:lnTo>
                  <a:pt x="114" y="792"/>
                </a:lnTo>
                <a:lnTo>
                  <a:pt x="120" y="774"/>
                </a:lnTo>
                <a:lnTo>
                  <a:pt x="126" y="756"/>
                </a:lnTo>
                <a:lnTo>
                  <a:pt x="126" y="744"/>
                </a:lnTo>
                <a:lnTo>
                  <a:pt x="132" y="726"/>
                </a:lnTo>
                <a:lnTo>
                  <a:pt x="138" y="714"/>
                </a:lnTo>
                <a:lnTo>
                  <a:pt x="138" y="702"/>
                </a:lnTo>
                <a:lnTo>
                  <a:pt x="144" y="684"/>
                </a:lnTo>
                <a:lnTo>
                  <a:pt x="144" y="672"/>
                </a:lnTo>
                <a:lnTo>
                  <a:pt x="150" y="660"/>
                </a:lnTo>
                <a:lnTo>
                  <a:pt x="156" y="648"/>
                </a:lnTo>
                <a:lnTo>
                  <a:pt x="156" y="636"/>
                </a:lnTo>
                <a:lnTo>
                  <a:pt x="162" y="624"/>
                </a:lnTo>
                <a:lnTo>
                  <a:pt x="168" y="612"/>
                </a:lnTo>
                <a:lnTo>
                  <a:pt x="168" y="600"/>
                </a:lnTo>
                <a:lnTo>
                  <a:pt x="174" y="594"/>
                </a:lnTo>
                <a:lnTo>
                  <a:pt x="174" y="582"/>
                </a:lnTo>
                <a:lnTo>
                  <a:pt x="180" y="570"/>
                </a:lnTo>
                <a:lnTo>
                  <a:pt x="186" y="564"/>
                </a:lnTo>
                <a:lnTo>
                  <a:pt x="186" y="552"/>
                </a:lnTo>
                <a:lnTo>
                  <a:pt x="192" y="546"/>
                </a:lnTo>
                <a:lnTo>
                  <a:pt x="198" y="540"/>
                </a:lnTo>
                <a:lnTo>
                  <a:pt x="198" y="528"/>
                </a:lnTo>
                <a:lnTo>
                  <a:pt x="204" y="522"/>
                </a:lnTo>
                <a:lnTo>
                  <a:pt x="210" y="516"/>
                </a:lnTo>
                <a:lnTo>
                  <a:pt x="210" y="510"/>
                </a:lnTo>
                <a:lnTo>
                  <a:pt x="216" y="504"/>
                </a:lnTo>
                <a:lnTo>
                  <a:pt x="216" y="498"/>
                </a:lnTo>
                <a:lnTo>
                  <a:pt x="222" y="492"/>
                </a:lnTo>
                <a:lnTo>
                  <a:pt x="228" y="486"/>
                </a:lnTo>
                <a:lnTo>
                  <a:pt x="228" y="480"/>
                </a:lnTo>
                <a:lnTo>
                  <a:pt x="234" y="474"/>
                </a:lnTo>
                <a:lnTo>
                  <a:pt x="240" y="468"/>
                </a:lnTo>
                <a:lnTo>
                  <a:pt x="246" y="462"/>
                </a:lnTo>
                <a:lnTo>
                  <a:pt x="246" y="456"/>
                </a:lnTo>
                <a:lnTo>
                  <a:pt x="252" y="456"/>
                </a:lnTo>
                <a:lnTo>
                  <a:pt x="258" y="450"/>
                </a:lnTo>
                <a:lnTo>
                  <a:pt x="264" y="444"/>
                </a:lnTo>
                <a:lnTo>
                  <a:pt x="270" y="444"/>
                </a:lnTo>
                <a:lnTo>
                  <a:pt x="270" y="438"/>
                </a:lnTo>
                <a:lnTo>
                  <a:pt x="276" y="438"/>
                </a:lnTo>
                <a:lnTo>
                  <a:pt x="282" y="438"/>
                </a:lnTo>
                <a:lnTo>
                  <a:pt x="288" y="438"/>
                </a:lnTo>
                <a:lnTo>
                  <a:pt x="288" y="432"/>
                </a:lnTo>
                <a:lnTo>
                  <a:pt x="294" y="432"/>
                </a:lnTo>
                <a:lnTo>
                  <a:pt x="300" y="432"/>
                </a:lnTo>
                <a:lnTo>
                  <a:pt x="306" y="432"/>
                </a:lnTo>
                <a:lnTo>
                  <a:pt x="312" y="432"/>
                </a:lnTo>
                <a:lnTo>
                  <a:pt x="318" y="438"/>
                </a:lnTo>
                <a:lnTo>
                  <a:pt x="324" y="438"/>
                </a:lnTo>
                <a:lnTo>
                  <a:pt x="330" y="438"/>
                </a:lnTo>
                <a:lnTo>
                  <a:pt x="336" y="444"/>
                </a:lnTo>
                <a:lnTo>
                  <a:pt x="342" y="444"/>
                </a:lnTo>
                <a:lnTo>
                  <a:pt x="348" y="450"/>
                </a:lnTo>
                <a:lnTo>
                  <a:pt x="354" y="456"/>
                </a:lnTo>
                <a:lnTo>
                  <a:pt x="360" y="456"/>
                </a:lnTo>
                <a:lnTo>
                  <a:pt x="366" y="462"/>
                </a:lnTo>
                <a:lnTo>
                  <a:pt x="372" y="468"/>
                </a:lnTo>
                <a:lnTo>
                  <a:pt x="378" y="474"/>
                </a:lnTo>
                <a:lnTo>
                  <a:pt x="384" y="480"/>
                </a:lnTo>
                <a:lnTo>
                  <a:pt x="390" y="486"/>
                </a:lnTo>
                <a:lnTo>
                  <a:pt x="396" y="492"/>
                </a:lnTo>
                <a:lnTo>
                  <a:pt x="402" y="498"/>
                </a:lnTo>
                <a:lnTo>
                  <a:pt x="408" y="504"/>
                </a:lnTo>
                <a:lnTo>
                  <a:pt x="408" y="510"/>
                </a:lnTo>
                <a:lnTo>
                  <a:pt x="414" y="516"/>
                </a:lnTo>
                <a:lnTo>
                  <a:pt x="420" y="516"/>
                </a:lnTo>
                <a:lnTo>
                  <a:pt x="420" y="522"/>
                </a:lnTo>
                <a:lnTo>
                  <a:pt x="426" y="528"/>
                </a:lnTo>
                <a:lnTo>
                  <a:pt x="432" y="534"/>
                </a:lnTo>
                <a:lnTo>
                  <a:pt x="432" y="540"/>
                </a:lnTo>
                <a:lnTo>
                  <a:pt x="438" y="546"/>
                </a:lnTo>
                <a:lnTo>
                  <a:pt x="444" y="552"/>
                </a:lnTo>
                <a:lnTo>
                  <a:pt x="450" y="558"/>
                </a:lnTo>
                <a:lnTo>
                  <a:pt x="450" y="564"/>
                </a:lnTo>
                <a:lnTo>
                  <a:pt x="456" y="570"/>
                </a:lnTo>
                <a:lnTo>
                  <a:pt x="462" y="576"/>
                </a:lnTo>
                <a:lnTo>
                  <a:pt x="462" y="582"/>
                </a:lnTo>
                <a:lnTo>
                  <a:pt x="468" y="588"/>
                </a:lnTo>
                <a:lnTo>
                  <a:pt x="474" y="594"/>
                </a:lnTo>
                <a:lnTo>
                  <a:pt x="474" y="600"/>
                </a:lnTo>
                <a:lnTo>
                  <a:pt x="480" y="606"/>
                </a:lnTo>
                <a:lnTo>
                  <a:pt x="486" y="612"/>
                </a:lnTo>
                <a:lnTo>
                  <a:pt x="492" y="618"/>
                </a:lnTo>
                <a:lnTo>
                  <a:pt x="492" y="624"/>
                </a:lnTo>
                <a:lnTo>
                  <a:pt x="498" y="630"/>
                </a:lnTo>
                <a:lnTo>
                  <a:pt x="504" y="636"/>
                </a:lnTo>
                <a:lnTo>
                  <a:pt x="504" y="642"/>
                </a:lnTo>
                <a:lnTo>
                  <a:pt x="510" y="648"/>
                </a:lnTo>
                <a:lnTo>
                  <a:pt x="510" y="654"/>
                </a:lnTo>
                <a:lnTo>
                  <a:pt x="516" y="660"/>
                </a:lnTo>
                <a:lnTo>
                  <a:pt x="522" y="666"/>
                </a:lnTo>
                <a:lnTo>
                  <a:pt x="522" y="672"/>
                </a:lnTo>
                <a:lnTo>
                  <a:pt x="528" y="678"/>
                </a:lnTo>
                <a:lnTo>
                  <a:pt x="534" y="678"/>
                </a:lnTo>
                <a:lnTo>
                  <a:pt x="534" y="684"/>
                </a:lnTo>
                <a:lnTo>
                  <a:pt x="540" y="690"/>
                </a:lnTo>
                <a:lnTo>
                  <a:pt x="540" y="696"/>
                </a:lnTo>
                <a:lnTo>
                  <a:pt x="546" y="702"/>
                </a:lnTo>
                <a:lnTo>
                  <a:pt x="552" y="708"/>
                </a:lnTo>
                <a:lnTo>
                  <a:pt x="552" y="714"/>
                </a:lnTo>
                <a:lnTo>
                  <a:pt x="558" y="714"/>
                </a:lnTo>
                <a:lnTo>
                  <a:pt x="564" y="720"/>
                </a:lnTo>
                <a:lnTo>
                  <a:pt x="564" y="726"/>
                </a:lnTo>
                <a:lnTo>
                  <a:pt x="570" y="732"/>
                </a:lnTo>
                <a:lnTo>
                  <a:pt x="576" y="738"/>
                </a:lnTo>
                <a:lnTo>
                  <a:pt x="582" y="744"/>
                </a:lnTo>
                <a:lnTo>
                  <a:pt x="582" y="750"/>
                </a:lnTo>
                <a:lnTo>
                  <a:pt x="588" y="750"/>
                </a:lnTo>
                <a:lnTo>
                  <a:pt x="594" y="756"/>
                </a:lnTo>
                <a:lnTo>
                  <a:pt x="594" y="762"/>
                </a:lnTo>
                <a:lnTo>
                  <a:pt x="600" y="762"/>
                </a:lnTo>
                <a:lnTo>
                  <a:pt x="606" y="768"/>
                </a:lnTo>
                <a:lnTo>
                  <a:pt x="606" y="774"/>
                </a:lnTo>
                <a:lnTo>
                  <a:pt x="612" y="774"/>
                </a:lnTo>
                <a:lnTo>
                  <a:pt x="612" y="780"/>
                </a:lnTo>
                <a:lnTo>
                  <a:pt x="618" y="780"/>
                </a:lnTo>
                <a:lnTo>
                  <a:pt x="624" y="786"/>
                </a:lnTo>
                <a:lnTo>
                  <a:pt x="630" y="792"/>
                </a:lnTo>
                <a:lnTo>
                  <a:pt x="636" y="792"/>
                </a:lnTo>
                <a:lnTo>
                  <a:pt x="642" y="798"/>
                </a:lnTo>
                <a:lnTo>
                  <a:pt x="648" y="798"/>
                </a:lnTo>
                <a:lnTo>
                  <a:pt x="654" y="804"/>
                </a:lnTo>
                <a:lnTo>
                  <a:pt x="660" y="804"/>
                </a:lnTo>
                <a:lnTo>
                  <a:pt x="666" y="804"/>
                </a:lnTo>
                <a:lnTo>
                  <a:pt x="672" y="804"/>
                </a:lnTo>
                <a:lnTo>
                  <a:pt x="678" y="804"/>
                </a:lnTo>
                <a:lnTo>
                  <a:pt x="684" y="804"/>
                </a:lnTo>
                <a:lnTo>
                  <a:pt x="690" y="804"/>
                </a:lnTo>
                <a:lnTo>
                  <a:pt x="696" y="804"/>
                </a:lnTo>
                <a:lnTo>
                  <a:pt x="702" y="804"/>
                </a:lnTo>
                <a:lnTo>
                  <a:pt x="708" y="798"/>
                </a:lnTo>
                <a:lnTo>
                  <a:pt x="714" y="798"/>
                </a:lnTo>
                <a:lnTo>
                  <a:pt x="714" y="792"/>
                </a:lnTo>
                <a:lnTo>
                  <a:pt x="720" y="792"/>
                </a:lnTo>
                <a:lnTo>
                  <a:pt x="726" y="792"/>
                </a:lnTo>
                <a:lnTo>
                  <a:pt x="726" y="786"/>
                </a:lnTo>
                <a:lnTo>
                  <a:pt x="732" y="780"/>
                </a:lnTo>
                <a:lnTo>
                  <a:pt x="738" y="780"/>
                </a:lnTo>
                <a:lnTo>
                  <a:pt x="738" y="774"/>
                </a:lnTo>
                <a:lnTo>
                  <a:pt x="744" y="768"/>
                </a:lnTo>
                <a:lnTo>
                  <a:pt x="750" y="762"/>
                </a:lnTo>
                <a:lnTo>
                  <a:pt x="756" y="756"/>
                </a:lnTo>
                <a:lnTo>
                  <a:pt x="756" y="750"/>
                </a:lnTo>
                <a:lnTo>
                  <a:pt x="762" y="744"/>
                </a:lnTo>
                <a:lnTo>
                  <a:pt x="768" y="738"/>
                </a:lnTo>
                <a:lnTo>
                  <a:pt x="768" y="732"/>
                </a:lnTo>
                <a:lnTo>
                  <a:pt x="774" y="726"/>
                </a:lnTo>
                <a:lnTo>
                  <a:pt x="774" y="720"/>
                </a:lnTo>
                <a:lnTo>
                  <a:pt x="780" y="708"/>
                </a:lnTo>
                <a:lnTo>
                  <a:pt x="786" y="702"/>
                </a:lnTo>
                <a:lnTo>
                  <a:pt x="786" y="696"/>
                </a:lnTo>
                <a:lnTo>
                  <a:pt x="792" y="684"/>
                </a:lnTo>
                <a:lnTo>
                  <a:pt x="798" y="678"/>
                </a:lnTo>
                <a:lnTo>
                  <a:pt x="798" y="666"/>
                </a:lnTo>
                <a:lnTo>
                  <a:pt x="804" y="660"/>
                </a:lnTo>
                <a:lnTo>
                  <a:pt x="804" y="648"/>
                </a:lnTo>
                <a:lnTo>
                  <a:pt x="810" y="636"/>
                </a:lnTo>
                <a:lnTo>
                  <a:pt x="816" y="624"/>
                </a:lnTo>
                <a:lnTo>
                  <a:pt x="816" y="618"/>
                </a:lnTo>
                <a:lnTo>
                  <a:pt x="822" y="606"/>
                </a:lnTo>
                <a:lnTo>
                  <a:pt x="828" y="594"/>
                </a:lnTo>
                <a:lnTo>
                  <a:pt x="828" y="582"/>
                </a:lnTo>
                <a:lnTo>
                  <a:pt x="834" y="564"/>
                </a:lnTo>
                <a:lnTo>
                  <a:pt x="840" y="552"/>
                </a:lnTo>
                <a:lnTo>
                  <a:pt x="840" y="540"/>
                </a:lnTo>
                <a:lnTo>
                  <a:pt x="846" y="528"/>
                </a:lnTo>
                <a:lnTo>
                  <a:pt x="846" y="510"/>
                </a:lnTo>
                <a:lnTo>
                  <a:pt x="852" y="498"/>
                </a:lnTo>
                <a:lnTo>
                  <a:pt x="858" y="480"/>
                </a:lnTo>
                <a:lnTo>
                  <a:pt x="858" y="468"/>
                </a:lnTo>
                <a:lnTo>
                  <a:pt x="864" y="450"/>
                </a:lnTo>
                <a:lnTo>
                  <a:pt x="870" y="432"/>
                </a:lnTo>
                <a:lnTo>
                  <a:pt x="870" y="414"/>
                </a:lnTo>
                <a:lnTo>
                  <a:pt x="876" y="396"/>
                </a:lnTo>
                <a:lnTo>
                  <a:pt x="876" y="378"/>
                </a:lnTo>
                <a:lnTo>
                  <a:pt x="882" y="360"/>
                </a:lnTo>
                <a:lnTo>
                  <a:pt x="888" y="342"/>
                </a:lnTo>
                <a:lnTo>
                  <a:pt x="888" y="324"/>
                </a:lnTo>
                <a:lnTo>
                  <a:pt x="894" y="306"/>
                </a:lnTo>
                <a:lnTo>
                  <a:pt x="900" y="282"/>
                </a:lnTo>
                <a:lnTo>
                  <a:pt x="900" y="264"/>
                </a:lnTo>
                <a:lnTo>
                  <a:pt x="906" y="240"/>
                </a:lnTo>
                <a:lnTo>
                  <a:pt x="906" y="222"/>
                </a:lnTo>
                <a:lnTo>
                  <a:pt x="912" y="198"/>
                </a:lnTo>
                <a:lnTo>
                  <a:pt x="918" y="174"/>
                </a:lnTo>
                <a:lnTo>
                  <a:pt x="918" y="150"/>
                </a:lnTo>
                <a:lnTo>
                  <a:pt x="924" y="126"/>
                </a:lnTo>
                <a:lnTo>
                  <a:pt x="930" y="102"/>
                </a:lnTo>
                <a:lnTo>
                  <a:pt x="930" y="78"/>
                </a:lnTo>
                <a:lnTo>
                  <a:pt x="936" y="54"/>
                </a:lnTo>
                <a:lnTo>
                  <a:pt x="942" y="30"/>
                </a:lnTo>
                <a:lnTo>
                  <a:pt x="942" y="0"/>
                </a:lnTo>
              </a:path>
            </a:pathLst>
          </a:custGeom>
          <a:ln>
            <a:headEnd/>
            <a:tailEnd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zh-CN" altLang="en-US" b="1"/>
          </a:p>
        </p:txBody>
      </p:sp>
      <p:grpSp>
        <p:nvGrpSpPr>
          <p:cNvPr id="74803" name="Group 51"/>
          <p:cNvGrpSpPr>
            <a:grpSpLocks/>
          </p:cNvGrpSpPr>
          <p:nvPr/>
        </p:nvGrpSpPr>
        <p:grpSpPr bwMode="auto">
          <a:xfrm>
            <a:off x="6934200" y="4165600"/>
            <a:ext cx="1833563" cy="1860550"/>
            <a:chOff x="4368" y="2624"/>
            <a:chExt cx="1155" cy="1172"/>
          </a:xfrm>
        </p:grpSpPr>
        <p:sp>
          <p:nvSpPr>
            <p:cNvPr id="6199" name="Line 52"/>
            <p:cNvSpPr>
              <a:spLocks noChangeShapeType="1"/>
            </p:cNvSpPr>
            <p:nvPr/>
          </p:nvSpPr>
          <p:spPr bwMode="auto">
            <a:xfrm>
              <a:off x="4435" y="3538"/>
              <a:ext cx="108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6200" name="Line 53"/>
            <p:cNvSpPr>
              <a:spLocks noChangeShapeType="1"/>
            </p:cNvSpPr>
            <p:nvPr/>
          </p:nvSpPr>
          <p:spPr bwMode="auto">
            <a:xfrm>
              <a:off x="4591" y="2624"/>
              <a:ext cx="0" cy="11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graphicFrame>
          <p:nvGraphicFramePr>
            <p:cNvPr id="6201" name="Object 54"/>
            <p:cNvGraphicFramePr>
              <a:graphicFrameLocks noChangeAspect="1"/>
            </p:cNvGraphicFramePr>
            <p:nvPr/>
          </p:nvGraphicFramePr>
          <p:xfrm>
            <a:off x="5376" y="3603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5" name="Equation" r:id="rId57" imgW="200053" imgH="209624" progId="Equation.3">
                    <p:embed/>
                  </p:oleObj>
                </mc:Choice>
                <mc:Fallback>
                  <p:oleObj name="Equation" r:id="rId57" imgW="200053" imgH="2096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6" y="3603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02" name="Object 55"/>
            <p:cNvGraphicFramePr>
              <a:graphicFrameLocks noChangeAspect="1"/>
            </p:cNvGraphicFramePr>
            <p:nvPr/>
          </p:nvGraphicFramePr>
          <p:xfrm>
            <a:off x="4392" y="3560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6" name="Equation" r:id="rId59" imgW="276327" imgH="285638" progId="Equation.3">
                    <p:embed/>
                  </p:oleObj>
                </mc:Choice>
                <mc:Fallback>
                  <p:oleObj name="Equation" r:id="rId59" imgW="276327" imgH="2856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2" y="3560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03" name="Object 56"/>
            <p:cNvGraphicFramePr>
              <a:graphicFrameLocks noChangeAspect="1"/>
            </p:cNvGraphicFramePr>
            <p:nvPr/>
          </p:nvGraphicFramePr>
          <p:xfrm>
            <a:off x="4368" y="2624"/>
            <a:ext cx="1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7" name="Equation" r:id="rId61" imgW="228488" imgH="285638" progId="Equation.3">
                    <p:embed/>
                  </p:oleObj>
                </mc:Choice>
                <mc:Fallback>
                  <p:oleObj name="Equation" r:id="rId61" imgW="228488" imgH="2856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624"/>
                          <a:ext cx="16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4809" name="Group 57"/>
          <p:cNvGrpSpPr>
            <a:grpSpLocks/>
          </p:cNvGrpSpPr>
          <p:nvPr/>
        </p:nvGrpSpPr>
        <p:grpSpPr bwMode="auto">
          <a:xfrm>
            <a:off x="7700963" y="4756150"/>
            <a:ext cx="136525" cy="1168400"/>
            <a:chOff x="4851" y="2996"/>
            <a:chExt cx="86" cy="736"/>
          </a:xfrm>
        </p:grpSpPr>
        <p:graphicFrame>
          <p:nvGraphicFramePr>
            <p:cNvPr id="6197" name="Object 58"/>
            <p:cNvGraphicFramePr>
              <a:graphicFrameLocks noChangeAspect="1"/>
            </p:cNvGraphicFramePr>
            <p:nvPr/>
          </p:nvGraphicFramePr>
          <p:xfrm>
            <a:off x="4851" y="3552"/>
            <a:ext cx="8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8" name="Equation" r:id="rId63" imgW="123779" imgH="285638" progId="Equation.3">
                    <p:embed/>
                  </p:oleObj>
                </mc:Choice>
                <mc:Fallback>
                  <p:oleObj name="Equation" r:id="rId63" imgW="123779" imgH="2856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1" y="3552"/>
                          <a:ext cx="8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98" name="Line 59"/>
            <p:cNvSpPr>
              <a:spLocks noChangeShapeType="1"/>
            </p:cNvSpPr>
            <p:nvPr/>
          </p:nvSpPr>
          <p:spPr bwMode="auto">
            <a:xfrm>
              <a:off x="4867" y="2996"/>
              <a:ext cx="0" cy="5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grpSp>
        <p:nvGrpSpPr>
          <p:cNvPr id="74812" name="Group 60"/>
          <p:cNvGrpSpPr>
            <a:grpSpLocks/>
          </p:cNvGrpSpPr>
          <p:nvPr/>
        </p:nvGrpSpPr>
        <p:grpSpPr bwMode="auto">
          <a:xfrm>
            <a:off x="8115300" y="5205413"/>
            <a:ext cx="206375" cy="719137"/>
            <a:chOff x="5112" y="3279"/>
            <a:chExt cx="130" cy="453"/>
          </a:xfrm>
        </p:grpSpPr>
        <p:graphicFrame>
          <p:nvGraphicFramePr>
            <p:cNvPr id="6195" name="Object 61"/>
            <p:cNvGraphicFramePr>
              <a:graphicFrameLocks noChangeAspect="1"/>
            </p:cNvGraphicFramePr>
            <p:nvPr/>
          </p:nvGraphicFramePr>
          <p:xfrm>
            <a:off x="5112" y="3552"/>
            <a:ext cx="130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9" name="Equation" r:id="rId65" imgW="200053" imgH="285638" progId="Equation.3">
                    <p:embed/>
                  </p:oleObj>
                </mc:Choice>
                <mc:Fallback>
                  <p:oleObj name="Equation" r:id="rId65" imgW="200053" imgH="2856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2" y="3552"/>
                          <a:ext cx="130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96" name="Line 62"/>
            <p:cNvSpPr>
              <a:spLocks noChangeShapeType="1"/>
            </p:cNvSpPr>
            <p:nvPr/>
          </p:nvSpPr>
          <p:spPr bwMode="auto">
            <a:xfrm>
              <a:off x="5155" y="3279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65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33270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4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4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4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7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74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7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7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4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74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7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7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74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4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74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74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7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74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74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74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74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74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74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7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74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74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74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74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74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74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500"/>
                                        <p:tgtEl>
                                          <p:spTgt spid="74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74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74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74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 autoUpdateAnimBg="0"/>
      <p:bldP spid="74760" grpId="0" autoUpdateAnimBg="0"/>
      <p:bldP spid="74762" grpId="0" autoUpdateAnimBg="0"/>
      <p:bldP spid="74767" grpId="0" animBg="1"/>
      <p:bldP spid="74768" grpId="0" animBg="1"/>
      <p:bldP spid="74769" grpId="0" animBg="1"/>
      <p:bldP spid="74770" grpId="0" animBg="1"/>
      <p:bldP spid="74771" grpId="0" animBg="1"/>
      <p:bldP spid="74772" grpId="0" animBg="1"/>
      <p:bldP spid="74785" grpId="0" autoUpdateAnimBg="0"/>
      <p:bldP spid="74787" grpId="0" autoUpdateAnimBg="0"/>
      <p:bldP spid="74791" grpId="0" autoUpdateAnimBg="0"/>
      <p:bldP spid="74799" grpId="0" animBg="1"/>
      <p:bldP spid="74800" grpId="0" animBg="1"/>
      <p:bldP spid="74801" grpId="0" animBg="1"/>
      <p:bldP spid="74802" grpId="0" animBg="1"/>
      <p:bldP spid="65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92" name="Group 36"/>
          <p:cNvGrpSpPr>
            <a:grpSpLocks/>
          </p:cNvGrpSpPr>
          <p:nvPr/>
        </p:nvGrpSpPr>
        <p:grpSpPr bwMode="auto">
          <a:xfrm>
            <a:off x="5791200" y="1835150"/>
            <a:ext cx="2684463" cy="923925"/>
            <a:chOff x="3648" y="1156"/>
            <a:chExt cx="1691" cy="582"/>
          </a:xfrm>
        </p:grpSpPr>
        <p:sp>
          <p:nvSpPr>
            <p:cNvPr id="7200" name="Freeform 3"/>
            <p:cNvSpPr>
              <a:spLocks/>
            </p:cNvSpPr>
            <p:nvPr/>
          </p:nvSpPr>
          <p:spPr bwMode="auto">
            <a:xfrm>
              <a:off x="3648" y="1156"/>
              <a:ext cx="432" cy="222"/>
            </a:xfrm>
            <a:custGeom>
              <a:avLst/>
              <a:gdLst>
                <a:gd name="T0" fmla="*/ 6 w 432"/>
                <a:gd name="T1" fmla="*/ 0 h 222"/>
                <a:gd name="T2" fmla="*/ 18 w 432"/>
                <a:gd name="T3" fmla="*/ 6 h 222"/>
                <a:gd name="T4" fmla="*/ 24 w 432"/>
                <a:gd name="T5" fmla="*/ 12 h 222"/>
                <a:gd name="T6" fmla="*/ 30 w 432"/>
                <a:gd name="T7" fmla="*/ 12 h 222"/>
                <a:gd name="T8" fmla="*/ 42 w 432"/>
                <a:gd name="T9" fmla="*/ 18 h 222"/>
                <a:gd name="T10" fmla="*/ 48 w 432"/>
                <a:gd name="T11" fmla="*/ 24 h 222"/>
                <a:gd name="T12" fmla="*/ 60 w 432"/>
                <a:gd name="T13" fmla="*/ 24 h 222"/>
                <a:gd name="T14" fmla="*/ 66 w 432"/>
                <a:gd name="T15" fmla="*/ 30 h 222"/>
                <a:gd name="T16" fmla="*/ 72 w 432"/>
                <a:gd name="T17" fmla="*/ 36 h 222"/>
                <a:gd name="T18" fmla="*/ 84 w 432"/>
                <a:gd name="T19" fmla="*/ 36 h 222"/>
                <a:gd name="T20" fmla="*/ 90 w 432"/>
                <a:gd name="T21" fmla="*/ 42 h 222"/>
                <a:gd name="T22" fmla="*/ 102 w 432"/>
                <a:gd name="T23" fmla="*/ 48 h 222"/>
                <a:gd name="T24" fmla="*/ 108 w 432"/>
                <a:gd name="T25" fmla="*/ 48 h 222"/>
                <a:gd name="T26" fmla="*/ 120 w 432"/>
                <a:gd name="T27" fmla="*/ 54 h 222"/>
                <a:gd name="T28" fmla="*/ 126 w 432"/>
                <a:gd name="T29" fmla="*/ 60 h 222"/>
                <a:gd name="T30" fmla="*/ 132 w 432"/>
                <a:gd name="T31" fmla="*/ 60 h 222"/>
                <a:gd name="T32" fmla="*/ 144 w 432"/>
                <a:gd name="T33" fmla="*/ 66 h 222"/>
                <a:gd name="T34" fmla="*/ 150 w 432"/>
                <a:gd name="T35" fmla="*/ 72 h 222"/>
                <a:gd name="T36" fmla="*/ 162 w 432"/>
                <a:gd name="T37" fmla="*/ 78 h 222"/>
                <a:gd name="T38" fmla="*/ 168 w 432"/>
                <a:gd name="T39" fmla="*/ 78 h 222"/>
                <a:gd name="T40" fmla="*/ 174 w 432"/>
                <a:gd name="T41" fmla="*/ 84 h 222"/>
                <a:gd name="T42" fmla="*/ 186 w 432"/>
                <a:gd name="T43" fmla="*/ 90 h 222"/>
                <a:gd name="T44" fmla="*/ 192 w 432"/>
                <a:gd name="T45" fmla="*/ 90 h 222"/>
                <a:gd name="T46" fmla="*/ 204 w 432"/>
                <a:gd name="T47" fmla="*/ 96 h 222"/>
                <a:gd name="T48" fmla="*/ 210 w 432"/>
                <a:gd name="T49" fmla="*/ 102 h 222"/>
                <a:gd name="T50" fmla="*/ 222 w 432"/>
                <a:gd name="T51" fmla="*/ 102 h 222"/>
                <a:gd name="T52" fmla="*/ 228 w 432"/>
                <a:gd name="T53" fmla="*/ 108 h 222"/>
                <a:gd name="T54" fmla="*/ 234 w 432"/>
                <a:gd name="T55" fmla="*/ 114 h 222"/>
                <a:gd name="T56" fmla="*/ 246 w 432"/>
                <a:gd name="T57" fmla="*/ 120 h 222"/>
                <a:gd name="T58" fmla="*/ 252 w 432"/>
                <a:gd name="T59" fmla="*/ 120 h 222"/>
                <a:gd name="T60" fmla="*/ 264 w 432"/>
                <a:gd name="T61" fmla="*/ 126 h 222"/>
                <a:gd name="T62" fmla="*/ 270 w 432"/>
                <a:gd name="T63" fmla="*/ 132 h 222"/>
                <a:gd name="T64" fmla="*/ 276 w 432"/>
                <a:gd name="T65" fmla="*/ 138 h 222"/>
                <a:gd name="T66" fmla="*/ 288 w 432"/>
                <a:gd name="T67" fmla="*/ 138 h 222"/>
                <a:gd name="T68" fmla="*/ 294 w 432"/>
                <a:gd name="T69" fmla="*/ 144 h 222"/>
                <a:gd name="T70" fmla="*/ 306 w 432"/>
                <a:gd name="T71" fmla="*/ 150 h 222"/>
                <a:gd name="T72" fmla="*/ 312 w 432"/>
                <a:gd name="T73" fmla="*/ 156 h 222"/>
                <a:gd name="T74" fmla="*/ 318 w 432"/>
                <a:gd name="T75" fmla="*/ 156 h 222"/>
                <a:gd name="T76" fmla="*/ 330 w 432"/>
                <a:gd name="T77" fmla="*/ 162 h 222"/>
                <a:gd name="T78" fmla="*/ 336 w 432"/>
                <a:gd name="T79" fmla="*/ 168 h 222"/>
                <a:gd name="T80" fmla="*/ 348 w 432"/>
                <a:gd name="T81" fmla="*/ 174 h 222"/>
                <a:gd name="T82" fmla="*/ 354 w 432"/>
                <a:gd name="T83" fmla="*/ 174 h 222"/>
                <a:gd name="T84" fmla="*/ 366 w 432"/>
                <a:gd name="T85" fmla="*/ 180 h 222"/>
                <a:gd name="T86" fmla="*/ 372 w 432"/>
                <a:gd name="T87" fmla="*/ 186 h 222"/>
                <a:gd name="T88" fmla="*/ 378 w 432"/>
                <a:gd name="T89" fmla="*/ 192 h 222"/>
                <a:gd name="T90" fmla="*/ 390 w 432"/>
                <a:gd name="T91" fmla="*/ 192 h 222"/>
                <a:gd name="T92" fmla="*/ 396 w 432"/>
                <a:gd name="T93" fmla="*/ 198 h 222"/>
                <a:gd name="T94" fmla="*/ 408 w 432"/>
                <a:gd name="T95" fmla="*/ 204 h 222"/>
                <a:gd name="T96" fmla="*/ 414 w 432"/>
                <a:gd name="T97" fmla="*/ 210 h 222"/>
                <a:gd name="T98" fmla="*/ 420 w 432"/>
                <a:gd name="T99" fmla="*/ 216 h 222"/>
                <a:gd name="T100" fmla="*/ 432 w 432"/>
                <a:gd name="T101" fmla="*/ 222 h 22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32" h="222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12" y="6"/>
                  </a:lnTo>
                  <a:lnTo>
                    <a:pt x="18" y="6"/>
                  </a:lnTo>
                  <a:lnTo>
                    <a:pt x="24" y="12"/>
                  </a:lnTo>
                  <a:lnTo>
                    <a:pt x="30" y="12"/>
                  </a:lnTo>
                  <a:lnTo>
                    <a:pt x="36" y="18"/>
                  </a:lnTo>
                  <a:lnTo>
                    <a:pt x="42" y="18"/>
                  </a:lnTo>
                  <a:lnTo>
                    <a:pt x="48" y="18"/>
                  </a:lnTo>
                  <a:lnTo>
                    <a:pt x="48" y="24"/>
                  </a:lnTo>
                  <a:lnTo>
                    <a:pt x="54" y="24"/>
                  </a:lnTo>
                  <a:lnTo>
                    <a:pt x="60" y="24"/>
                  </a:lnTo>
                  <a:lnTo>
                    <a:pt x="60" y="30"/>
                  </a:lnTo>
                  <a:lnTo>
                    <a:pt x="66" y="30"/>
                  </a:lnTo>
                  <a:lnTo>
                    <a:pt x="72" y="30"/>
                  </a:lnTo>
                  <a:lnTo>
                    <a:pt x="72" y="36"/>
                  </a:lnTo>
                  <a:lnTo>
                    <a:pt x="78" y="36"/>
                  </a:lnTo>
                  <a:lnTo>
                    <a:pt x="84" y="36"/>
                  </a:lnTo>
                  <a:lnTo>
                    <a:pt x="84" y="42"/>
                  </a:lnTo>
                  <a:lnTo>
                    <a:pt x="90" y="42"/>
                  </a:lnTo>
                  <a:lnTo>
                    <a:pt x="96" y="42"/>
                  </a:lnTo>
                  <a:lnTo>
                    <a:pt x="96" y="48"/>
                  </a:lnTo>
                  <a:lnTo>
                    <a:pt x="102" y="48"/>
                  </a:lnTo>
                  <a:lnTo>
                    <a:pt x="108" y="48"/>
                  </a:lnTo>
                  <a:lnTo>
                    <a:pt x="108" y="54"/>
                  </a:lnTo>
                  <a:lnTo>
                    <a:pt x="114" y="54"/>
                  </a:lnTo>
                  <a:lnTo>
                    <a:pt x="120" y="54"/>
                  </a:lnTo>
                  <a:lnTo>
                    <a:pt x="126" y="60"/>
                  </a:lnTo>
                  <a:lnTo>
                    <a:pt x="132" y="60"/>
                  </a:lnTo>
                  <a:lnTo>
                    <a:pt x="138" y="66"/>
                  </a:lnTo>
                  <a:lnTo>
                    <a:pt x="144" y="66"/>
                  </a:lnTo>
                  <a:lnTo>
                    <a:pt x="150" y="72"/>
                  </a:lnTo>
                  <a:lnTo>
                    <a:pt x="156" y="72"/>
                  </a:lnTo>
                  <a:lnTo>
                    <a:pt x="162" y="78"/>
                  </a:lnTo>
                  <a:lnTo>
                    <a:pt x="168" y="78"/>
                  </a:lnTo>
                  <a:lnTo>
                    <a:pt x="174" y="78"/>
                  </a:lnTo>
                  <a:lnTo>
                    <a:pt x="174" y="84"/>
                  </a:lnTo>
                  <a:lnTo>
                    <a:pt x="180" y="84"/>
                  </a:lnTo>
                  <a:lnTo>
                    <a:pt x="186" y="84"/>
                  </a:lnTo>
                  <a:lnTo>
                    <a:pt x="186" y="90"/>
                  </a:lnTo>
                  <a:lnTo>
                    <a:pt x="192" y="90"/>
                  </a:lnTo>
                  <a:lnTo>
                    <a:pt x="198" y="90"/>
                  </a:lnTo>
                  <a:lnTo>
                    <a:pt x="198" y="96"/>
                  </a:lnTo>
                  <a:lnTo>
                    <a:pt x="204" y="96"/>
                  </a:lnTo>
                  <a:lnTo>
                    <a:pt x="210" y="96"/>
                  </a:lnTo>
                  <a:lnTo>
                    <a:pt x="210" y="102"/>
                  </a:lnTo>
                  <a:lnTo>
                    <a:pt x="216" y="102"/>
                  </a:lnTo>
                  <a:lnTo>
                    <a:pt x="222" y="102"/>
                  </a:lnTo>
                  <a:lnTo>
                    <a:pt x="222" y="108"/>
                  </a:lnTo>
                  <a:lnTo>
                    <a:pt x="228" y="108"/>
                  </a:lnTo>
                  <a:lnTo>
                    <a:pt x="234" y="114"/>
                  </a:lnTo>
                  <a:lnTo>
                    <a:pt x="240" y="114"/>
                  </a:lnTo>
                  <a:lnTo>
                    <a:pt x="246" y="120"/>
                  </a:lnTo>
                  <a:lnTo>
                    <a:pt x="252" y="120"/>
                  </a:lnTo>
                  <a:lnTo>
                    <a:pt x="258" y="126"/>
                  </a:lnTo>
                  <a:lnTo>
                    <a:pt x="264" y="126"/>
                  </a:lnTo>
                  <a:lnTo>
                    <a:pt x="270" y="132"/>
                  </a:lnTo>
                  <a:lnTo>
                    <a:pt x="276" y="132"/>
                  </a:lnTo>
                  <a:lnTo>
                    <a:pt x="276" y="138"/>
                  </a:lnTo>
                  <a:lnTo>
                    <a:pt x="282" y="138"/>
                  </a:lnTo>
                  <a:lnTo>
                    <a:pt x="288" y="138"/>
                  </a:lnTo>
                  <a:lnTo>
                    <a:pt x="288" y="144"/>
                  </a:lnTo>
                  <a:lnTo>
                    <a:pt x="294" y="144"/>
                  </a:lnTo>
                  <a:lnTo>
                    <a:pt x="300" y="144"/>
                  </a:lnTo>
                  <a:lnTo>
                    <a:pt x="300" y="150"/>
                  </a:lnTo>
                  <a:lnTo>
                    <a:pt x="306" y="150"/>
                  </a:lnTo>
                  <a:lnTo>
                    <a:pt x="312" y="150"/>
                  </a:lnTo>
                  <a:lnTo>
                    <a:pt x="312" y="156"/>
                  </a:lnTo>
                  <a:lnTo>
                    <a:pt x="318" y="156"/>
                  </a:lnTo>
                  <a:lnTo>
                    <a:pt x="324" y="156"/>
                  </a:lnTo>
                  <a:lnTo>
                    <a:pt x="324" y="162"/>
                  </a:lnTo>
                  <a:lnTo>
                    <a:pt x="330" y="162"/>
                  </a:lnTo>
                  <a:lnTo>
                    <a:pt x="336" y="162"/>
                  </a:lnTo>
                  <a:lnTo>
                    <a:pt x="336" y="168"/>
                  </a:lnTo>
                  <a:lnTo>
                    <a:pt x="342" y="168"/>
                  </a:lnTo>
                  <a:lnTo>
                    <a:pt x="348" y="174"/>
                  </a:lnTo>
                  <a:lnTo>
                    <a:pt x="354" y="174"/>
                  </a:lnTo>
                  <a:lnTo>
                    <a:pt x="360" y="180"/>
                  </a:lnTo>
                  <a:lnTo>
                    <a:pt x="366" y="180"/>
                  </a:lnTo>
                  <a:lnTo>
                    <a:pt x="366" y="186"/>
                  </a:lnTo>
                  <a:lnTo>
                    <a:pt x="372" y="186"/>
                  </a:lnTo>
                  <a:lnTo>
                    <a:pt x="378" y="186"/>
                  </a:lnTo>
                  <a:lnTo>
                    <a:pt x="378" y="192"/>
                  </a:lnTo>
                  <a:lnTo>
                    <a:pt x="384" y="192"/>
                  </a:lnTo>
                  <a:lnTo>
                    <a:pt x="390" y="192"/>
                  </a:lnTo>
                  <a:lnTo>
                    <a:pt x="390" y="198"/>
                  </a:lnTo>
                  <a:lnTo>
                    <a:pt x="396" y="198"/>
                  </a:lnTo>
                  <a:lnTo>
                    <a:pt x="402" y="198"/>
                  </a:lnTo>
                  <a:lnTo>
                    <a:pt x="402" y="204"/>
                  </a:lnTo>
                  <a:lnTo>
                    <a:pt x="408" y="204"/>
                  </a:lnTo>
                  <a:lnTo>
                    <a:pt x="408" y="210"/>
                  </a:lnTo>
                  <a:lnTo>
                    <a:pt x="414" y="210"/>
                  </a:lnTo>
                  <a:lnTo>
                    <a:pt x="420" y="210"/>
                  </a:lnTo>
                  <a:lnTo>
                    <a:pt x="420" y="216"/>
                  </a:lnTo>
                  <a:lnTo>
                    <a:pt x="426" y="216"/>
                  </a:lnTo>
                  <a:lnTo>
                    <a:pt x="432" y="216"/>
                  </a:lnTo>
                  <a:lnTo>
                    <a:pt x="432" y="222"/>
                  </a:lnTo>
                </a:path>
              </a:pathLst>
            </a:custGeom>
            <a:noFill/>
            <a:ln w="19050" cmpd="sng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201" name="Freeform 4"/>
            <p:cNvSpPr>
              <a:spLocks/>
            </p:cNvSpPr>
            <p:nvPr/>
          </p:nvSpPr>
          <p:spPr bwMode="auto">
            <a:xfrm>
              <a:off x="4505" y="1382"/>
              <a:ext cx="432" cy="342"/>
            </a:xfrm>
            <a:custGeom>
              <a:avLst/>
              <a:gdLst>
                <a:gd name="T0" fmla="*/ 6 w 432"/>
                <a:gd name="T1" fmla="*/ 330 h 342"/>
                <a:gd name="T2" fmla="*/ 18 w 432"/>
                <a:gd name="T3" fmla="*/ 318 h 342"/>
                <a:gd name="T4" fmla="*/ 24 w 432"/>
                <a:gd name="T5" fmla="*/ 306 h 342"/>
                <a:gd name="T6" fmla="*/ 36 w 432"/>
                <a:gd name="T7" fmla="*/ 294 h 342"/>
                <a:gd name="T8" fmla="*/ 42 w 432"/>
                <a:gd name="T9" fmla="*/ 288 h 342"/>
                <a:gd name="T10" fmla="*/ 54 w 432"/>
                <a:gd name="T11" fmla="*/ 276 h 342"/>
                <a:gd name="T12" fmla="*/ 60 w 432"/>
                <a:gd name="T13" fmla="*/ 270 h 342"/>
                <a:gd name="T14" fmla="*/ 66 w 432"/>
                <a:gd name="T15" fmla="*/ 258 h 342"/>
                <a:gd name="T16" fmla="*/ 78 w 432"/>
                <a:gd name="T17" fmla="*/ 252 h 342"/>
                <a:gd name="T18" fmla="*/ 84 w 432"/>
                <a:gd name="T19" fmla="*/ 246 h 342"/>
                <a:gd name="T20" fmla="*/ 96 w 432"/>
                <a:gd name="T21" fmla="*/ 234 h 342"/>
                <a:gd name="T22" fmla="*/ 102 w 432"/>
                <a:gd name="T23" fmla="*/ 228 h 342"/>
                <a:gd name="T24" fmla="*/ 108 w 432"/>
                <a:gd name="T25" fmla="*/ 222 h 342"/>
                <a:gd name="T26" fmla="*/ 120 w 432"/>
                <a:gd name="T27" fmla="*/ 216 h 342"/>
                <a:gd name="T28" fmla="*/ 126 w 432"/>
                <a:gd name="T29" fmla="*/ 204 h 342"/>
                <a:gd name="T30" fmla="*/ 138 w 432"/>
                <a:gd name="T31" fmla="*/ 198 h 342"/>
                <a:gd name="T32" fmla="*/ 144 w 432"/>
                <a:gd name="T33" fmla="*/ 192 h 342"/>
                <a:gd name="T34" fmla="*/ 156 w 432"/>
                <a:gd name="T35" fmla="*/ 186 h 342"/>
                <a:gd name="T36" fmla="*/ 162 w 432"/>
                <a:gd name="T37" fmla="*/ 180 h 342"/>
                <a:gd name="T38" fmla="*/ 168 w 432"/>
                <a:gd name="T39" fmla="*/ 174 h 342"/>
                <a:gd name="T40" fmla="*/ 180 w 432"/>
                <a:gd name="T41" fmla="*/ 168 h 342"/>
                <a:gd name="T42" fmla="*/ 186 w 432"/>
                <a:gd name="T43" fmla="*/ 162 h 342"/>
                <a:gd name="T44" fmla="*/ 198 w 432"/>
                <a:gd name="T45" fmla="*/ 156 h 342"/>
                <a:gd name="T46" fmla="*/ 204 w 432"/>
                <a:gd name="T47" fmla="*/ 150 h 342"/>
                <a:gd name="T48" fmla="*/ 210 w 432"/>
                <a:gd name="T49" fmla="*/ 144 h 342"/>
                <a:gd name="T50" fmla="*/ 222 w 432"/>
                <a:gd name="T51" fmla="*/ 138 h 342"/>
                <a:gd name="T52" fmla="*/ 228 w 432"/>
                <a:gd name="T53" fmla="*/ 132 h 342"/>
                <a:gd name="T54" fmla="*/ 240 w 432"/>
                <a:gd name="T55" fmla="*/ 126 h 342"/>
                <a:gd name="T56" fmla="*/ 246 w 432"/>
                <a:gd name="T57" fmla="*/ 120 h 342"/>
                <a:gd name="T58" fmla="*/ 252 w 432"/>
                <a:gd name="T59" fmla="*/ 114 h 342"/>
                <a:gd name="T60" fmla="*/ 264 w 432"/>
                <a:gd name="T61" fmla="*/ 108 h 342"/>
                <a:gd name="T62" fmla="*/ 270 w 432"/>
                <a:gd name="T63" fmla="*/ 102 h 342"/>
                <a:gd name="T64" fmla="*/ 282 w 432"/>
                <a:gd name="T65" fmla="*/ 96 h 342"/>
                <a:gd name="T66" fmla="*/ 288 w 432"/>
                <a:gd name="T67" fmla="*/ 90 h 342"/>
                <a:gd name="T68" fmla="*/ 300 w 432"/>
                <a:gd name="T69" fmla="*/ 84 h 342"/>
                <a:gd name="T70" fmla="*/ 306 w 432"/>
                <a:gd name="T71" fmla="*/ 78 h 342"/>
                <a:gd name="T72" fmla="*/ 312 w 432"/>
                <a:gd name="T73" fmla="*/ 72 h 342"/>
                <a:gd name="T74" fmla="*/ 324 w 432"/>
                <a:gd name="T75" fmla="*/ 66 h 342"/>
                <a:gd name="T76" fmla="*/ 330 w 432"/>
                <a:gd name="T77" fmla="*/ 66 h 342"/>
                <a:gd name="T78" fmla="*/ 342 w 432"/>
                <a:gd name="T79" fmla="*/ 60 h 342"/>
                <a:gd name="T80" fmla="*/ 348 w 432"/>
                <a:gd name="T81" fmla="*/ 54 h 342"/>
                <a:gd name="T82" fmla="*/ 354 w 432"/>
                <a:gd name="T83" fmla="*/ 48 h 342"/>
                <a:gd name="T84" fmla="*/ 366 w 432"/>
                <a:gd name="T85" fmla="*/ 42 h 342"/>
                <a:gd name="T86" fmla="*/ 372 w 432"/>
                <a:gd name="T87" fmla="*/ 36 h 342"/>
                <a:gd name="T88" fmla="*/ 384 w 432"/>
                <a:gd name="T89" fmla="*/ 30 h 342"/>
                <a:gd name="T90" fmla="*/ 390 w 432"/>
                <a:gd name="T91" fmla="*/ 30 h 342"/>
                <a:gd name="T92" fmla="*/ 402 w 432"/>
                <a:gd name="T93" fmla="*/ 24 h 342"/>
                <a:gd name="T94" fmla="*/ 408 w 432"/>
                <a:gd name="T95" fmla="*/ 18 h 342"/>
                <a:gd name="T96" fmla="*/ 414 w 432"/>
                <a:gd name="T97" fmla="*/ 12 h 342"/>
                <a:gd name="T98" fmla="*/ 426 w 432"/>
                <a:gd name="T99" fmla="*/ 6 h 342"/>
                <a:gd name="T100" fmla="*/ 432 w 432"/>
                <a:gd name="T101" fmla="*/ 6 h 34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32" h="342">
                  <a:moveTo>
                    <a:pt x="0" y="342"/>
                  </a:moveTo>
                  <a:lnTo>
                    <a:pt x="6" y="336"/>
                  </a:lnTo>
                  <a:lnTo>
                    <a:pt x="6" y="330"/>
                  </a:lnTo>
                  <a:lnTo>
                    <a:pt x="12" y="330"/>
                  </a:lnTo>
                  <a:lnTo>
                    <a:pt x="12" y="324"/>
                  </a:lnTo>
                  <a:lnTo>
                    <a:pt x="18" y="318"/>
                  </a:lnTo>
                  <a:lnTo>
                    <a:pt x="18" y="312"/>
                  </a:lnTo>
                  <a:lnTo>
                    <a:pt x="24" y="312"/>
                  </a:lnTo>
                  <a:lnTo>
                    <a:pt x="24" y="306"/>
                  </a:lnTo>
                  <a:lnTo>
                    <a:pt x="30" y="306"/>
                  </a:lnTo>
                  <a:lnTo>
                    <a:pt x="30" y="300"/>
                  </a:lnTo>
                  <a:lnTo>
                    <a:pt x="36" y="294"/>
                  </a:lnTo>
                  <a:lnTo>
                    <a:pt x="42" y="288"/>
                  </a:lnTo>
                  <a:lnTo>
                    <a:pt x="48" y="282"/>
                  </a:lnTo>
                  <a:lnTo>
                    <a:pt x="54" y="276"/>
                  </a:lnTo>
                  <a:lnTo>
                    <a:pt x="54" y="270"/>
                  </a:lnTo>
                  <a:lnTo>
                    <a:pt x="60" y="270"/>
                  </a:lnTo>
                  <a:lnTo>
                    <a:pt x="66" y="264"/>
                  </a:lnTo>
                  <a:lnTo>
                    <a:pt x="66" y="258"/>
                  </a:lnTo>
                  <a:lnTo>
                    <a:pt x="72" y="258"/>
                  </a:lnTo>
                  <a:lnTo>
                    <a:pt x="72" y="252"/>
                  </a:lnTo>
                  <a:lnTo>
                    <a:pt x="78" y="252"/>
                  </a:lnTo>
                  <a:lnTo>
                    <a:pt x="78" y="246"/>
                  </a:lnTo>
                  <a:lnTo>
                    <a:pt x="84" y="246"/>
                  </a:lnTo>
                  <a:lnTo>
                    <a:pt x="84" y="240"/>
                  </a:lnTo>
                  <a:lnTo>
                    <a:pt x="90" y="240"/>
                  </a:lnTo>
                  <a:lnTo>
                    <a:pt x="96" y="234"/>
                  </a:lnTo>
                  <a:lnTo>
                    <a:pt x="102" y="228"/>
                  </a:lnTo>
                  <a:lnTo>
                    <a:pt x="108" y="228"/>
                  </a:lnTo>
                  <a:lnTo>
                    <a:pt x="108" y="222"/>
                  </a:lnTo>
                  <a:lnTo>
                    <a:pt x="114" y="222"/>
                  </a:lnTo>
                  <a:lnTo>
                    <a:pt x="114" y="216"/>
                  </a:lnTo>
                  <a:lnTo>
                    <a:pt x="120" y="216"/>
                  </a:lnTo>
                  <a:lnTo>
                    <a:pt x="120" y="210"/>
                  </a:lnTo>
                  <a:lnTo>
                    <a:pt x="126" y="210"/>
                  </a:lnTo>
                  <a:lnTo>
                    <a:pt x="126" y="204"/>
                  </a:lnTo>
                  <a:lnTo>
                    <a:pt x="132" y="204"/>
                  </a:lnTo>
                  <a:lnTo>
                    <a:pt x="138" y="198"/>
                  </a:lnTo>
                  <a:lnTo>
                    <a:pt x="144" y="198"/>
                  </a:lnTo>
                  <a:lnTo>
                    <a:pt x="144" y="192"/>
                  </a:lnTo>
                  <a:lnTo>
                    <a:pt x="150" y="192"/>
                  </a:lnTo>
                  <a:lnTo>
                    <a:pt x="150" y="186"/>
                  </a:lnTo>
                  <a:lnTo>
                    <a:pt x="156" y="186"/>
                  </a:lnTo>
                  <a:lnTo>
                    <a:pt x="156" y="180"/>
                  </a:lnTo>
                  <a:lnTo>
                    <a:pt x="162" y="180"/>
                  </a:lnTo>
                  <a:lnTo>
                    <a:pt x="162" y="174"/>
                  </a:lnTo>
                  <a:lnTo>
                    <a:pt x="168" y="174"/>
                  </a:lnTo>
                  <a:lnTo>
                    <a:pt x="174" y="174"/>
                  </a:lnTo>
                  <a:lnTo>
                    <a:pt x="174" y="168"/>
                  </a:lnTo>
                  <a:lnTo>
                    <a:pt x="180" y="168"/>
                  </a:lnTo>
                  <a:lnTo>
                    <a:pt x="180" y="162"/>
                  </a:lnTo>
                  <a:lnTo>
                    <a:pt x="186" y="162"/>
                  </a:lnTo>
                  <a:lnTo>
                    <a:pt x="192" y="156"/>
                  </a:lnTo>
                  <a:lnTo>
                    <a:pt x="198" y="156"/>
                  </a:lnTo>
                  <a:lnTo>
                    <a:pt x="198" y="150"/>
                  </a:lnTo>
                  <a:lnTo>
                    <a:pt x="204" y="150"/>
                  </a:lnTo>
                  <a:lnTo>
                    <a:pt x="204" y="144"/>
                  </a:lnTo>
                  <a:lnTo>
                    <a:pt x="210" y="144"/>
                  </a:lnTo>
                  <a:lnTo>
                    <a:pt x="216" y="138"/>
                  </a:lnTo>
                  <a:lnTo>
                    <a:pt x="222" y="138"/>
                  </a:lnTo>
                  <a:lnTo>
                    <a:pt x="222" y="132"/>
                  </a:lnTo>
                  <a:lnTo>
                    <a:pt x="228" y="132"/>
                  </a:lnTo>
                  <a:lnTo>
                    <a:pt x="234" y="126"/>
                  </a:lnTo>
                  <a:lnTo>
                    <a:pt x="240" y="126"/>
                  </a:lnTo>
                  <a:lnTo>
                    <a:pt x="240" y="120"/>
                  </a:lnTo>
                  <a:lnTo>
                    <a:pt x="246" y="120"/>
                  </a:lnTo>
                  <a:lnTo>
                    <a:pt x="252" y="114"/>
                  </a:lnTo>
                  <a:lnTo>
                    <a:pt x="258" y="114"/>
                  </a:lnTo>
                  <a:lnTo>
                    <a:pt x="258" y="108"/>
                  </a:lnTo>
                  <a:lnTo>
                    <a:pt x="264" y="108"/>
                  </a:lnTo>
                  <a:lnTo>
                    <a:pt x="264" y="102"/>
                  </a:lnTo>
                  <a:lnTo>
                    <a:pt x="270" y="102"/>
                  </a:lnTo>
                  <a:lnTo>
                    <a:pt x="276" y="102"/>
                  </a:lnTo>
                  <a:lnTo>
                    <a:pt x="276" y="96"/>
                  </a:lnTo>
                  <a:lnTo>
                    <a:pt x="282" y="96"/>
                  </a:lnTo>
                  <a:lnTo>
                    <a:pt x="288" y="90"/>
                  </a:lnTo>
                  <a:lnTo>
                    <a:pt x="294" y="90"/>
                  </a:lnTo>
                  <a:lnTo>
                    <a:pt x="294" y="84"/>
                  </a:lnTo>
                  <a:lnTo>
                    <a:pt x="300" y="84"/>
                  </a:lnTo>
                  <a:lnTo>
                    <a:pt x="306" y="78"/>
                  </a:lnTo>
                  <a:lnTo>
                    <a:pt x="312" y="78"/>
                  </a:lnTo>
                  <a:lnTo>
                    <a:pt x="312" y="72"/>
                  </a:lnTo>
                  <a:lnTo>
                    <a:pt x="318" y="72"/>
                  </a:lnTo>
                  <a:lnTo>
                    <a:pt x="324" y="72"/>
                  </a:lnTo>
                  <a:lnTo>
                    <a:pt x="324" y="66"/>
                  </a:lnTo>
                  <a:lnTo>
                    <a:pt x="330" y="66"/>
                  </a:lnTo>
                  <a:lnTo>
                    <a:pt x="336" y="60"/>
                  </a:lnTo>
                  <a:lnTo>
                    <a:pt x="342" y="60"/>
                  </a:lnTo>
                  <a:lnTo>
                    <a:pt x="342" y="54"/>
                  </a:lnTo>
                  <a:lnTo>
                    <a:pt x="348" y="54"/>
                  </a:lnTo>
                  <a:lnTo>
                    <a:pt x="354" y="54"/>
                  </a:lnTo>
                  <a:lnTo>
                    <a:pt x="354" y="48"/>
                  </a:lnTo>
                  <a:lnTo>
                    <a:pt x="360" y="48"/>
                  </a:lnTo>
                  <a:lnTo>
                    <a:pt x="366" y="42"/>
                  </a:lnTo>
                  <a:lnTo>
                    <a:pt x="372" y="42"/>
                  </a:lnTo>
                  <a:lnTo>
                    <a:pt x="372" y="36"/>
                  </a:lnTo>
                  <a:lnTo>
                    <a:pt x="378" y="36"/>
                  </a:lnTo>
                  <a:lnTo>
                    <a:pt x="384" y="30"/>
                  </a:lnTo>
                  <a:lnTo>
                    <a:pt x="390" y="30"/>
                  </a:lnTo>
                  <a:lnTo>
                    <a:pt x="390" y="24"/>
                  </a:lnTo>
                  <a:lnTo>
                    <a:pt x="396" y="24"/>
                  </a:lnTo>
                  <a:lnTo>
                    <a:pt x="402" y="24"/>
                  </a:lnTo>
                  <a:lnTo>
                    <a:pt x="402" y="18"/>
                  </a:lnTo>
                  <a:lnTo>
                    <a:pt x="408" y="18"/>
                  </a:lnTo>
                  <a:lnTo>
                    <a:pt x="414" y="18"/>
                  </a:lnTo>
                  <a:lnTo>
                    <a:pt x="414" y="12"/>
                  </a:lnTo>
                  <a:lnTo>
                    <a:pt x="420" y="12"/>
                  </a:lnTo>
                  <a:lnTo>
                    <a:pt x="426" y="12"/>
                  </a:lnTo>
                  <a:lnTo>
                    <a:pt x="426" y="6"/>
                  </a:lnTo>
                  <a:lnTo>
                    <a:pt x="432" y="6"/>
                  </a:lnTo>
                  <a:lnTo>
                    <a:pt x="432" y="0"/>
                  </a:lnTo>
                </a:path>
              </a:pathLst>
            </a:custGeom>
            <a:noFill/>
            <a:ln w="19050" cmpd="sng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202" name="Freeform 5"/>
            <p:cNvSpPr>
              <a:spLocks/>
            </p:cNvSpPr>
            <p:nvPr/>
          </p:nvSpPr>
          <p:spPr bwMode="auto">
            <a:xfrm>
              <a:off x="4937" y="1184"/>
              <a:ext cx="402" cy="198"/>
            </a:xfrm>
            <a:custGeom>
              <a:avLst/>
              <a:gdLst>
                <a:gd name="T0" fmla="*/ 6 w 402"/>
                <a:gd name="T1" fmla="*/ 198 h 198"/>
                <a:gd name="T2" fmla="*/ 12 w 402"/>
                <a:gd name="T3" fmla="*/ 192 h 198"/>
                <a:gd name="T4" fmla="*/ 24 w 402"/>
                <a:gd name="T5" fmla="*/ 192 h 198"/>
                <a:gd name="T6" fmla="*/ 30 w 402"/>
                <a:gd name="T7" fmla="*/ 186 h 198"/>
                <a:gd name="T8" fmla="*/ 36 w 402"/>
                <a:gd name="T9" fmla="*/ 180 h 198"/>
                <a:gd name="T10" fmla="*/ 42 w 402"/>
                <a:gd name="T11" fmla="*/ 180 h 198"/>
                <a:gd name="T12" fmla="*/ 48 w 402"/>
                <a:gd name="T13" fmla="*/ 174 h 198"/>
                <a:gd name="T14" fmla="*/ 54 w 402"/>
                <a:gd name="T15" fmla="*/ 174 h 198"/>
                <a:gd name="T16" fmla="*/ 60 w 402"/>
                <a:gd name="T17" fmla="*/ 168 h 198"/>
                <a:gd name="T18" fmla="*/ 72 w 402"/>
                <a:gd name="T19" fmla="*/ 162 h 198"/>
                <a:gd name="T20" fmla="*/ 78 w 402"/>
                <a:gd name="T21" fmla="*/ 162 h 198"/>
                <a:gd name="T22" fmla="*/ 84 w 402"/>
                <a:gd name="T23" fmla="*/ 156 h 198"/>
                <a:gd name="T24" fmla="*/ 90 w 402"/>
                <a:gd name="T25" fmla="*/ 156 h 198"/>
                <a:gd name="T26" fmla="*/ 96 w 402"/>
                <a:gd name="T27" fmla="*/ 150 h 198"/>
                <a:gd name="T28" fmla="*/ 102 w 402"/>
                <a:gd name="T29" fmla="*/ 144 h 198"/>
                <a:gd name="T30" fmla="*/ 108 w 402"/>
                <a:gd name="T31" fmla="*/ 144 h 198"/>
                <a:gd name="T32" fmla="*/ 114 w 402"/>
                <a:gd name="T33" fmla="*/ 138 h 198"/>
                <a:gd name="T34" fmla="*/ 126 w 402"/>
                <a:gd name="T35" fmla="*/ 138 h 198"/>
                <a:gd name="T36" fmla="*/ 132 w 402"/>
                <a:gd name="T37" fmla="*/ 132 h 198"/>
                <a:gd name="T38" fmla="*/ 138 w 402"/>
                <a:gd name="T39" fmla="*/ 126 h 198"/>
                <a:gd name="T40" fmla="*/ 144 w 402"/>
                <a:gd name="T41" fmla="*/ 126 h 198"/>
                <a:gd name="T42" fmla="*/ 150 w 402"/>
                <a:gd name="T43" fmla="*/ 120 h 198"/>
                <a:gd name="T44" fmla="*/ 156 w 402"/>
                <a:gd name="T45" fmla="*/ 120 h 198"/>
                <a:gd name="T46" fmla="*/ 162 w 402"/>
                <a:gd name="T47" fmla="*/ 114 h 198"/>
                <a:gd name="T48" fmla="*/ 174 w 402"/>
                <a:gd name="T49" fmla="*/ 108 h 198"/>
                <a:gd name="T50" fmla="*/ 180 w 402"/>
                <a:gd name="T51" fmla="*/ 108 h 198"/>
                <a:gd name="T52" fmla="*/ 186 w 402"/>
                <a:gd name="T53" fmla="*/ 102 h 198"/>
                <a:gd name="T54" fmla="*/ 192 w 402"/>
                <a:gd name="T55" fmla="*/ 102 h 198"/>
                <a:gd name="T56" fmla="*/ 198 w 402"/>
                <a:gd name="T57" fmla="*/ 96 h 198"/>
                <a:gd name="T58" fmla="*/ 204 w 402"/>
                <a:gd name="T59" fmla="*/ 96 h 198"/>
                <a:gd name="T60" fmla="*/ 210 w 402"/>
                <a:gd name="T61" fmla="*/ 90 h 198"/>
                <a:gd name="T62" fmla="*/ 216 w 402"/>
                <a:gd name="T63" fmla="*/ 84 h 198"/>
                <a:gd name="T64" fmla="*/ 228 w 402"/>
                <a:gd name="T65" fmla="*/ 84 h 198"/>
                <a:gd name="T66" fmla="*/ 234 w 402"/>
                <a:gd name="T67" fmla="*/ 78 h 198"/>
                <a:gd name="T68" fmla="*/ 240 w 402"/>
                <a:gd name="T69" fmla="*/ 78 h 198"/>
                <a:gd name="T70" fmla="*/ 246 w 402"/>
                <a:gd name="T71" fmla="*/ 72 h 198"/>
                <a:gd name="T72" fmla="*/ 252 w 402"/>
                <a:gd name="T73" fmla="*/ 72 h 198"/>
                <a:gd name="T74" fmla="*/ 258 w 402"/>
                <a:gd name="T75" fmla="*/ 66 h 198"/>
                <a:gd name="T76" fmla="*/ 264 w 402"/>
                <a:gd name="T77" fmla="*/ 66 h 198"/>
                <a:gd name="T78" fmla="*/ 270 w 402"/>
                <a:gd name="T79" fmla="*/ 60 h 198"/>
                <a:gd name="T80" fmla="*/ 282 w 402"/>
                <a:gd name="T81" fmla="*/ 54 h 198"/>
                <a:gd name="T82" fmla="*/ 288 w 402"/>
                <a:gd name="T83" fmla="*/ 54 h 198"/>
                <a:gd name="T84" fmla="*/ 294 w 402"/>
                <a:gd name="T85" fmla="*/ 48 h 198"/>
                <a:gd name="T86" fmla="*/ 300 w 402"/>
                <a:gd name="T87" fmla="*/ 48 h 198"/>
                <a:gd name="T88" fmla="*/ 306 w 402"/>
                <a:gd name="T89" fmla="*/ 42 h 198"/>
                <a:gd name="T90" fmla="*/ 312 w 402"/>
                <a:gd name="T91" fmla="*/ 42 h 198"/>
                <a:gd name="T92" fmla="*/ 318 w 402"/>
                <a:gd name="T93" fmla="*/ 36 h 198"/>
                <a:gd name="T94" fmla="*/ 330 w 402"/>
                <a:gd name="T95" fmla="*/ 36 h 198"/>
                <a:gd name="T96" fmla="*/ 336 w 402"/>
                <a:gd name="T97" fmla="*/ 30 h 198"/>
                <a:gd name="T98" fmla="*/ 342 w 402"/>
                <a:gd name="T99" fmla="*/ 30 h 198"/>
                <a:gd name="T100" fmla="*/ 348 w 402"/>
                <a:gd name="T101" fmla="*/ 24 h 198"/>
                <a:gd name="T102" fmla="*/ 354 w 402"/>
                <a:gd name="T103" fmla="*/ 24 h 198"/>
                <a:gd name="T104" fmla="*/ 360 w 402"/>
                <a:gd name="T105" fmla="*/ 18 h 198"/>
                <a:gd name="T106" fmla="*/ 366 w 402"/>
                <a:gd name="T107" fmla="*/ 18 h 198"/>
                <a:gd name="T108" fmla="*/ 372 w 402"/>
                <a:gd name="T109" fmla="*/ 12 h 198"/>
                <a:gd name="T110" fmla="*/ 384 w 402"/>
                <a:gd name="T111" fmla="*/ 6 h 198"/>
                <a:gd name="T112" fmla="*/ 390 w 402"/>
                <a:gd name="T113" fmla="*/ 6 h 198"/>
                <a:gd name="T114" fmla="*/ 396 w 402"/>
                <a:gd name="T115" fmla="*/ 0 h 198"/>
                <a:gd name="T116" fmla="*/ 402 w 402"/>
                <a:gd name="T117" fmla="*/ 0 h 19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02" h="198">
                  <a:moveTo>
                    <a:pt x="0" y="198"/>
                  </a:moveTo>
                  <a:lnTo>
                    <a:pt x="6" y="198"/>
                  </a:lnTo>
                  <a:lnTo>
                    <a:pt x="12" y="198"/>
                  </a:lnTo>
                  <a:lnTo>
                    <a:pt x="12" y="192"/>
                  </a:lnTo>
                  <a:lnTo>
                    <a:pt x="18" y="192"/>
                  </a:lnTo>
                  <a:lnTo>
                    <a:pt x="24" y="192"/>
                  </a:lnTo>
                  <a:lnTo>
                    <a:pt x="24" y="186"/>
                  </a:lnTo>
                  <a:lnTo>
                    <a:pt x="30" y="186"/>
                  </a:lnTo>
                  <a:lnTo>
                    <a:pt x="36" y="186"/>
                  </a:lnTo>
                  <a:lnTo>
                    <a:pt x="36" y="180"/>
                  </a:lnTo>
                  <a:lnTo>
                    <a:pt x="42" y="180"/>
                  </a:lnTo>
                  <a:lnTo>
                    <a:pt x="48" y="174"/>
                  </a:lnTo>
                  <a:lnTo>
                    <a:pt x="54" y="174"/>
                  </a:lnTo>
                  <a:lnTo>
                    <a:pt x="60" y="168"/>
                  </a:lnTo>
                  <a:lnTo>
                    <a:pt x="66" y="168"/>
                  </a:lnTo>
                  <a:lnTo>
                    <a:pt x="66" y="162"/>
                  </a:lnTo>
                  <a:lnTo>
                    <a:pt x="72" y="162"/>
                  </a:lnTo>
                  <a:lnTo>
                    <a:pt x="78" y="162"/>
                  </a:lnTo>
                  <a:lnTo>
                    <a:pt x="78" y="156"/>
                  </a:lnTo>
                  <a:lnTo>
                    <a:pt x="84" y="156"/>
                  </a:lnTo>
                  <a:lnTo>
                    <a:pt x="90" y="156"/>
                  </a:lnTo>
                  <a:lnTo>
                    <a:pt x="90" y="150"/>
                  </a:lnTo>
                  <a:lnTo>
                    <a:pt x="96" y="150"/>
                  </a:lnTo>
                  <a:lnTo>
                    <a:pt x="102" y="150"/>
                  </a:lnTo>
                  <a:lnTo>
                    <a:pt x="102" y="144"/>
                  </a:lnTo>
                  <a:lnTo>
                    <a:pt x="108" y="144"/>
                  </a:lnTo>
                  <a:lnTo>
                    <a:pt x="114" y="144"/>
                  </a:lnTo>
                  <a:lnTo>
                    <a:pt x="114" y="138"/>
                  </a:lnTo>
                  <a:lnTo>
                    <a:pt x="120" y="138"/>
                  </a:lnTo>
                  <a:lnTo>
                    <a:pt x="126" y="138"/>
                  </a:lnTo>
                  <a:lnTo>
                    <a:pt x="126" y="132"/>
                  </a:lnTo>
                  <a:lnTo>
                    <a:pt x="132" y="132"/>
                  </a:lnTo>
                  <a:lnTo>
                    <a:pt x="138" y="126"/>
                  </a:lnTo>
                  <a:lnTo>
                    <a:pt x="144" y="126"/>
                  </a:lnTo>
                  <a:lnTo>
                    <a:pt x="150" y="120"/>
                  </a:lnTo>
                  <a:lnTo>
                    <a:pt x="156" y="120"/>
                  </a:lnTo>
                  <a:lnTo>
                    <a:pt x="162" y="114"/>
                  </a:lnTo>
                  <a:lnTo>
                    <a:pt x="168" y="114"/>
                  </a:lnTo>
                  <a:lnTo>
                    <a:pt x="174" y="108"/>
                  </a:lnTo>
                  <a:lnTo>
                    <a:pt x="180" y="108"/>
                  </a:lnTo>
                  <a:lnTo>
                    <a:pt x="180" y="102"/>
                  </a:lnTo>
                  <a:lnTo>
                    <a:pt x="186" y="102"/>
                  </a:lnTo>
                  <a:lnTo>
                    <a:pt x="192" y="102"/>
                  </a:lnTo>
                  <a:lnTo>
                    <a:pt x="192" y="96"/>
                  </a:lnTo>
                  <a:lnTo>
                    <a:pt x="198" y="96"/>
                  </a:lnTo>
                  <a:lnTo>
                    <a:pt x="204" y="96"/>
                  </a:lnTo>
                  <a:lnTo>
                    <a:pt x="204" y="90"/>
                  </a:lnTo>
                  <a:lnTo>
                    <a:pt x="210" y="90"/>
                  </a:lnTo>
                  <a:lnTo>
                    <a:pt x="216" y="90"/>
                  </a:lnTo>
                  <a:lnTo>
                    <a:pt x="216" y="84"/>
                  </a:lnTo>
                  <a:lnTo>
                    <a:pt x="222" y="84"/>
                  </a:lnTo>
                  <a:lnTo>
                    <a:pt x="228" y="84"/>
                  </a:lnTo>
                  <a:lnTo>
                    <a:pt x="228" y="78"/>
                  </a:lnTo>
                  <a:lnTo>
                    <a:pt x="234" y="78"/>
                  </a:lnTo>
                  <a:lnTo>
                    <a:pt x="240" y="78"/>
                  </a:lnTo>
                  <a:lnTo>
                    <a:pt x="246" y="72"/>
                  </a:lnTo>
                  <a:lnTo>
                    <a:pt x="252" y="72"/>
                  </a:lnTo>
                  <a:lnTo>
                    <a:pt x="258" y="66"/>
                  </a:lnTo>
                  <a:lnTo>
                    <a:pt x="264" y="66"/>
                  </a:lnTo>
                  <a:lnTo>
                    <a:pt x="270" y="60"/>
                  </a:lnTo>
                  <a:lnTo>
                    <a:pt x="276" y="60"/>
                  </a:lnTo>
                  <a:lnTo>
                    <a:pt x="282" y="54"/>
                  </a:lnTo>
                  <a:lnTo>
                    <a:pt x="288" y="54"/>
                  </a:lnTo>
                  <a:lnTo>
                    <a:pt x="294" y="54"/>
                  </a:lnTo>
                  <a:lnTo>
                    <a:pt x="294" y="48"/>
                  </a:lnTo>
                  <a:lnTo>
                    <a:pt x="300" y="48"/>
                  </a:lnTo>
                  <a:lnTo>
                    <a:pt x="306" y="48"/>
                  </a:lnTo>
                  <a:lnTo>
                    <a:pt x="306" y="42"/>
                  </a:lnTo>
                  <a:lnTo>
                    <a:pt x="312" y="42"/>
                  </a:lnTo>
                  <a:lnTo>
                    <a:pt x="318" y="42"/>
                  </a:lnTo>
                  <a:lnTo>
                    <a:pt x="318" y="36"/>
                  </a:lnTo>
                  <a:lnTo>
                    <a:pt x="324" y="36"/>
                  </a:lnTo>
                  <a:lnTo>
                    <a:pt x="330" y="36"/>
                  </a:lnTo>
                  <a:lnTo>
                    <a:pt x="330" y="30"/>
                  </a:lnTo>
                  <a:lnTo>
                    <a:pt x="336" y="30"/>
                  </a:lnTo>
                  <a:lnTo>
                    <a:pt x="342" y="30"/>
                  </a:lnTo>
                  <a:lnTo>
                    <a:pt x="342" y="24"/>
                  </a:lnTo>
                  <a:lnTo>
                    <a:pt x="348" y="24"/>
                  </a:lnTo>
                  <a:lnTo>
                    <a:pt x="354" y="24"/>
                  </a:lnTo>
                  <a:lnTo>
                    <a:pt x="354" y="18"/>
                  </a:lnTo>
                  <a:lnTo>
                    <a:pt x="360" y="18"/>
                  </a:lnTo>
                  <a:lnTo>
                    <a:pt x="366" y="18"/>
                  </a:lnTo>
                  <a:lnTo>
                    <a:pt x="372" y="12"/>
                  </a:lnTo>
                  <a:lnTo>
                    <a:pt x="378" y="12"/>
                  </a:lnTo>
                  <a:lnTo>
                    <a:pt x="384" y="6"/>
                  </a:lnTo>
                  <a:lnTo>
                    <a:pt x="390" y="6"/>
                  </a:lnTo>
                  <a:lnTo>
                    <a:pt x="396" y="6"/>
                  </a:lnTo>
                  <a:lnTo>
                    <a:pt x="396" y="0"/>
                  </a:lnTo>
                  <a:lnTo>
                    <a:pt x="402" y="0"/>
                  </a:lnTo>
                </a:path>
              </a:pathLst>
            </a:custGeom>
            <a:noFill/>
            <a:ln w="19050" cmpd="sng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203" name="Freeform 6"/>
            <p:cNvSpPr>
              <a:spLocks/>
            </p:cNvSpPr>
            <p:nvPr/>
          </p:nvSpPr>
          <p:spPr bwMode="auto">
            <a:xfrm>
              <a:off x="3792" y="1222"/>
              <a:ext cx="708" cy="516"/>
            </a:xfrm>
            <a:custGeom>
              <a:avLst/>
              <a:gdLst>
                <a:gd name="T0" fmla="*/ 696 w 708"/>
                <a:gd name="T1" fmla="*/ 486 h 516"/>
                <a:gd name="T2" fmla="*/ 684 w 708"/>
                <a:gd name="T3" fmla="*/ 468 h 516"/>
                <a:gd name="T4" fmla="*/ 672 w 708"/>
                <a:gd name="T5" fmla="*/ 450 h 516"/>
                <a:gd name="T6" fmla="*/ 660 w 708"/>
                <a:gd name="T7" fmla="*/ 438 h 516"/>
                <a:gd name="T8" fmla="*/ 654 w 708"/>
                <a:gd name="T9" fmla="*/ 426 h 516"/>
                <a:gd name="T10" fmla="*/ 642 w 708"/>
                <a:gd name="T11" fmla="*/ 408 h 516"/>
                <a:gd name="T12" fmla="*/ 630 w 708"/>
                <a:gd name="T13" fmla="*/ 402 h 516"/>
                <a:gd name="T14" fmla="*/ 618 w 708"/>
                <a:gd name="T15" fmla="*/ 390 h 516"/>
                <a:gd name="T16" fmla="*/ 606 w 708"/>
                <a:gd name="T17" fmla="*/ 378 h 516"/>
                <a:gd name="T18" fmla="*/ 594 w 708"/>
                <a:gd name="T19" fmla="*/ 366 h 516"/>
                <a:gd name="T20" fmla="*/ 582 w 708"/>
                <a:gd name="T21" fmla="*/ 354 h 516"/>
                <a:gd name="T22" fmla="*/ 570 w 708"/>
                <a:gd name="T23" fmla="*/ 348 h 516"/>
                <a:gd name="T24" fmla="*/ 558 w 708"/>
                <a:gd name="T25" fmla="*/ 336 h 516"/>
                <a:gd name="T26" fmla="*/ 552 w 708"/>
                <a:gd name="T27" fmla="*/ 330 h 516"/>
                <a:gd name="T28" fmla="*/ 540 w 708"/>
                <a:gd name="T29" fmla="*/ 318 h 516"/>
                <a:gd name="T30" fmla="*/ 528 w 708"/>
                <a:gd name="T31" fmla="*/ 312 h 516"/>
                <a:gd name="T32" fmla="*/ 516 w 708"/>
                <a:gd name="T33" fmla="*/ 300 h 516"/>
                <a:gd name="T34" fmla="*/ 504 w 708"/>
                <a:gd name="T35" fmla="*/ 294 h 516"/>
                <a:gd name="T36" fmla="*/ 492 w 708"/>
                <a:gd name="T37" fmla="*/ 282 h 516"/>
                <a:gd name="T38" fmla="*/ 480 w 708"/>
                <a:gd name="T39" fmla="*/ 276 h 516"/>
                <a:gd name="T40" fmla="*/ 468 w 708"/>
                <a:gd name="T41" fmla="*/ 270 h 516"/>
                <a:gd name="T42" fmla="*/ 456 w 708"/>
                <a:gd name="T43" fmla="*/ 258 h 516"/>
                <a:gd name="T44" fmla="*/ 450 w 708"/>
                <a:gd name="T45" fmla="*/ 252 h 516"/>
                <a:gd name="T46" fmla="*/ 438 w 708"/>
                <a:gd name="T47" fmla="*/ 246 h 516"/>
                <a:gd name="T48" fmla="*/ 426 w 708"/>
                <a:gd name="T49" fmla="*/ 240 h 516"/>
                <a:gd name="T50" fmla="*/ 414 w 708"/>
                <a:gd name="T51" fmla="*/ 228 h 516"/>
                <a:gd name="T52" fmla="*/ 402 w 708"/>
                <a:gd name="T53" fmla="*/ 222 h 516"/>
                <a:gd name="T54" fmla="*/ 390 w 708"/>
                <a:gd name="T55" fmla="*/ 216 h 516"/>
                <a:gd name="T56" fmla="*/ 378 w 708"/>
                <a:gd name="T57" fmla="*/ 210 h 516"/>
                <a:gd name="T58" fmla="*/ 366 w 708"/>
                <a:gd name="T59" fmla="*/ 204 h 516"/>
                <a:gd name="T60" fmla="*/ 354 w 708"/>
                <a:gd name="T61" fmla="*/ 192 h 516"/>
                <a:gd name="T62" fmla="*/ 348 w 708"/>
                <a:gd name="T63" fmla="*/ 186 h 516"/>
                <a:gd name="T64" fmla="*/ 336 w 708"/>
                <a:gd name="T65" fmla="*/ 180 h 516"/>
                <a:gd name="T66" fmla="*/ 324 w 708"/>
                <a:gd name="T67" fmla="*/ 174 h 516"/>
                <a:gd name="T68" fmla="*/ 312 w 708"/>
                <a:gd name="T69" fmla="*/ 168 h 516"/>
                <a:gd name="T70" fmla="*/ 300 w 708"/>
                <a:gd name="T71" fmla="*/ 162 h 516"/>
                <a:gd name="T72" fmla="*/ 288 w 708"/>
                <a:gd name="T73" fmla="*/ 156 h 516"/>
                <a:gd name="T74" fmla="*/ 276 w 708"/>
                <a:gd name="T75" fmla="*/ 150 h 516"/>
                <a:gd name="T76" fmla="*/ 264 w 708"/>
                <a:gd name="T77" fmla="*/ 138 h 516"/>
                <a:gd name="T78" fmla="*/ 258 w 708"/>
                <a:gd name="T79" fmla="*/ 132 h 516"/>
                <a:gd name="T80" fmla="*/ 246 w 708"/>
                <a:gd name="T81" fmla="*/ 126 h 516"/>
                <a:gd name="T82" fmla="*/ 234 w 708"/>
                <a:gd name="T83" fmla="*/ 120 h 516"/>
                <a:gd name="T84" fmla="*/ 222 w 708"/>
                <a:gd name="T85" fmla="*/ 114 h 516"/>
                <a:gd name="T86" fmla="*/ 210 w 708"/>
                <a:gd name="T87" fmla="*/ 108 h 516"/>
                <a:gd name="T88" fmla="*/ 198 w 708"/>
                <a:gd name="T89" fmla="*/ 102 h 516"/>
                <a:gd name="T90" fmla="*/ 186 w 708"/>
                <a:gd name="T91" fmla="*/ 96 h 516"/>
                <a:gd name="T92" fmla="*/ 174 w 708"/>
                <a:gd name="T93" fmla="*/ 90 h 516"/>
                <a:gd name="T94" fmla="*/ 162 w 708"/>
                <a:gd name="T95" fmla="*/ 84 h 516"/>
                <a:gd name="T96" fmla="*/ 156 w 708"/>
                <a:gd name="T97" fmla="*/ 78 h 516"/>
                <a:gd name="T98" fmla="*/ 144 w 708"/>
                <a:gd name="T99" fmla="*/ 72 h 516"/>
                <a:gd name="T100" fmla="*/ 132 w 708"/>
                <a:gd name="T101" fmla="*/ 66 h 516"/>
                <a:gd name="T102" fmla="*/ 120 w 708"/>
                <a:gd name="T103" fmla="*/ 60 h 516"/>
                <a:gd name="T104" fmla="*/ 108 w 708"/>
                <a:gd name="T105" fmla="*/ 54 h 516"/>
                <a:gd name="T106" fmla="*/ 96 w 708"/>
                <a:gd name="T107" fmla="*/ 48 h 516"/>
                <a:gd name="T108" fmla="*/ 84 w 708"/>
                <a:gd name="T109" fmla="*/ 42 h 516"/>
                <a:gd name="T110" fmla="*/ 72 w 708"/>
                <a:gd name="T111" fmla="*/ 36 h 516"/>
                <a:gd name="T112" fmla="*/ 60 w 708"/>
                <a:gd name="T113" fmla="*/ 30 h 516"/>
                <a:gd name="T114" fmla="*/ 54 w 708"/>
                <a:gd name="T115" fmla="*/ 24 h 516"/>
                <a:gd name="T116" fmla="*/ 42 w 708"/>
                <a:gd name="T117" fmla="*/ 24 h 516"/>
                <a:gd name="T118" fmla="*/ 30 w 708"/>
                <a:gd name="T119" fmla="*/ 18 h 516"/>
                <a:gd name="T120" fmla="*/ 18 w 708"/>
                <a:gd name="T121" fmla="*/ 12 h 516"/>
                <a:gd name="T122" fmla="*/ 6 w 708"/>
                <a:gd name="T123" fmla="*/ 6 h 51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08" h="516">
                  <a:moveTo>
                    <a:pt x="708" y="516"/>
                  </a:moveTo>
                  <a:lnTo>
                    <a:pt x="702" y="504"/>
                  </a:lnTo>
                  <a:lnTo>
                    <a:pt x="702" y="498"/>
                  </a:lnTo>
                  <a:lnTo>
                    <a:pt x="696" y="486"/>
                  </a:lnTo>
                  <a:lnTo>
                    <a:pt x="690" y="480"/>
                  </a:lnTo>
                  <a:lnTo>
                    <a:pt x="690" y="474"/>
                  </a:lnTo>
                  <a:lnTo>
                    <a:pt x="684" y="468"/>
                  </a:lnTo>
                  <a:lnTo>
                    <a:pt x="684" y="462"/>
                  </a:lnTo>
                  <a:lnTo>
                    <a:pt x="678" y="462"/>
                  </a:lnTo>
                  <a:lnTo>
                    <a:pt x="678" y="456"/>
                  </a:lnTo>
                  <a:lnTo>
                    <a:pt x="672" y="450"/>
                  </a:lnTo>
                  <a:lnTo>
                    <a:pt x="666" y="444"/>
                  </a:lnTo>
                  <a:lnTo>
                    <a:pt x="666" y="438"/>
                  </a:lnTo>
                  <a:lnTo>
                    <a:pt x="660" y="438"/>
                  </a:lnTo>
                  <a:lnTo>
                    <a:pt x="660" y="432"/>
                  </a:lnTo>
                  <a:lnTo>
                    <a:pt x="654" y="432"/>
                  </a:lnTo>
                  <a:lnTo>
                    <a:pt x="654" y="426"/>
                  </a:lnTo>
                  <a:lnTo>
                    <a:pt x="648" y="420"/>
                  </a:lnTo>
                  <a:lnTo>
                    <a:pt x="642" y="414"/>
                  </a:lnTo>
                  <a:lnTo>
                    <a:pt x="642" y="408"/>
                  </a:lnTo>
                  <a:lnTo>
                    <a:pt x="636" y="408"/>
                  </a:lnTo>
                  <a:lnTo>
                    <a:pt x="636" y="402"/>
                  </a:lnTo>
                  <a:lnTo>
                    <a:pt x="630" y="402"/>
                  </a:lnTo>
                  <a:lnTo>
                    <a:pt x="624" y="396"/>
                  </a:lnTo>
                  <a:lnTo>
                    <a:pt x="618" y="390"/>
                  </a:lnTo>
                  <a:lnTo>
                    <a:pt x="612" y="384"/>
                  </a:lnTo>
                  <a:lnTo>
                    <a:pt x="606" y="378"/>
                  </a:lnTo>
                  <a:lnTo>
                    <a:pt x="606" y="372"/>
                  </a:lnTo>
                  <a:lnTo>
                    <a:pt x="600" y="372"/>
                  </a:lnTo>
                  <a:lnTo>
                    <a:pt x="594" y="366"/>
                  </a:lnTo>
                  <a:lnTo>
                    <a:pt x="588" y="360"/>
                  </a:lnTo>
                  <a:lnTo>
                    <a:pt x="582" y="354"/>
                  </a:lnTo>
                  <a:lnTo>
                    <a:pt x="576" y="354"/>
                  </a:lnTo>
                  <a:lnTo>
                    <a:pt x="576" y="348"/>
                  </a:lnTo>
                  <a:lnTo>
                    <a:pt x="570" y="348"/>
                  </a:lnTo>
                  <a:lnTo>
                    <a:pt x="570" y="342"/>
                  </a:lnTo>
                  <a:lnTo>
                    <a:pt x="564" y="342"/>
                  </a:lnTo>
                  <a:lnTo>
                    <a:pt x="558" y="336"/>
                  </a:lnTo>
                  <a:lnTo>
                    <a:pt x="558" y="330"/>
                  </a:lnTo>
                  <a:lnTo>
                    <a:pt x="552" y="330"/>
                  </a:lnTo>
                  <a:lnTo>
                    <a:pt x="546" y="324"/>
                  </a:lnTo>
                  <a:lnTo>
                    <a:pt x="540" y="324"/>
                  </a:lnTo>
                  <a:lnTo>
                    <a:pt x="540" y="318"/>
                  </a:lnTo>
                  <a:lnTo>
                    <a:pt x="534" y="318"/>
                  </a:lnTo>
                  <a:lnTo>
                    <a:pt x="534" y="312"/>
                  </a:lnTo>
                  <a:lnTo>
                    <a:pt x="528" y="312"/>
                  </a:lnTo>
                  <a:lnTo>
                    <a:pt x="522" y="306"/>
                  </a:lnTo>
                  <a:lnTo>
                    <a:pt x="516" y="306"/>
                  </a:lnTo>
                  <a:lnTo>
                    <a:pt x="516" y="300"/>
                  </a:lnTo>
                  <a:lnTo>
                    <a:pt x="510" y="300"/>
                  </a:lnTo>
                  <a:lnTo>
                    <a:pt x="504" y="294"/>
                  </a:lnTo>
                  <a:lnTo>
                    <a:pt x="498" y="288"/>
                  </a:lnTo>
                  <a:lnTo>
                    <a:pt x="492" y="282"/>
                  </a:lnTo>
                  <a:lnTo>
                    <a:pt x="486" y="282"/>
                  </a:lnTo>
                  <a:lnTo>
                    <a:pt x="486" y="276"/>
                  </a:lnTo>
                  <a:lnTo>
                    <a:pt x="480" y="276"/>
                  </a:lnTo>
                  <a:lnTo>
                    <a:pt x="474" y="270"/>
                  </a:lnTo>
                  <a:lnTo>
                    <a:pt x="468" y="270"/>
                  </a:lnTo>
                  <a:lnTo>
                    <a:pt x="468" y="264"/>
                  </a:lnTo>
                  <a:lnTo>
                    <a:pt x="462" y="264"/>
                  </a:lnTo>
                  <a:lnTo>
                    <a:pt x="456" y="258"/>
                  </a:lnTo>
                  <a:lnTo>
                    <a:pt x="450" y="252"/>
                  </a:lnTo>
                  <a:lnTo>
                    <a:pt x="444" y="252"/>
                  </a:lnTo>
                  <a:lnTo>
                    <a:pt x="438" y="246"/>
                  </a:lnTo>
                  <a:lnTo>
                    <a:pt x="432" y="246"/>
                  </a:lnTo>
                  <a:lnTo>
                    <a:pt x="432" y="240"/>
                  </a:lnTo>
                  <a:lnTo>
                    <a:pt x="426" y="240"/>
                  </a:lnTo>
                  <a:lnTo>
                    <a:pt x="420" y="234"/>
                  </a:lnTo>
                  <a:lnTo>
                    <a:pt x="414" y="234"/>
                  </a:lnTo>
                  <a:lnTo>
                    <a:pt x="414" y="228"/>
                  </a:lnTo>
                  <a:lnTo>
                    <a:pt x="408" y="228"/>
                  </a:lnTo>
                  <a:lnTo>
                    <a:pt x="408" y="222"/>
                  </a:lnTo>
                  <a:lnTo>
                    <a:pt x="402" y="222"/>
                  </a:lnTo>
                  <a:lnTo>
                    <a:pt x="396" y="222"/>
                  </a:lnTo>
                  <a:lnTo>
                    <a:pt x="396" y="216"/>
                  </a:lnTo>
                  <a:lnTo>
                    <a:pt x="390" y="216"/>
                  </a:lnTo>
                  <a:lnTo>
                    <a:pt x="384" y="210"/>
                  </a:lnTo>
                  <a:lnTo>
                    <a:pt x="378" y="210"/>
                  </a:lnTo>
                  <a:lnTo>
                    <a:pt x="378" y="204"/>
                  </a:lnTo>
                  <a:lnTo>
                    <a:pt x="372" y="204"/>
                  </a:lnTo>
                  <a:lnTo>
                    <a:pt x="366" y="204"/>
                  </a:lnTo>
                  <a:lnTo>
                    <a:pt x="366" y="198"/>
                  </a:lnTo>
                  <a:lnTo>
                    <a:pt x="360" y="198"/>
                  </a:lnTo>
                  <a:lnTo>
                    <a:pt x="354" y="192"/>
                  </a:lnTo>
                  <a:lnTo>
                    <a:pt x="348" y="192"/>
                  </a:lnTo>
                  <a:lnTo>
                    <a:pt x="348" y="186"/>
                  </a:lnTo>
                  <a:lnTo>
                    <a:pt x="342" y="186"/>
                  </a:lnTo>
                  <a:lnTo>
                    <a:pt x="336" y="180"/>
                  </a:lnTo>
                  <a:lnTo>
                    <a:pt x="330" y="180"/>
                  </a:lnTo>
                  <a:lnTo>
                    <a:pt x="324" y="174"/>
                  </a:lnTo>
                  <a:lnTo>
                    <a:pt x="318" y="174"/>
                  </a:lnTo>
                  <a:lnTo>
                    <a:pt x="318" y="168"/>
                  </a:lnTo>
                  <a:lnTo>
                    <a:pt x="312" y="168"/>
                  </a:lnTo>
                  <a:lnTo>
                    <a:pt x="306" y="168"/>
                  </a:lnTo>
                  <a:lnTo>
                    <a:pt x="306" y="162"/>
                  </a:lnTo>
                  <a:lnTo>
                    <a:pt x="300" y="162"/>
                  </a:lnTo>
                  <a:lnTo>
                    <a:pt x="300" y="156"/>
                  </a:lnTo>
                  <a:lnTo>
                    <a:pt x="294" y="156"/>
                  </a:lnTo>
                  <a:lnTo>
                    <a:pt x="288" y="156"/>
                  </a:lnTo>
                  <a:lnTo>
                    <a:pt x="288" y="150"/>
                  </a:lnTo>
                  <a:lnTo>
                    <a:pt x="282" y="150"/>
                  </a:lnTo>
                  <a:lnTo>
                    <a:pt x="276" y="150"/>
                  </a:lnTo>
                  <a:lnTo>
                    <a:pt x="276" y="144"/>
                  </a:lnTo>
                  <a:lnTo>
                    <a:pt x="270" y="144"/>
                  </a:lnTo>
                  <a:lnTo>
                    <a:pt x="264" y="138"/>
                  </a:lnTo>
                  <a:lnTo>
                    <a:pt x="258" y="138"/>
                  </a:lnTo>
                  <a:lnTo>
                    <a:pt x="258" y="132"/>
                  </a:lnTo>
                  <a:lnTo>
                    <a:pt x="252" y="132"/>
                  </a:lnTo>
                  <a:lnTo>
                    <a:pt x="246" y="132"/>
                  </a:lnTo>
                  <a:lnTo>
                    <a:pt x="246" y="126"/>
                  </a:lnTo>
                  <a:lnTo>
                    <a:pt x="240" y="126"/>
                  </a:lnTo>
                  <a:lnTo>
                    <a:pt x="234" y="126"/>
                  </a:lnTo>
                  <a:lnTo>
                    <a:pt x="234" y="120"/>
                  </a:lnTo>
                  <a:lnTo>
                    <a:pt x="228" y="120"/>
                  </a:lnTo>
                  <a:lnTo>
                    <a:pt x="222" y="120"/>
                  </a:lnTo>
                  <a:lnTo>
                    <a:pt x="222" y="114"/>
                  </a:lnTo>
                  <a:lnTo>
                    <a:pt x="216" y="114"/>
                  </a:lnTo>
                  <a:lnTo>
                    <a:pt x="210" y="108"/>
                  </a:lnTo>
                  <a:lnTo>
                    <a:pt x="204" y="108"/>
                  </a:lnTo>
                  <a:lnTo>
                    <a:pt x="204" y="102"/>
                  </a:lnTo>
                  <a:lnTo>
                    <a:pt x="198" y="102"/>
                  </a:lnTo>
                  <a:lnTo>
                    <a:pt x="192" y="102"/>
                  </a:lnTo>
                  <a:lnTo>
                    <a:pt x="192" y="96"/>
                  </a:lnTo>
                  <a:lnTo>
                    <a:pt x="186" y="96"/>
                  </a:lnTo>
                  <a:lnTo>
                    <a:pt x="180" y="96"/>
                  </a:lnTo>
                  <a:lnTo>
                    <a:pt x="180" y="90"/>
                  </a:lnTo>
                  <a:lnTo>
                    <a:pt x="174" y="90"/>
                  </a:lnTo>
                  <a:lnTo>
                    <a:pt x="168" y="90"/>
                  </a:lnTo>
                  <a:lnTo>
                    <a:pt x="168" y="84"/>
                  </a:lnTo>
                  <a:lnTo>
                    <a:pt x="162" y="84"/>
                  </a:lnTo>
                  <a:lnTo>
                    <a:pt x="156" y="84"/>
                  </a:lnTo>
                  <a:lnTo>
                    <a:pt x="156" y="78"/>
                  </a:lnTo>
                  <a:lnTo>
                    <a:pt x="150" y="78"/>
                  </a:lnTo>
                  <a:lnTo>
                    <a:pt x="144" y="72"/>
                  </a:lnTo>
                  <a:lnTo>
                    <a:pt x="138" y="72"/>
                  </a:lnTo>
                  <a:lnTo>
                    <a:pt x="132" y="66"/>
                  </a:lnTo>
                  <a:lnTo>
                    <a:pt x="126" y="66"/>
                  </a:lnTo>
                  <a:lnTo>
                    <a:pt x="120" y="60"/>
                  </a:lnTo>
                  <a:lnTo>
                    <a:pt x="114" y="60"/>
                  </a:lnTo>
                  <a:lnTo>
                    <a:pt x="108" y="54"/>
                  </a:lnTo>
                  <a:lnTo>
                    <a:pt x="102" y="54"/>
                  </a:lnTo>
                  <a:lnTo>
                    <a:pt x="96" y="48"/>
                  </a:lnTo>
                  <a:lnTo>
                    <a:pt x="90" y="48"/>
                  </a:lnTo>
                  <a:lnTo>
                    <a:pt x="84" y="42"/>
                  </a:lnTo>
                  <a:lnTo>
                    <a:pt x="78" y="42"/>
                  </a:lnTo>
                  <a:lnTo>
                    <a:pt x="72" y="36"/>
                  </a:lnTo>
                  <a:lnTo>
                    <a:pt x="66" y="36"/>
                  </a:lnTo>
                  <a:lnTo>
                    <a:pt x="60" y="30"/>
                  </a:lnTo>
                  <a:lnTo>
                    <a:pt x="54" y="30"/>
                  </a:lnTo>
                  <a:lnTo>
                    <a:pt x="54" y="24"/>
                  </a:lnTo>
                  <a:lnTo>
                    <a:pt x="48" y="24"/>
                  </a:lnTo>
                  <a:lnTo>
                    <a:pt x="42" y="24"/>
                  </a:lnTo>
                  <a:lnTo>
                    <a:pt x="36" y="18"/>
                  </a:lnTo>
                  <a:lnTo>
                    <a:pt x="30" y="18"/>
                  </a:lnTo>
                  <a:lnTo>
                    <a:pt x="24" y="12"/>
                  </a:lnTo>
                  <a:lnTo>
                    <a:pt x="18" y="12"/>
                  </a:lnTo>
                  <a:lnTo>
                    <a:pt x="12" y="6"/>
                  </a:lnTo>
                  <a:lnTo>
                    <a:pt x="6" y="6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grpSp>
        <p:nvGrpSpPr>
          <p:cNvPr id="70663" name="Group 7"/>
          <p:cNvGrpSpPr>
            <a:grpSpLocks/>
          </p:cNvGrpSpPr>
          <p:nvPr/>
        </p:nvGrpSpPr>
        <p:grpSpPr bwMode="auto">
          <a:xfrm>
            <a:off x="5799138" y="1433513"/>
            <a:ext cx="2703512" cy="1690687"/>
            <a:chOff x="3653" y="903"/>
            <a:chExt cx="1703" cy="1065"/>
          </a:xfrm>
        </p:grpSpPr>
        <p:sp>
          <p:nvSpPr>
            <p:cNvPr id="7195" name="Line 8"/>
            <p:cNvSpPr>
              <a:spLocks noChangeShapeType="1"/>
            </p:cNvSpPr>
            <p:nvPr/>
          </p:nvSpPr>
          <p:spPr bwMode="auto">
            <a:xfrm>
              <a:off x="3653" y="1737"/>
              <a:ext cx="169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196" name="Line 9"/>
            <p:cNvSpPr>
              <a:spLocks noChangeShapeType="1"/>
            </p:cNvSpPr>
            <p:nvPr/>
          </p:nvSpPr>
          <p:spPr bwMode="auto">
            <a:xfrm>
              <a:off x="4499" y="903"/>
              <a:ext cx="1" cy="10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graphicFrame>
          <p:nvGraphicFramePr>
            <p:cNvPr id="7197" name="Object 10"/>
            <p:cNvGraphicFramePr>
              <a:graphicFrameLocks noChangeAspect="1"/>
            </p:cNvGraphicFramePr>
            <p:nvPr/>
          </p:nvGraphicFramePr>
          <p:xfrm>
            <a:off x="4272" y="952"/>
            <a:ext cx="1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2" name="Equation" r:id="rId3" imgW="228488" imgH="285638" progId="Equation.3">
                    <p:embed/>
                  </p:oleObj>
                </mc:Choice>
                <mc:Fallback>
                  <p:oleObj name="Equation" r:id="rId3" imgW="228488" imgH="2856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952"/>
                          <a:ext cx="16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8" name="Object 11"/>
            <p:cNvGraphicFramePr>
              <a:graphicFrameLocks noChangeAspect="1"/>
            </p:cNvGraphicFramePr>
            <p:nvPr/>
          </p:nvGraphicFramePr>
          <p:xfrm>
            <a:off x="5212" y="181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3" name="Equation" r:id="rId5" imgW="200053" imgH="209624" progId="Equation.3">
                    <p:embed/>
                  </p:oleObj>
                </mc:Choice>
                <mc:Fallback>
                  <p:oleObj name="Equation" r:id="rId5" imgW="200053" imgH="2096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2" y="181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9" name="Object 12"/>
            <p:cNvGraphicFramePr>
              <a:graphicFrameLocks noChangeAspect="1"/>
            </p:cNvGraphicFramePr>
            <p:nvPr/>
          </p:nvGraphicFramePr>
          <p:xfrm>
            <a:off x="4296" y="1752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4" name="Equation" r:id="rId7" imgW="276327" imgH="285638" progId="Equation.3">
                    <p:embed/>
                  </p:oleObj>
                </mc:Choice>
                <mc:Fallback>
                  <p:oleObj name="Equation" r:id="rId7" imgW="276327" imgH="2856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6" y="1752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72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39700"/>
            <a:ext cx="12954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0000FF"/>
                </a:solidFill>
                <a:latin typeface="+mn-lt"/>
                <a:ea typeface="+mn-ea"/>
              </a:rPr>
              <a:t>说明</a:t>
            </a:r>
            <a:r>
              <a:rPr lang="en-US" altLang="zh-CN" sz="2800" b="1" dirty="0" smtClean="0">
                <a:solidFill>
                  <a:srgbClr val="0000FF"/>
                </a:solidFill>
                <a:latin typeface="+mn-lt"/>
                <a:ea typeface="+mn-ea"/>
              </a:rPr>
              <a:t>: </a:t>
            </a:r>
          </a:p>
        </p:txBody>
      </p:sp>
      <p:sp>
        <p:nvSpPr>
          <p:cNvPr id="70670" name="Text Box 14"/>
          <p:cNvSpPr txBox="1">
            <a:spLocks noChangeArrowheads="1"/>
          </p:cNvSpPr>
          <p:nvPr/>
        </p:nvSpPr>
        <p:spPr bwMode="auto">
          <a:xfrm>
            <a:off x="304800" y="631825"/>
            <a:ext cx="876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  <a:buFontTx/>
              <a:buAutoNum type="arabicParenR"/>
            </a:pPr>
            <a:r>
              <a:rPr kumimoji="1" lang="zh-CN" altLang="en-US" b="1" dirty="0">
                <a:latin typeface="+mn-lt"/>
                <a:ea typeface="+mn-ea"/>
              </a:rPr>
              <a:t>单调区间的分界点除</a:t>
            </a:r>
            <a:r>
              <a:rPr kumimoji="1" lang="zh-CN" altLang="en-US" b="1" dirty="0">
                <a:solidFill>
                  <a:srgbClr val="FF3399"/>
                </a:solidFill>
                <a:latin typeface="+mn-lt"/>
                <a:ea typeface="+mn-ea"/>
              </a:rPr>
              <a:t>驻点</a:t>
            </a:r>
            <a:r>
              <a:rPr kumimoji="1" lang="zh-CN" altLang="en-US" b="1" dirty="0">
                <a:latin typeface="+mn-lt"/>
                <a:ea typeface="+mn-ea"/>
              </a:rPr>
              <a:t>外</a:t>
            </a:r>
            <a:r>
              <a:rPr kumimoji="1" lang="en-US" altLang="zh-CN" b="1" dirty="0">
                <a:latin typeface="+mn-lt"/>
                <a:ea typeface="+mn-ea"/>
              </a:rPr>
              <a:t>,</a:t>
            </a:r>
            <a:r>
              <a:rPr kumimoji="1" lang="zh-CN" altLang="en-US" b="1" dirty="0">
                <a:latin typeface="+mn-lt"/>
                <a:ea typeface="+mn-ea"/>
              </a:rPr>
              <a:t>也可是</a:t>
            </a:r>
            <a:r>
              <a:rPr kumimoji="1"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导数不存在的点</a:t>
            </a:r>
            <a:r>
              <a:rPr kumimoji="1" lang="en-US" altLang="zh-CN" b="1" dirty="0">
                <a:latin typeface="+mn-lt"/>
                <a:ea typeface="+mn-ea"/>
              </a:rPr>
              <a:t>. </a:t>
            </a:r>
          </a:p>
        </p:txBody>
      </p:sp>
      <p:sp>
        <p:nvSpPr>
          <p:cNvPr id="70671" name="Text Box 15"/>
          <p:cNvSpPr txBox="1">
            <a:spLocks noChangeArrowheads="1"/>
          </p:cNvSpPr>
          <p:nvPr/>
        </p:nvSpPr>
        <p:spPr bwMode="auto">
          <a:xfrm>
            <a:off x="762000" y="1185863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例如</a:t>
            </a:r>
            <a:r>
              <a:rPr kumimoji="1" lang="en-US" altLang="zh-CN" b="1" dirty="0">
                <a:solidFill>
                  <a:schemeClr val="tx2"/>
                </a:solidFill>
                <a:latin typeface="+mn-lt"/>
                <a:ea typeface="+mn-ea"/>
              </a:rPr>
              <a:t>,</a:t>
            </a:r>
          </a:p>
        </p:txBody>
      </p:sp>
      <p:graphicFrame>
        <p:nvGraphicFramePr>
          <p:cNvPr id="7067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861875"/>
              </p:ext>
            </p:extLst>
          </p:nvPr>
        </p:nvGraphicFramePr>
        <p:xfrm>
          <a:off x="1801813" y="1173163"/>
          <a:ext cx="3543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5" name="Equation" r:id="rId9" imgW="3514641" imgH="533437" progId="Equation.3">
                  <p:embed/>
                </p:oleObj>
              </mc:Choice>
              <mc:Fallback>
                <p:oleObj name="Equation" r:id="rId9" imgW="3514641" imgH="5334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813" y="1173163"/>
                        <a:ext cx="35433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8395183"/>
              </p:ext>
            </p:extLst>
          </p:nvPr>
        </p:nvGraphicFramePr>
        <p:xfrm>
          <a:off x="1801813" y="1744663"/>
          <a:ext cx="1473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6" name="Equation" r:id="rId11" imgW="1447874" imgH="933599" progId="Equation.3">
                  <p:embed/>
                </p:oleObj>
              </mc:Choice>
              <mc:Fallback>
                <p:oleObj name="Equation" r:id="rId11" imgW="1447874" imgH="9335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813" y="1744663"/>
                        <a:ext cx="14732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711854"/>
              </p:ext>
            </p:extLst>
          </p:nvPr>
        </p:nvGraphicFramePr>
        <p:xfrm>
          <a:off x="1801813" y="2743200"/>
          <a:ext cx="15494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7" name="Equation" r:id="rId13" imgW="1524149" imgH="571612" progId="Equation.3">
                  <p:embed/>
                </p:oleObj>
              </mc:Choice>
              <mc:Fallback>
                <p:oleObj name="Equation" r:id="rId13" imgW="1524149" imgH="5716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813" y="2743200"/>
                        <a:ext cx="15494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1691047"/>
              </p:ext>
            </p:extLst>
          </p:nvPr>
        </p:nvGraphicFramePr>
        <p:xfrm>
          <a:off x="7277100" y="1473200"/>
          <a:ext cx="1257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8" name="Equation" r:id="rId15" imgW="1228753" imgH="476176" progId="Equation.3">
                  <p:embed/>
                </p:oleObj>
              </mc:Choice>
              <mc:Fallback>
                <p:oleObj name="Equation" r:id="rId15" imgW="1228753" imgH="4761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7100" y="1473200"/>
                        <a:ext cx="1257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76" name="Text Box 20"/>
          <p:cNvSpPr txBox="1">
            <a:spLocks noChangeArrowheads="1"/>
          </p:cNvSpPr>
          <p:nvPr/>
        </p:nvSpPr>
        <p:spPr bwMode="auto">
          <a:xfrm>
            <a:off x="304800" y="3416300"/>
            <a:ext cx="6019800" cy="1049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2) </a:t>
            </a:r>
            <a:r>
              <a:rPr kumimoji="1" lang="zh-CN" altLang="en-US" b="1">
                <a:latin typeface="+mn-lt"/>
                <a:ea typeface="+mn-ea"/>
              </a:rPr>
              <a:t>如果函数在某驻点两边导数同号</a:t>
            </a:r>
            <a:r>
              <a:rPr kumimoji="1" lang="en-US" altLang="zh-CN" b="1">
                <a:latin typeface="+mn-lt"/>
                <a:ea typeface="+mn-ea"/>
              </a:rPr>
              <a:t>, </a:t>
            </a:r>
          </a:p>
          <a:p>
            <a:pPr eaLnBrk="1" fontAlgn="base" hangingPunct="1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     </a:t>
            </a:r>
            <a:r>
              <a:rPr kumimoji="1" lang="zh-CN" altLang="en-US" b="1">
                <a:latin typeface="+mn-lt"/>
                <a:ea typeface="+mn-ea"/>
              </a:rPr>
              <a:t>则不改变函数的单调性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sp>
        <p:nvSpPr>
          <p:cNvPr id="70677" name="Text Box 21"/>
          <p:cNvSpPr txBox="1">
            <a:spLocks noChangeArrowheads="1"/>
          </p:cNvSpPr>
          <p:nvPr/>
        </p:nvSpPr>
        <p:spPr bwMode="auto">
          <a:xfrm>
            <a:off x="738188" y="449103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例如</a:t>
            </a:r>
            <a:r>
              <a:rPr kumimoji="1"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,</a:t>
            </a:r>
          </a:p>
        </p:txBody>
      </p:sp>
      <p:graphicFrame>
        <p:nvGraphicFramePr>
          <p:cNvPr id="7067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30836"/>
              </p:ext>
            </p:extLst>
          </p:nvPr>
        </p:nvGraphicFramePr>
        <p:xfrm>
          <a:off x="1828800" y="4483100"/>
          <a:ext cx="3149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9" name="Equation" r:id="rId17" imgW="3124237" imgH="476176" progId="Equation.3">
                  <p:embed/>
                </p:oleObj>
              </mc:Choice>
              <mc:Fallback>
                <p:oleObj name="Equation" r:id="rId17" imgW="3124237" imgH="4761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483100"/>
                        <a:ext cx="3149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8827823"/>
              </p:ext>
            </p:extLst>
          </p:nvPr>
        </p:nvGraphicFramePr>
        <p:xfrm>
          <a:off x="1778000" y="5092700"/>
          <a:ext cx="1219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0" name="Equation" r:id="rId19" imgW="1190616" imgH="476176" progId="Equation.3">
                  <p:embed/>
                </p:oleObj>
              </mc:Choice>
              <mc:Fallback>
                <p:oleObj name="Equation" r:id="rId19" imgW="1190616" imgH="4761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5092700"/>
                        <a:ext cx="1219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8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01473"/>
              </p:ext>
            </p:extLst>
          </p:nvPr>
        </p:nvGraphicFramePr>
        <p:xfrm>
          <a:off x="1778000" y="5702300"/>
          <a:ext cx="1422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1" name="Equation" r:id="rId21" imgW="1390669" imgH="438001" progId="Equation.3">
                  <p:embed/>
                </p:oleObj>
              </mc:Choice>
              <mc:Fallback>
                <p:oleObj name="Equation" r:id="rId21" imgW="1390669" imgH="4380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5702300"/>
                        <a:ext cx="1422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0681" name="Group 25"/>
          <p:cNvGrpSpPr>
            <a:grpSpLocks/>
          </p:cNvGrpSpPr>
          <p:nvPr/>
        </p:nvGrpSpPr>
        <p:grpSpPr bwMode="auto">
          <a:xfrm>
            <a:off x="6505575" y="3244850"/>
            <a:ext cx="1323975" cy="2838450"/>
            <a:chOff x="2520" y="1311"/>
            <a:chExt cx="834" cy="1788"/>
          </a:xfrm>
        </p:grpSpPr>
        <p:sp>
          <p:nvSpPr>
            <p:cNvPr id="7193" name="Freeform 26"/>
            <p:cNvSpPr>
              <a:spLocks/>
            </p:cNvSpPr>
            <p:nvPr/>
          </p:nvSpPr>
          <p:spPr bwMode="auto">
            <a:xfrm>
              <a:off x="2964" y="1311"/>
              <a:ext cx="390" cy="846"/>
            </a:xfrm>
            <a:custGeom>
              <a:avLst/>
              <a:gdLst>
                <a:gd name="T0" fmla="*/ 6 w 390"/>
                <a:gd name="T1" fmla="*/ 846 h 846"/>
                <a:gd name="T2" fmla="*/ 12 w 390"/>
                <a:gd name="T3" fmla="*/ 846 h 846"/>
                <a:gd name="T4" fmla="*/ 18 w 390"/>
                <a:gd name="T5" fmla="*/ 846 h 846"/>
                <a:gd name="T6" fmla="*/ 24 w 390"/>
                <a:gd name="T7" fmla="*/ 846 h 846"/>
                <a:gd name="T8" fmla="*/ 36 w 390"/>
                <a:gd name="T9" fmla="*/ 846 h 846"/>
                <a:gd name="T10" fmla="*/ 42 w 390"/>
                <a:gd name="T11" fmla="*/ 846 h 846"/>
                <a:gd name="T12" fmla="*/ 48 w 390"/>
                <a:gd name="T13" fmla="*/ 840 h 846"/>
                <a:gd name="T14" fmla="*/ 54 w 390"/>
                <a:gd name="T15" fmla="*/ 840 h 846"/>
                <a:gd name="T16" fmla="*/ 60 w 390"/>
                <a:gd name="T17" fmla="*/ 840 h 846"/>
                <a:gd name="T18" fmla="*/ 66 w 390"/>
                <a:gd name="T19" fmla="*/ 840 h 846"/>
                <a:gd name="T20" fmla="*/ 72 w 390"/>
                <a:gd name="T21" fmla="*/ 834 h 846"/>
                <a:gd name="T22" fmla="*/ 78 w 390"/>
                <a:gd name="T23" fmla="*/ 834 h 846"/>
                <a:gd name="T24" fmla="*/ 90 w 390"/>
                <a:gd name="T25" fmla="*/ 828 h 846"/>
                <a:gd name="T26" fmla="*/ 96 w 390"/>
                <a:gd name="T27" fmla="*/ 828 h 846"/>
                <a:gd name="T28" fmla="*/ 102 w 390"/>
                <a:gd name="T29" fmla="*/ 822 h 846"/>
                <a:gd name="T30" fmla="*/ 108 w 390"/>
                <a:gd name="T31" fmla="*/ 822 h 846"/>
                <a:gd name="T32" fmla="*/ 114 w 390"/>
                <a:gd name="T33" fmla="*/ 816 h 846"/>
                <a:gd name="T34" fmla="*/ 120 w 390"/>
                <a:gd name="T35" fmla="*/ 810 h 846"/>
                <a:gd name="T36" fmla="*/ 126 w 390"/>
                <a:gd name="T37" fmla="*/ 804 h 846"/>
                <a:gd name="T38" fmla="*/ 138 w 390"/>
                <a:gd name="T39" fmla="*/ 798 h 846"/>
                <a:gd name="T40" fmla="*/ 144 w 390"/>
                <a:gd name="T41" fmla="*/ 792 h 846"/>
                <a:gd name="T42" fmla="*/ 150 w 390"/>
                <a:gd name="T43" fmla="*/ 786 h 846"/>
                <a:gd name="T44" fmla="*/ 156 w 390"/>
                <a:gd name="T45" fmla="*/ 780 h 846"/>
                <a:gd name="T46" fmla="*/ 162 w 390"/>
                <a:gd name="T47" fmla="*/ 768 h 846"/>
                <a:gd name="T48" fmla="*/ 168 w 390"/>
                <a:gd name="T49" fmla="*/ 762 h 846"/>
                <a:gd name="T50" fmla="*/ 174 w 390"/>
                <a:gd name="T51" fmla="*/ 750 h 846"/>
                <a:gd name="T52" fmla="*/ 180 w 390"/>
                <a:gd name="T53" fmla="*/ 744 h 846"/>
                <a:gd name="T54" fmla="*/ 192 w 390"/>
                <a:gd name="T55" fmla="*/ 732 h 846"/>
                <a:gd name="T56" fmla="*/ 198 w 390"/>
                <a:gd name="T57" fmla="*/ 720 h 846"/>
                <a:gd name="T58" fmla="*/ 204 w 390"/>
                <a:gd name="T59" fmla="*/ 708 h 846"/>
                <a:gd name="T60" fmla="*/ 210 w 390"/>
                <a:gd name="T61" fmla="*/ 696 h 846"/>
                <a:gd name="T62" fmla="*/ 216 w 390"/>
                <a:gd name="T63" fmla="*/ 678 h 846"/>
                <a:gd name="T64" fmla="*/ 222 w 390"/>
                <a:gd name="T65" fmla="*/ 666 h 846"/>
                <a:gd name="T66" fmla="*/ 228 w 390"/>
                <a:gd name="T67" fmla="*/ 648 h 846"/>
                <a:gd name="T68" fmla="*/ 240 w 390"/>
                <a:gd name="T69" fmla="*/ 636 h 846"/>
                <a:gd name="T70" fmla="*/ 246 w 390"/>
                <a:gd name="T71" fmla="*/ 618 h 846"/>
                <a:gd name="T72" fmla="*/ 252 w 390"/>
                <a:gd name="T73" fmla="*/ 600 h 846"/>
                <a:gd name="T74" fmla="*/ 258 w 390"/>
                <a:gd name="T75" fmla="*/ 582 h 846"/>
                <a:gd name="T76" fmla="*/ 264 w 390"/>
                <a:gd name="T77" fmla="*/ 558 h 846"/>
                <a:gd name="T78" fmla="*/ 270 w 390"/>
                <a:gd name="T79" fmla="*/ 540 h 846"/>
                <a:gd name="T80" fmla="*/ 276 w 390"/>
                <a:gd name="T81" fmla="*/ 516 h 846"/>
                <a:gd name="T82" fmla="*/ 282 w 390"/>
                <a:gd name="T83" fmla="*/ 492 h 846"/>
                <a:gd name="T84" fmla="*/ 294 w 390"/>
                <a:gd name="T85" fmla="*/ 468 h 846"/>
                <a:gd name="T86" fmla="*/ 300 w 390"/>
                <a:gd name="T87" fmla="*/ 444 h 846"/>
                <a:gd name="T88" fmla="*/ 306 w 390"/>
                <a:gd name="T89" fmla="*/ 420 h 846"/>
                <a:gd name="T90" fmla="*/ 312 w 390"/>
                <a:gd name="T91" fmla="*/ 390 h 846"/>
                <a:gd name="T92" fmla="*/ 318 w 390"/>
                <a:gd name="T93" fmla="*/ 360 h 846"/>
                <a:gd name="T94" fmla="*/ 324 w 390"/>
                <a:gd name="T95" fmla="*/ 330 h 846"/>
                <a:gd name="T96" fmla="*/ 330 w 390"/>
                <a:gd name="T97" fmla="*/ 300 h 846"/>
                <a:gd name="T98" fmla="*/ 336 w 390"/>
                <a:gd name="T99" fmla="*/ 270 h 846"/>
                <a:gd name="T100" fmla="*/ 348 w 390"/>
                <a:gd name="T101" fmla="*/ 234 h 846"/>
                <a:gd name="T102" fmla="*/ 354 w 390"/>
                <a:gd name="T103" fmla="*/ 204 h 846"/>
                <a:gd name="T104" fmla="*/ 360 w 390"/>
                <a:gd name="T105" fmla="*/ 168 h 846"/>
                <a:gd name="T106" fmla="*/ 366 w 390"/>
                <a:gd name="T107" fmla="*/ 132 h 846"/>
                <a:gd name="T108" fmla="*/ 372 w 390"/>
                <a:gd name="T109" fmla="*/ 90 h 846"/>
                <a:gd name="T110" fmla="*/ 378 w 390"/>
                <a:gd name="T111" fmla="*/ 54 h 846"/>
                <a:gd name="T112" fmla="*/ 384 w 390"/>
                <a:gd name="T113" fmla="*/ 12 h 84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390" h="846">
                  <a:moveTo>
                    <a:pt x="0" y="846"/>
                  </a:moveTo>
                  <a:lnTo>
                    <a:pt x="0" y="846"/>
                  </a:lnTo>
                  <a:lnTo>
                    <a:pt x="6" y="846"/>
                  </a:lnTo>
                  <a:lnTo>
                    <a:pt x="12" y="846"/>
                  </a:lnTo>
                  <a:lnTo>
                    <a:pt x="18" y="846"/>
                  </a:lnTo>
                  <a:lnTo>
                    <a:pt x="24" y="846"/>
                  </a:lnTo>
                  <a:lnTo>
                    <a:pt x="30" y="846"/>
                  </a:lnTo>
                  <a:lnTo>
                    <a:pt x="36" y="846"/>
                  </a:lnTo>
                  <a:lnTo>
                    <a:pt x="42" y="846"/>
                  </a:lnTo>
                  <a:lnTo>
                    <a:pt x="42" y="840"/>
                  </a:lnTo>
                  <a:lnTo>
                    <a:pt x="48" y="840"/>
                  </a:lnTo>
                  <a:lnTo>
                    <a:pt x="54" y="840"/>
                  </a:lnTo>
                  <a:lnTo>
                    <a:pt x="60" y="840"/>
                  </a:lnTo>
                  <a:lnTo>
                    <a:pt x="66" y="840"/>
                  </a:lnTo>
                  <a:lnTo>
                    <a:pt x="66" y="834"/>
                  </a:lnTo>
                  <a:lnTo>
                    <a:pt x="72" y="834"/>
                  </a:lnTo>
                  <a:lnTo>
                    <a:pt x="78" y="834"/>
                  </a:lnTo>
                  <a:lnTo>
                    <a:pt x="84" y="834"/>
                  </a:lnTo>
                  <a:lnTo>
                    <a:pt x="84" y="828"/>
                  </a:lnTo>
                  <a:lnTo>
                    <a:pt x="90" y="828"/>
                  </a:lnTo>
                  <a:lnTo>
                    <a:pt x="96" y="828"/>
                  </a:lnTo>
                  <a:lnTo>
                    <a:pt x="102" y="822"/>
                  </a:lnTo>
                  <a:lnTo>
                    <a:pt x="108" y="822"/>
                  </a:lnTo>
                  <a:lnTo>
                    <a:pt x="108" y="816"/>
                  </a:lnTo>
                  <a:lnTo>
                    <a:pt x="114" y="816"/>
                  </a:lnTo>
                  <a:lnTo>
                    <a:pt x="120" y="810"/>
                  </a:lnTo>
                  <a:lnTo>
                    <a:pt x="126" y="810"/>
                  </a:lnTo>
                  <a:lnTo>
                    <a:pt x="126" y="804"/>
                  </a:lnTo>
                  <a:lnTo>
                    <a:pt x="132" y="804"/>
                  </a:lnTo>
                  <a:lnTo>
                    <a:pt x="132" y="798"/>
                  </a:lnTo>
                  <a:lnTo>
                    <a:pt x="138" y="798"/>
                  </a:lnTo>
                  <a:lnTo>
                    <a:pt x="138" y="792"/>
                  </a:lnTo>
                  <a:lnTo>
                    <a:pt x="144" y="792"/>
                  </a:lnTo>
                  <a:lnTo>
                    <a:pt x="150" y="786"/>
                  </a:lnTo>
                  <a:lnTo>
                    <a:pt x="150" y="780"/>
                  </a:lnTo>
                  <a:lnTo>
                    <a:pt x="156" y="780"/>
                  </a:lnTo>
                  <a:lnTo>
                    <a:pt x="156" y="774"/>
                  </a:lnTo>
                  <a:lnTo>
                    <a:pt x="162" y="774"/>
                  </a:lnTo>
                  <a:lnTo>
                    <a:pt x="162" y="768"/>
                  </a:lnTo>
                  <a:lnTo>
                    <a:pt x="168" y="768"/>
                  </a:lnTo>
                  <a:lnTo>
                    <a:pt x="168" y="762"/>
                  </a:lnTo>
                  <a:lnTo>
                    <a:pt x="168" y="756"/>
                  </a:lnTo>
                  <a:lnTo>
                    <a:pt x="174" y="756"/>
                  </a:lnTo>
                  <a:lnTo>
                    <a:pt x="174" y="750"/>
                  </a:lnTo>
                  <a:lnTo>
                    <a:pt x="180" y="750"/>
                  </a:lnTo>
                  <a:lnTo>
                    <a:pt x="180" y="744"/>
                  </a:lnTo>
                  <a:lnTo>
                    <a:pt x="186" y="738"/>
                  </a:lnTo>
                  <a:lnTo>
                    <a:pt x="186" y="732"/>
                  </a:lnTo>
                  <a:lnTo>
                    <a:pt x="192" y="732"/>
                  </a:lnTo>
                  <a:lnTo>
                    <a:pt x="192" y="726"/>
                  </a:lnTo>
                  <a:lnTo>
                    <a:pt x="192" y="720"/>
                  </a:lnTo>
                  <a:lnTo>
                    <a:pt x="198" y="720"/>
                  </a:lnTo>
                  <a:lnTo>
                    <a:pt x="198" y="714"/>
                  </a:lnTo>
                  <a:lnTo>
                    <a:pt x="204" y="708"/>
                  </a:lnTo>
                  <a:lnTo>
                    <a:pt x="204" y="702"/>
                  </a:lnTo>
                  <a:lnTo>
                    <a:pt x="210" y="696"/>
                  </a:lnTo>
                  <a:lnTo>
                    <a:pt x="210" y="690"/>
                  </a:lnTo>
                  <a:lnTo>
                    <a:pt x="216" y="690"/>
                  </a:lnTo>
                  <a:lnTo>
                    <a:pt x="216" y="684"/>
                  </a:lnTo>
                  <a:lnTo>
                    <a:pt x="216" y="678"/>
                  </a:lnTo>
                  <a:lnTo>
                    <a:pt x="222" y="672"/>
                  </a:lnTo>
                  <a:lnTo>
                    <a:pt x="222" y="666"/>
                  </a:lnTo>
                  <a:lnTo>
                    <a:pt x="228" y="660"/>
                  </a:lnTo>
                  <a:lnTo>
                    <a:pt x="228" y="654"/>
                  </a:lnTo>
                  <a:lnTo>
                    <a:pt x="228" y="648"/>
                  </a:lnTo>
                  <a:lnTo>
                    <a:pt x="234" y="648"/>
                  </a:lnTo>
                  <a:lnTo>
                    <a:pt x="234" y="642"/>
                  </a:lnTo>
                  <a:lnTo>
                    <a:pt x="234" y="636"/>
                  </a:lnTo>
                  <a:lnTo>
                    <a:pt x="240" y="636"/>
                  </a:lnTo>
                  <a:lnTo>
                    <a:pt x="240" y="630"/>
                  </a:lnTo>
                  <a:lnTo>
                    <a:pt x="240" y="624"/>
                  </a:lnTo>
                  <a:lnTo>
                    <a:pt x="240" y="618"/>
                  </a:lnTo>
                  <a:lnTo>
                    <a:pt x="246" y="618"/>
                  </a:lnTo>
                  <a:lnTo>
                    <a:pt x="246" y="612"/>
                  </a:lnTo>
                  <a:lnTo>
                    <a:pt x="246" y="606"/>
                  </a:lnTo>
                  <a:lnTo>
                    <a:pt x="246" y="600"/>
                  </a:lnTo>
                  <a:lnTo>
                    <a:pt x="252" y="600"/>
                  </a:lnTo>
                  <a:lnTo>
                    <a:pt x="252" y="594"/>
                  </a:lnTo>
                  <a:lnTo>
                    <a:pt x="252" y="588"/>
                  </a:lnTo>
                  <a:lnTo>
                    <a:pt x="258" y="582"/>
                  </a:lnTo>
                  <a:lnTo>
                    <a:pt x="258" y="576"/>
                  </a:lnTo>
                  <a:lnTo>
                    <a:pt x="258" y="570"/>
                  </a:lnTo>
                  <a:lnTo>
                    <a:pt x="264" y="564"/>
                  </a:lnTo>
                  <a:lnTo>
                    <a:pt x="264" y="558"/>
                  </a:lnTo>
                  <a:lnTo>
                    <a:pt x="264" y="552"/>
                  </a:lnTo>
                  <a:lnTo>
                    <a:pt x="270" y="546"/>
                  </a:lnTo>
                  <a:lnTo>
                    <a:pt x="270" y="540"/>
                  </a:lnTo>
                  <a:lnTo>
                    <a:pt x="270" y="534"/>
                  </a:lnTo>
                  <a:lnTo>
                    <a:pt x="276" y="528"/>
                  </a:lnTo>
                  <a:lnTo>
                    <a:pt x="276" y="522"/>
                  </a:lnTo>
                  <a:lnTo>
                    <a:pt x="276" y="516"/>
                  </a:lnTo>
                  <a:lnTo>
                    <a:pt x="282" y="510"/>
                  </a:lnTo>
                  <a:lnTo>
                    <a:pt x="282" y="504"/>
                  </a:lnTo>
                  <a:lnTo>
                    <a:pt x="282" y="498"/>
                  </a:lnTo>
                  <a:lnTo>
                    <a:pt x="282" y="492"/>
                  </a:lnTo>
                  <a:lnTo>
                    <a:pt x="288" y="486"/>
                  </a:lnTo>
                  <a:lnTo>
                    <a:pt x="288" y="480"/>
                  </a:lnTo>
                  <a:lnTo>
                    <a:pt x="288" y="474"/>
                  </a:lnTo>
                  <a:lnTo>
                    <a:pt x="294" y="468"/>
                  </a:lnTo>
                  <a:lnTo>
                    <a:pt x="294" y="462"/>
                  </a:lnTo>
                  <a:lnTo>
                    <a:pt x="294" y="456"/>
                  </a:lnTo>
                  <a:lnTo>
                    <a:pt x="294" y="450"/>
                  </a:lnTo>
                  <a:lnTo>
                    <a:pt x="300" y="444"/>
                  </a:lnTo>
                  <a:lnTo>
                    <a:pt x="300" y="438"/>
                  </a:lnTo>
                  <a:lnTo>
                    <a:pt x="300" y="432"/>
                  </a:lnTo>
                  <a:lnTo>
                    <a:pt x="306" y="426"/>
                  </a:lnTo>
                  <a:lnTo>
                    <a:pt x="306" y="420"/>
                  </a:lnTo>
                  <a:lnTo>
                    <a:pt x="306" y="414"/>
                  </a:lnTo>
                  <a:lnTo>
                    <a:pt x="306" y="402"/>
                  </a:lnTo>
                  <a:lnTo>
                    <a:pt x="312" y="396"/>
                  </a:lnTo>
                  <a:lnTo>
                    <a:pt x="312" y="390"/>
                  </a:lnTo>
                  <a:lnTo>
                    <a:pt x="312" y="384"/>
                  </a:lnTo>
                  <a:lnTo>
                    <a:pt x="318" y="378"/>
                  </a:lnTo>
                  <a:lnTo>
                    <a:pt x="318" y="372"/>
                  </a:lnTo>
                  <a:lnTo>
                    <a:pt x="318" y="360"/>
                  </a:lnTo>
                  <a:lnTo>
                    <a:pt x="318" y="354"/>
                  </a:lnTo>
                  <a:lnTo>
                    <a:pt x="324" y="348"/>
                  </a:lnTo>
                  <a:lnTo>
                    <a:pt x="324" y="342"/>
                  </a:lnTo>
                  <a:lnTo>
                    <a:pt x="324" y="330"/>
                  </a:lnTo>
                  <a:lnTo>
                    <a:pt x="330" y="324"/>
                  </a:lnTo>
                  <a:lnTo>
                    <a:pt x="330" y="318"/>
                  </a:lnTo>
                  <a:lnTo>
                    <a:pt x="330" y="312"/>
                  </a:lnTo>
                  <a:lnTo>
                    <a:pt x="330" y="300"/>
                  </a:lnTo>
                  <a:lnTo>
                    <a:pt x="336" y="294"/>
                  </a:lnTo>
                  <a:lnTo>
                    <a:pt x="336" y="288"/>
                  </a:lnTo>
                  <a:lnTo>
                    <a:pt x="336" y="276"/>
                  </a:lnTo>
                  <a:lnTo>
                    <a:pt x="336" y="270"/>
                  </a:lnTo>
                  <a:lnTo>
                    <a:pt x="342" y="264"/>
                  </a:lnTo>
                  <a:lnTo>
                    <a:pt x="342" y="252"/>
                  </a:lnTo>
                  <a:lnTo>
                    <a:pt x="342" y="246"/>
                  </a:lnTo>
                  <a:lnTo>
                    <a:pt x="348" y="234"/>
                  </a:lnTo>
                  <a:lnTo>
                    <a:pt x="348" y="228"/>
                  </a:lnTo>
                  <a:lnTo>
                    <a:pt x="348" y="222"/>
                  </a:lnTo>
                  <a:lnTo>
                    <a:pt x="348" y="210"/>
                  </a:lnTo>
                  <a:lnTo>
                    <a:pt x="354" y="204"/>
                  </a:lnTo>
                  <a:lnTo>
                    <a:pt x="354" y="192"/>
                  </a:lnTo>
                  <a:lnTo>
                    <a:pt x="354" y="186"/>
                  </a:lnTo>
                  <a:lnTo>
                    <a:pt x="360" y="174"/>
                  </a:lnTo>
                  <a:lnTo>
                    <a:pt x="360" y="168"/>
                  </a:lnTo>
                  <a:lnTo>
                    <a:pt x="360" y="156"/>
                  </a:lnTo>
                  <a:lnTo>
                    <a:pt x="360" y="150"/>
                  </a:lnTo>
                  <a:lnTo>
                    <a:pt x="366" y="138"/>
                  </a:lnTo>
                  <a:lnTo>
                    <a:pt x="366" y="132"/>
                  </a:lnTo>
                  <a:lnTo>
                    <a:pt x="366" y="120"/>
                  </a:lnTo>
                  <a:lnTo>
                    <a:pt x="372" y="108"/>
                  </a:lnTo>
                  <a:lnTo>
                    <a:pt x="372" y="102"/>
                  </a:lnTo>
                  <a:lnTo>
                    <a:pt x="372" y="90"/>
                  </a:lnTo>
                  <a:lnTo>
                    <a:pt x="372" y="78"/>
                  </a:lnTo>
                  <a:lnTo>
                    <a:pt x="378" y="72"/>
                  </a:lnTo>
                  <a:lnTo>
                    <a:pt x="378" y="60"/>
                  </a:lnTo>
                  <a:lnTo>
                    <a:pt x="378" y="54"/>
                  </a:lnTo>
                  <a:lnTo>
                    <a:pt x="384" y="42"/>
                  </a:lnTo>
                  <a:lnTo>
                    <a:pt x="384" y="30"/>
                  </a:lnTo>
                  <a:lnTo>
                    <a:pt x="384" y="18"/>
                  </a:lnTo>
                  <a:lnTo>
                    <a:pt x="384" y="12"/>
                  </a:lnTo>
                  <a:lnTo>
                    <a:pt x="390" y="0"/>
                  </a:lnTo>
                </a:path>
              </a:pathLst>
            </a:custGeom>
            <a:ln>
              <a:solidFill>
                <a:schemeClr val="accent4">
                  <a:lumMod val="75000"/>
                </a:schemeClr>
              </a:solidFill>
              <a:headEnd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b="1"/>
            </a:p>
          </p:txBody>
        </p:sp>
        <p:sp>
          <p:nvSpPr>
            <p:cNvPr id="7194" name="Freeform 27"/>
            <p:cNvSpPr>
              <a:spLocks/>
            </p:cNvSpPr>
            <p:nvPr/>
          </p:nvSpPr>
          <p:spPr bwMode="auto">
            <a:xfrm>
              <a:off x="2520" y="2157"/>
              <a:ext cx="426" cy="942"/>
            </a:xfrm>
            <a:custGeom>
              <a:avLst/>
              <a:gdLst>
                <a:gd name="T0" fmla="*/ 420 w 426"/>
                <a:gd name="T1" fmla="*/ 0 h 942"/>
                <a:gd name="T2" fmla="*/ 408 w 426"/>
                <a:gd name="T3" fmla="*/ 0 h 942"/>
                <a:gd name="T4" fmla="*/ 402 w 426"/>
                <a:gd name="T5" fmla="*/ 0 h 942"/>
                <a:gd name="T6" fmla="*/ 390 w 426"/>
                <a:gd name="T7" fmla="*/ 0 h 942"/>
                <a:gd name="T8" fmla="*/ 384 w 426"/>
                <a:gd name="T9" fmla="*/ 0 h 942"/>
                <a:gd name="T10" fmla="*/ 372 w 426"/>
                <a:gd name="T11" fmla="*/ 0 h 942"/>
                <a:gd name="T12" fmla="*/ 366 w 426"/>
                <a:gd name="T13" fmla="*/ 0 h 942"/>
                <a:gd name="T14" fmla="*/ 360 w 426"/>
                <a:gd name="T15" fmla="*/ 6 h 942"/>
                <a:gd name="T16" fmla="*/ 348 w 426"/>
                <a:gd name="T17" fmla="*/ 6 h 942"/>
                <a:gd name="T18" fmla="*/ 342 w 426"/>
                <a:gd name="T19" fmla="*/ 6 h 942"/>
                <a:gd name="T20" fmla="*/ 330 w 426"/>
                <a:gd name="T21" fmla="*/ 12 h 942"/>
                <a:gd name="T22" fmla="*/ 324 w 426"/>
                <a:gd name="T23" fmla="*/ 12 h 942"/>
                <a:gd name="T24" fmla="*/ 318 w 426"/>
                <a:gd name="T25" fmla="*/ 18 h 942"/>
                <a:gd name="T26" fmla="*/ 306 w 426"/>
                <a:gd name="T27" fmla="*/ 18 h 942"/>
                <a:gd name="T28" fmla="*/ 300 w 426"/>
                <a:gd name="T29" fmla="*/ 24 h 942"/>
                <a:gd name="T30" fmla="*/ 288 w 426"/>
                <a:gd name="T31" fmla="*/ 30 h 942"/>
                <a:gd name="T32" fmla="*/ 282 w 426"/>
                <a:gd name="T33" fmla="*/ 36 h 942"/>
                <a:gd name="T34" fmla="*/ 276 w 426"/>
                <a:gd name="T35" fmla="*/ 42 h 942"/>
                <a:gd name="T36" fmla="*/ 264 w 426"/>
                <a:gd name="T37" fmla="*/ 48 h 942"/>
                <a:gd name="T38" fmla="*/ 258 w 426"/>
                <a:gd name="T39" fmla="*/ 60 h 942"/>
                <a:gd name="T40" fmla="*/ 246 w 426"/>
                <a:gd name="T41" fmla="*/ 66 h 942"/>
                <a:gd name="T42" fmla="*/ 240 w 426"/>
                <a:gd name="T43" fmla="*/ 78 h 942"/>
                <a:gd name="T44" fmla="*/ 228 w 426"/>
                <a:gd name="T45" fmla="*/ 90 h 942"/>
                <a:gd name="T46" fmla="*/ 222 w 426"/>
                <a:gd name="T47" fmla="*/ 102 h 942"/>
                <a:gd name="T48" fmla="*/ 216 w 426"/>
                <a:gd name="T49" fmla="*/ 114 h 942"/>
                <a:gd name="T50" fmla="*/ 204 w 426"/>
                <a:gd name="T51" fmla="*/ 126 h 942"/>
                <a:gd name="T52" fmla="*/ 198 w 426"/>
                <a:gd name="T53" fmla="*/ 144 h 942"/>
                <a:gd name="T54" fmla="*/ 186 w 426"/>
                <a:gd name="T55" fmla="*/ 162 h 942"/>
                <a:gd name="T56" fmla="*/ 180 w 426"/>
                <a:gd name="T57" fmla="*/ 180 h 942"/>
                <a:gd name="T58" fmla="*/ 174 w 426"/>
                <a:gd name="T59" fmla="*/ 198 h 942"/>
                <a:gd name="T60" fmla="*/ 162 w 426"/>
                <a:gd name="T61" fmla="*/ 216 h 942"/>
                <a:gd name="T62" fmla="*/ 156 w 426"/>
                <a:gd name="T63" fmla="*/ 240 h 942"/>
                <a:gd name="T64" fmla="*/ 144 w 426"/>
                <a:gd name="T65" fmla="*/ 264 h 942"/>
                <a:gd name="T66" fmla="*/ 138 w 426"/>
                <a:gd name="T67" fmla="*/ 288 h 942"/>
                <a:gd name="T68" fmla="*/ 126 w 426"/>
                <a:gd name="T69" fmla="*/ 312 h 942"/>
                <a:gd name="T70" fmla="*/ 120 w 426"/>
                <a:gd name="T71" fmla="*/ 342 h 942"/>
                <a:gd name="T72" fmla="*/ 114 w 426"/>
                <a:gd name="T73" fmla="*/ 372 h 942"/>
                <a:gd name="T74" fmla="*/ 102 w 426"/>
                <a:gd name="T75" fmla="*/ 402 h 942"/>
                <a:gd name="T76" fmla="*/ 96 w 426"/>
                <a:gd name="T77" fmla="*/ 438 h 942"/>
                <a:gd name="T78" fmla="*/ 84 w 426"/>
                <a:gd name="T79" fmla="*/ 474 h 942"/>
                <a:gd name="T80" fmla="*/ 78 w 426"/>
                <a:gd name="T81" fmla="*/ 510 h 942"/>
                <a:gd name="T82" fmla="*/ 72 w 426"/>
                <a:gd name="T83" fmla="*/ 546 h 942"/>
                <a:gd name="T84" fmla="*/ 60 w 426"/>
                <a:gd name="T85" fmla="*/ 588 h 942"/>
                <a:gd name="T86" fmla="*/ 54 w 426"/>
                <a:gd name="T87" fmla="*/ 630 h 942"/>
                <a:gd name="T88" fmla="*/ 42 w 426"/>
                <a:gd name="T89" fmla="*/ 672 h 942"/>
                <a:gd name="T90" fmla="*/ 36 w 426"/>
                <a:gd name="T91" fmla="*/ 720 h 942"/>
                <a:gd name="T92" fmla="*/ 24 w 426"/>
                <a:gd name="T93" fmla="*/ 768 h 942"/>
                <a:gd name="T94" fmla="*/ 18 w 426"/>
                <a:gd name="T95" fmla="*/ 816 h 942"/>
                <a:gd name="T96" fmla="*/ 12 w 426"/>
                <a:gd name="T97" fmla="*/ 864 h 942"/>
                <a:gd name="T98" fmla="*/ 0 w 426"/>
                <a:gd name="T99" fmla="*/ 918 h 94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426" h="942">
                  <a:moveTo>
                    <a:pt x="426" y="0"/>
                  </a:moveTo>
                  <a:lnTo>
                    <a:pt x="420" y="0"/>
                  </a:lnTo>
                  <a:lnTo>
                    <a:pt x="414" y="0"/>
                  </a:lnTo>
                  <a:lnTo>
                    <a:pt x="408" y="0"/>
                  </a:lnTo>
                  <a:lnTo>
                    <a:pt x="402" y="0"/>
                  </a:lnTo>
                  <a:lnTo>
                    <a:pt x="396" y="0"/>
                  </a:lnTo>
                  <a:lnTo>
                    <a:pt x="390" y="0"/>
                  </a:lnTo>
                  <a:lnTo>
                    <a:pt x="384" y="0"/>
                  </a:lnTo>
                  <a:lnTo>
                    <a:pt x="378" y="0"/>
                  </a:lnTo>
                  <a:lnTo>
                    <a:pt x="372" y="0"/>
                  </a:lnTo>
                  <a:lnTo>
                    <a:pt x="366" y="0"/>
                  </a:lnTo>
                  <a:lnTo>
                    <a:pt x="360" y="0"/>
                  </a:lnTo>
                  <a:lnTo>
                    <a:pt x="360" y="6"/>
                  </a:lnTo>
                  <a:lnTo>
                    <a:pt x="354" y="6"/>
                  </a:lnTo>
                  <a:lnTo>
                    <a:pt x="348" y="6"/>
                  </a:lnTo>
                  <a:lnTo>
                    <a:pt x="342" y="6"/>
                  </a:lnTo>
                  <a:lnTo>
                    <a:pt x="336" y="6"/>
                  </a:lnTo>
                  <a:lnTo>
                    <a:pt x="330" y="12"/>
                  </a:lnTo>
                  <a:lnTo>
                    <a:pt x="324" y="12"/>
                  </a:lnTo>
                  <a:lnTo>
                    <a:pt x="318" y="12"/>
                  </a:lnTo>
                  <a:lnTo>
                    <a:pt x="318" y="18"/>
                  </a:lnTo>
                  <a:lnTo>
                    <a:pt x="312" y="18"/>
                  </a:lnTo>
                  <a:lnTo>
                    <a:pt x="306" y="18"/>
                  </a:lnTo>
                  <a:lnTo>
                    <a:pt x="300" y="24"/>
                  </a:lnTo>
                  <a:lnTo>
                    <a:pt x="294" y="24"/>
                  </a:lnTo>
                  <a:lnTo>
                    <a:pt x="294" y="30"/>
                  </a:lnTo>
                  <a:lnTo>
                    <a:pt x="288" y="30"/>
                  </a:lnTo>
                  <a:lnTo>
                    <a:pt x="282" y="30"/>
                  </a:lnTo>
                  <a:lnTo>
                    <a:pt x="282" y="36"/>
                  </a:lnTo>
                  <a:lnTo>
                    <a:pt x="276" y="36"/>
                  </a:lnTo>
                  <a:lnTo>
                    <a:pt x="276" y="42"/>
                  </a:lnTo>
                  <a:lnTo>
                    <a:pt x="270" y="42"/>
                  </a:lnTo>
                  <a:lnTo>
                    <a:pt x="270" y="48"/>
                  </a:lnTo>
                  <a:lnTo>
                    <a:pt x="264" y="48"/>
                  </a:lnTo>
                  <a:lnTo>
                    <a:pt x="264" y="54"/>
                  </a:lnTo>
                  <a:lnTo>
                    <a:pt x="258" y="54"/>
                  </a:lnTo>
                  <a:lnTo>
                    <a:pt x="258" y="60"/>
                  </a:lnTo>
                  <a:lnTo>
                    <a:pt x="252" y="60"/>
                  </a:lnTo>
                  <a:lnTo>
                    <a:pt x="252" y="66"/>
                  </a:lnTo>
                  <a:lnTo>
                    <a:pt x="246" y="66"/>
                  </a:lnTo>
                  <a:lnTo>
                    <a:pt x="246" y="72"/>
                  </a:lnTo>
                  <a:lnTo>
                    <a:pt x="240" y="72"/>
                  </a:lnTo>
                  <a:lnTo>
                    <a:pt x="240" y="78"/>
                  </a:lnTo>
                  <a:lnTo>
                    <a:pt x="234" y="78"/>
                  </a:lnTo>
                  <a:lnTo>
                    <a:pt x="234" y="84"/>
                  </a:lnTo>
                  <a:lnTo>
                    <a:pt x="228" y="90"/>
                  </a:lnTo>
                  <a:lnTo>
                    <a:pt x="222" y="96"/>
                  </a:lnTo>
                  <a:lnTo>
                    <a:pt x="222" y="102"/>
                  </a:lnTo>
                  <a:lnTo>
                    <a:pt x="216" y="108"/>
                  </a:lnTo>
                  <a:lnTo>
                    <a:pt x="216" y="114"/>
                  </a:lnTo>
                  <a:lnTo>
                    <a:pt x="210" y="120"/>
                  </a:lnTo>
                  <a:lnTo>
                    <a:pt x="204" y="126"/>
                  </a:lnTo>
                  <a:lnTo>
                    <a:pt x="204" y="132"/>
                  </a:lnTo>
                  <a:lnTo>
                    <a:pt x="198" y="138"/>
                  </a:lnTo>
                  <a:lnTo>
                    <a:pt x="198" y="144"/>
                  </a:lnTo>
                  <a:lnTo>
                    <a:pt x="192" y="150"/>
                  </a:lnTo>
                  <a:lnTo>
                    <a:pt x="192" y="156"/>
                  </a:lnTo>
                  <a:lnTo>
                    <a:pt x="186" y="162"/>
                  </a:lnTo>
                  <a:lnTo>
                    <a:pt x="186" y="168"/>
                  </a:lnTo>
                  <a:lnTo>
                    <a:pt x="180" y="174"/>
                  </a:lnTo>
                  <a:lnTo>
                    <a:pt x="180" y="180"/>
                  </a:lnTo>
                  <a:lnTo>
                    <a:pt x="174" y="186"/>
                  </a:lnTo>
                  <a:lnTo>
                    <a:pt x="174" y="192"/>
                  </a:lnTo>
                  <a:lnTo>
                    <a:pt x="174" y="198"/>
                  </a:lnTo>
                  <a:lnTo>
                    <a:pt x="168" y="204"/>
                  </a:lnTo>
                  <a:lnTo>
                    <a:pt x="168" y="210"/>
                  </a:lnTo>
                  <a:lnTo>
                    <a:pt x="162" y="216"/>
                  </a:lnTo>
                  <a:lnTo>
                    <a:pt x="162" y="228"/>
                  </a:lnTo>
                  <a:lnTo>
                    <a:pt x="156" y="234"/>
                  </a:lnTo>
                  <a:lnTo>
                    <a:pt x="156" y="240"/>
                  </a:lnTo>
                  <a:lnTo>
                    <a:pt x="150" y="246"/>
                  </a:lnTo>
                  <a:lnTo>
                    <a:pt x="150" y="258"/>
                  </a:lnTo>
                  <a:lnTo>
                    <a:pt x="144" y="264"/>
                  </a:lnTo>
                  <a:lnTo>
                    <a:pt x="144" y="270"/>
                  </a:lnTo>
                  <a:lnTo>
                    <a:pt x="138" y="282"/>
                  </a:lnTo>
                  <a:lnTo>
                    <a:pt x="138" y="288"/>
                  </a:lnTo>
                  <a:lnTo>
                    <a:pt x="132" y="300"/>
                  </a:lnTo>
                  <a:lnTo>
                    <a:pt x="132" y="306"/>
                  </a:lnTo>
                  <a:lnTo>
                    <a:pt x="126" y="312"/>
                  </a:lnTo>
                  <a:lnTo>
                    <a:pt x="126" y="324"/>
                  </a:lnTo>
                  <a:lnTo>
                    <a:pt x="126" y="336"/>
                  </a:lnTo>
                  <a:lnTo>
                    <a:pt x="120" y="342"/>
                  </a:lnTo>
                  <a:lnTo>
                    <a:pt x="120" y="354"/>
                  </a:lnTo>
                  <a:lnTo>
                    <a:pt x="114" y="360"/>
                  </a:lnTo>
                  <a:lnTo>
                    <a:pt x="114" y="372"/>
                  </a:lnTo>
                  <a:lnTo>
                    <a:pt x="108" y="384"/>
                  </a:lnTo>
                  <a:lnTo>
                    <a:pt x="108" y="396"/>
                  </a:lnTo>
                  <a:lnTo>
                    <a:pt x="102" y="402"/>
                  </a:lnTo>
                  <a:lnTo>
                    <a:pt x="102" y="414"/>
                  </a:lnTo>
                  <a:lnTo>
                    <a:pt x="96" y="426"/>
                  </a:lnTo>
                  <a:lnTo>
                    <a:pt x="96" y="438"/>
                  </a:lnTo>
                  <a:lnTo>
                    <a:pt x="90" y="450"/>
                  </a:lnTo>
                  <a:lnTo>
                    <a:pt x="90" y="462"/>
                  </a:lnTo>
                  <a:lnTo>
                    <a:pt x="84" y="474"/>
                  </a:lnTo>
                  <a:lnTo>
                    <a:pt x="84" y="486"/>
                  </a:lnTo>
                  <a:lnTo>
                    <a:pt x="78" y="498"/>
                  </a:lnTo>
                  <a:lnTo>
                    <a:pt x="78" y="510"/>
                  </a:lnTo>
                  <a:lnTo>
                    <a:pt x="72" y="522"/>
                  </a:lnTo>
                  <a:lnTo>
                    <a:pt x="72" y="534"/>
                  </a:lnTo>
                  <a:lnTo>
                    <a:pt x="72" y="546"/>
                  </a:lnTo>
                  <a:lnTo>
                    <a:pt x="66" y="558"/>
                  </a:lnTo>
                  <a:lnTo>
                    <a:pt x="66" y="576"/>
                  </a:lnTo>
                  <a:lnTo>
                    <a:pt x="60" y="588"/>
                  </a:lnTo>
                  <a:lnTo>
                    <a:pt x="60" y="600"/>
                  </a:lnTo>
                  <a:lnTo>
                    <a:pt x="54" y="618"/>
                  </a:lnTo>
                  <a:lnTo>
                    <a:pt x="54" y="630"/>
                  </a:lnTo>
                  <a:lnTo>
                    <a:pt x="48" y="642"/>
                  </a:lnTo>
                  <a:lnTo>
                    <a:pt x="48" y="660"/>
                  </a:lnTo>
                  <a:lnTo>
                    <a:pt x="42" y="672"/>
                  </a:lnTo>
                  <a:lnTo>
                    <a:pt x="42" y="690"/>
                  </a:lnTo>
                  <a:lnTo>
                    <a:pt x="36" y="702"/>
                  </a:lnTo>
                  <a:lnTo>
                    <a:pt x="36" y="720"/>
                  </a:lnTo>
                  <a:lnTo>
                    <a:pt x="30" y="738"/>
                  </a:lnTo>
                  <a:lnTo>
                    <a:pt x="30" y="750"/>
                  </a:lnTo>
                  <a:lnTo>
                    <a:pt x="24" y="768"/>
                  </a:lnTo>
                  <a:lnTo>
                    <a:pt x="24" y="786"/>
                  </a:lnTo>
                  <a:lnTo>
                    <a:pt x="24" y="804"/>
                  </a:lnTo>
                  <a:lnTo>
                    <a:pt x="18" y="816"/>
                  </a:lnTo>
                  <a:lnTo>
                    <a:pt x="18" y="834"/>
                  </a:lnTo>
                  <a:lnTo>
                    <a:pt x="12" y="846"/>
                  </a:lnTo>
                  <a:lnTo>
                    <a:pt x="12" y="864"/>
                  </a:lnTo>
                  <a:lnTo>
                    <a:pt x="6" y="882"/>
                  </a:lnTo>
                  <a:lnTo>
                    <a:pt x="6" y="900"/>
                  </a:lnTo>
                  <a:lnTo>
                    <a:pt x="0" y="918"/>
                  </a:lnTo>
                  <a:lnTo>
                    <a:pt x="0" y="942"/>
                  </a:lnTo>
                </a:path>
              </a:pathLst>
            </a:custGeom>
            <a:ln>
              <a:solidFill>
                <a:schemeClr val="accent4">
                  <a:lumMod val="75000"/>
                </a:schemeClr>
              </a:solidFill>
              <a:headEnd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b="1"/>
            </a:p>
          </p:txBody>
        </p:sp>
      </p:grpSp>
      <p:grpSp>
        <p:nvGrpSpPr>
          <p:cNvPr id="70684" name="Group 28"/>
          <p:cNvGrpSpPr>
            <a:grpSpLocks/>
          </p:cNvGrpSpPr>
          <p:nvPr/>
        </p:nvGrpSpPr>
        <p:grpSpPr bwMode="auto">
          <a:xfrm>
            <a:off x="6248400" y="3254375"/>
            <a:ext cx="2025650" cy="2667000"/>
            <a:chOff x="3936" y="2050"/>
            <a:chExt cx="1276" cy="1680"/>
          </a:xfrm>
        </p:grpSpPr>
        <p:graphicFrame>
          <p:nvGraphicFramePr>
            <p:cNvPr id="7188" name="Object 29"/>
            <p:cNvGraphicFramePr>
              <a:graphicFrameLocks noChangeAspect="1"/>
            </p:cNvGraphicFramePr>
            <p:nvPr/>
          </p:nvGraphicFramePr>
          <p:xfrm>
            <a:off x="4320" y="2062"/>
            <a:ext cx="1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72" name="Equation" r:id="rId23" imgW="228488" imgH="285638" progId="Equation.3">
                    <p:embed/>
                  </p:oleObj>
                </mc:Choice>
                <mc:Fallback>
                  <p:oleObj name="Equation" r:id="rId23" imgW="228488" imgH="2856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062"/>
                          <a:ext cx="16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9" name="Line 30"/>
            <p:cNvSpPr>
              <a:spLocks noChangeShapeType="1"/>
            </p:cNvSpPr>
            <p:nvPr/>
          </p:nvSpPr>
          <p:spPr bwMode="auto">
            <a:xfrm>
              <a:off x="3936" y="2890"/>
              <a:ext cx="124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190" name="Line 31"/>
            <p:cNvSpPr>
              <a:spLocks noChangeShapeType="1"/>
            </p:cNvSpPr>
            <p:nvPr/>
          </p:nvSpPr>
          <p:spPr bwMode="auto">
            <a:xfrm>
              <a:off x="4521" y="2050"/>
              <a:ext cx="1" cy="16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graphicFrame>
          <p:nvGraphicFramePr>
            <p:cNvPr id="7191" name="Object 32"/>
            <p:cNvGraphicFramePr>
              <a:graphicFrameLocks noChangeAspect="1"/>
            </p:cNvGraphicFramePr>
            <p:nvPr/>
          </p:nvGraphicFramePr>
          <p:xfrm>
            <a:off x="4329" y="2921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73" name="Equation" r:id="rId25" imgW="276327" imgH="285638" progId="Equation.3">
                    <p:embed/>
                  </p:oleObj>
                </mc:Choice>
                <mc:Fallback>
                  <p:oleObj name="Equation" r:id="rId25" imgW="276327" imgH="2856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9" y="2921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2" name="Object 33"/>
            <p:cNvGraphicFramePr>
              <a:graphicFrameLocks noChangeAspect="1"/>
            </p:cNvGraphicFramePr>
            <p:nvPr/>
          </p:nvGraphicFramePr>
          <p:xfrm>
            <a:off x="5068" y="296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74" name="Equation" r:id="rId27" imgW="200053" imgH="209624" progId="Equation.3">
                    <p:embed/>
                  </p:oleObj>
                </mc:Choice>
                <mc:Fallback>
                  <p:oleObj name="Equation" r:id="rId27" imgW="200053" imgH="2096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8" y="2968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0690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3117616"/>
              </p:ext>
            </p:extLst>
          </p:nvPr>
        </p:nvGraphicFramePr>
        <p:xfrm>
          <a:off x="7458075" y="3492500"/>
          <a:ext cx="935038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5" name="Equation" r:id="rId29" imgW="923990" imgH="476176" progId="Equation.3">
                  <p:embed/>
                </p:oleObj>
              </mc:Choice>
              <mc:Fallback>
                <p:oleObj name="Equation" r:id="rId29" imgW="923990" imgH="4761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8075" y="3492500"/>
                        <a:ext cx="935038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68694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0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0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0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0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0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0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0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0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70" grpId="0" autoUpdateAnimBg="0"/>
      <p:bldP spid="70671" grpId="0" autoUpdateAnimBg="0"/>
      <p:bldP spid="70676" grpId="0" build="p" autoUpdateAnimBg="0"/>
      <p:bldP spid="70677" grpId="0" autoUpdateAnimBg="0"/>
      <p:bldP spid="36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863351" y="908050"/>
            <a:ext cx="7885113" cy="299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342900" indent="-342900" fontAlgn="base">
              <a:lnSpc>
                <a:spcPct val="140000"/>
              </a:lnSpc>
            </a:pPr>
            <a:r>
              <a:rPr kumimoji="1" lang="en-US" altLang="zh-CN" sz="2800" b="1" dirty="0"/>
              <a:t>(1) </a:t>
            </a:r>
            <a:r>
              <a:rPr kumimoji="1" lang="zh-CN" altLang="en-US" sz="2800" b="1" dirty="0"/>
              <a:t>确定函数的定义域</a:t>
            </a:r>
            <a:r>
              <a:rPr kumimoji="1" lang="zh-CN" altLang="en-US" sz="2800" b="1" dirty="0">
                <a:sym typeface="Symbol" pitchFamily="18" charset="2"/>
              </a:rPr>
              <a:t></a:t>
            </a:r>
            <a:r>
              <a:rPr kumimoji="1" lang="zh-CN" altLang="en-US" sz="2800" b="1" dirty="0"/>
              <a:t> </a:t>
            </a:r>
          </a:p>
          <a:p>
            <a:pPr marL="342900" indent="-342900" fontAlgn="base">
              <a:lnSpc>
                <a:spcPct val="140000"/>
              </a:lnSpc>
            </a:pPr>
            <a:r>
              <a:rPr kumimoji="1" lang="en-US" altLang="zh-CN" sz="2800" b="1" dirty="0"/>
              <a:t>(2) </a:t>
            </a:r>
            <a:r>
              <a:rPr kumimoji="1" lang="zh-CN" altLang="en-US" sz="2800" b="1" dirty="0"/>
              <a:t>求出导数</a:t>
            </a:r>
            <a:r>
              <a:rPr kumimoji="1" lang="en-US" altLang="zh-CN" sz="2800" b="1" i="1" dirty="0"/>
              <a:t>f</a:t>
            </a:r>
            <a:r>
              <a:rPr kumimoji="1" lang="en-US" altLang="zh-CN" sz="2800" b="1" dirty="0"/>
              <a:t> </a:t>
            </a:r>
            <a:r>
              <a:rPr kumimoji="1" lang="en-US" altLang="zh-CN" sz="2800" b="1" dirty="0">
                <a:sym typeface="Symbol" pitchFamily="18" charset="2"/>
              </a:rPr>
              <a:t></a:t>
            </a:r>
            <a:r>
              <a:rPr kumimoji="1" lang="en-US" altLang="zh-CN" sz="2800" b="1" dirty="0"/>
              <a:t>(</a:t>
            </a:r>
            <a:r>
              <a:rPr kumimoji="1" lang="en-US" altLang="zh-CN" sz="2800" b="1" i="1" dirty="0"/>
              <a:t>x</a:t>
            </a:r>
            <a:r>
              <a:rPr kumimoji="1" lang="en-US" altLang="zh-CN" sz="2800" b="1" dirty="0"/>
              <a:t>)</a:t>
            </a:r>
            <a:r>
              <a:rPr kumimoji="1" lang="en-US" altLang="zh-CN" sz="2800" b="1" dirty="0">
                <a:sym typeface="Symbol" pitchFamily="18" charset="2"/>
              </a:rPr>
              <a:t></a:t>
            </a:r>
            <a:r>
              <a:rPr kumimoji="1" lang="en-US" altLang="zh-CN" sz="2800" b="1" dirty="0"/>
              <a:t> </a:t>
            </a:r>
          </a:p>
          <a:p>
            <a:pPr marL="342900" indent="-342900" fontAlgn="base">
              <a:lnSpc>
                <a:spcPct val="140000"/>
              </a:lnSpc>
            </a:pPr>
            <a:r>
              <a:rPr kumimoji="1" lang="en-US" altLang="zh-CN" sz="2800" b="1" dirty="0"/>
              <a:t>(3) </a:t>
            </a:r>
            <a:r>
              <a:rPr kumimoji="1" lang="zh-CN" altLang="en-US" sz="2800" b="1" dirty="0"/>
              <a:t>求出</a:t>
            </a:r>
            <a:r>
              <a:rPr kumimoji="1" lang="en-US" altLang="zh-CN" sz="2800" b="1" i="1" dirty="0"/>
              <a:t>f </a:t>
            </a:r>
            <a:r>
              <a:rPr kumimoji="1" lang="en-US" altLang="zh-CN" sz="2800" b="1" dirty="0"/>
              <a:t>(</a:t>
            </a:r>
            <a:r>
              <a:rPr kumimoji="1" lang="en-US" altLang="zh-CN" sz="2800" b="1" i="1" dirty="0"/>
              <a:t>x</a:t>
            </a:r>
            <a:r>
              <a:rPr kumimoji="1" lang="en-US" altLang="zh-CN" sz="2800" b="1" dirty="0"/>
              <a:t>)</a:t>
            </a:r>
            <a:r>
              <a:rPr kumimoji="1" lang="zh-CN" altLang="en-US" sz="2800" b="1" dirty="0"/>
              <a:t>全部驻点和不可导点</a:t>
            </a:r>
            <a:r>
              <a:rPr kumimoji="1" lang="zh-CN" altLang="en-US" sz="2800" b="1" dirty="0">
                <a:sym typeface="Symbol" pitchFamily="18" charset="2"/>
              </a:rPr>
              <a:t></a:t>
            </a:r>
            <a:r>
              <a:rPr kumimoji="1" lang="zh-CN" altLang="en-US" sz="2800" b="1" dirty="0"/>
              <a:t> </a:t>
            </a:r>
          </a:p>
          <a:p>
            <a:pPr marL="342900" indent="-342900" fontAlgn="base">
              <a:lnSpc>
                <a:spcPct val="140000"/>
              </a:lnSpc>
            </a:pPr>
            <a:r>
              <a:rPr kumimoji="1" lang="en-US" altLang="zh-CN" sz="2800" b="1" dirty="0"/>
              <a:t>(4) </a:t>
            </a:r>
            <a:r>
              <a:rPr kumimoji="1" lang="zh-CN" altLang="en-US" sz="2800" b="1" dirty="0"/>
              <a:t>列表判断</a:t>
            </a:r>
            <a:r>
              <a:rPr kumimoji="1" lang="zh-CN" altLang="en-US" sz="2800" b="1" dirty="0">
                <a:sym typeface="Symbol" pitchFamily="18" charset="2"/>
              </a:rPr>
              <a:t></a:t>
            </a:r>
            <a:r>
              <a:rPr kumimoji="1" lang="zh-CN" altLang="en-US" sz="2800" b="1" dirty="0"/>
              <a:t> </a:t>
            </a:r>
          </a:p>
          <a:p>
            <a:pPr marL="342900" indent="-342900" fontAlgn="base">
              <a:lnSpc>
                <a:spcPct val="140000"/>
              </a:lnSpc>
            </a:pPr>
            <a:r>
              <a:rPr kumimoji="1" lang="en-US" altLang="zh-CN" sz="2800" b="1" dirty="0"/>
              <a:t>(5) </a:t>
            </a:r>
            <a:r>
              <a:rPr kumimoji="1" lang="zh-CN" altLang="en-US" sz="2800" b="1" dirty="0"/>
              <a:t>综合结论</a:t>
            </a:r>
            <a:r>
              <a:rPr kumimoji="1" lang="zh-CN" altLang="en-US" sz="2800" b="1" dirty="0">
                <a:sym typeface="Symbol" pitchFamily="18" charset="2"/>
              </a:rPr>
              <a:t></a:t>
            </a:r>
            <a:r>
              <a:rPr kumimoji="1" lang="zh-CN" altLang="en-US" sz="2800" b="1" dirty="0"/>
              <a:t> </a:t>
            </a:r>
          </a:p>
        </p:txBody>
      </p:sp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787151" y="323850"/>
            <a:ext cx="4648200" cy="472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base">
              <a:lnSpc>
                <a:spcPct val="120000"/>
              </a:lnSpc>
            </a:pPr>
            <a:r>
              <a:rPr kumimoji="1" lang="zh-CN" altLang="en-US" sz="2800" b="1">
                <a:solidFill>
                  <a:srgbClr val="0000FF"/>
                </a:solidFill>
              </a:rPr>
              <a:t>确定函数单调区间的步骤</a:t>
            </a:r>
          </a:p>
        </p:txBody>
      </p:sp>
      <p:sp>
        <p:nvSpPr>
          <p:cNvPr id="91143" name="Rectangle 7"/>
          <p:cNvSpPr>
            <a:spLocks noChangeArrowheads="1"/>
          </p:cNvSpPr>
          <p:nvPr/>
        </p:nvSpPr>
        <p:spPr bwMode="auto">
          <a:xfrm>
            <a:off x="826839" y="4076700"/>
            <a:ext cx="2952750" cy="472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base">
              <a:lnSpc>
                <a:spcPct val="120000"/>
              </a:lnSpc>
            </a:pPr>
            <a:r>
              <a:rPr kumimoji="1" lang="zh-CN" altLang="en-US" sz="2800" b="1">
                <a:solidFill>
                  <a:srgbClr val="0000FF"/>
                </a:solidFill>
              </a:rPr>
              <a:t>单调性的应用</a:t>
            </a:r>
          </a:p>
        </p:txBody>
      </p:sp>
      <p:sp>
        <p:nvSpPr>
          <p:cNvPr id="91144" name="Rectangle 8"/>
          <p:cNvSpPr>
            <a:spLocks noChangeArrowheads="1"/>
          </p:cNvSpPr>
          <p:nvPr/>
        </p:nvSpPr>
        <p:spPr bwMode="auto">
          <a:xfrm>
            <a:off x="3274764" y="4111625"/>
            <a:ext cx="475297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zh-CN" altLang="en-US" sz="2800" b="1" dirty="0"/>
              <a:t>证明不等式</a:t>
            </a:r>
            <a:r>
              <a:rPr kumimoji="1" lang="zh-CN" altLang="en-US" sz="2800" b="1" dirty="0">
                <a:sym typeface="Symbol" pitchFamily="18" charset="2"/>
              </a:rPr>
              <a:t></a:t>
            </a:r>
          </a:p>
        </p:txBody>
      </p:sp>
      <p:sp>
        <p:nvSpPr>
          <p:cNvPr id="7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326757543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1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1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0" grpId="0" build="p" autoUpdateAnimBg="0"/>
      <p:bldP spid="91143" grpId="0"/>
      <p:bldP spid="91144" grpId="0"/>
      <p:bldP spid="7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1286" y="600174"/>
            <a:ext cx="21336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+mn-ea"/>
              </a:rPr>
              <a:t>4.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证明</a:t>
            </a:r>
            <a:endParaRPr lang="zh-CN" altLang="en-US" sz="2800" b="1" dirty="0" smtClean="0">
              <a:latin typeface="+mn-lt"/>
              <a:ea typeface="+mn-ea"/>
            </a:endParaRP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2584464"/>
              </p:ext>
            </p:extLst>
          </p:nvPr>
        </p:nvGraphicFramePr>
        <p:xfrm>
          <a:off x="2287836" y="490636"/>
          <a:ext cx="1358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" name="Equation" r:id="rId4" imgW="1333463" imgH="819076" progId="Equation.3">
                  <p:embed/>
                </p:oleObj>
              </mc:Choice>
              <mc:Fallback>
                <p:oleObj name="Equation" r:id="rId4" imgW="1333463" imgH="8190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836" y="490636"/>
                        <a:ext cx="1358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653086" y="625574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时</a:t>
            </a:r>
            <a:r>
              <a:rPr kumimoji="1" lang="en-US" altLang="zh-CN" b="1">
                <a:latin typeface="+mn-lt"/>
                <a:ea typeface="+mn-ea"/>
              </a:rPr>
              <a:t>, </a:t>
            </a:r>
            <a:r>
              <a:rPr kumimoji="1" lang="zh-CN" altLang="en-US" b="1">
                <a:latin typeface="+mn-lt"/>
                <a:ea typeface="+mn-ea"/>
              </a:rPr>
              <a:t>成立不等式</a:t>
            </a:r>
          </a:p>
        </p:txBody>
      </p:sp>
      <p:graphicFrame>
        <p:nvGraphicFramePr>
          <p:cNvPr id="92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6504814"/>
              </p:ext>
            </p:extLst>
          </p:nvPr>
        </p:nvGraphicFramePr>
        <p:xfrm>
          <a:off x="6154986" y="477936"/>
          <a:ext cx="1460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" name="Equation" r:id="rId6" imgW="1428806" imgH="819076" progId="Equation.3">
                  <p:embed/>
                </p:oleObj>
              </mc:Choice>
              <mc:Fallback>
                <p:oleObj name="Equation" r:id="rId6" imgW="1428806" imgH="8190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4986" y="477936"/>
                        <a:ext cx="1460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681286" y="1497111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证</a:t>
            </a:r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:  </a:t>
            </a:r>
            <a:r>
              <a:rPr kumimoji="1" lang="zh-CN" altLang="en-US" b="1" dirty="0">
                <a:latin typeface="+mn-lt"/>
                <a:ea typeface="+mn-ea"/>
              </a:rPr>
              <a:t>令</a:t>
            </a:r>
          </a:p>
        </p:txBody>
      </p:sp>
      <p:graphicFrame>
        <p:nvGraphicFramePr>
          <p:cNvPr id="716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093368"/>
              </p:ext>
            </p:extLst>
          </p:nvPr>
        </p:nvGraphicFramePr>
        <p:xfrm>
          <a:off x="1836986" y="1385986"/>
          <a:ext cx="2501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" name="Equation" r:id="rId8" imgW="2476574" imgH="809699" progId="Equation.DSMT4">
                  <p:embed/>
                </p:oleObj>
              </mc:Choice>
              <mc:Fallback>
                <p:oleObj name="Equation" r:id="rId8" imgW="2476574" imgH="80969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986" y="1385986"/>
                        <a:ext cx="2501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5356214"/>
              </p:ext>
            </p:extLst>
          </p:nvPr>
        </p:nvGraphicFramePr>
        <p:xfrm>
          <a:off x="711985" y="2132856"/>
          <a:ext cx="3767297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9" name="Equation" r:id="rId10" imgW="1676160" imgH="406080" progId="Equation.DSMT4">
                  <p:embed/>
                </p:oleObj>
              </mc:Choice>
              <mc:Fallback>
                <p:oleObj name="Equation" r:id="rId10" imgW="16761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985" y="2132856"/>
                        <a:ext cx="3767297" cy="93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4891771"/>
              </p:ext>
            </p:extLst>
          </p:nvPr>
        </p:nvGraphicFramePr>
        <p:xfrm>
          <a:off x="4430297" y="2133352"/>
          <a:ext cx="256063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0" name="Equation" r:id="rId12" imgW="2705040" imgH="888840" progId="Equation.DSMT4">
                  <p:embed/>
                </p:oleObj>
              </mc:Choice>
              <mc:Fallback>
                <p:oleObj name="Equation" r:id="rId12" imgW="270504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0297" y="2133352"/>
                        <a:ext cx="2560638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144169"/>
              </p:ext>
            </p:extLst>
          </p:nvPr>
        </p:nvGraphicFramePr>
        <p:xfrm>
          <a:off x="1138486" y="3106836"/>
          <a:ext cx="32893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1" name="Equation" r:id="rId14" imgW="3257717" imgH="847874" progId="Equation.3">
                  <p:embed/>
                </p:oleObj>
              </mc:Choice>
              <mc:Fallback>
                <p:oleObj name="Equation" r:id="rId14" imgW="3257717" imgH="8478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486" y="3106836"/>
                        <a:ext cx="32893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919940"/>
              </p:ext>
            </p:extLst>
          </p:nvPr>
        </p:nvGraphicFramePr>
        <p:xfrm>
          <a:off x="4491286" y="3106836"/>
          <a:ext cx="25654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2" name="Equation" r:id="rId16" imgW="2533780" imgH="847874" progId="Equation.3">
                  <p:embed/>
                </p:oleObj>
              </mc:Choice>
              <mc:Fallback>
                <p:oleObj name="Equation" r:id="rId16" imgW="2533780" imgH="8478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1286" y="3106836"/>
                        <a:ext cx="25654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692" name="Group 12"/>
          <p:cNvGrpSpPr>
            <a:grpSpLocks/>
          </p:cNvGrpSpPr>
          <p:nvPr/>
        </p:nvGrpSpPr>
        <p:grpSpPr bwMode="auto">
          <a:xfrm>
            <a:off x="6701086" y="3906936"/>
            <a:ext cx="2132013" cy="1538288"/>
            <a:chOff x="4272" y="2304"/>
            <a:chExt cx="1343" cy="969"/>
          </a:xfrm>
        </p:grpSpPr>
        <p:sp>
          <p:nvSpPr>
            <p:cNvPr id="9242" name="Oval 13"/>
            <p:cNvSpPr>
              <a:spLocks noChangeArrowheads="1"/>
            </p:cNvSpPr>
            <p:nvPr/>
          </p:nvSpPr>
          <p:spPr bwMode="auto">
            <a:xfrm>
              <a:off x="4272" y="2304"/>
              <a:ext cx="968" cy="969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9243" name="Line 14"/>
            <p:cNvSpPr>
              <a:spLocks noChangeShapeType="1"/>
            </p:cNvSpPr>
            <p:nvPr/>
          </p:nvSpPr>
          <p:spPr bwMode="auto">
            <a:xfrm>
              <a:off x="4756" y="2789"/>
              <a:ext cx="8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9244" name="Object 15"/>
            <p:cNvGraphicFramePr>
              <a:graphicFrameLocks noChangeAspect="1"/>
            </p:cNvGraphicFramePr>
            <p:nvPr/>
          </p:nvGraphicFramePr>
          <p:xfrm>
            <a:off x="4958" y="2789"/>
            <a:ext cx="112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3" name="公式" r:id="rId18" imgW="57206" imgH="133276" progId="Equation.3">
                    <p:embed/>
                  </p:oleObj>
                </mc:Choice>
                <mc:Fallback>
                  <p:oleObj name="公式" r:id="rId18" imgW="57206" imgH="13327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8" y="2789"/>
                          <a:ext cx="112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696" name="Group 16"/>
          <p:cNvGrpSpPr>
            <a:grpSpLocks/>
          </p:cNvGrpSpPr>
          <p:nvPr/>
        </p:nvGrpSpPr>
        <p:grpSpPr bwMode="auto">
          <a:xfrm>
            <a:off x="7490074" y="3754536"/>
            <a:ext cx="1473200" cy="922338"/>
            <a:chOff x="4784" y="2208"/>
            <a:chExt cx="928" cy="581"/>
          </a:xfrm>
        </p:grpSpPr>
        <p:sp>
          <p:nvSpPr>
            <p:cNvPr id="9239" name="Line 17"/>
            <p:cNvSpPr>
              <a:spLocks noChangeShapeType="1"/>
            </p:cNvSpPr>
            <p:nvPr/>
          </p:nvSpPr>
          <p:spPr bwMode="auto">
            <a:xfrm flipV="1">
              <a:off x="5268" y="2208"/>
              <a:ext cx="0" cy="581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9240" name="Line 18"/>
            <p:cNvSpPr>
              <a:spLocks noChangeShapeType="1"/>
            </p:cNvSpPr>
            <p:nvPr/>
          </p:nvSpPr>
          <p:spPr bwMode="auto">
            <a:xfrm flipV="1">
              <a:off x="4784" y="2208"/>
              <a:ext cx="484" cy="5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9241" name="Object 19"/>
            <p:cNvGraphicFramePr>
              <a:graphicFrameLocks noChangeAspect="1"/>
            </p:cNvGraphicFramePr>
            <p:nvPr/>
          </p:nvGraphicFramePr>
          <p:xfrm>
            <a:off x="5273" y="2395"/>
            <a:ext cx="439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4" name="公式" r:id="rId20" imgW="314464" imgH="133276" progId="Equation.3">
                    <p:embed/>
                  </p:oleObj>
                </mc:Choice>
                <mc:Fallback>
                  <p:oleObj name="公式" r:id="rId20" imgW="314464" imgH="13327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3" y="2395"/>
                          <a:ext cx="439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700" name="Group 20"/>
          <p:cNvGrpSpPr>
            <a:grpSpLocks/>
          </p:cNvGrpSpPr>
          <p:nvPr/>
        </p:nvGrpSpPr>
        <p:grpSpPr bwMode="auto">
          <a:xfrm>
            <a:off x="7463086" y="4095849"/>
            <a:ext cx="512763" cy="649287"/>
            <a:chOff x="4784" y="2400"/>
            <a:chExt cx="323" cy="409"/>
          </a:xfrm>
        </p:grpSpPr>
        <p:graphicFrame>
          <p:nvGraphicFramePr>
            <p:cNvPr id="9236" name="Object 21"/>
            <p:cNvGraphicFramePr>
              <a:graphicFrameLocks noChangeAspect="1"/>
            </p:cNvGraphicFramePr>
            <p:nvPr/>
          </p:nvGraphicFramePr>
          <p:xfrm>
            <a:off x="4869" y="2629"/>
            <a:ext cx="161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5" name="公式" r:id="rId22" imgW="95343" imgH="114188" progId="Equation.3">
                    <p:embed/>
                  </p:oleObj>
                </mc:Choice>
                <mc:Fallback>
                  <p:oleObj name="公式" r:id="rId22" imgW="95343" imgH="11418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9" y="2629"/>
                          <a:ext cx="161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7" name="Arc 22"/>
            <p:cNvSpPr>
              <a:spLocks/>
            </p:cNvSpPr>
            <p:nvPr/>
          </p:nvSpPr>
          <p:spPr bwMode="auto">
            <a:xfrm>
              <a:off x="4824" y="2562"/>
              <a:ext cx="243" cy="204"/>
            </a:xfrm>
            <a:custGeom>
              <a:avLst/>
              <a:gdLst>
                <a:gd name="T0" fmla="*/ 0 w 21600"/>
                <a:gd name="T1" fmla="*/ 0 h 18175"/>
                <a:gd name="T2" fmla="*/ 0 w 21600"/>
                <a:gd name="T3" fmla="*/ 0 h 18175"/>
                <a:gd name="T4" fmla="*/ 0 w 21600"/>
                <a:gd name="T5" fmla="*/ 0 h 1817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8175" fill="none" extrusionOk="0">
                  <a:moveTo>
                    <a:pt x="11671" y="0"/>
                  </a:moveTo>
                  <a:cubicBezTo>
                    <a:pt x="17859" y="3973"/>
                    <a:pt x="21600" y="10821"/>
                    <a:pt x="21600" y="18175"/>
                  </a:cubicBezTo>
                </a:path>
                <a:path w="21600" h="18175" stroke="0" extrusionOk="0">
                  <a:moveTo>
                    <a:pt x="11671" y="0"/>
                  </a:moveTo>
                  <a:cubicBezTo>
                    <a:pt x="17859" y="3973"/>
                    <a:pt x="21600" y="10821"/>
                    <a:pt x="21600" y="18175"/>
                  </a:cubicBezTo>
                  <a:lnTo>
                    <a:pt x="0" y="18175"/>
                  </a:lnTo>
                  <a:lnTo>
                    <a:pt x="11671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9238" name="Line 23"/>
            <p:cNvSpPr>
              <a:spLocks noChangeShapeType="1"/>
            </p:cNvSpPr>
            <p:nvPr/>
          </p:nvSpPr>
          <p:spPr bwMode="auto">
            <a:xfrm flipV="1">
              <a:off x="4784" y="2400"/>
              <a:ext cx="323" cy="3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graphicFrame>
        <p:nvGraphicFramePr>
          <p:cNvPr id="7170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5708769"/>
              </p:ext>
            </p:extLst>
          </p:nvPr>
        </p:nvGraphicFramePr>
        <p:xfrm>
          <a:off x="7120186" y="3335436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6" name="Equation" r:id="rId24" imgW="466679" imgH="285638" progId="Equation.3">
                  <p:embed/>
                </p:oleObj>
              </mc:Choice>
              <mc:Fallback>
                <p:oleObj name="Equation" r:id="rId24" imgW="466679" imgH="2856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0186" y="3335436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1" name="Text Box 31"/>
          <p:cNvSpPr txBox="1">
            <a:spLocks noChangeArrowheads="1"/>
          </p:cNvSpPr>
          <p:nvPr/>
        </p:nvSpPr>
        <p:spPr bwMode="auto">
          <a:xfrm>
            <a:off x="7006213" y="2297839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且</a:t>
            </a:r>
          </a:p>
        </p:txBody>
      </p:sp>
      <p:sp>
        <p:nvSpPr>
          <p:cNvPr id="71712" name="Line 32"/>
          <p:cNvSpPr>
            <a:spLocks noChangeShapeType="1"/>
          </p:cNvSpPr>
          <p:nvPr/>
        </p:nvSpPr>
        <p:spPr bwMode="auto">
          <a:xfrm>
            <a:off x="5634286" y="3754536"/>
            <a:ext cx="1981200" cy="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71713" name="AutoShape 3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718674" y="3222724"/>
            <a:ext cx="1114425" cy="457200"/>
          </a:xfrm>
          <a:prstGeom prst="actionButtonBlank">
            <a:avLst/>
          </a:prstGeom>
          <a:solidFill>
            <a:srgbClr val="0033CC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kumimoji="1" lang="zh-CN" altLang="en-US" sz="2800" b="1">
                <a:solidFill>
                  <a:srgbClr val="FFFFFF"/>
                </a:solidFill>
              </a:rPr>
              <a:t>证明</a:t>
            </a:r>
          </a:p>
        </p:txBody>
      </p:sp>
      <p:sp>
        <p:nvSpPr>
          <p:cNvPr id="29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77084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1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1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1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1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6" grpId="0" autoUpdateAnimBg="0"/>
      <p:bldP spid="71711" grpId="0" autoUpdateAnimBg="0"/>
      <p:bldP spid="71712" grpId="0" animBg="1"/>
      <p:bldP spid="71713" grpId="0" animBg="1" autoUpdateAnimBg="0"/>
      <p:bldP spid="29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2449" y="620688"/>
            <a:ext cx="658813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solidFill>
                  <a:srgbClr val="FF0000"/>
                </a:solidFill>
                <a:latin typeface="+mn-lt"/>
                <a:ea typeface="+mn-ea"/>
              </a:rPr>
              <a:t>证</a:t>
            </a: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657076"/>
              </p:ext>
            </p:extLst>
          </p:nvPr>
        </p:nvGraphicFramePr>
        <p:xfrm>
          <a:off x="1981200" y="762000"/>
          <a:ext cx="1778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0" name="Equation" r:id="rId3" imgW="1752637" imgH="285638" progId="Equation.3">
                  <p:embed/>
                </p:oleObj>
              </mc:Choice>
              <mc:Fallback>
                <p:oleObj name="Equation" r:id="rId3" imgW="1752637" imgH="2856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762000"/>
                        <a:ext cx="1778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1143000" y="141763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令</a:t>
            </a:r>
          </a:p>
        </p:txBody>
      </p:sp>
      <p:graphicFrame>
        <p:nvGraphicFramePr>
          <p:cNvPr id="819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8274845"/>
              </p:ext>
            </p:extLst>
          </p:nvPr>
        </p:nvGraphicFramePr>
        <p:xfrm>
          <a:off x="1676400" y="1511300"/>
          <a:ext cx="2413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1" name="Equation" r:id="rId5" imgW="2381231" imgH="381074" progId="Equation.3">
                  <p:embed/>
                </p:oleObj>
              </mc:Choice>
              <mc:Fallback>
                <p:oleObj name="Equation" r:id="rId5" imgW="2381231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511300"/>
                        <a:ext cx="2413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6" name="Text Box 6"/>
          <p:cNvSpPr txBox="1">
            <a:spLocks noChangeArrowheads="1"/>
          </p:cNvSpPr>
          <p:nvPr/>
        </p:nvSpPr>
        <p:spPr bwMode="auto">
          <a:xfrm>
            <a:off x="4038600" y="1401763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则</a:t>
            </a:r>
          </a:p>
        </p:txBody>
      </p:sp>
      <p:graphicFrame>
        <p:nvGraphicFramePr>
          <p:cNvPr id="819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7882922"/>
              </p:ext>
            </p:extLst>
          </p:nvPr>
        </p:nvGraphicFramePr>
        <p:xfrm>
          <a:off x="1981200" y="2019300"/>
          <a:ext cx="2527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2" name="Equation" r:id="rId7" imgW="2495643" imgH="476176" progId="Equation.3">
                  <p:embed/>
                </p:oleObj>
              </mc:Choice>
              <mc:Fallback>
                <p:oleObj name="Equation" r:id="rId7" imgW="2495643" imgH="4761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019300"/>
                        <a:ext cx="2527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5477030"/>
              </p:ext>
            </p:extLst>
          </p:nvPr>
        </p:nvGraphicFramePr>
        <p:xfrm>
          <a:off x="2819400" y="2730500"/>
          <a:ext cx="1447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3" name="Equation" r:id="rId9" imgW="1419104" imgH="400162" progId="Equation.3">
                  <p:embed/>
                </p:oleObj>
              </mc:Choice>
              <mc:Fallback>
                <p:oleObj name="Equation" r:id="rId9" imgW="1419104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730500"/>
                        <a:ext cx="1447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6358992"/>
              </p:ext>
            </p:extLst>
          </p:nvPr>
        </p:nvGraphicFramePr>
        <p:xfrm>
          <a:off x="4330700" y="2719388"/>
          <a:ext cx="2413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4" name="Equation" r:id="rId11" imgW="2381231" imgH="542813" progId="Equation.3">
                  <p:embed/>
                </p:oleObj>
              </mc:Choice>
              <mc:Fallback>
                <p:oleObj name="Equation" r:id="rId11" imgW="2381231" imgH="5428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0700" y="2719388"/>
                        <a:ext cx="2413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7285856"/>
              </p:ext>
            </p:extLst>
          </p:nvPr>
        </p:nvGraphicFramePr>
        <p:xfrm>
          <a:off x="1612079" y="3393081"/>
          <a:ext cx="3559853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5" name="Equation" r:id="rId13" imgW="1676160" imgH="406080" progId="Equation.DSMT4">
                  <p:embed/>
                </p:oleObj>
              </mc:Choice>
              <mc:Fallback>
                <p:oleObj name="Equation" r:id="rId13" imgW="16761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079" y="3393081"/>
                        <a:ext cx="3559853" cy="90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1" name="Text Box 11"/>
          <p:cNvSpPr txBox="1">
            <a:spLocks noChangeArrowheads="1"/>
          </p:cNvSpPr>
          <p:nvPr/>
        </p:nvSpPr>
        <p:spPr bwMode="auto">
          <a:xfrm>
            <a:off x="5054600" y="3565525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从而</a:t>
            </a:r>
          </a:p>
        </p:txBody>
      </p:sp>
      <p:graphicFrame>
        <p:nvGraphicFramePr>
          <p:cNvPr id="8193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9219831"/>
              </p:ext>
            </p:extLst>
          </p:nvPr>
        </p:nvGraphicFramePr>
        <p:xfrm>
          <a:off x="2819400" y="4406900"/>
          <a:ext cx="2273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6" name="Equation" r:id="rId15" imgW="2247751" imgH="381074" progId="Equation.3">
                  <p:embed/>
                </p:oleObj>
              </mc:Choice>
              <mc:Fallback>
                <p:oleObj name="Equation" r:id="rId15" imgW="2247751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406900"/>
                        <a:ext cx="2273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3" name="Text Box 13"/>
          <p:cNvSpPr txBox="1">
            <a:spLocks noChangeArrowheads="1"/>
          </p:cNvSpPr>
          <p:nvPr/>
        </p:nvSpPr>
        <p:spPr bwMode="auto">
          <a:xfrm>
            <a:off x="1143000" y="5089525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即</a:t>
            </a:r>
          </a:p>
        </p:txBody>
      </p:sp>
      <p:graphicFrame>
        <p:nvGraphicFramePr>
          <p:cNvPr id="8193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6974727"/>
              </p:ext>
            </p:extLst>
          </p:nvPr>
        </p:nvGraphicFramePr>
        <p:xfrm>
          <a:off x="2260600" y="5092700"/>
          <a:ext cx="3721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7" name="Equation" r:id="rId17" imgW="3695626" imgH="542813" progId="Equation.3">
                  <p:embed/>
                </p:oleObj>
              </mc:Choice>
              <mc:Fallback>
                <p:oleObj name="Equation" r:id="rId17" imgW="3695626" imgH="5428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5092700"/>
                        <a:ext cx="37211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37935157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autoUpdateAnimBg="0"/>
      <p:bldP spid="81926" grpId="0" autoUpdateAnimBg="0"/>
      <p:bldP spid="81931" grpId="0" autoUpdateAnimBg="0"/>
      <p:bldP spid="81933" grpId="0" autoUpdateAnimBg="0"/>
      <p:bldP spid="17" grpId="0" animBg="1" autoUpdateAnimBg="0"/>
    </p:bldLst>
  </p:timing>
</p:sld>
</file>

<file path=ppt/theme/theme1.xml><?xml version="1.0" encoding="utf-8"?>
<a:theme xmlns:a="http://schemas.openxmlformats.org/drawingml/2006/main" name="高数A模板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高数课件字体">
      <a:majorFont>
        <a:latin typeface="Times New Roman"/>
        <a:ea typeface="华文中宋"/>
        <a:cs typeface=""/>
      </a:majorFont>
      <a:minorFont>
        <a:latin typeface="Times New Roman"/>
        <a:ea typeface="华文中宋"/>
        <a:cs typeface=""/>
      </a:minorFont>
    </a:fontScheme>
    <a:fmtScheme name="奥斯汀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高数A模板</Template>
  <TotalTime>46</TotalTime>
  <Words>868</Words>
  <Application>Microsoft Office PowerPoint</Application>
  <PresentationFormat>全屏显示(4:3)</PresentationFormat>
  <Paragraphs>185</Paragraphs>
  <Slides>19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高数A模板</vt:lpstr>
      <vt:lpstr>Equation</vt:lpstr>
      <vt:lpstr>公式</vt:lpstr>
      <vt:lpstr>MathType 6.0 Equation</vt:lpstr>
      <vt:lpstr>BMP 图像</vt:lpstr>
      <vt:lpstr>Microsoft Equation 3.0</vt:lpstr>
      <vt:lpstr>Microsoft 公式 3.0</vt:lpstr>
      <vt:lpstr>MathType 5.0 Equation</vt:lpstr>
      <vt:lpstr>第四节</vt:lpstr>
      <vt:lpstr>PowerPoint 演示文稿</vt:lpstr>
      <vt:lpstr>PowerPoint 演示文稿</vt:lpstr>
      <vt:lpstr>PowerPoint 演示文稿</vt:lpstr>
      <vt:lpstr>例3. 确定函数</vt:lpstr>
      <vt:lpstr>说明: </vt:lpstr>
      <vt:lpstr>PowerPoint 演示文稿</vt:lpstr>
      <vt:lpstr>例4. 证明</vt:lpstr>
      <vt:lpstr>证</vt:lpstr>
      <vt:lpstr>例4. 证明</vt:lpstr>
      <vt:lpstr>PowerPoint 演示文稿</vt:lpstr>
      <vt:lpstr>二、曲线的凹凸与拐点</vt:lpstr>
      <vt:lpstr>PowerPoint 演示文稿</vt:lpstr>
      <vt:lpstr>定理2. (凹凸判定法)</vt:lpstr>
      <vt:lpstr>例5.  判断曲线</vt:lpstr>
      <vt:lpstr>例6. 求曲线</vt:lpstr>
      <vt:lpstr>例7. 求曲线</vt:lpstr>
      <vt:lpstr>内容小结</vt:lpstr>
      <vt:lpstr>思考与练习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drrtu</dc:creator>
  <cp:lastModifiedBy>drrtu</cp:lastModifiedBy>
  <cp:revision>10</cp:revision>
  <dcterms:created xsi:type="dcterms:W3CDTF">2015-11-09T10:31:38Z</dcterms:created>
  <dcterms:modified xsi:type="dcterms:W3CDTF">2015-11-09T11:24:21Z</dcterms:modified>
</cp:coreProperties>
</file>