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3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e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wmf"/><Relationship Id="rId25" Type="http://schemas.openxmlformats.org/officeDocument/2006/relationships/image" Target="../media/image25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31" Type="http://schemas.openxmlformats.org/officeDocument/2006/relationships/image" Target="../media/image31.w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w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image" Target="../media/image202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12" Type="http://schemas.openxmlformats.org/officeDocument/2006/relationships/image" Target="../media/image201.emf"/><Relationship Id="rId2" Type="http://schemas.openxmlformats.org/officeDocument/2006/relationships/image" Target="../media/image191.emf"/><Relationship Id="rId16" Type="http://schemas.openxmlformats.org/officeDocument/2006/relationships/image" Target="../media/image205.emf"/><Relationship Id="rId1" Type="http://schemas.openxmlformats.org/officeDocument/2006/relationships/image" Target="../media/image190.w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5" Type="http://schemas.openxmlformats.org/officeDocument/2006/relationships/image" Target="../media/image194.emf"/><Relationship Id="rId15" Type="http://schemas.openxmlformats.org/officeDocument/2006/relationships/image" Target="../media/image204.emf"/><Relationship Id="rId10" Type="http://schemas.openxmlformats.org/officeDocument/2006/relationships/image" Target="../media/image199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Relationship Id="rId14" Type="http://schemas.openxmlformats.org/officeDocument/2006/relationships/image" Target="../media/image20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4" Type="http://schemas.openxmlformats.org/officeDocument/2006/relationships/image" Target="../media/image20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image" Target="../media/image222.emf"/><Relationship Id="rId18" Type="http://schemas.openxmlformats.org/officeDocument/2006/relationships/image" Target="../media/image227.emf"/><Relationship Id="rId26" Type="http://schemas.openxmlformats.org/officeDocument/2006/relationships/image" Target="../media/image235.emf"/><Relationship Id="rId3" Type="http://schemas.openxmlformats.org/officeDocument/2006/relationships/image" Target="../media/image212.emf"/><Relationship Id="rId21" Type="http://schemas.openxmlformats.org/officeDocument/2006/relationships/image" Target="../media/image230.emf"/><Relationship Id="rId34" Type="http://schemas.openxmlformats.org/officeDocument/2006/relationships/image" Target="../media/image243.emf"/><Relationship Id="rId7" Type="http://schemas.openxmlformats.org/officeDocument/2006/relationships/image" Target="../media/image216.emf"/><Relationship Id="rId12" Type="http://schemas.openxmlformats.org/officeDocument/2006/relationships/image" Target="../media/image221.emf"/><Relationship Id="rId17" Type="http://schemas.openxmlformats.org/officeDocument/2006/relationships/image" Target="../media/image226.emf"/><Relationship Id="rId25" Type="http://schemas.openxmlformats.org/officeDocument/2006/relationships/image" Target="../media/image234.emf"/><Relationship Id="rId33" Type="http://schemas.openxmlformats.org/officeDocument/2006/relationships/image" Target="../media/image242.emf"/><Relationship Id="rId2" Type="http://schemas.openxmlformats.org/officeDocument/2006/relationships/image" Target="../media/image211.emf"/><Relationship Id="rId16" Type="http://schemas.openxmlformats.org/officeDocument/2006/relationships/image" Target="../media/image225.emf"/><Relationship Id="rId20" Type="http://schemas.openxmlformats.org/officeDocument/2006/relationships/image" Target="../media/image229.emf"/><Relationship Id="rId29" Type="http://schemas.openxmlformats.org/officeDocument/2006/relationships/image" Target="../media/image238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11" Type="http://schemas.openxmlformats.org/officeDocument/2006/relationships/image" Target="../media/image220.emf"/><Relationship Id="rId24" Type="http://schemas.openxmlformats.org/officeDocument/2006/relationships/image" Target="../media/image233.emf"/><Relationship Id="rId32" Type="http://schemas.openxmlformats.org/officeDocument/2006/relationships/image" Target="../media/image241.emf"/><Relationship Id="rId37" Type="http://schemas.openxmlformats.org/officeDocument/2006/relationships/image" Target="../media/image246.emf"/><Relationship Id="rId5" Type="http://schemas.openxmlformats.org/officeDocument/2006/relationships/image" Target="../media/image214.emf"/><Relationship Id="rId15" Type="http://schemas.openxmlformats.org/officeDocument/2006/relationships/image" Target="../media/image224.emf"/><Relationship Id="rId23" Type="http://schemas.openxmlformats.org/officeDocument/2006/relationships/image" Target="../media/image232.emf"/><Relationship Id="rId28" Type="http://schemas.openxmlformats.org/officeDocument/2006/relationships/image" Target="../media/image237.emf"/><Relationship Id="rId36" Type="http://schemas.openxmlformats.org/officeDocument/2006/relationships/image" Target="../media/image245.emf"/><Relationship Id="rId10" Type="http://schemas.openxmlformats.org/officeDocument/2006/relationships/image" Target="../media/image219.emf"/><Relationship Id="rId19" Type="http://schemas.openxmlformats.org/officeDocument/2006/relationships/image" Target="../media/image228.wmf"/><Relationship Id="rId31" Type="http://schemas.openxmlformats.org/officeDocument/2006/relationships/image" Target="../media/image240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Relationship Id="rId14" Type="http://schemas.openxmlformats.org/officeDocument/2006/relationships/image" Target="../media/image223.emf"/><Relationship Id="rId22" Type="http://schemas.openxmlformats.org/officeDocument/2006/relationships/image" Target="../media/image231.emf"/><Relationship Id="rId27" Type="http://schemas.openxmlformats.org/officeDocument/2006/relationships/image" Target="../media/image236.emf"/><Relationship Id="rId30" Type="http://schemas.openxmlformats.org/officeDocument/2006/relationships/image" Target="../media/image239.emf"/><Relationship Id="rId35" Type="http://schemas.openxmlformats.org/officeDocument/2006/relationships/image" Target="../media/image24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e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image" Target="../media/image265.emf"/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12" Type="http://schemas.openxmlformats.org/officeDocument/2006/relationships/image" Target="../media/image264.emf"/><Relationship Id="rId2" Type="http://schemas.openxmlformats.org/officeDocument/2006/relationships/image" Target="../media/image254.emf"/><Relationship Id="rId16" Type="http://schemas.openxmlformats.org/officeDocument/2006/relationships/image" Target="../media/image268.e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11" Type="http://schemas.openxmlformats.org/officeDocument/2006/relationships/image" Target="../media/image263.emf"/><Relationship Id="rId5" Type="http://schemas.openxmlformats.org/officeDocument/2006/relationships/image" Target="../media/image257.emf"/><Relationship Id="rId15" Type="http://schemas.openxmlformats.org/officeDocument/2006/relationships/image" Target="../media/image267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61.emf"/><Relationship Id="rId14" Type="http://schemas.openxmlformats.org/officeDocument/2006/relationships/image" Target="../media/image26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image" Target="../media/image293.e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12" Type="http://schemas.openxmlformats.org/officeDocument/2006/relationships/image" Target="../media/image292.emf"/><Relationship Id="rId2" Type="http://schemas.openxmlformats.org/officeDocument/2006/relationships/image" Target="../media/image282.emf"/><Relationship Id="rId16" Type="http://schemas.openxmlformats.org/officeDocument/2006/relationships/image" Target="../media/image296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11" Type="http://schemas.openxmlformats.org/officeDocument/2006/relationships/image" Target="../media/image291.emf"/><Relationship Id="rId5" Type="http://schemas.openxmlformats.org/officeDocument/2006/relationships/image" Target="../media/image285.emf"/><Relationship Id="rId15" Type="http://schemas.openxmlformats.org/officeDocument/2006/relationships/image" Target="../media/image29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Relationship Id="rId14" Type="http://schemas.openxmlformats.org/officeDocument/2006/relationships/image" Target="../media/image29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image" Target="../media/image309.emf"/><Relationship Id="rId18" Type="http://schemas.openxmlformats.org/officeDocument/2006/relationships/image" Target="../media/image314.emf"/><Relationship Id="rId3" Type="http://schemas.openxmlformats.org/officeDocument/2006/relationships/image" Target="../media/image299.wmf"/><Relationship Id="rId7" Type="http://schemas.openxmlformats.org/officeDocument/2006/relationships/image" Target="../media/image303.emf"/><Relationship Id="rId12" Type="http://schemas.openxmlformats.org/officeDocument/2006/relationships/image" Target="../media/image308.emf"/><Relationship Id="rId17" Type="http://schemas.openxmlformats.org/officeDocument/2006/relationships/image" Target="../media/image313.emf"/><Relationship Id="rId2" Type="http://schemas.openxmlformats.org/officeDocument/2006/relationships/image" Target="../media/image298.emf"/><Relationship Id="rId16" Type="http://schemas.openxmlformats.org/officeDocument/2006/relationships/image" Target="../media/image312.emf"/><Relationship Id="rId1" Type="http://schemas.openxmlformats.org/officeDocument/2006/relationships/image" Target="../media/image297.emf"/><Relationship Id="rId6" Type="http://schemas.openxmlformats.org/officeDocument/2006/relationships/image" Target="../media/image302.emf"/><Relationship Id="rId11" Type="http://schemas.openxmlformats.org/officeDocument/2006/relationships/image" Target="../media/image307.emf"/><Relationship Id="rId5" Type="http://schemas.openxmlformats.org/officeDocument/2006/relationships/image" Target="../media/image301.emf"/><Relationship Id="rId15" Type="http://schemas.openxmlformats.org/officeDocument/2006/relationships/image" Target="../media/image311.emf"/><Relationship Id="rId10" Type="http://schemas.openxmlformats.org/officeDocument/2006/relationships/image" Target="../media/image306.emf"/><Relationship Id="rId19" Type="http://schemas.openxmlformats.org/officeDocument/2006/relationships/image" Target="../media/image315.emf"/><Relationship Id="rId4" Type="http://schemas.openxmlformats.org/officeDocument/2006/relationships/image" Target="../media/image300.emf"/><Relationship Id="rId9" Type="http://schemas.openxmlformats.org/officeDocument/2006/relationships/image" Target="../media/image305.wmf"/><Relationship Id="rId14" Type="http://schemas.openxmlformats.org/officeDocument/2006/relationships/image" Target="../media/image31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emf"/><Relationship Id="rId3" Type="http://schemas.openxmlformats.org/officeDocument/2006/relationships/image" Target="../media/image318.emf"/><Relationship Id="rId7" Type="http://schemas.openxmlformats.org/officeDocument/2006/relationships/image" Target="../media/image322.emf"/><Relationship Id="rId12" Type="http://schemas.openxmlformats.org/officeDocument/2006/relationships/image" Target="../media/image327.emf"/><Relationship Id="rId2" Type="http://schemas.openxmlformats.org/officeDocument/2006/relationships/image" Target="../media/image317.emf"/><Relationship Id="rId1" Type="http://schemas.openxmlformats.org/officeDocument/2006/relationships/image" Target="../media/image316.emf"/><Relationship Id="rId6" Type="http://schemas.openxmlformats.org/officeDocument/2006/relationships/image" Target="../media/image321.emf"/><Relationship Id="rId11" Type="http://schemas.openxmlformats.org/officeDocument/2006/relationships/image" Target="../media/image326.emf"/><Relationship Id="rId5" Type="http://schemas.openxmlformats.org/officeDocument/2006/relationships/image" Target="../media/image320.emf"/><Relationship Id="rId10" Type="http://schemas.openxmlformats.org/officeDocument/2006/relationships/image" Target="../media/image325.wmf"/><Relationship Id="rId4" Type="http://schemas.openxmlformats.org/officeDocument/2006/relationships/image" Target="../media/image319.emf"/><Relationship Id="rId9" Type="http://schemas.openxmlformats.org/officeDocument/2006/relationships/image" Target="../media/image32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image" Target="../media/image340.emf"/><Relationship Id="rId3" Type="http://schemas.openxmlformats.org/officeDocument/2006/relationships/image" Target="../media/image330.emf"/><Relationship Id="rId7" Type="http://schemas.openxmlformats.org/officeDocument/2006/relationships/image" Target="../media/image334.emf"/><Relationship Id="rId12" Type="http://schemas.openxmlformats.org/officeDocument/2006/relationships/image" Target="../media/image339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6" Type="http://schemas.openxmlformats.org/officeDocument/2006/relationships/image" Target="../media/image333.emf"/><Relationship Id="rId11" Type="http://schemas.openxmlformats.org/officeDocument/2006/relationships/image" Target="../media/image338.emf"/><Relationship Id="rId5" Type="http://schemas.openxmlformats.org/officeDocument/2006/relationships/image" Target="../media/image332.emf"/><Relationship Id="rId10" Type="http://schemas.openxmlformats.org/officeDocument/2006/relationships/image" Target="../media/image337.emf"/><Relationship Id="rId4" Type="http://schemas.openxmlformats.org/officeDocument/2006/relationships/image" Target="../media/image331.emf"/><Relationship Id="rId9" Type="http://schemas.openxmlformats.org/officeDocument/2006/relationships/image" Target="../media/image336.emf"/><Relationship Id="rId14" Type="http://schemas.openxmlformats.org/officeDocument/2006/relationships/image" Target="../media/image34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w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emf"/><Relationship Id="rId3" Type="http://schemas.openxmlformats.org/officeDocument/2006/relationships/image" Target="../media/image346.emf"/><Relationship Id="rId7" Type="http://schemas.openxmlformats.org/officeDocument/2006/relationships/image" Target="../media/image350.emf"/><Relationship Id="rId12" Type="http://schemas.openxmlformats.org/officeDocument/2006/relationships/image" Target="../media/image355.emf"/><Relationship Id="rId2" Type="http://schemas.openxmlformats.org/officeDocument/2006/relationships/image" Target="../media/image345.emf"/><Relationship Id="rId1" Type="http://schemas.openxmlformats.org/officeDocument/2006/relationships/image" Target="../media/image344.emf"/><Relationship Id="rId6" Type="http://schemas.openxmlformats.org/officeDocument/2006/relationships/image" Target="../media/image349.emf"/><Relationship Id="rId11" Type="http://schemas.openxmlformats.org/officeDocument/2006/relationships/image" Target="../media/image354.emf"/><Relationship Id="rId5" Type="http://schemas.openxmlformats.org/officeDocument/2006/relationships/image" Target="../media/image348.emf"/><Relationship Id="rId10" Type="http://schemas.openxmlformats.org/officeDocument/2006/relationships/image" Target="../media/image353.emf"/><Relationship Id="rId4" Type="http://schemas.openxmlformats.org/officeDocument/2006/relationships/image" Target="../media/image347.emf"/><Relationship Id="rId9" Type="http://schemas.openxmlformats.org/officeDocument/2006/relationships/image" Target="../media/image3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emf"/><Relationship Id="rId2" Type="http://schemas.openxmlformats.org/officeDocument/2006/relationships/image" Target="../media/image357.emf"/><Relationship Id="rId1" Type="http://schemas.openxmlformats.org/officeDocument/2006/relationships/image" Target="../media/image356.e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emf"/><Relationship Id="rId7" Type="http://schemas.openxmlformats.org/officeDocument/2006/relationships/image" Target="../media/image368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emf"/><Relationship Id="rId3" Type="http://schemas.openxmlformats.org/officeDocument/2006/relationships/image" Target="../media/image371.emf"/><Relationship Id="rId7" Type="http://schemas.openxmlformats.org/officeDocument/2006/relationships/image" Target="../media/image375.wmf"/><Relationship Id="rId2" Type="http://schemas.openxmlformats.org/officeDocument/2006/relationships/image" Target="../media/image370.emf"/><Relationship Id="rId1" Type="http://schemas.openxmlformats.org/officeDocument/2006/relationships/image" Target="../media/image369.emf"/><Relationship Id="rId6" Type="http://schemas.openxmlformats.org/officeDocument/2006/relationships/image" Target="../media/image374.emf"/><Relationship Id="rId5" Type="http://schemas.openxmlformats.org/officeDocument/2006/relationships/image" Target="../media/image373.emf"/><Relationship Id="rId4" Type="http://schemas.openxmlformats.org/officeDocument/2006/relationships/image" Target="../media/image372.emf"/><Relationship Id="rId9" Type="http://schemas.openxmlformats.org/officeDocument/2006/relationships/image" Target="../media/image37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3" Type="http://schemas.openxmlformats.org/officeDocument/2006/relationships/image" Target="../media/image47.emf"/><Relationship Id="rId21" Type="http://schemas.openxmlformats.org/officeDocument/2006/relationships/image" Target="../media/image65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17" Type="http://schemas.openxmlformats.org/officeDocument/2006/relationships/image" Target="../media/image61.emf"/><Relationship Id="rId25" Type="http://schemas.openxmlformats.org/officeDocument/2006/relationships/image" Target="../media/image69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20" Type="http://schemas.openxmlformats.org/officeDocument/2006/relationships/image" Target="../media/image64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24" Type="http://schemas.openxmlformats.org/officeDocument/2006/relationships/image" Target="../media/image68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23" Type="http://schemas.openxmlformats.org/officeDocument/2006/relationships/image" Target="../media/image67.emf"/><Relationship Id="rId10" Type="http://schemas.openxmlformats.org/officeDocument/2006/relationships/image" Target="../media/image54.emf"/><Relationship Id="rId19" Type="http://schemas.openxmlformats.org/officeDocument/2006/relationships/image" Target="../media/image63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Relationship Id="rId22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26" Type="http://schemas.openxmlformats.org/officeDocument/2006/relationships/image" Target="../media/image102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5" Type="http://schemas.openxmlformats.org/officeDocument/2006/relationships/image" Target="../media/image101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24" Type="http://schemas.openxmlformats.org/officeDocument/2006/relationships/image" Target="../media/image100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23" Type="http://schemas.openxmlformats.org/officeDocument/2006/relationships/image" Target="../media/image99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Relationship Id="rId27" Type="http://schemas.openxmlformats.org/officeDocument/2006/relationships/image" Target="../media/image10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wmf"/><Relationship Id="rId18" Type="http://schemas.openxmlformats.org/officeDocument/2006/relationships/image" Target="../media/image121.wmf"/><Relationship Id="rId26" Type="http://schemas.openxmlformats.org/officeDocument/2006/relationships/image" Target="../media/image129.emf"/><Relationship Id="rId3" Type="http://schemas.openxmlformats.org/officeDocument/2006/relationships/image" Target="../media/image106.wmf"/><Relationship Id="rId21" Type="http://schemas.openxmlformats.org/officeDocument/2006/relationships/image" Target="../media/image124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5" Type="http://schemas.openxmlformats.org/officeDocument/2006/relationships/image" Target="../media/image128.emf"/><Relationship Id="rId2" Type="http://schemas.openxmlformats.org/officeDocument/2006/relationships/image" Target="../media/image105.wmf"/><Relationship Id="rId16" Type="http://schemas.openxmlformats.org/officeDocument/2006/relationships/image" Target="../media/image119.wmf"/><Relationship Id="rId20" Type="http://schemas.openxmlformats.org/officeDocument/2006/relationships/image" Target="../media/image123.wmf"/><Relationship Id="rId29" Type="http://schemas.openxmlformats.org/officeDocument/2006/relationships/image" Target="../media/image132.emf"/><Relationship Id="rId1" Type="http://schemas.openxmlformats.org/officeDocument/2006/relationships/image" Target="../media/image104.w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24" Type="http://schemas.openxmlformats.org/officeDocument/2006/relationships/image" Target="../media/image127.emf"/><Relationship Id="rId32" Type="http://schemas.openxmlformats.org/officeDocument/2006/relationships/image" Target="../media/image135.wmf"/><Relationship Id="rId5" Type="http://schemas.openxmlformats.org/officeDocument/2006/relationships/image" Target="../media/image108.emf"/><Relationship Id="rId15" Type="http://schemas.openxmlformats.org/officeDocument/2006/relationships/image" Target="../media/image118.wmf"/><Relationship Id="rId23" Type="http://schemas.openxmlformats.org/officeDocument/2006/relationships/image" Target="../media/image126.emf"/><Relationship Id="rId28" Type="http://schemas.openxmlformats.org/officeDocument/2006/relationships/image" Target="../media/image131.emf"/><Relationship Id="rId10" Type="http://schemas.openxmlformats.org/officeDocument/2006/relationships/image" Target="../media/image113.emf"/><Relationship Id="rId19" Type="http://schemas.openxmlformats.org/officeDocument/2006/relationships/image" Target="../media/image122.wmf"/><Relationship Id="rId31" Type="http://schemas.openxmlformats.org/officeDocument/2006/relationships/image" Target="../media/image134.emf"/><Relationship Id="rId4" Type="http://schemas.openxmlformats.org/officeDocument/2006/relationships/image" Target="../media/image107.wmf"/><Relationship Id="rId9" Type="http://schemas.openxmlformats.org/officeDocument/2006/relationships/image" Target="../media/image112.emf"/><Relationship Id="rId14" Type="http://schemas.openxmlformats.org/officeDocument/2006/relationships/image" Target="../media/image117.wmf"/><Relationship Id="rId22" Type="http://schemas.openxmlformats.org/officeDocument/2006/relationships/image" Target="../media/image125.wmf"/><Relationship Id="rId27" Type="http://schemas.openxmlformats.org/officeDocument/2006/relationships/image" Target="../media/image130.emf"/><Relationship Id="rId30" Type="http://schemas.openxmlformats.org/officeDocument/2006/relationships/image" Target="../media/image1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5" Type="http://schemas.openxmlformats.org/officeDocument/2006/relationships/image" Target="../media/image150.emf"/><Relationship Id="rId10" Type="http://schemas.openxmlformats.org/officeDocument/2006/relationships/image" Target="../media/image145.wmf"/><Relationship Id="rId4" Type="http://schemas.openxmlformats.org/officeDocument/2006/relationships/image" Target="../media/image139.emf"/><Relationship Id="rId9" Type="http://schemas.openxmlformats.org/officeDocument/2006/relationships/image" Target="../media/image144.wmf"/><Relationship Id="rId14" Type="http://schemas.openxmlformats.org/officeDocument/2006/relationships/image" Target="../media/image14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3.emf"/><Relationship Id="rId21" Type="http://schemas.openxmlformats.org/officeDocument/2006/relationships/image" Target="../media/image171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17" Type="http://schemas.openxmlformats.org/officeDocument/2006/relationships/image" Target="../media/image167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20" Type="http://schemas.openxmlformats.org/officeDocument/2006/relationships/image" Target="../media/image170.e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23" Type="http://schemas.openxmlformats.org/officeDocument/2006/relationships/image" Target="../media/image173.emf"/><Relationship Id="rId10" Type="http://schemas.openxmlformats.org/officeDocument/2006/relationships/image" Target="../media/image160.emf"/><Relationship Id="rId19" Type="http://schemas.openxmlformats.org/officeDocument/2006/relationships/image" Target="../media/image169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Relationship Id="rId22" Type="http://schemas.openxmlformats.org/officeDocument/2006/relationships/image" Target="../media/image17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image" Target="../media/image186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12" Type="http://schemas.openxmlformats.org/officeDocument/2006/relationships/image" Target="../media/image185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11" Type="http://schemas.openxmlformats.org/officeDocument/2006/relationships/image" Target="../media/image184.emf"/><Relationship Id="rId5" Type="http://schemas.openxmlformats.org/officeDocument/2006/relationships/image" Target="../media/image178.emf"/><Relationship Id="rId15" Type="http://schemas.openxmlformats.org/officeDocument/2006/relationships/image" Target="../media/image188.emf"/><Relationship Id="rId10" Type="http://schemas.openxmlformats.org/officeDocument/2006/relationships/image" Target="../media/image183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Relationship Id="rId14" Type="http://schemas.openxmlformats.org/officeDocument/2006/relationships/image" Target="../media/image18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E1AA-A53C-4266-8DB0-426BE28E296D}" type="datetimeFigureOut">
              <a:rPr lang="zh-CN" altLang="en-US" smtClean="0"/>
              <a:t>2015/11/11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C6ED-086B-442F-9C99-223BF367D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8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2F697F9-FA4C-47F6-9069-939188FBD5F2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30883F9-19C6-461A-BF27-B368DE1F06E7}" type="slidenum">
              <a:rPr lang="en-US" altLang="zh-CN" sz="1200" smtClean="0"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</a:t>
            </a:r>
            <a:r>
              <a:rPr lang="en-US" altLang="zh-CN" smtClean="0"/>
              <a:t>3”, </a:t>
            </a:r>
            <a:r>
              <a:rPr lang="zh-CN" altLang="en-US" smtClean="0"/>
              <a:t>或“</a:t>
            </a:r>
            <a:r>
              <a:rPr lang="en-US" altLang="zh-CN" smtClean="0"/>
              <a:t>(4)</a:t>
            </a:r>
            <a:r>
              <a:rPr lang="zh-CN" altLang="en-US" smtClean="0"/>
              <a:t>判别法的推广”</a:t>
            </a:r>
            <a:r>
              <a:rPr lang="en-US" altLang="zh-CN" smtClean="0"/>
              <a:t>, </a:t>
            </a:r>
            <a:r>
              <a:rPr lang="zh-CN" altLang="en-US" smtClean="0"/>
              <a:t>或按钮“定理</a:t>
            </a:r>
            <a:r>
              <a:rPr lang="en-US" altLang="zh-CN" smtClean="0"/>
              <a:t>3”</a:t>
            </a:r>
            <a:r>
              <a:rPr lang="zh-CN" altLang="en-US" smtClean="0"/>
              <a:t>，可显示定理</a:t>
            </a:r>
            <a:r>
              <a:rPr lang="en-US" altLang="zh-CN" smtClean="0"/>
              <a:t>3</a:t>
            </a:r>
            <a:r>
              <a:rPr lang="zh-CN" altLang="en-US" smtClean="0"/>
              <a:t>的具体内容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3.bin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18.wmf"/><Relationship Id="rId50" Type="http://schemas.openxmlformats.org/officeDocument/2006/relationships/oleObject" Target="../embeddings/oleObject29.bin"/><Relationship Id="rId55" Type="http://schemas.openxmlformats.org/officeDocument/2006/relationships/oleObject" Target="../embeddings/oleObject33.bin"/><Relationship Id="rId63" Type="http://schemas.openxmlformats.org/officeDocument/2006/relationships/oleObject" Target="../embeddings/oleObject40.bin"/><Relationship Id="rId68" Type="http://schemas.openxmlformats.org/officeDocument/2006/relationships/oleObject" Target="../embeddings/oleObject43.bin"/><Relationship Id="rId76" Type="http://schemas.openxmlformats.org/officeDocument/2006/relationships/oleObject" Target="../embeddings/oleObject50.bin"/><Relationship Id="rId84" Type="http://schemas.openxmlformats.org/officeDocument/2006/relationships/oleObject" Target="../embeddings/oleObject55.bin"/><Relationship Id="rId89" Type="http://schemas.openxmlformats.org/officeDocument/2006/relationships/image" Target="../media/image28.emf"/><Relationship Id="rId97" Type="http://schemas.openxmlformats.org/officeDocument/2006/relationships/image" Target="../media/image32.wmf"/><Relationship Id="rId7" Type="http://schemas.openxmlformats.org/officeDocument/2006/relationships/image" Target="../media/image2.wmf"/><Relationship Id="rId71" Type="http://schemas.openxmlformats.org/officeDocument/2006/relationships/oleObject" Target="../embeddings/oleObject46.bin"/><Relationship Id="rId9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9" Type="http://schemas.openxmlformats.org/officeDocument/2006/relationships/oleObject" Target="../embeddings/oleObject15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7.bin"/><Relationship Id="rId37" Type="http://schemas.openxmlformats.org/officeDocument/2006/relationships/oleObject" Target="../embeddings/oleObject21.bin"/><Relationship Id="rId40" Type="http://schemas.openxmlformats.org/officeDocument/2006/relationships/image" Target="../media/image15.wmf"/><Relationship Id="rId45" Type="http://schemas.openxmlformats.org/officeDocument/2006/relationships/image" Target="../media/image17.wmf"/><Relationship Id="rId53" Type="http://schemas.openxmlformats.org/officeDocument/2006/relationships/oleObject" Target="../embeddings/oleObject32.bin"/><Relationship Id="rId58" Type="http://schemas.openxmlformats.org/officeDocument/2006/relationships/oleObject" Target="../embeddings/oleObject36.bin"/><Relationship Id="rId66" Type="http://schemas.openxmlformats.org/officeDocument/2006/relationships/oleObject" Target="../embeddings/oleObject42.bin"/><Relationship Id="rId74" Type="http://schemas.openxmlformats.org/officeDocument/2006/relationships/oleObject" Target="../embeddings/oleObject48.bin"/><Relationship Id="rId79" Type="http://schemas.openxmlformats.org/officeDocument/2006/relationships/oleObject" Target="../embeddings/oleObject52.bin"/><Relationship Id="rId87" Type="http://schemas.openxmlformats.org/officeDocument/2006/relationships/image" Target="../media/image27.emf"/><Relationship Id="rId5" Type="http://schemas.openxmlformats.org/officeDocument/2006/relationships/image" Target="../media/image1.wmf"/><Relationship Id="rId61" Type="http://schemas.openxmlformats.org/officeDocument/2006/relationships/oleObject" Target="../embeddings/oleObject38.bin"/><Relationship Id="rId82" Type="http://schemas.openxmlformats.org/officeDocument/2006/relationships/image" Target="../media/image26.wmf"/><Relationship Id="rId90" Type="http://schemas.openxmlformats.org/officeDocument/2006/relationships/oleObject" Target="../embeddings/oleObject59.bin"/><Relationship Id="rId95" Type="http://schemas.openxmlformats.org/officeDocument/2006/relationships/image" Target="../media/image31.wmf"/><Relationship Id="rId1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2.emf"/><Relationship Id="rId35" Type="http://schemas.openxmlformats.org/officeDocument/2006/relationships/oleObject" Target="../embeddings/oleObject20.bin"/><Relationship Id="rId43" Type="http://schemas.openxmlformats.org/officeDocument/2006/relationships/image" Target="../media/image16.emf"/><Relationship Id="rId48" Type="http://schemas.openxmlformats.org/officeDocument/2006/relationships/oleObject" Target="../embeddings/oleObject27.bin"/><Relationship Id="rId56" Type="http://schemas.openxmlformats.org/officeDocument/2006/relationships/oleObject" Target="../embeddings/oleObject34.bin"/><Relationship Id="rId64" Type="http://schemas.openxmlformats.org/officeDocument/2006/relationships/oleObject" Target="../embeddings/oleObject41.bin"/><Relationship Id="rId69" Type="http://schemas.openxmlformats.org/officeDocument/2006/relationships/oleObject" Target="../embeddings/oleObject44.bin"/><Relationship Id="rId77" Type="http://schemas.openxmlformats.org/officeDocument/2006/relationships/oleObject" Target="../embeddings/oleObject51.bin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30.bin"/><Relationship Id="rId72" Type="http://schemas.openxmlformats.org/officeDocument/2006/relationships/image" Target="../media/image23.emf"/><Relationship Id="rId80" Type="http://schemas.openxmlformats.org/officeDocument/2006/relationships/image" Target="../media/image25.emf"/><Relationship Id="rId85" Type="http://schemas.openxmlformats.org/officeDocument/2006/relationships/oleObject" Target="../embeddings/oleObject56.bin"/><Relationship Id="rId93" Type="http://schemas.openxmlformats.org/officeDocument/2006/relationships/image" Target="../media/image30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4.wmf"/><Relationship Id="rId46" Type="http://schemas.openxmlformats.org/officeDocument/2006/relationships/oleObject" Target="../embeddings/oleObject26.bin"/><Relationship Id="rId59" Type="http://schemas.openxmlformats.org/officeDocument/2006/relationships/image" Target="../media/image20.emf"/><Relationship Id="rId67" Type="http://schemas.openxmlformats.org/officeDocument/2006/relationships/image" Target="../media/image22.emf"/><Relationship Id="rId20" Type="http://schemas.openxmlformats.org/officeDocument/2006/relationships/oleObject" Target="../embeddings/oleObject9.bin"/><Relationship Id="rId41" Type="http://schemas.openxmlformats.org/officeDocument/2006/relationships/oleObject" Target="../embeddings/oleObject23.bin"/><Relationship Id="rId54" Type="http://schemas.openxmlformats.org/officeDocument/2006/relationships/image" Target="../media/image19.emf"/><Relationship Id="rId62" Type="http://schemas.openxmlformats.org/officeDocument/2006/relationships/oleObject" Target="../embeddings/oleObject39.bin"/><Relationship Id="rId70" Type="http://schemas.openxmlformats.org/officeDocument/2006/relationships/oleObject" Target="../embeddings/oleObject45.bin"/><Relationship Id="rId75" Type="http://schemas.openxmlformats.org/officeDocument/2006/relationships/oleObject" Target="../embeddings/oleObject49.bin"/><Relationship Id="rId83" Type="http://schemas.openxmlformats.org/officeDocument/2006/relationships/oleObject" Target="../embeddings/oleObject54.bin"/><Relationship Id="rId88" Type="http://schemas.openxmlformats.org/officeDocument/2006/relationships/oleObject" Target="../embeddings/oleObject58.bin"/><Relationship Id="rId91" Type="http://schemas.openxmlformats.org/officeDocument/2006/relationships/image" Target="../media/image29.emf"/><Relationship Id="rId96" Type="http://schemas.openxmlformats.org/officeDocument/2006/relationships/oleObject" Target="../embeddings/oleObject6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image" Target="../media/image11.e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28.bin"/><Relationship Id="rId57" Type="http://schemas.openxmlformats.org/officeDocument/2006/relationships/oleObject" Target="../embeddings/oleObject35.bin"/><Relationship Id="rId10" Type="http://schemas.openxmlformats.org/officeDocument/2006/relationships/oleObject" Target="../embeddings/oleObject4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5.bin"/><Relationship Id="rId52" Type="http://schemas.openxmlformats.org/officeDocument/2006/relationships/oleObject" Target="../embeddings/oleObject31.bin"/><Relationship Id="rId60" Type="http://schemas.openxmlformats.org/officeDocument/2006/relationships/oleObject" Target="../embeddings/oleObject37.bin"/><Relationship Id="rId65" Type="http://schemas.openxmlformats.org/officeDocument/2006/relationships/image" Target="../media/image21.emf"/><Relationship Id="rId73" Type="http://schemas.openxmlformats.org/officeDocument/2006/relationships/oleObject" Target="../embeddings/oleObject47.bin"/><Relationship Id="rId78" Type="http://schemas.openxmlformats.org/officeDocument/2006/relationships/image" Target="../media/image24.emf"/><Relationship Id="rId81" Type="http://schemas.openxmlformats.org/officeDocument/2006/relationships/oleObject" Target="../embeddings/oleObject53.bin"/><Relationship Id="rId86" Type="http://schemas.openxmlformats.org/officeDocument/2006/relationships/oleObject" Target="../embeddings/oleObject57.bin"/><Relationship Id="rId94" Type="http://schemas.openxmlformats.org/officeDocument/2006/relationships/oleObject" Target="../embeddings/oleObject6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9" Type="http://schemas.openxmlformats.org/officeDocument/2006/relationships/oleObject" Target="../embeddings/oleObject2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9" Type="http://schemas.openxmlformats.org/officeDocument/2006/relationships/oleObject" Target="../embeddings/oleObject198.bin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34" Type="http://schemas.openxmlformats.org/officeDocument/2006/relationships/image" Target="../media/image166.emf"/><Relationship Id="rId42" Type="http://schemas.openxmlformats.org/officeDocument/2006/relationships/image" Target="../media/image170.emf"/><Relationship Id="rId47" Type="http://schemas.openxmlformats.org/officeDocument/2006/relationships/oleObject" Target="../embeddings/oleObject202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33" Type="http://schemas.openxmlformats.org/officeDocument/2006/relationships/oleObject" Target="../embeddings/oleObject195.bin"/><Relationship Id="rId38" Type="http://schemas.openxmlformats.org/officeDocument/2006/relationships/image" Target="../media/image168.emf"/><Relationship Id="rId46" Type="http://schemas.openxmlformats.org/officeDocument/2006/relationships/image" Target="../media/image17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93.bin"/><Relationship Id="rId41" Type="http://schemas.openxmlformats.org/officeDocument/2006/relationships/oleObject" Target="../embeddings/oleObject19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37" Type="http://schemas.openxmlformats.org/officeDocument/2006/relationships/oleObject" Target="../embeddings/oleObject197.bin"/><Relationship Id="rId40" Type="http://schemas.openxmlformats.org/officeDocument/2006/relationships/image" Target="../media/image169.emf"/><Relationship Id="rId45" Type="http://schemas.openxmlformats.org/officeDocument/2006/relationships/oleObject" Target="../embeddings/oleObject201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63.emf"/><Relationship Id="rId36" Type="http://schemas.openxmlformats.org/officeDocument/2006/relationships/image" Target="../media/image167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88.bin"/><Relationship Id="rId31" Type="http://schemas.openxmlformats.org/officeDocument/2006/relationships/oleObject" Target="../embeddings/oleObject194.bin"/><Relationship Id="rId44" Type="http://schemas.openxmlformats.org/officeDocument/2006/relationships/image" Target="../media/image171.e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92.bin"/><Relationship Id="rId30" Type="http://schemas.openxmlformats.org/officeDocument/2006/relationships/image" Target="../media/image164.emf"/><Relationship Id="rId35" Type="http://schemas.openxmlformats.org/officeDocument/2006/relationships/oleObject" Target="../embeddings/oleObject196.bin"/><Relationship Id="rId43" Type="http://schemas.openxmlformats.org/officeDocument/2006/relationships/oleObject" Target="../embeddings/oleObject200.bin"/><Relationship Id="rId48" Type="http://schemas.openxmlformats.org/officeDocument/2006/relationships/image" Target="../media/image17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81.emf"/><Relationship Id="rId26" Type="http://schemas.openxmlformats.org/officeDocument/2006/relationships/oleObject" Target="../embeddings/oleObject214.bin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210.bin"/><Relationship Id="rId25" Type="http://schemas.openxmlformats.org/officeDocument/2006/relationships/image" Target="../media/image184.emf"/><Relationship Id="rId33" Type="http://schemas.openxmlformats.org/officeDocument/2006/relationships/image" Target="../media/image18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29" Type="http://schemas.openxmlformats.org/officeDocument/2006/relationships/image" Target="../media/image18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207.bin"/><Relationship Id="rId24" Type="http://schemas.openxmlformats.org/officeDocument/2006/relationships/oleObject" Target="../embeddings/oleObject213.bin"/><Relationship Id="rId32" Type="http://schemas.openxmlformats.org/officeDocument/2006/relationships/oleObject" Target="../embeddings/oleObject21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image" Target="../media/image189.png"/><Relationship Id="rId28" Type="http://schemas.openxmlformats.org/officeDocument/2006/relationships/oleObject" Target="../embeddings/oleObject215.bin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211.bin"/><Relationship Id="rId31" Type="http://schemas.openxmlformats.org/officeDocument/2006/relationships/image" Target="../media/image18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79.emf"/><Relationship Id="rId22" Type="http://schemas.openxmlformats.org/officeDocument/2006/relationships/image" Target="../media/image183.emf"/><Relationship Id="rId27" Type="http://schemas.openxmlformats.org/officeDocument/2006/relationships/image" Target="../media/image185.emf"/><Relationship Id="rId30" Type="http://schemas.openxmlformats.org/officeDocument/2006/relationships/oleObject" Target="../embeddings/oleObject2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97.emf"/><Relationship Id="rId26" Type="http://schemas.openxmlformats.org/officeDocument/2006/relationships/image" Target="../media/image201.e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05.emf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00.emf"/><Relationship Id="rId32" Type="http://schemas.openxmlformats.org/officeDocument/2006/relationships/image" Target="../media/image204.e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02.emf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95.emf"/><Relationship Id="rId22" Type="http://schemas.openxmlformats.org/officeDocument/2006/relationships/image" Target="../media/image199.e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0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3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17.emf"/><Relationship Id="rId26" Type="http://schemas.openxmlformats.org/officeDocument/2006/relationships/image" Target="../media/image221.emf"/><Relationship Id="rId39" Type="http://schemas.openxmlformats.org/officeDocument/2006/relationships/oleObject" Target="../embeddings/oleObject256.bin"/><Relationship Id="rId21" Type="http://schemas.openxmlformats.org/officeDocument/2006/relationships/oleObject" Target="../embeddings/oleObject247.bin"/><Relationship Id="rId34" Type="http://schemas.openxmlformats.org/officeDocument/2006/relationships/image" Target="../media/image225.emf"/><Relationship Id="rId42" Type="http://schemas.openxmlformats.org/officeDocument/2006/relationships/image" Target="../media/image229.emf"/><Relationship Id="rId47" Type="http://schemas.openxmlformats.org/officeDocument/2006/relationships/oleObject" Target="../embeddings/oleObject260.bin"/><Relationship Id="rId50" Type="http://schemas.openxmlformats.org/officeDocument/2006/relationships/image" Target="../media/image233.emf"/><Relationship Id="rId55" Type="http://schemas.openxmlformats.org/officeDocument/2006/relationships/oleObject" Target="../embeddings/oleObject264.bin"/><Relationship Id="rId63" Type="http://schemas.openxmlformats.org/officeDocument/2006/relationships/oleObject" Target="../embeddings/oleObject268.bin"/><Relationship Id="rId68" Type="http://schemas.openxmlformats.org/officeDocument/2006/relationships/image" Target="../media/image242.emf"/><Relationship Id="rId76" Type="http://schemas.openxmlformats.org/officeDocument/2006/relationships/image" Target="../media/image246.emf"/><Relationship Id="rId7" Type="http://schemas.openxmlformats.org/officeDocument/2006/relationships/oleObject" Target="../embeddings/oleObject240.bin"/><Relationship Id="rId71" Type="http://schemas.openxmlformats.org/officeDocument/2006/relationships/oleObject" Target="../embeddings/oleObject2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6.emf"/><Relationship Id="rId29" Type="http://schemas.openxmlformats.org/officeDocument/2006/relationships/oleObject" Target="../embeddings/oleObject251.bin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20.emf"/><Relationship Id="rId32" Type="http://schemas.openxmlformats.org/officeDocument/2006/relationships/image" Target="../media/image224.emf"/><Relationship Id="rId37" Type="http://schemas.openxmlformats.org/officeDocument/2006/relationships/oleObject" Target="../embeddings/oleObject255.bin"/><Relationship Id="rId40" Type="http://schemas.openxmlformats.org/officeDocument/2006/relationships/image" Target="../media/image228.wmf"/><Relationship Id="rId45" Type="http://schemas.openxmlformats.org/officeDocument/2006/relationships/oleObject" Target="../embeddings/oleObject259.bin"/><Relationship Id="rId53" Type="http://schemas.openxmlformats.org/officeDocument/2006/relationships/oleObject" Target="../embeddings/oleObject263.bin"/><Relationship Id="rId58" Type="http://schemas.openxmlformats.org/officeDocument/2006/relationships/image" Target="../media/image237.emf"/><Relationship Id="rId66" Type="http://schemas.openxmlformats.org/officeDocument/2006/relationships/image" Target="../media/image241.emf"/><Relationship Id="rId74" Type="http://schemas.openxmlformats.org/officeDocument/2006/relationships/image" Target="../media/image245.e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28" Type="http://schemas.openxmlformats.org/officeDocument/2006/relationships/image" Target="../media/image222.emf"/><Relationship Id="rId36" Type="http://schemas.openxmlformats.org/officeDocument/2006/relationships/image" Target="../media/image226.emf"/><Relationship Id="rId49" Type="http://schemas.openxmlformats.org/officeDocument/2006/relationships/oleObject" Target="../embeddings/oleObject261.bin"/><Relationship Id="rId57" Type="http://schemas.openxmlformats.org/officeDocument/2006/relationships/oleObject" Target="../embeddings/oleObject265.bin"/><Relationship Id="rId61" Type="http://schemas.openxmlformats.org/officeDocument/2006/relationships/oleObject" Target="../embeddings/oleObject267.bin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46.bin"/><Relationship Id="rId31" Type="http://schemas.openxmlformats.org/officeDocument/2006/relationships/oleObject" Target="../embeddings/oleObject252.bin"/><Relationship Id="rId44" Type="http://schemas.openxmlformats.org/officeDocument/2006/relationships/image" Target="../media/image230.emf"/><Relationship Id="rId52" Type="http://schemas.openxmlformats.org/officeDocument/2006/relationships/image" Target="../media/image234.emf"/><Relationship Id="rId60" Type="http://schemas.openxmlformats.org/officeDocument/2006/relationships/image" Target="../media/image238.emf"/><Relationship Id="rId65" Type="http://schemas.openxmlformats.org/officeDocument/2006/relationships/oleObject" Target="../embeddings/oleObject269.bin"/><Relationship Id="rId73" Type="http://schemas.openxmlformats.org/officeDocument/2006/relationships/oleObject" Target="../embeddings/oleObject273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15.emf"/><Relationship Id="rId22" Type="http://schemas.openxmlformats.org/officeDocument/2006/relationships/image" Target="../media/image219.emf"/><Relationship Id="rId27" Type="http://schemas.openxmlformats.org/officeDocument/2006/relationships/oleObject" Target="../embeddings/oleObject250.bin"/><Relationship Id="rId30" Type="http://schemas.openxmlformats.org/officeDocument/2006/relationships/image" Target="../media/image223.emf"/><Relationship Id="rId35" Type="http://schemas.openxmlformats.org/officeDocument/2006/relationships/oleObject" Target="../embeddings/oleObject254.bin"/><Relationship Id="rId43" Type="http://schemas.openxmlformats.org/officeDocument/2006/relationships/oleObject" Target="../embeddings/oleObject258.bin"/><Relationship Id="rId48" Type="http://schemas.openxmlformats.org/officeDocument/2006/relationships/image" Target="../media/image232.emf"/><Relationship Id="rId56" Type="http://schemas.openxmlformats.org/officeDocument/2006/relationships/image" Target="../media/image236.emf"/><Relationship Id="rId64" Type="http://schemas.openxmlformats.org/officeDocument/2006/relationships/image" Target="../media/image240.emf"/><Relationship Id="rId69" Type="http://schemas.openxmlformats.org/officeDocument/2006/relationships/oleObject" Target="../embeddings/oleObject271.bin"/><Relationship Id="rId8" Type="http://schemas.openxmlformats.org/officeDocument/2006/relationships/image" Target="../media/image212.emf"/><Relationship Id="rId51" Type="http://schemas.openxmlformats.org/officeDocument/2006/relationships/oleObject" Target="../embeddings/oleObject262.bin"/><Relationship Id="rId72" Type="http://schemas.openxmlformats.org/officeDocument/2006/relationships/image" Target="../media/image244.emf"/><Relationship Id="rId3" Type="http://schemas.openxmlformats.org/officeDocument/2006/relationships/oleObject" Target="../embeddings/oleObject238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49.bin"/><Relationship Id="rId33" Type="http://schemas.openxmlformats.org/officeDocument/2006/relationships/oleObject" Target="../embeddings/oleObject253.bin"/><Relationship Id="rId38" Type="http://schemas.openxmlformats.org/officeDocument/2006/relationships/image" Target="../media/image227.emf"/><Relationship Id="rId46" Type="http://schemas.openxmlformats.org/officeDocument/2006/relationships/image" Target="../media/image231.emf"/><Relationship Id="rId59" Type="http://schemas.openxmlformats.org/officeDocument/2006/relationships/oleObject" Target="../embeddings/oleObject266.bin"/><Relationship Id="rId67" Type="http://schemas.openxmlformats.org/officeDocument/2006/relationships/oleObject" Target="../embeddings/oleObject270.bin"/><Relationship Id="rId20" Type="http://schemas.openxmlformats.org/officeDocument/2006/relationships/image" Target="../media/image218.emf"/><Relationship Id="rId41" Type="http://schemas.openxmlformats.org/officeDocument/2006/relationships/oleObject" Target="../embeddings/oleObject257.bin"/><Relationship Id="rId54" Type="http://schemas.openxmlformats.org/officeDocument/2006/relationships/image" Target="../media/image235.emf"/><Relationship Id="rId62" Type="http://schemas.openxmlformats.org/officeDocument/2006/relationships/image" Target="../media/image239.emf"/><Relationship Id="rId70" Type="http://schemas.openxmlformats.org/officeDocument/2006/relationships/image" Target="../media/image243.emf"/><Relationship Id="rId75" Type="http://schemas.openxmlformats.org/officeDocument/2006/relationships/oleObject" Target="../embeddings/oleObject27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5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50.emf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5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60.emf"/><Relationship Id="rId26" Type="http://schemas.openxmlformats.org/officeDocument/2006/relationships/image" Target="../media/image264.e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34" Type="http://schemas.openxmlformats.org/officeDocument/2006/relationships/image" Target="../media/image268.emf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57.e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33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emf"/><Relationship Id="rId20" Type="http://schemas.openxmlformats.org/officeDocument/2006/relationships/image" Target="../media/image261.emf"/><Relationship Id="rId29" Type="http://schemas.openxmlformats.org/officeDocument/2006/relationships/oleObject" Target="../embeddings/oleObject29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63.emf"/><Relationship Id="rId32" Type="http://schemas.openxmlformats.org/officeDocument/2006/relationships/image" Target="../media/image267.e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65.emf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89.bin"/><Relationship Id="rId31" Type="http://schemas.openxmlformats.org/officeDocument/2006/relationships/oleObject" Target="../embeddings/oleObject295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58.emf"/><Relationship Id="rId22" Type="http://schemas.openxmlformats.org/officeDocument/2006/relationships/image" Target="../media/image262.emf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6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76.emf"/><Relationship Id="rId26" Type="http://schemas.openxmlformats.org/officeDocument/2006/relationships/image" Target="../media/image280.e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279.e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288.wmf"/><Relationship Id="rId26" Type="http://schemas.openxmlformats.org/officeDocument/2006/relationships/image" Target="../media/image292.e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296.e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85.e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7.emf"/><Relationship Id="rId20" Type="http://schemas.openxmlformats.org/officeDocument/2006/relationships/image" Target="../media/image289.e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291.emf"/><Relationship Id="rId32" Type="http://schemas.openxmlformats.org/officeDocument/2006/relationships/image" Target="../media/image295.e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293.emf"/><Relationship Id="rId10" Type="http://schemas.openxmlformats.org/officeDocument/2006/relationships/image" Target="../media/image284.e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86.emf"/><Relationship Id="rId22" Type="http://schemas.openxmlformats.org/officeDocument/2006/relationships/image" Target="../media/image290.e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29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04.emf"/><Relationship Id="rId26" Type="http://schemas.openxmlformats.org/officeDocument/2006/relationships/image" Target="../media/image308.emf"/><Relationship Id="rId39" Type="http://schemas.openxmlformats.org/officeDocument/2006/relationships/oleObject" Target="../embeddings/oleObject343.bin"/><Relationship Id="rId3" Type="http://schemas.openxmlformats.org/officeDocument/2006/relationships/oleObject" Target="../embeddings/oleObject325.bin"/><Relationship Id="rId21" Type="http://schemas.openxmlformats.org/officeDocument/2006/relationships/oleObject" Target="../embeddings/oleObject334.bin"/><Relationship Id="rId34" Type="http://schemas.openxmlformats.org/officeDocument/2006/relationships/image" Target="../media/image312.emf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01.e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6.bin"/><Relationship Id="rId33" Type="http://schemas.openxmlformats.org/officeDocument/2006/relationships/oleObject" Target="../embeddings/oleObject340.bin"/><Relationship Id="rId38" Type="http://schemas.openxmlformats.org/officeDocument/2006/relationships/image" Target="../media/image31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3.emf"/><Relationship Id="rId20" Type="http://schemas.openxmlformats.org/officeDocument/2006/relationships/image" Target="../media/image305.wmf"/><Relationship Id="rId29" Type="http://schemas.openxmlformats.org/officeDocument/2006/relationships/oleObject" Target="../embeddings/oleObject33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329.bin"/><Relationship Id="rId24" Type="http://schemas.openxmlformats.org/officeDocument/2006/relationships/image" Target="../media/image307.emf"/><Relationship Id="rId32" Type="http://schemas.openxmlformats.org/officeDocument/2006/relationships/image" Target="../media/image311.emf"/><Relationship Id="rId37" Type="http://schemas.openxmlformats.org/officeDocument/2006/relationships/oleObject" Target="../embeddings/oleObject342.bin"/><Relationship Id="rId40" Type="http://schemas.openxmlformats.org/officeDocument/2006/relationships/image" Target="../media/image315.e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28" Type="http://schemas.openxmlformats.org/officeDocument/2006/relationships/image" Target="../media/image309.emf"/><Relationship Id="rId36" Type="http://schemas.openxmlformats.org/officeDocument/2006/relationships/image" Target="../media/image313.emf"/><Relationship Id="rId10" Type="http://schemas.openxmlformats.org/officeDocument/2006/relationships/image" Target="../media/image300.emf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39.bin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02.emf"/><Relationship Id="rId22" Type="http://schemas.openxmlformats.org/officeDocument/2006/relationships/image" Target="../media/image306.emf"/><Relationship Id="rId27" Type="http://schemas.openxmlformats.org/officeDocument/2006/relationships/oleObject" Target="../embeddings/oleObject337.bin"/><Relationship Id="rId30" Type="http://schemas.openxmlformats.org/officeDocument/2006/relationships/image" Target="../media/image310.emf"/><Relationship Id="rId35" Type="http://schemas.openxmlformats.org/officeDocument/2006/relationships/oleObject" Target="../embeddings/oleObject34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323.emf"/><Relationship Id="rId26" Type="http://schemas.openxmlformats.org/officeDocument/2006/relationships/image" Target="../media/image327.emf"/><Relationship Id="rId3" Type="http://schemas.openxmlformats.org/officeDocument/2006/relationships/oleObject" Target="../embeddings/oleObject344.bin"/><Relationship Id="rId21" Type="http://schemas.openxmlformats.org/officeDocument/2006/relationships/oleObject" Target="../embeddings/oleObject353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20.emf"/><Relationship Id="rId17" Type="http://schemas.openxmlformats.org/officeDocument/2006/relationships/oleObject" Target="../embeddings/oleObject351.bin"/><Relationship Id="rId25" Type="http://schemas.openxmlformats.org/officeDocument/2006/relationships/oleObject" Target="../embeddings/oleObject3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2.emf"/><Relationship Id="rId20" Type="http://schemas.openxmlformats.org/officeDocument/2006/relationships/image" Target="../media/image32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7.emf"/><Relationship Id="rId11" Type="http://schemas.openxmlformats.org/officeDocument/2006/relationships/oleObject" Target="../embeddings/oleObject348.bin"/><Relationship Id="rId24" Type="http://schemas.openxmlformats.org/officeDocument/2006/relationships/image" Target="../media/image326.emf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23" Type="http://schemas.openxmlformats.org/officeDocument/2006/relationships/oleObject" Target="../embeddings/oleObject354.bin"/><Relationship Id="rId10" Type="http://schemas.openxmlformats.org/officeDocument/2006/relationships/image" Target="../media/image319.emf"/><Relationship Id="rId19" Type="http://schemas.openxmlformats.org/officeDocument/2006/relationships/oleObject" Target="../embeddings/oleObject352.bin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21.emf"/><Relationship Id="rId22" Type="http://schemas.openxmlformats.org/officeDocument/2006/relationships/image" Target="../media/image3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332.emf"/><Relationship Id="rId18" Type="http://schemas.openxmlformats.org/officeDocument/2006/relationships/oleObject" Target="../embeddings/oleObject363.bin"/><Relationship Id="rId26" Type="http://schemas.openxmlformats.org/officeDocument/2006/relationships/oleObject" Target="../embeddings/oleObject367.bin"/><Relationship Id="rId3" Type="http://schemas.openxmlformats.org/officeDocument/2006/relationships/image" Target="../media/image342.emf"/><Relationship Id="rId21" Type="http://schemas.openxmlformats.org/officeDocument/2006/relationships/image" Target="../media/image336.emf"/><Relationship Id="rId7" Type="http://schemas.openxmlformats.org/officeDocument/2006/relationships/image" Target="../media/image329.emf"/><Relationship Id="rId12" Type="http://schemas.openxmlformats.org/officeDocument/2006/relationships/oleObject" Target="../embeddings/oleObject360.bin"/><Relationship Id="rId17" Type="http://schemas.openxmlformats.org/officeDocument/2006/relationships/image" Target="../media/image334.emf"/><Relationship Id="rId25" Type="http://schemas.openxmlformats.org/officeDocument/2006/relationships/image" Target="../media/image33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2.bin"/><Relationship Id="rId20" Type="http://schemas.openxmlformats.org/officeDocument/2006/relationships/oleObject" Target="../embeddings/oleObject364.bin"/><Relationship Id="rId29" Type="http://schemas.openxmlformats.org/officeDocument/2006/relationships/image" Target="../media/image340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331.emf"/><Relationship Id="rId24" Type="http://schemas.openxmlformats.org/officeDocument/2006/relationships/oleObject" Target="../embeddings/oleObject366.bin"/><Relationship Id="rId32" Type="http://schemas.openxmlformats.org/officeDocument/2006/relationships/image" Target="../media/image343.jpeg"/><Relationship Id="rId5" Type="http://schemas.openxmlformats.org/officeDocument/2006/relationships/image" Target="../media/image328.emf"/><Relationship Id="rId15" Type="http://schemas.openxmlformats.org/officeDocument/2006/relationships/image" Target="../media/image333.emf"/><Relationship Id="rId23" Type="http://schemas.openxmlformats.org/officeDocument/2006/relationships/image" Target="../media/image337.emf"/><Relationship Id="rId28" Type="http://schemas.openxmlformats.org/officeDocument/2006/relationships/oleObject" Target="../embeddings/oleObject368.bin"/><Relationship Id="rId10" Type="http://schemas.openxmlformats.org/officeDocument/2006/relationships/oleObject" Target="../embeddings/oleObject359.bin"/><Relationship Id="rId19" Type="http://schemas.openxmlformats.org/officeDocument/2006/relationships/image" Target="../media/image335.emf"/><Relationship Id="rId31" Type="http://schemas.openxmlformats.org/officeDocument/2006/relationships/image" Target="../media/image341.emf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330.emf"/><Relationship Id="rId14" Type="http://schemas.openxmlformats.org/officeDocument/2006/relationships/oleObject" Target="../embeddings/oleObject361.bin"/><Relationship Id="rId22" Type="http://schemas.openxmlformats.org/officeDocument/2006/relationships/oleObject" Target="../embeddings/oleObject365.bin"/><Relationship Id="rId27" Type="http://schemas.openxmlformats.org/officeDocument/2006/relationships/image" Target="../media/image339.emf"/><Relationship Id="rId30" Type="http://schemas.openxmlformats.org/officeDocument/2006/relationships/oleObject" Target="../embeddings/oleObject3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13" Type="http://schemas.openxmlformats.org/officeDocument/2006/relationships/image" Target="../media/image348.emf"/><Relationship Id="rId18" Type="http://schemas.openxmlformats.org/officeDocument/2006/relationships/oleObject" Target="../embeddings/oleObject377.bin"/><Relationship Id="rId26" Type="http://schemas.openxmlformats.org/officeDocument/2006/relationships/oleObject" Target="../embeddings/oleObject38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52.emf"/><Relationship Id="rId7" Type="http://schemas.openxmlformats.org/officeDocument/2006/relationships/image" Target="../media/image345.emf"/><Relationship Id="rId12" Type="http://schemas.openxmlformats.org/officeDocument/2006/relationships/oleObject" Target="../embeddings/oleObject374.bin"/><Relationship Id="rId17" Type="http://schemas.openxmlformats.org/officeDocument/2006/relationships/image" Target="../media/image350.emf"/><Relationship Id="rId25" Type="http://schemas.openxmlformats.org/officeDocument/2006/relationships/image" Target="../media/image35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6.bin"/><Relationship Id="rId20" Type="http://schemas.openxmlformats.org/officeDocument/2006/relationships/oleObject" Target="../embeddings/oleObject37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347.emf"/><Relationship Id="rId24" Type="http://schemas.openxmlformats.org/officeDocument/2006/relationships/oleObject" Target="../embeddings/oleObject380.bin"/><Relationship Id="rId5" Type="http://schemas.openxmlformats.org/officeDocument/2006/relationships/image" Target="../media/image344.emf"/><Relationship Id="rId15" Type="http://schemas.openxmlformats.org/officeDocument/2006/relationships/image" Target="../media/image349.emf"/><Relationship Id="rId23" Type="http://schemas.openxmlformats.org/officeDocument/2006/relationships/image" Target="../media/image353.emf"/><Relationship Id="rId28" Type="http://schemas.openxmlformats.org/officeDocument/2006/relationships/slide" Target="slide26.xml"/><Relationship Id="rId10" Type="http://schemas.openxmlformats.org/officeDocument/2006/relationships/oleObject" Target="../embeddings/oleObject373.bin"/><Relationship Id="rId19" Type="http://schemas.openxmlformats.org/officeDocument/2006/relationships/image" Target="../media/image351.emf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346.emf"/><Relationship Id="rId14" Type="http://schemas.openxmlformats.org/officeDocument/2006/relationships/oleObject" Target="../embeddings/oleObject375.bin"/><Relationship Id="rId22" Type="http://schemas.openxmlformats.org/officeDocument/2006/relationships/oleObject" Target="../embeddings/oleObject379.bin"/><Relationship Id="rId27" Type="http://schemas.openxmlformats.org/officeDocument/2006/relationships/image" Target="../media/image35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13" Type="http://schemas.openxmlformats.org/officeDocument/2006/relationships/oleObject" Target="../embeddings/oleObject387.bin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6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3.bin"/><Relationship Id="rId10" Type="http://schemas.openxmlformats.org/officeDocument/2006/relationships/image" Target="../media/image359.emf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6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13" Type="http://schemas.openxmlformats.org/officeDocument/2006/relationships/oleObject" Target="../embeddings/oleObject393.bin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6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3.e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10" Type="http://schemas.openxmlformats.org/officeDocument/2006/relationships/image" Target="../media/image365.emf"/><Relationship Id="rId4" Type="http://schemas.openxmlformats.org/officeDocument/2006/relationships/image" Target="../media/image362.e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6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76.emf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73.emf"/><Relationship Id="rId17" Type="http://schemas.openxmlformats.org/officeDocument/2006/relationships/oleObject" Target="../embeddings/oleObject40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5.wmf"/><Relationship Id="rId20" Type="http://schemas.openxmlformats.org/officeDocument/2006/relationships/image" Target="../media/image37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0.e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372.emf"/><Relationship Id="rId19" Type="http://schemas.openxmlformats.org/officeDocument/2006/relationships/oleObject" Target="../embeddings/oleObject403.bin"/><Relationship Id="rId4" Type="http://schemas.openxmlformats.org/officeDocument/2006/relationships/image" Target="../media/image369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7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9" Type="http://schemas.openxmlformats.org/officeDocument/2006/relationships/oleObject" Target="../embeddings/oleObject93.bin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60.emf"/><Relationship Id="rId42" Type="http://schemas.openxmlformats.org/officeDocument/2006/relationships/image" Target="../media/image64.emf"/><Relationship Id="rId47" Type="http://schemas.openxmlformats.org/officeDocument/2006/relationships/oleObject" Target="../embeddings/oleObject97.bin"/><Relationship Id="rId50" Type="http://schemas.openxmlformats.org/officeDocument/2006/relationships/image" Target="../media/image68.e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62.emf"/><Relationship Id="rId46" Type="http://schemas.openxmlformats.org/officeDocument/2006/relationships/image" Target="../media/image6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63.emf"/><Relationship Id="rId45" Type="http://schemas.openxmlformats.org/officeDocument/2006/relationships/oleObject" Target="../embeddings/oleObject96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57.emf"/><Relationship Id="rId36" Type="http://schemas.openxmlformats.org/officeDocument/2006/relationships/image" Target="../media/image61.emf"/><Relationship Id="rId49" Type="http://schemas.openxmlformats.org/officeDocument/2006/relationships/oleObject" Target="../embeddings/oleObject98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65.emf"/><Relationship Id="rId52" Type="http://schemas.openxmlformats.org/officeDocument/2006/relationships/image" Target="../media/image69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58.e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Relationship Id="rId48" Type="http://schemas.openxmlformats.org/officeDocument/2006/relationships/image" Target="../media/image67.emf"/><Relationship Id="rId8" Type="http://schemas.openxmlformats.org/officeDocument/2006/relationships/image" Target="../media/image47.emf"/><Relationship Id="rId51" Type="http://schemas.openxmlformats.org/officeDocument/2006/relationships/oleObject" Target="../embeddings/oleObject9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74.e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104.bin"/><Relationship Id="rId2" Type="http://schemas.openxmlformats.org/officeDocument/2006/relationships/video" Target="file:///E:\1309_&#39640;&#31561;&#25968;&#23398;_&#19978;&#20876;_PPT\&#31532;03&#31456;\&#26497;&#20540;&#21028;&#21035;&#27861;2.avi" TargetMode="External"/><Relationship Id="rId16" Type="http://schemas.openxmlformats.org/officeDocument/2006/relationships/image" Target="../media/image76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73.emf"/><Relationship Id="rId5" Type="http://schemas.openxmlformats.org/officeDocument/2006/relationships/image" Target="../media/image70.w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10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9" Type="http://schemas.openxmlformats.org/officeDocument/2006/relationships/oleObject" Target="../embeddings/oleObject124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47" Type="http://schemas.openxmlformats.org/officeDocument/2006/relationships/oleObject" Target="../embeddings/oleObject128.bin"/><Relationship Id="rId50" Type="http://schemas.openxmlformats.org/officeDocument/2006/relationships/image" Target="../media/image100.emf"/><Relationship Id="rId55" Type="http://schemas.openxmlformats.org/officeDocument/2006/relationships/oleObject" Target="../embeddings/oleObject132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image" Target="../media/image94.emf"/><Relationship Id="rId46" Type="http://schemas.openxmlformats.org/officeDocument/2006/relationships/image" Target="../media/image9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119.bin"/><Relationship Id="rId41" Type="http://schemas.openxmlformats.org/officeDocument/2006/relationships/oleObject" Target="../embeddings/oleObject125.bin"/><Relationship Id="rId54" Type="http://schemas.openxmlformats.org/officeDocument/2006/relationships/image" Target="../media/image10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oleObject" Target="../embeddings/oleObject123.bin"/><Relationship Id="rId40" Type="http://schemas.openxmlformats.org/officeDocument/2006/relationships/image" Target="../media/image95.emf"/><Relationship Id="rId45" Type="http://schemas.openxmlformats.org/officeDocument/2006/relationships/oleObject" Target="../embeddings/oleObject127.bin"/><Relationship Id="rId53" Type="http://schemas.openxmlformats.org/officeDocument/2006/relationships/oleObject" Target="../embeddings/oleObject131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49" Type="http://schemas.openxmlformats.org/officeDocument/2006/relationships/oleObject" Target="../embeddings/oleObject129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4" Type="http://schemas.openxmlformats.org/officeDocument/2006/relationships/image" Target="../media/image97.emf"/><Relationship Id="rId52" Type="http://schemas.openxmlformats.org/officeDocument/2006/relationships/image" Target="../media/image101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90.emf"/><Relationship Id="rId35" Type="http://schemas.openxmlformats.org/officeDocument/2006/relationships/oleObject" Target="../embeddings/oleObject122.bin"/><Relationship Id="rId43" Type="http://schemas.openxmlformats.org/officeDocument/2006/relationships/oleObject" Target="../embeddings/oleObject126.bin"/><Relationship Id="rId48" Type="http://schemas.openxmlformats.org/officeDocument/2006/relationships/image" Target="../media/image99.emf"/><Relationship Id="rId56" Type="http://schemas.openxmlformats.org/officeDocument/2006/relationships/image" Target="../media/image103.emf"/><Relationship Id="rId8" Type="http://schemas.openxmlformats.org/officeDocument/2006/relationships/image" Target="../media/image79.emf"/><Relationship Id="rId51" Type="http://schemas.openxmlformats.org/officeDocument/2006/relationships/oleObject" Target="../embeddings/oleObject130.bin"/><Relationship Id="rId3" Type="http://schemas.openxmlformats.org/officeDocument/2006/relationships/oleObject" Target="../embeddings/oleObject10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11.emf"/><Relationship Id="rId26" Type="http://schemas.openxmlformats.org/officeDocument/2006/relationships/image" Target="../media/image115.w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19.wmf"/><Relationship Id="rId42" Type="http://schemas.openxmlformats.org/officeDocument/2006/relationships/image" Target="../media/image123.wmf"/><Relationship Id="rId47" Type="http://schemas.openxmlformats.org/officeDocument/2006/relationships/oleObject" Target="../embeddings/oleObject155.bin"/><Relationship Id="rId50" Type="http://schemas.openxmlformats.org/officeDocument/2006/relationships/image" Target="../media/image127.emf"/><Relationship Id="rId55" Type="http://schemas.openxmlformats.org/officeDocument/2006/relationships/oleObject" Target="../embeddings/oleObject159.bin"/><Relationship Id="rId63" Type="http://schemas.openxmlformats.org/officeDocument/2006/relationships/oleObject" Target="../embeddings/oleObject16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0.wmf"/><Relationship Id="rId20" Type="http://schemas.openxmlformats.org/officeDocument/2006/relationships/image" Target="../media/image112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54" Type="http://schemas.openxmlformats.org/officeDocument/2006/relationships/image" Target="../media/image129.emf"/><Relationship Id="rId62" Type="http://schemas.openxmlformats.org/officeDocument/2006/relationships/image" Target="../media/image13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14.emf"/><Relationship Id="rId32" Type="http://schemas.openxmlformats.org/officeDocument/2006/relationships/image" Target="../media/image118.w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22.wmf"/><Relationship Id="rId45" Type="http://schemas.openxmlformats.org/officeDocument/2006/relationships/oleObject" Target="../embeddings/oleObject154.bin"/><Relationship Id="rId53" Type="http://schemas.openxmlformats.org/officeDocument/2006/relationships/oleObject" Target="../embeddings/oleObject158.bin"/><Relationship Id="rId58" Type="http://schemas.openxmlformats.org/officeDocument/2006/relationships/image" Target="../media/image131.emf"/><Relationship Id="rId66" Type="http://schemas.openxmlformats.org/officeDocument/2006/relationships/image" Target="../media/image135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16.wmf"/><Relationship Id="rId36" Type="http://schemas.openxmlformats.org/officeDocument/2006/relationships/image" Target="../media/image120.wmf"/><Relationship Id="rId49" Type="http://schemas.openxmlformats.org/officeDocument/2006/relationships/oleObject" Target="../embeddings/oleObject156.bin"/><Relationship Id="rId57" Type="http://schemas.openxmlformats.org/officeDocument/2006/relationships/oleObject" Target="../embeddings/oleObject160.bin"/><Relationship Id="rId61" Type="http://schemas.openxmlformats.org/officeDocument/2006/relationships/oleObject" Target="../embeddings/oleObject162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4" Type="http://schemas.openxmlformats.org/officeDocument/2006/relationships/image" Target="../media/image124.wmf"/><Relationship Id="rId52" Type="http://schemas.openxmlformats.org/officeDocument/2006/relationships/image" Target="../media/image128.emf"/><Relationship Id="rId60" Type="http://schemas.openxmlformats.org/officeDocument/2006/relationships/image" Target="../media/image132.emf"/><Relationship Id="rId65" Type="http://schemas.openxmlformats.org/officeDocument/2006/relationships/oleObject" Target="../embeddings/oleObject16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3.bin"/><Relationship Id="rId48" Type="http://schemas.openxmlformats.org/officeDocument/2006/relationships/image" Target="../media/image126.emf"/><Relationship Id="rId56" Type="http://schemas.openxmlformats.org/officeDocument/2006/relationships/image" Target="../media/image130.emf"/><Relationship Id="rId64" Type="http://schemas.openxmlformats.org/officeDocument/2006/relationships/image" Target="../media/image134.emf"/><Relationship Id="rId8" Type="http://schemas.openxmlformats.org/officeDocument/2006/relationships/image" Target="../media/image106.wmf"/><Relationship Id="rId51" Type="http://schemas.openxmlformats.org/officeDocument/2006/relationships/oleObject" Target="../embeddings/oleObject157.bin"/><Relationship Id="rId3" Type="http://schemas.openxmlformats.org/officeDocument/2006/relationships/oleObject" Target="../embeddings/oleObject133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21.wmf"/><Relationship Id="rId46" Type="http://schemas.openxmlformats.org/officeDocument/2006/relationships/image" Target="../media/image125.wmf"/><Relationship Id="rId59" Type="http://schemas.openxmlformats.org/officeDocument/2006/relationships/oleObject" Target="../embeddings/oleObject1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emf"/><Relationship Id="rId20" Type="http://schemas.openxmlformats.org/officeDocument/2006/relationships/image" Target="../media/image144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46.emf"/><Relationship Id="rId32" Type="http://schemas.openxmlformats.org/officeDocument/2006/relationships/image" Target="../media/image150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41.e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979613" y="836613"/>
            <a:ext cx="1944687" cy="369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单调性的判别法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1979613" y="1412875"/>
            <a:ext cx="1944687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单调区间的求法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1979613" y="2133600"/>
            <a:ext cx="1944687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函数极值的定义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1979613" y="2708275"/>
            <a:ext cx="1944687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函数极值的求法</a:t>
            </a:r>
          </a:p>
        </p:txBody>
      </p:sp>
      <p:sp>
        <p:nvSpPr>
          <p:cNvPr id="32905" name="Text Box 137"/>
          <p:cNvSpPr txBox="1">
            <a:spLocks noChangeArrowheads="1"/>
          </p:cNvSpPr>
          <p:nvPr/>
        </p:nvSpPr>
        <p:spPr bwMode="auto">
          <a:xfrm>
            <a:off x="1979613" y="3646488"/>
            <a:ext cx="1944687" cy="369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最值存在判别法</a:t>
            </a:r>
          </a:p>
        </p:txBody>
      </p:sp>
      <p:sp>
        <p:nvSpPr>
          <p:cNvPr id="32951" name="Rectangle 183"/>
          <p:cNvSpPr>
            <a:spLocks noChangeArrowheads="1"/>
          </p:cNvSpPr>
          <p:nvPr/>
        </p:nvSpPr>
        <p:spPr bwMode="auto">
          <a:xfrm>
            <a:off x="1979613" y="4294188"/>
            <a:ext cx="1944687" cy="369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函数最值的求法</a:t>
            </a:r>
          </a:p>
        </p:txBody>
      </p:sp>
      <p:sp>
        <p:nvSpPr>
          <p:cNvPr id="32953" name="Rectangle 185"/>
          <p:cNvSpPr>
            <a:spLocks noChangeArrowheads="1"/>
          </p:cNvSpPr>
          <p:nvPr/>
        </p:nvSpPr>
        <p:spPr bwMode="auto">
          <a:xfrm>
            <a:off x="1979613" y="5013325"/>
            <a:ext cx="2016125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曲线凹凸的定义</a:t>
            </a:r>
          </a:p>
        </p:txBody>
      </p:sp>
      <p:sp>
        <p:nvSpPr>
          <p:cNvPr id="32954" name="Rectangle 186"/>
          <p:cNvSpPr>
            <a:spLocks noChangeArrowheads="1"/>
          </p:cNvSpPr>
          <p:nvPr/>
        </p:nvSpPr>
        <p:spPr bwMode="auto">
          <a:xfrm>
            <a:off x="1979613" y="5661025"/>
            <a:ext cx="2016125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曲线凹凸的判定</a:t>
            </a:r>
          </a:p>
        </p:txBody>
      </p:sp>
      <p:sp>
        <p:nvSpPr>
          <p:cNvPr id="32955" name="Rectangle 187"/>
          <p:cNvSpPr>
            <a:spLocks noChangeArrowheads="1"/>
          </p:cNvSpPr>
          <p:nvPr/>
        </p:nvSpPr>
        <p:spPr bwMode="auto">
          <a:xfrm>
            <a:off x="1979613" y="6308725"/>
            <a:ext cx="2376487" cy="3698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曲线的拐点及其求法</a:t>
            </a:r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4787900" y="765175"/>
            <a:ext cx="1657350" cy="1079500"/>
            <a:chOff x="1237" y="501"/>
            <a:chExt cx="1776" cy="1398"/>
          </a:xfrm>
        </p:grpSpPr>
        <p:grpSp>
          <p:nvGrpSpPr>
            <p:cNvPr id="14493" name="Group 14"/>
            <p:cNvGrpSpPr>
              <a:grpSpLocks/>
            </p:cNvGrpSpPr>
            <p:nvPr/>
          </p:nvGrpSpPr>
          <p:grpSpPr bwMode="auto">
            <a:xfrm>
              <a:off x="1237" y="501"/>
              <a:ext cx="1776" cy="1164"/>
              <a:chOff x="864" y="1152"/>
              <a:chExt cx="1776" cy="1164"/>
            </a:xfrm>
          </p:grpSpPr>
          <p:sp>
            <p:nvSpPr>
              <p:cNvPr id="14508" name="Line 15"/>
              <p:cNvSpPr>
                <a:spLocks noChangeShapeType="1"/>
              </p:cNvSpPr>
              <p:nvPr/>
            </p:nvSpPr>
            <p:spPr bwMode="auto">
              <a:xfrm>
                <a:off x="864" y="2124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9" name="Line 16"/>
              <p:cNvSpPr>
                <a:spLocks noChangeShapeType="1"/>
              </p:cNvSpPr>
              <p:nvPr/>
            </p:nvSpPr>
            <p:spPr bwMode="auto">
              <a:xfrm flipV="1">
                <a:off x="1008" y="1164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510" name="Object 17"/>
              <p:cNvGraphicFramePr>
                <a:graphicFrameLocks noChangeAspect="1"/>
              </p:cNvGraphicFramePr>
              <p:nvPr/>
            </p:nvGraphicFramePr>
            <p:xfrm>
              <a:off x="2525" y="2172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" name="公式" r:id="rId4" imgW="253890" imgH="241195" progId="Equation.3">
                      <p:embed/>
                    </p:oleObj>
                  </mc:Choice>
                  <mc:Fallback>
                    <p:oleObj name="公式" r:id="rId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2172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11" name="Object 18"/>
              <p:cNvGraphicFramePr>
                <a:graphicFrameLocks noChangeAspect="1"/>
              </p:cNvGraphicFramePr>
              <p:nvPr/>
            </p:nvGraphicFramePr>
            <p:xfrm>
              <a:off x="864" y="115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" name="公式" r:id="rId6" imgW="253780" imgH="317225" progId="Equation.3">
                      <p:embed/>
                    </p:oleObj>
                  </mc:Choice>
                  <mc:Fallback>
                    <p:oleObj name="公式" r:id="rId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15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12" name="Object 19"/>
              <p:cNvGraphicFramePr>
                <a:graphicFrameLocks noChangeAspect="1"/>
              </p:cNvGraphicFramePr>
              <p:nvPr/>
            </p:nvGraphicFramePr>
            <p:xfrm>
              <a:off x="876" y="2177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" name="公式" r:id="rId8" imgW="215713" imgH="241091" progId="Equation.3">
                      <p:embed/>
                    </p:oleObj>
                  </mc:Choice>
                  <mc:Fallback>
                    <p:oleObj name="公式" r:id="rId8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6" y="2177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94" name="Line 20"/>
            <p:cNvSpPr>
              <a:spLocks noChangeShapeType="1"/>
            </p:cNvSpPr>
            <p:nvPr/>
          </p:nvSpPr>
          <p:spPr bwMode="auto">
            <a:xfrm flipV="1">
              <a:off x="1525" y="777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95" name="Group 21"/>
            <p:cNvGrpSpPr>
              <a:grpSpLocks/>
            </p:cNvGrpSpPr>
            <p:nvPr/>
          </p:nvGrpSpPr>
          <p:grpSpPr bwMode="auto">
            <a:xfrm>
              <a:off x="1525" y="599"/>
              <a:ext cx="1081" cy="634"/>
              <a:chOff x="1152" y="1250"/>
              <a:chExt cx="1081" cy="634"/>
            </a:xfrm>
          </p:grpSpPr>
          <p:sp>
            <p:nvSpPr>
              <p:cNvPr id="14506" name="Arc 22"/>
              <p:cNvSpPr>
                <a:spLocks/>
              </p:cNvSpPr>
              <p:nvPr/>
            </p:nvSpPr>
            <p:spPr bwMode="auto">
              <a:xfrm flipV="1">
                <a:off x="1152" y="1250"/>
                <a:ext cx="1081" cy="634"/>
              </a:xfrm>
              <a:custGeom>
                <a:avLst/>
                <a:gdLst>
                  <a:gd name="T0" fmla="*/ 0 w 21600"/>
                  <a:gd name="T1" fmla="*/ 0 h 21951"/>
                  <a:gd name="T2" fmla="*/ 54 w 21600"/>
                  <a:gd name="T3" fmla="*/ 18 h 21951"/>
                  <a:gd name="T4" fmla="*/ 0 w 21600"/>
                  <a:gd name="T5" fmla="*/ 18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95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</a:path>
                  <a:path w="21600" h="2195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507" name="Object 23"/>
              <p:cNvGraphicFramePr>
                <a:graphicFrameLocks noChangeAspect="1"/>
              </p:cNvGraphicFramePr>
              <p:nvPr/>
            </p:nvGraphicFramePr>
            <p:xfrm>
              <a:off x="1488" y="1321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" name="公式" r:id="rId10" imgW="1352531" imgH="371363" progId="Equation.3">
                      <p:embed/>
                    </p:oleObj>
                  </mc:Choice>
                  <mc:Fallback>
                    <p:oleObj name="公式" r:id="rId10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21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96" name="Group 24"/>
            <p:cNvGrpSpPr>
              <a:grpSpLocks/>
            </p:cNvGrpSpPr>
            <p:nvPr/>
          </p:nvGrpSpPr>
          <p:grpSpPr bwMode="auto">
            <a:xfrm>
              <a:off x="1493" y="573"/>
              <a:ext cx="1292" cy="1092"/>
              <a:chOff x="1120" y="1224"/>
              <a:chExt cx="1292" cy="1092"/>
            </a:xfrm>
          </p:grpSpPr>
          <p:graphicFrame>
            <p:nvGraphicFramePr>
              <p:cNvPr id="14500" name="Object 25"/>
              <p:cNvGraphicFramePr>
                <a:graphicFrameLocks noChangeAspect="1"/>
              </p:cNvGraphicFramePr>
              <p:nvPr/>
            </p:nvGraphicFramePr>
            <p:xfrm>
              <a:off x="1125" y="2188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" name="公式" r:id="rId12" imgW="228600" imgH="241300" progId="Equation.3">
                      <p:embed/>
                    </p:oleObj>
                  </mc:Choice>
                  <mc:Fallback>
                    <p:oleObj name="公式" r:id="rId12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5" y="2188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01" name="Object 26"/>
              <p:cNvGraphicFramePr>
                <a:graphicFrameLocks noChangeAspect="1"/>
              </p:cNvGraphicFramePr>
              <p:nvPr/>
            </p:nvGraphicFramePr>
            <p:xfrm>
              <a:off x="2182" y="2171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" name="公式" r:id="rId14" imgW="215619" imgH="317087" progId="Equation.3">
                      <p:embed/>
                    </p:oleObj>
                  </mc:Choice>
                  <mc:Fallback>
                    <p:oleObj name="公式" r:id="rId14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2" y="2171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02" name="Line 27"/>
              <p:cNvSpPr>
                <a:spLocks noChangeShapeType="1"/>
              </p:cNvSpPr>
              <p:nvPr/>
            </p:nvSpPr>
            <p:spPr bwMode="auto">
              <a:xfrm>
                <a:off x="1176" y="188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3" name="Line 28"/>
              <p:cNvSpPr>
                <a:spLocks noChangeShapeType="1"/>
              </p:cNvSpPr>
              <p:nvPr/>
            </p:nvSpPr>
            <p:spPr bwMode="auto">
              <a:xfrm>
                <a:off x="2256" y="1308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504" name="Object 29"/>
              <p:cNvGraphicFramePr>
                <a:graphicFrameLocks noChangeAspect="1"/>
              </p:cNvGraphicFramePr>
              <p:nvPr/>
            </p:nvGraphicFramePr>
            <p:xfrm>
              <a:off x="1120" y="1726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6" name="公式" r:id="rId16" imgW="291973" imgH="304668" progId="Equation.3">
                      <p:embed/>
                    </p:oleObj>
                  </mc:Choice>
                  <mc:Fallback>
                    <p:oleObj name="公式" r:id="rId16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0" y="1726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05" name="Object 30"/>
              <p:cNvGraphicFramePr>
                <a:graphicFrameLocks noChangeAspect="1"/>
              </p:cNvGraphicFramePr>
              <p:nvPr/>
            </p:nvGraphicFramePr>
            <p:xfrm>
              <a:off x="2280" y="122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7" name="公式" r:id="rId18" imgW="291973" imgH="291973" progId="Equation.3">
                      <p:embed/>
                    </p:oleObj>
                  </mc:Choice>
                  <mc:Fallback>
                    <p:oleObj name="公式" r:id="rId18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0" y="122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497" name="Object 31"/>
            <p:cNvGraphicFramePr>
              <a:graphicFrameLocks noChangeAspect="1"/>
            </p:cNvGraphicFramePr>
            <p:nvPr/>
          </p:nvGraphicFramePr>
          <p:xfrm>
            <a:off x="1429" y="1706"/>
            <a:ext cx="6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" name="公式" r:id="rId20" imgW="1390669" imgH="390451" progId="Equation.3">
                    <p:embed/>
                  </p:oleObj>
                </mc:Choice>
                <mc:Fallback>
                  <p:oleObj name="公式" r:id="rId20" imgW="139066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06"/>
                          <a:ext cx="6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98" name="Line 32"/>
            <p:cNvSpPr>
              <a:spLocks noChangeShapeType="1"/>
            </p:cNvSpPr>
            <p:nvPr/>
          </p:nvSpPr>
          <p:spPr bwMode="auto">
            <a:xfrm flipV="1">
              <a:off x="1429" y="981"/>
              <a:ext cx="129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99" name="Object 33"/>
            <p:cNvGraphicFramePr>
              <a:graphicFrameLocks noChangeAspect="1"/>
            </p:cNvGraphicFramePr>
            <p:nvPr/>
          </p:nvGraphicFramePr>
          <p:xfrm>
            <a:off x="2154" y="1661"/>
            <a:ext cx="72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" name="公式" r:id="rId22" imgW="660113" imgH="215806" progId="Equation.3">
                    <p:embed/>
                  </p:oleObj>
                </mc:Choice>
                <mc:Fallback>
                  <p:oleObj name="公式" r:id="rId22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661"/>
                          <a:ext cx="72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6877050" y="692150"/>
            <a:ext cx="1511300" cy="1125538"/>
            <a:chOff x="3589" y="453"/>
            <a:chExt cx="1831" cy="1438"/>
          </a:xfrm>
        </p:grpSpPr>
        <p:grpSp>
          <p:nvGrpSpPr>
            <p:cNvPr id="14473" name="Group 35"/>
            <p:cNvGrpSpPr>
              <a:grpSpLocks/>
            </p:cNvGrpSpPr>
            <p:nvPr/>
          </p:nvGrpSpPr>
          <p:grpSpPr bwMode="auto">
            <a:xfrm>
              <a:off x="3589" y="513"/>
              <a:ext cx="1776" cy="1164"/>
              <a:chOff x="3216" y="1164"/>
              <a:chExt cx="1776" cy="1164"/>
            </a:xfrm>
          </p:grpSpPr>
          <p:sp>
            <p:nvSpPr>
              <p:cNvPr id="14488" name="Line 36"/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9" name="Line 37"/>
              <p:cNvSpPr>
                <a:spLocks noChangeShapeType="1"/>
              </p:cNvSpPr>
              <p:nvPr/>
            </p:nvSpPr>
            <p:spPr bwMode="auto">
              <a:xfrm flipV="1">
                <a:off x="3360" y="117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90" name="Object 38"/>
              <p:cNvGraphicFramePr>
                <a:graphicFrameLocks noChangeAspect="1"/>
              </p:cNvGraphicFramePr>
              <p:nvPr/>
            </p:nvGraphicFramePr>
            <p:xfrm>
              <a:off x="4877" y="2184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0" name="公式" r:id="rId24" imgW="253890" imgH="241195" progId="Equation.3">
                      <p:embed/>
                    </p:oleObj>
                  </mc:Choice>
                  <mc:Fallback>
                    <p:oleObj name="公式" r:id="rId2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184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91" name="Object 39"/>
              <p:cNvGraphicFramePr>
                <a:graphicFrameLocks noChangeAspect="1"/>
              </p:cNvGraphicFramePr>
              <p:nvPr/>
            </p:nvGraphicFramePr>
            <p:xfrm>
              <a:off x="3216" y="1164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" name="公式" r:id="rId25" imgW="253780" imgH="317225" progId="Equation.3">
                      <p:embed/>
                    </p:oleObj>
                  </mc:Choice>
                  <mc:Fallback>
                    <p:oleObj name="公式" r:id="rId2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64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92" name="Object 40"/>
              <p:cNvGraphicFramePr>
                <a:graphicFrameLocks noChangeAspect="1"/>
              </p:cNvGraphicFramePr>
              <p:nvPr/>
            </p:nvGraphicFramePr>
            <p:xfrm>
              <a:off x="3228" y="2189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" name="公式" r:id="rId26" imgW="215713" imgH="241091" progId="Equation.3">
                      <p:embed/>
                    </p:oleObj>
                  </mc:Choice>
                  <mc:Fallback>
                    <p:oleObj name="公式" r:id="rId2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189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74" name="Line 41"/>
            <p:cNvSpPr>
              <a:spLocks noChangeShapeType="1"/>
            </p:cNvSpPr>
            <p:nvPr/>
          </p:nvSpPr>
          <p:spPr bwMode="auto">
            <a:xfrm rot="3600000" flipV="1">
              <a:off x="3901" y="861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75" name="Group 42"/>
            <p:cNvGrpSpPr>
              <a:grpSpLocks/>
            </p:cNvGrpSpPr>
            <p:nvPr/>
          </p:nvGrpSpPr>
          <p:grpSpPr bwMode="auto">
            <a:xfrm>
              <a:off x="3948" y="555"/>
              <a:ext cx="1129" cy="689"/>
              <a:chOff x="3575" y="1206"/>
              <a:chExt cx="1129" cy="689"/>
            </a:xfrm>
          </p:grpSpPr>
          <p:sp>
            <p:nvSpPr>
              <p:cNvPr id="14486" name="Arc 43"/>
              <p:cNvSpPr>
                <a:spLocks/>
              </p:cNvSpPr>
              <p:nvPr/>
            </p:nvSpPr>
            <p:spPr bwMode="auto">
              <a:xfrm flipV="1">
                <a:off x="3575" y="1206"/>
                <a:ext cx="1129" cy="689"/>
              </a:xfrm>
              <a:custGeom>
                <a:avLst/>
                <a:gdLst>
                  <a:gd name="T0" fmla="*/ 0 w 22554"/>
                  <a:gd name="T1" fmla="*/ 20 h 23869"/>
                  <a:gd name="T2" fmla="*/ 57 w 22554"/>
                  <a:gd name="T3" fmla="*/ 0 h 23869"/>
                  <a:gd name="T4" fmla="*/ 54 w 22554"/>
                  <a:gd name="T5" fmla="*/ 18 h 2386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554" h="23869" fill="none" extrusionOk="0">
                    <a:moveTo>
                      <a:pt x="119" y="23869"/>
                    </a:moveTo>
                    <a:cubicBezTo>
                      <a:pt x="39" y="23115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918" y="-1"/>
                      <a:pt x="22236" y="7"/>
                      <a:pt x="22553" y="21"/>
                    </a:cubicBezTo>
                  </a:path>
                  <a:path w="22554" h="23869" stroke="0" extrusionOk="0">
                    <a:moveTo>
                      <a:pt x="119" y="23869"/>
                    </a:moveTo>
                    <a:cubicBezTo>
                      <a:pt x="39" y="23115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918" y="-1"/>
                      <a:pt x="22236" y="7"/>
                      <a:pt x="22553" y="21"/>
                    </a:cubicBezTo>
                    <a:lnTo>
                      <a:pt x="21600" y="21600"/>
                    </a:lnTo>
                    <a:lnTo>
                      <a:pt x="119" y="2386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87" name="Object 44"/>
              <p:cNvGraphicFramePr>
                <a:graphicFrameLocks noChangeAspect="1"/>
              </p:cNvGraphicFramePr>
              <p:nvPr/>
            </p:nvGraphicFramePr>
            <p:xfrm>
              <a:off x="3696" y="1248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" name="公式" r:id="rId27" imgW="1352531" imgH="371363" progId="Equation.3">
                      <p:embed/>
                    </p:oleObj>
                  </mc:Choice>
                  <mc:Fallback>
                    <p:oleObj name="公式" r:id="rId27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48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476" name="Object 45"/>
            <p:cNvGraphicFramePr>
              <a:graphicFrameLocks noChangeAspect="1"/>
            </p:cNvGraphicFramePr>
            <p:nvPr/>
          </p:nvGraphicFramePr>
          <p:xfrm>
            <a:off x="3923" y="1706"/>
            <a:ext cx="6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" name="公式" r:id="rId29" imgW="1390669" imgH="390451" progId="Equation.3">
                    <p:embed/>
                  </p:oleObj>
                </mc:Choice>
                <mc:Fallback>
                  <p:oleObj name="公式" r:id="rId29" imgW="139066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06"/>
                          <a:ext cx="6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77" name="Line 46"/>
            <p:cNvSpPr>
              <a:spLocks noChangeShapeType="1"/>
            </p:cNvSpPr>
            <p:nvPr/>
          </p:nvSpPr>
          <p:spPr bwMode="auto">
            <a:xfrm>
              <a:off x="3877" y="981"/>
              <a:ext cx="12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78" name="Group 47"/>
            <p:cNvGrpSpPr>
              <a:grpSpLocks/>
            </p:cNvGrpSpPr>
            <p:nvPr/>
          </p:nvGrpSpPr>
          <p:grpSpPr bwMode="auto">
            <a:xfrm>
              <a:off x="3826" y="453"/>
              <a:ext cx="1383" cy="1224"/>
              <a:chOff x="3453" y="1104"/>
              <a:chExt cx="1383" cy="1224"/>
            </a:xfrm>
          </p:grpSpPr>
          <p:graphicFrame>
            <p:nvGraphicFramePr>
              <p:cNvPr id="14480" name="Object 48"/>
              <p:cNvGraphicFramePr>
                <a:graphicFrameLocks noChangeAspect="1"/>
              </p:cNvGraphicFramePr>
              <p:nvPr/>
            </p:nvGraphicFramePr>
            <p:xfrm>
              <a:off x="3453" y="2200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5" name="公式" r:id="rId31" imgW="228600" imgH="241300" progId="Equation.3">
                      <p:embed/>
                    </p:oleObj>
                  </mc:Choice>
                  <mc:Fallback>
                    <p:oleObj name="公式" r:id="rId31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3" y="2200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81" name="Object 49"/>
              <p:cNvGraphicFramePr>
                <a:graphicFrameLocks noChangeAspect="1"/>
              </p:cNvGraphicFramePr>
              <p:nvPr/>
            </p:nvGraphicFramePr>
            <p:xfrm>
              <a:off x="4654" y="2183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6" name="公式" r:id="rId32" imgW="215619" imgH="317087" progId="Equation.3">
                      <p:embed/>
                    </p:oleObj>
                  </mc:Choice>
                  <mc:Fallback>
                    <p:oleObj name="公式" r:id="rId32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4" y="2183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82" name="Line 50"/>
              <p:cNvSpPr>
                <a:spLocks noChangeShapeType="1"/>
              </p:cNvSpPr>
              <p:nvPr/>
            </p:nvSpPr>
            <p:spPr bwMode="auto">
              <a:xfrm>
                <a:off x="4704" y="189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83" name="Line 51"/>
              <p:cNvSpPr>
                <a:spLocks noChangeShapeType="1"/>
              </p:cNvSpPr>
              <p:nvPr/>
            </p:nvSpPr>
            <p:spPr bwMode="auto">
              <a:xfrm>
                <a:off x="3576" y="122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84" name="Object 52"/>
              <p:cNvGraphicFramePr>
                <a:graphicFrameLocks noChangeAspect="1"/>
              </p:cNvGraphicFramePr>
              <p:nvPr/>
            </p:nvGraphicFramePr>
            <p:xfrm>
              <a:off x="4704" y="1680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7" name="公式" r:id="rId33" imgW="291973" imgH="291973" progId="Equation.3">
                      <p:embed/>
                    </p:oleObj>
                  </mc:Choice>
                  <mc:Fallback>
                    <p:oleObj name="公式" r:id="rId3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680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85" name="Object 53"/>
              <p:cNvGraphicFramePr>
                <a:graphicFrameLocks noChangeAspect="1"/>
              </p:cNvGraphicFramePr>
              <p:nvPr/>
            </p:nvGraphicFramePr>
            <p:xfrm>
              <a:off x="3600" y="1104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8" name="公式" r:id="rId34" imgW="291973" imgH="304668" progId="Equation.3">
                      <p:embed/>
                    </p:oleObj>
                  </mc:Choice>
                  <mc:Fallback>
                    <p:oleObj name="公式" r:id="rId34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104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479" name="Object 54"/>
            <p:cNvGraphicFramePr>
              <a:graphicFrameLocks noChangeAspect="1"/>
            </p:cNvGraphicFramePr>
            <p:nvPr/>
          </p:nvGraphicFramePr>
          <p:xfrm>
            <a:off x="4694" y="1661"/>
            <a:ext cx="72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" name="公式" r:id="rId35" imgW="660113" imgH="215806" progId="Equation.3">
                    <p:embed/>
                  </p:oleObj>
                </mc:Choice>
                <mc:Fallback>
                  <p:oleObj name="公式" r:id="rId35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661"/>
                          <a:ext cx="72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824" name="AutoShape 56"/>
          <p:cNvCxnSpPr>
            <a:cxnSpLocks noChangeShapeType="1"/>
            <a:stCxn id="32778" idx="0"/>
            <a:endCxn id="32779" idx="1"/>
          </p:cNvCxnSpPr>
          <p:nvPr/>
        </p:nvCxnSpPr>
        <p:spPr bwMode="auto">
          <a:xfrm rot="5400000" flipH="1" flipV="1">
            <a:off x="234078" y="1793163"/>
            <a:ext cx="1503361" cy="47291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956" name="Group 188"/>
          <p:cNvGrpSpPr>
            <a:grpSpLocks/>
          </p:cNvGrpSpPr>
          <p:nvPr/>
        </p:nvGrpSpPr>
        <p:grpSpPr bwMode="auto">
          <a:xfrm>
            <a:off x="4716463" y="4651375"/>
            <a:ext cx="1295400" cy="1081088"/>
            <a:chOff x="2105" y="-86"/>
            <a:chExt cx="1728" cy="1656"/>
          </a:xfrm>
        </p:grpSpPr>
        <p:grpSp>
          <p:nvGrpSpPr>
            <p:cNvPr id="14457" name="Group 189"/>
            <p:cNvGrpSpPr>
              <a:grpSpLocks/>
            </p:cNvGrpSpPr>
            <p:nvPr/>
          </p:nvGrpSpPr>
          <p:grpSpPr bwMode="auto">
            <a:xfrm>
              <a:off x="2105" y="106"/>
              <a:ext cx="1728" cy="1363"/>
              <a:chOff x="3600" y="1613"/>
              <a:chExt cx="1718" cy="1315"/>
            </a:xfrm>
          </p:grpSpPr>
          <p:sp>
            <p:nvSpPr>
              <p:cNvPr id="14468" name="Line 190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9" name="Line 191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70" name="Object 192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0" name="公式" r:id="rId37" imgW="253890" imgH="241195" progId="Equation.3">
                      <p:embed/>
                    </p:oleObj>
                  </mc:Choice>
                  <mc:Fallback>
                    <p:oleObj name="公式" r:id="rId3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71" name="Object 193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1" name="公式" r:id="rId39" imgW="253780" imgH="317225" progId="Equation.3">
                      <p:embed/>
                    </p:oleObj>
                  </mc:Choice>
                  <mc:Fallback>
                    <p:oleObj name="公式" r:id="rId3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72" name="Object 194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2" name="公式" r:id="rId41" imgW="215713" imgH="241091" progId="Equation.3">
                      <p:embed/>
                    </p:oleObj>
                  </mc:Choice>
                  <mc:Fallback>
                    <p:oleObj name="公式" r:id="rId4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58" name="Group 195"/>
            <p:cNvGrpSpPr>
              <a:grpSpLocks/>
            </p:cNvGrpSpPr>
            <p:nvPr/>
          </p:nvGrpSpPr>
          <p:grpSpPr bwMode="auto">
            <a:xfrm>
              <a:off x="2537" y="-86"/>
              <a:ext cx="960" cy="768"/>
              <a:chOff x="1200" y="1632"/>
              <a:chExt cx="960" cy="768"/>
            </a:xfrm>
          </p:grpSpPr>
          <p:sp>
            <p:nvSpPr>
              <p:cNvPr id="14466" name="Arc 196"/>
              <p:cNvSpPr>
                <a:spLocks/>
              </p:cNvSpPr>
              <p:nvPr/>
            </p:nvSpPr>
            <p:spPr bwMode="auto">
              <a:xfrm flipV="1">
                <a:off x="1209" y="1632"/>
                <a:ext cx="951" cy="768"/>
              </a:xfrm>
              <a:custGeom>
                <a:avLst/>
                <a:gdLst>
                  <a:gd name="T0" fmla="*/ 0 w 28563"/>
                  <a:gd name="T1" fmla="*/ 2 h 21600"/>
                  <a:gd name="T2" fmla="*/ 32 w 28563"/>
                  <a:gd name="T3" fmla="*/ 16 h 21600"/>
                  <a:gd name="T4" fmla="*/ 10 w 28563"/>
                  <a:gd name="T5" fmla="*/ 2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563" h="21600" fill="none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</a:path>
                  <a:path w="28563" h="21600" stroke="0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  <a:lnTo>
                      <a:pt x="8779" y="21600"/>
                    </a:lnTo>
                    <a:lnTo>
                      <a:pt x="0" y="1864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67" name="Object 197"/>
              <p:cNvGraphicFramePr>
                <a:graphicFrameLocks noChangeAspect="1"/>
              </p:cNvGraphicFramePr>
              <p:nvPr/>
            </p:nvGraphicFramePr>
            <p:xfrm>
              <a:off x="1200" y="1961"/>
              <a:ext cx="5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3" name="公式" r:id="rId42" imgW="1352531" imgH="371363" progId="Equation.3">
                      <p:embed/>
                    </p:oleObj>
                  </mc:Choice>
                  <mc:Fallback>
                    <p:oleObj name="公式" r:id="rId42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961"/>
                            <a:ext cx="5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59" name="Group 198"/>
            <p:cNvGrpSpPr>
              <a:grpSpLocks/>
            </p:cNvGrpSpPr>
            <p:nvPr/>
          </p:nvGrpSpPr>
          <p:grpSpPr bwMode="auto">
            <a:xfrm>
              <a:off x="2537" y="322"/>
              <a:ext cx="1046" cy="1248"/>
              <a:chOff x="1200" y="2040"/>
              <a:chExt cx="1046" cy="1248"/>
            </a:xfrm>
          </p:grpSpPr>
          <p:sp>
            <p:nvSpPr>
              <p:cNvPr id="14462" name="Line 199"/>
              <p:cNvSpPr>
                <a:spLocks noChangeShapeType="1"/>
              </p:cNvSpPr>
              <p:nvPr/>
            </p:nvSpPr>
            <p:spPr bwMode="auto">
              <a:xfrm>
                <a:off x="1296" y="237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3" name="Line 200"/>
              <p:cNvSpPr>
                <a:spLocks noChangeShapeType="1"/>
              </p:cNvSpPr>
              <p:nvPr/>
            </p:nvSpPr>
            <p:spPr bwMode="auto">
              <a:xfrm>
                <a:off x="2124" y="204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64" name="Object 201"/>
              <p:cNvGraphicFramePr>
                <a:graphicFrameLocks noChangeAspect="1"/>
              </p:cNvGraphicFramePr>
              <p:nvPr/>
            </p:nvGraphicFramePr>
            <p:xfrm>
              <a:off x="1200" y="3024"/>
              <a:ext cx="17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" name="公式" r:id="rId44" imgW="342751" imgH="418918" progId="Equation.3">
                      <p:embed/>
                    </p:oleObj>
                  </mc:Choice>
                  <mc:Fallback>
                    <p:oleObj name="公式" r:id="rId44" imgW="342751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024"/>
                            <a:ext cx="17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5" name="Object 202"/>
              <p:cNvGraphicFramePr>
                <a:graphicFrameLocks noChangeAspect="1"/>
              </p:cNvGraphicFramePr>
              <p:nvPr/>
            </p:nvGraphicFramePr>
            <p:xfrm>
              <a:off x="2064" y="3072"/>
              <a:ext cx="1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" name="公式" r:id="rId46" imgW="355446" imgH="418918" progId="Equation.3">
                      <p:embed/>
                    </p:oleObj>
                  </mc:Choice>
                  <mc:Fallback>
                    <p:oleObj name="公式" r:id="rId46" imgW="355446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072"/>
                            <a:ext cx="1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60" name="Line 203"/>
            <p:cNvSpPr>
              <a:spLocks noChangeShapeType="1"/>
            </p:cNvSpPr>
            <p:nvPr/>
          </p:nvSpPr>
          <p:spPr bwMode="auto">
            <a:xfrm flipV="1">
              <a:off x="2633" y="346"/>
              <a:ext cx="81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1" name="Line 204"/>
            <p:cNvSpPr>
              <a:spLocks noChangeShapeType="1"/>
            </p:cNvSpPr>
            <p:nvPr/>
          </p:nvSpPr>
          <p:spPr bwMode="auto">
            <a:xfrm>
              <a:off x="3065" y="490"/>
              <a:ext cx="0" cy="76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73" name="Group 205"/>
          <p:cNvGrpSpPr>
            <a:grpSpLocks/>
          </p:cNvGrpSpPr>
          <p:nvPr/>
        </p:nvGrpSpPr>
        <p:grpSpPr bwMode="auto">
          <a:xfrm>
            <a:off x="6227763" y="4724400"/>
            <a:ext cx="1439862" cy="936625"/>
            <a:chOff x="3969" y="63"/>
            <a:chExt cx="1728" cy="1417"/>
          </a:xfrm>
        </p:grpSpPr>
        <p:grpSp>
          <p:nvGrpSpPr>
            <p:cNvPr id="14441" name="Group 206"/>
            <p:cNvGrpSpPr>
              <a:grpSpLocks/>
            </p:cNvGrpSpPr>
            <p:nvPr/>
          </p:nvGrpSpPr>
          <p:grpSpPr bwMode="auto">
            <a:xfrm>
              <a:off x="3969" y="93"/>
              <a:ext cx="1728" cy="1363"/>
              <a:chOff x="3600" y="1613"/>
              <a:chExt cx="1718" cy="1315"/>
            </a:xfrm>
          </p:grpSpPr>
          <p:sp>
            <p:nvSpPr>
              <p:cNvPr id="14452" name="Line 207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3" name="Line 208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54" name="Object 209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" name="公式" r:id="rId48" imgW="253890" imgH="241195" progId="Equation.3">
                      <p:embed/>
                    </p:oleObj>
                  </mc:Choice>
                  <mc:Fallback>
                    <p:oleObj name="公式" r:id="rId48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55" name="Object 210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7" name="公式" r:id="rId49" imgW="253780" imgH="317225" progId="Equation.3">
                      <p:embed/>
                    </p:oleObj>
                  </mc:Choice>
                  <mc:Fallback>
                    <p:oleObj name="公式" r:id="rId4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56" name="Object 211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8" name="公式" r:id="rId50" imgW="215713" imgH="241091" progId="Equation.3">
                      <p:embed/>
                    </p:oleObj>
                  </mc:Choice>
                  <mc:Fallback>
                    <p:oleObj name="公式" r:id="rId5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" name="Line 212"/>
            <p:cNvSpPr>
              <a:spLocks noChangeShapeType="1"/>
            </p:cNvSpPr>
            <p:nvPr/>
          </p:nvSpPr>
          <p:spPr bwMode="auto">
            <a:xfrm flipV="1">
              <a:off x="4437" y="316"/>
              <a:ext cx="81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" name="Line 213"/>
            <p:cNvSpPr>
              <a:spLocks noChangeShapeType="1"/>
            </p:cNvSpPr>
            <p:nvPr/>
          </p:nvSpPr>
          <p:spPr bwMode="auto">
            <a:xfrm>
              <a:off x="4785" y="304"/>
              <a:ext cx="0" cy="96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4" name="Group 214"/>
            <p:cNvGrpSpPr>
              <a:grpSpLocks/>
            </p:cNvGrpSpPr>
            <p:nvPr/>
          </p:nvGrpSpPr>
          <p:grpSpPr bwMode="auto">
            <a:xfrm>
              <a:off x="4353" y="304"/>
              <a:ext cx="994" cy="1176"/>
              <a:chOff x="3552" y="2064"/>
              <a:chExt cx="994" cy="1176"/>
            </a:xfrm>
          </p:grpSpPr>
          <p:sp>
            <p:nvSpPr>
              <p:cNvPr id="14448" name="Line 215"/>
              <p:cNvSpPr>
                <a:spLocks noChangeShapeType="1"/>
              </p:cNvSpPr>
              <p:nvPr/>
            </p:nvSpPr>
            <p:spPr bwMode="auto">
              <a:xfrm>
                <a:off x="3636" y="2400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9" name="Line 216"/>
              <p:cNvSpPr>
                <a:spLocks noChangeShapeType="1"/>
              </p:cNvSpPr>
              <p:nvPr/>
            </p:nvSpPr>
            <p:spPr bwMode="auto">
              <a:xfrm>
                <a:off x="4452" y="2064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50" name="Object 217"/>
              <p:cNvGraphicFramePr>
                <a:graphicFrameLocks noChangeAspect="1"/>
              </p:cNvGraphicFramePr>
              <p:nvPr/>
            </p:nvGraphicFramePr>
            <p:xfrm>
              <a:off x="3552" y="3025"/>
              <a:ext cx="17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9" name="公式" r:id="rId51" imgW="342751" imgH="418918" progId="Equation.3">
                      <p:embed/>
                    </p:oleObj>
                  </mc:Choice>
                  <mc:Fallback>
                    <p:oleObj name="公式" r:id="rId51" imgW="342751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025"/>
                            <a:ext cx="17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51" name="Object 218"/>
              <p:cNvGraphicFramePr>
                <a:graphicFrameLocks noChangeAspect="1"/>
              </p:cNvGraphicFramePr>
              <p:nvPr/>
            </p:nvGraphicFramePr>
            <p:xfrm>
              <a:off x="4364" y="3024"/>
              <a:ext cx="1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0" name="公式" r:id="rId52" imgW="355446" imgH="418918" progId="Equation.3">
                      <p:embed/>
                    </p:oleObj>
                  </mc:Choice>
                  <mc:Fallback>
                    <p:oleObj name="公式" r:id="rId52" imgW="355446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4" y="3024"/>
                            <a:ext cx="1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45" name="Group 219"/>
            <p:cNvGrpSpPr>
              <a:grpSpLocks/>
            </p:cNvGrpSpPr>
            <p:nvPr/>
          </p:nvGrpSpPr>
          <p:grpSpPr bwMode="auto">
            <a:xfrm>
              <a:off x="4362" y="63"/>
              <a:ext cx="973" cy="945"/>
              <a:chOff x="3561" y="1823"/>
              <a:chExt cx="973" cy="945"/>
            </a:xfrm>
          </p:grpSpPr>
          <p:sp>
            <p:nvSpPr>
              <p:cNvPr id="14446" name="Arc 220"/>
              <p:cNvSpPr>
                <a:spLocks/>
              </p:cNvSpPr>
              <p:nvPr/>
            </p:nvSpPr>
            <p:spPr bwMode="auto">
              <a:xfrm flipH="1" flipV="1">
                <a:off x="3561" y="2000"/>
                <a:ext cx="973" cy="768"/>
              </a:xfrm>
              <a:custGeom>
                <a:avLst/>
                <a:gdLst>
                  <a:gd name="T0" fmla="*/ 29 w 33002"/>
                  <a:gd name="T1" fmla="*/ 5 h 21600"/>
                  <a:gd name="T2" fmla="*/ 0 w 33002"/>
                  <a:gd name="T3" fmla="*/ 23 h 21600"/>
                  <a:gd name="T4" fmla="*/ 10 w 3300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002" h="21600" fill="none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</a:path>
                  <a:path w="33002" h="21600" stroke="0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  <a:lnTo>
                      <a:pt x="11840" y="0"/>
                    </a:lnTo>
                    <a:lnTo>
                      <a:pt x="33001" y="4327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47" name="Object 221"/>
              <p:cNvGraphicFramePr>
                <a:graphicFrameLocks noChangeAspect="1"/>
              </p:cNvGraphicFramePr>
              <p:nvPr/>
            </p:nvGraphicFramePr>
            <p:xfrm>
              <a:off x="3662" y="1823"/>
              <a:ext cx="5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1" name="公式" r:id="rId53" imgW="1352531" imgH="371363" progId="Equation.3">
                      <p:embed/>
                    </p:oleObj>
                  </mc:Choice>
                  <mc:Fallback>
                    <p:oleObj name="公式" r:id="rId53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2" y="1823"/>
                            <a:ext cx="5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990" name="Group 222"/>
          <p:cNvGrpSpPr>
            <a:grpSpLocks/>
          </p:cNvGrpSpPr>
          <p:nvPr/>
        </p:nvGrpSpPr>
        <p:grpSpPr bwMode="auto">
          <a:xfrm>
            <a:off x="7775575" y="4791075"/>
            <a:ext cx="1368425" cy="944563"/>
            <a:chOff x="2102" y="1026"/>
            <a:chExt cx="1776" cy="1557"/>
          </a:xfrm>
        </p:grpSpPr>
        <p:grpSp>
          <p:nvGrpSpPr>
            <p:cNvPr id="14419" name="Group 223"/>
            <p:cNvGrpSpPr>
              <a:grpSpLocks/>
            </p:cNvGrpSpPr>
            <p:nvPr/>
          </p:nvGrpSpPr>
          <p:grpSpPr bwMode="auto">
            <a:xfrm>
              <a:off x="2102" y="1117"/>
              <a:ext cx="1776" cy="1164"/>
              <a:chOff x="864" y="1152"/>
              <a:chExt cx="1776" cy="1164"/>
            </a:xfrm>
          </p:grpSpPr>
          <p:sp>
            <p:nvSpPr>
              <p:cNvPr id="14436" name="Line 224"/>
              <p:cNvSpPr>
                <a:spLocks noChangeShapeType="1"/>
              </p:cNvSpPr>
              <p:nvPr/>
            </p:nvSpPr>
            <p:spPr bwMode="auto">
              <a:xfrm>
                <a:off x="864" y="2124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7" name="Line 225"/>
              <p:cNvSpPr>
                <a:spLocks noChangeShapeType="1"/>
              </p:cNvSpPr>
              <p:nvPr/>
            </p:nvSpPr>
            <p:spPr bwMode="auto">
              <a:xfrm flipV="1">
                <a:off x="1008" y="1164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38" name="Object 226"/>
              <p:cNvGraphicFramePr>
                <a:graphicFrameLocks noChangeAspect="1"/>
              </p:cNvGraphicFramePr>
              <p:nvPr/>
            </p:nvGraphicFramePr>
            <p:xfrm>
              <a:off x="2525" y="2172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" name="公式" r:id="rId55" imgW="253890" imgH="241195" progId="Equation.3">
                      <p:embed/>
                    </p:oleObj>
                  </mc:Choice>
                  <mc:Fallback>
                    <p:oleObj name="公式" r:id="rId5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2172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9" name="Object 227"/>
              <p:cNvGraphicFramePr>
                <a:graphicFrameLocks noChangeAspect="1"/>
              </p:cNvGraphicFramePr>
              <p:nvPr/>
            </p:nvGraphicFramePr>
            <p:xfrm>
              <a:off x="864" y="115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" name="公式" r:id="rId56" imgW="253780" imgH="317225" progId="Equation.3">
                      <p:embed/>
                    </p:oleObj>
                  </mc:Choice>
                  <mc:Fallback>
                    <p:oleObj name="公式" r:id="rId5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15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0" name="Object 228"/>
              <p:cNvGraphicFramePr>
                <a:graphicFrameLocks noChangeAspect="1"/>
              </p:cNvGraphicFramePr>
              <p:nvPr/>
            </p:nvGraphicFramePr>
            <p:xfrm>
              <a:off x="876" y="2177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4" name="公式" r:id="rId57" imgW="215713" imgH="241091" progId="Equation.3">
                      <p:embed/>
                    </p:oleObj>
                  </mc:Choice>
                  <mc:Fallback>
                    <p:oleObj name="公式" r:id="rId5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6" y="2177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20" name="Line 229"/>
            <p:cNvSpPr>
              <a:spLocks noChangeShapeType="1"/>
            </p:cNvSpPr>
            <p:nvPr/>
          </p:nvSpPr>
          <p:spPr bwMode="auto">
            <a:xfrm flipV="1">
              <a:off x="2390" y="1350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1" name="Group 230"/>
            <p:cNvGrpSpPr>
              <a:grpSpLocks/>
            </p:cNvGrpSpPr>
            <p:nvPr/>
          </p:nvGrpSpPr>
          <p:grpSpPr bwMode="auto">
            <a:xfrm>
              <a:off x="2390" y="1026"/>
              <a:ext cx="1081" cy="823"/>
              <a:chOff x="1152" y="1250"/>
              <a:chExt cx="1081" cy="634"/>
            </a:xfrm>
          </p:grpSpPr>
          <p:sp>
            <p:nvSpPr>
              <p:cNvPr id="14434" name="Arc 231"/>
              <p:cNvSpPr>
                <a:spLocks/>
              </p:cNvSpPr>
              <p:nvPr/>
            </p:nvSpPr>
            <p:spPr bwMode="auto">
              <a:xfrm flipV="1">
                <a:off x="1152" y="1250"/>
                <a:ext cx="1081" cy="634"/>
              </a:xfrm>
              <a:custGeom>
                <a:avLst/>
                <a:gdLst>
                  <a:gd name="T0" fmla="*/ 0 w 21600"/>
                  <a:gd name="T1" fmla="*/ 0 h 21951"/>
                  <a:gd name="T2" fmla="*/ 54 w 21600"/>
                  <a:gd name="T3" fmla="*/ 18 h 21951"/>
                  <a:gd name="T4" fmla="*/ 0 w 21600"/>
                  <a:gd name="T5" fmla="*/ 18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95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</a:path>
                  <a:path w="21600" h="2195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35" name="Object 232"/>
              <p:cNvGraphicFramePr>
                <a:graphicFrameLocks noChangeAspect="1"/>
              </p:cNvGraphicFramePr>
              <p:nvPr/>
            </p:nvGraphicFramePr>
            <p:xfrm>
              <a:off x="1488" y="1321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" name="公式" r:id="rId58" imgW="1352531" imgH="371363" progId="Equation.3">
                      <p:embed/>
                    </p:oleObj>
                  </mc:Choice>
                  <mc:Fallback>
                    <p:oleObj name="公式" r:id="rId58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21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22" name="Group 233"/>
            <p:cNvGrpSpPr>
              <a:grpSpLocks/>
            </p:cNvGrpSpPr>
            <p:nvPr/>
          </p:nvGrpSpPr>
          <p:grpSpPr bwMode="auto">
            <a:xfrm>
              <a:off x="2358" y="1074"/>
              <a:ext cx="1268" cy="1207"/>
              <a:chOff x="1024" y="1152"/>
              <a:chExt cx="1268" cy="1207"/>
            </a:xfrm>
          </p:grpSpPr>
          <p:grpSp>
            <p:nvGrpSpPr>
              <p:cNvPr id="14427" name="Group 234"/>
              <p:cNvGrpSpPr>
                <a:grpSpLocks/>
              </p:cNvGrpSpPr>
              <p:nvPr/>
            </p:nvGrpSpPr>
            <p:grpSpPr bwMode="auto">
              <a:xfrm>
                <a:off x="1029" y="1152"/>
                <a:ext cx="1155" cy="1207"/>
                <a:chOff x="1029" y="1152"/>
                <a:chExt cx="1155" cy="1207"/>
              </a:xfrm>
            </p:grpSpPr>
            <p:graphicFrame>
              <p:nvGraphicFramePr>
                <p:cNvPr id="14430" name="Object 235"/>
                <p:cNvGraphicFramePr>
                  <a:graphicFrameLocks noChangeAspect="1"/>
                </p:cNvGraphicFramePr>
                <p:nvPr/>
              </p:nvGraphicFramePr>
              <p:xfrm>
                <a:off x="1029" y="2231"/>
                <a:ext cx="105" cy="1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06" name="公式" r:id="rId60" imgW="228600" imgH="241300" progId="Equation.3">
                        <p:embed/>
                      </p:oleObj>
                    </mc:Choice>
                    <mc:Fallback>
                      <p:oleObj name="公式" r:id="rId60" imgW="2286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9" y="2231"/>
                              <a:ext cx="105" cy="1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431" name="Object 236"/>
                <p:cNvGraphicFramePr>
                  <a:graphicFrameLocks noChangeAspect="1"/>
                </p:cNvGraphicFramePr>
                <p:nvPr/>
              </p:nvGraphicFramePr>
              <p:xfrm>
                <a:off x="2086" y="2214"/>
                <a:ext cx="98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07" name="公式" r:id="rId61" imgW="215619" imgH="317087" progId="Equation.3">
                        <p:embed/>
                      </p:oleObj>
                    </mc:Choice>
                    <mc:Fallback>
                      <p:oleObj name="公式" r:id="rId61" imgW="215619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6" y="2214"/>
                              <a:ext cx="98" cy="1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432" name="Line 237"/>
                <p:cNvSpPr>
                  <a:spLocks noChangeShapeType="1"/>
                </p:cNvSpPr>
                <p:nvPr/>
              </p:nvSpPr>
              <p:spPr bwMode="auto">
                <a:xfrm>
                  <a:off x="1080" y="1927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3" name="Line 238"/>
                <p:cNvSpPr>
                  <a:spLocks noChangeShapeType="1"/>
                </p:cNvSpPr>
                <p:nvPr/>
              </p:nvSpPr>
              <p:spPr bwMode="auto">
                <a:xfrm>
                  <a:off x="2136" y="1152"/>
                  <a:ext cx="0" cy="10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428" name="Object 239"/>
              <p:cNvGraphicFramePr>
                <a:graphicFrameLocks noChangeAspect="1"/>
              </p:cNvGraphicFramePr>
              <p:nvPr/>
            </p:nvGraphicFramePr>
            <p:xfrm>
              <a:off x="1024" y="1769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8" name="公式" r:id="rId62" imgW="291973" imgH="304668" progId="Equation.3">
                      <p:embed/>
                    </p:oleObj>
                  </mc:Choice>
                  <mc:Fallback>
                    <p:oleObj name="公式" r:id="rId62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1769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29" name="Object 240"/>
              <p:cNvGraphicFramePr>
                <a:graphicFrameLocks noChangeAspect="1"/>
              </p:cNvGraphicFramePr>
              <p:nvPr/>
            </p:nvGraphicFramePr>
            <p:xfrm>
              <a:off x="2160" y="1200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9" name="公式" r:id="rId63" imgW="291973" imgH="291973" progId="Equation.3">
                      <p:embed/>
                    </p:oleObj>
                  </mc:Choice>
                  <mc:Fallback>
                    <p:oleObj name="公式" r:id="rId6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200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423" name="Object 241"/>
            <p:cNvGraphicFramePr>
              <a:graphicFrameLocks noChangeAspect="1"/>
            </p:cNvGraphicFramePr>
            <p:nvPr/>
          </p:nvGraphicFramePr>
          <p:xfrm>
            <a:off x="2317" y="2281"/>
            <a:ext cx="6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" name="公式" r:id="rId64" imgW="1628859" imgH="409538" progId="Equation.3">
                    <p:embed/>
                  </p:oleObj>
                </mc:Choice>
                <mc:Fallback>
                  <p:oleObj name="公式" r:id="rId64" imgW="1628859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2281"/>
                          <a:ext cx="69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4" name="Line 242"/>
            <p:cNvSpPr>
              <a:spLocks noChangeShapeType="1"/>
            </p:cNvSpPr>
            <p:nvPr/>
          </p:nvSpPr>
          <p:spPr bwMode="auto">
            <a:xfrm rot="21227885" flipV="1">
              <a:off x="2246" y="1597"/>
              <a:ext cx="129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243"/>
            <p:cNvSpPr>
              <a:spLocks noChangeShapeType="1"/>
            </p:cNvSpPr>
            <p:nvPr/>
          </p:nvSpPr>
          <p:spPr bwMode="auto">
            <a:xfrm rot="21147031" flipV="1">
              <a:off x="2486" y="1302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26" name="Object 244"/>
            <p:cNvGraphicFramePr>
              <a:graphicFrameLocks noChangeAspect="1"/>
            </p:cNvGraphicFramePr>
            <p:nvPr/>
          </p:nvGraphicFramePr>
          <p:xfrm>
            <a:off x="3207" y="2376"/>
            <a:ext cx="4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" name="公式" r:id="rId66" imgW="923990" imgH="390451" progId="Equation.3">
                    <p:embed/>
                  </p:oleObj>
                </mc:Choice>
                <mc:Fallback>
                  <p:oleObj name="公式" r:id="rId66" imgW="923990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376"/>
                          <a:ext cx="42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13" name="Group 245"/>
          <p:cNvGrpSpPr>
            <a:grpSpLocks/>
          </p:cNvGrpSpPr>
          <p:nvPr/>
        </p:nvGrpSpPr>
        <p:grpSpPr bwMode="auto">
          <a:xfrm>
            <a:off x="4932363" y="5676900"/>
            <a:ext cx="1296987" cy="1181100"/>
            <a:chOff x="3792" y="799"/>
            <a:chExt cx="1968" cy="1735"/>
          </a:xfrm>
        </p:grpSpPr>
        <p:grpSp>
          <p:nvGrpSpPr>
            <p:cNvPr id="14398" name="Group 246"/>
            <p:cNvGrpSpPr>
              <a:grpSpLocks/>
            </p:cNvGrpSpPr>
            <p:nvPr/>
          </p:nvGrpSpPr>
          <p:grpSpPr bwMode="auto">
            <a:xfrm>
              <a:off x="3984" y="1101"/>
              <a:ext cx="1776" cy="1164"/>
              <a:chOff x="3216" y="1164"/>
              <a:chExt cx="1776" cy="1164"/>
            </a:xfrm>
          </p:grpSpPr>
          <p:sp>
            <p:nvSpPr>
              <p:cNvPr id="14414" name="Line 247"/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5" name="Line 248"/>
              <p:cNvSpPr>
                <a:spLocks noChangeShapeType="1"/>
              </p:cNvSpPr>
              <p:nvPr/>
            </p:nvSpPr>
            <p:spPr bwMode="auto">
              <a:xfrm flipV="1">
                <a:off x="3360" y="117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16" name="Object 249"/>
              <p:cNvGraphicFramePr>
                <a:graphicFrameLocks noChangeAspect="1"/>
              </p:cNvGraphicFramePr>
              <p:nvPr/>
            </p:nvGraphicFramePr>
            <p:xfrm>
              <a:off x="4877" y="2184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2" name="公式" r:id="rId68" imgW="253890" imgH="241195" progId="Equation.3">
                      <p:embed/>
                    </p:oleObj>
                  </mc:Choice>
                  <mc:Fallback>
                    <p:oleObj name="公式" r:id="rId68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184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7" name="Object 250"/>
              <p:cNvGraphicFramePr>
                <a:graphicFrameLocks noChangeAspect="1"/>
              </p:cNvGraphicFramePr>
              <p:nvPr/>
            </p:nvGraphicFramePr>
            <p:xfrm>
              <a:off x="3216" y="1164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3" name="公式" r:id="rId69" imgW="253780" imgH="317225" progId="Equation.3">
                      <p:embed/>
                    </p:oleObj>
                  </mc:Choice>
                  <mc:Fallback>
                    <p:oleObj name="公式" r:id="rId6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64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8" name="Object 251"/>
              <p:cNvGraphicFramePr>
                <a:graphicFrameLocks noChangeAspect="1"/>
              </p:cNvGraphicFramePr>
              <p:nvPr/>
            </p:nvGraphicFramePr>
            <p:xfrm>
              <a:off x="3228" y="2189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4" name="公式" r:id="rId70" imgW="215713" imgH="241091" progId="Equation.3">
                      <p:embed/>
                    </p:oleObj>
                  </mc:Choice>
                  <mc:Fallback>
                    <p:oleObj name="公式" r:id="rId7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189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99" name="Line 252"/>
            <p:cNvSpPr>
              <a:spLocks noChangeShapeType="1"/>
            </p:cNvSpPr>
            <p:nvPr/>
          </p:nvSpPr>
          <p:spPr bwMode="auto">
            <a:xfrm rot="10629353" flipV="1">
              <a:off x="3792" y="1094"/>
              <a:ext cx="1440" cy="7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0" name="Group 253"/>
            <p:cNvGrpSpPr>
              <a:grpSpLocks/>
            </p:cNvGrpSpPr>
            <p:nvPr/>
          </p:nvGrpSpPr>
          <p:grpSpPr bwMode="auto">
            <a:xfrm>
              <a:off x="4368" y="938"/>
              <a:ext cx="1056" cy="924"/>
              <a:chOff x="3504" y="1044"/>
              <a:chExt cx="1056" cy="924"/>
            </a:xfrm>
          </p:grpSpPr>
          <p:sp>
            <p:nvSpPr>
              <p:cNvPr id="14412" name="Arc 254"/>
              <p:cNvSpPr>
                <a:spLocks/>
              </p:cNvSpPr>
              <p:nvPr/>
            </p:nvSpPr>
            <p:spPr bwMode="auto">
              <a:xfrm flipV="1">
                <a:off x="3650" y="1248"/>
                <a:ext cx="910" cy="720"/>
              </a:xfrm>
              <a:custGeom>
                <a:avLst/>
                <a:gdLst>
                  <a:gd name="T0" fmla="*/ 33 w 24929"/>
                  <a:gd name="T1" fmla="*/ 24 h 21600"/>
                  <a:gd name="T2" fmla="*/ 0 w 24929"/>
                  <a:gd name="T3" fmla="*/ 1 h 21600"/>
                  <a:gd name="T4" fmla="*/ 29 w 249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29" h="21600" fill="none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</a:path>
                  <a:path w="24929" h="21600" stroke="0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  <a:lnTo>
                      <a:pt x="21590" y="0"/>
                    </a:lnTo>
                    <a:lnTo>
                      <a:pt x="24929" y="2134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13" name="Object 255"/>
              <p:cNvGraphicFramePr>
                <a:graphicFrameLocks noChangeAspect="1"/>
              </p:cNvGraphicFramePr>
              <p:nvPr/>
            </p:nvGraphicFramePr>
            <p:xfrm>
              <a:off x="3504" y="1044"/>
              <a:ext cx="65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5" name="公式" r:id="rId71" imgW="1352531" imgH="371363" progId="Equation.3">
                      <p:embed/>
                    </p:oleObj>
                  </mc:Choice>
                  <mc:Fallback>
                    <p:oleObj name="公式" r:id="rId71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44"/>
                            <a:ext cx="652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01" name="Line 256"/>
            <p:cNvSpPr>
              <a:spLocks noChangeShapeType="1"/>
            </p:cNvSpPr>
            <p:nvPr/>
          </p:nvSpPr>
          <p:spPr bwMode="auto">
            <a:xfrm rot="6286848">
              <a:off x="3870" y="1454"/>
              <a:ext cx="12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2" name="Group 257"/>
            <p:cNvGrpSpPr>
              <a:grpSpLocks/>
            </p:cNvGrpSpPr>
            <p:nvPr/>
          </p:nvGrpSpPr>
          <p:grpSpPr bwMode="auto">
            <a:xfrm>
              <a:off x="4320" y="998"/>
              <a:ext cx="1284" cy="1272"/>
              <a:chOff x="3456" y="1104"/>
              <a:chExt cx="1284" cy="1272"/>
            </a:xfrm>
          </p:grpSpPr>
          <p:graphicFrame>
            <p:nvGraphicFramePr>
              <p:cNvPr id="14406" name="Object 258"/>
              <p:cNvGraphicFramePr>
                <a:graphicFrameLocks noChangeAspect="1"/>
              </p:cNvGraphicFramePr>
              <p:nvPr/>
            </p:nvGraphicFramePr>
            <p:xfrm>
              <a:off x="3600" y="2220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6" name="公式" r:id="rId73" imgW="228600" imgH="241300" progId="Equation.3">
                      <p:embed/>
                    </p:oleObj>
                  </mc:Choice>
                  <mc:Fallback>
                    <p:oleObj name="公式" r:id="rId73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20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07" name="Object 259"/>
              <p:cNvGraphicFramePr>
                <a:graphicFrameLocks noChangeAspect="1"/>
              </p:cNvGraphicFramePr>
              <p:nvPr/>
            </p:nvGraphicFramePr>
            <p:xfrm>
              <a:off x="4537" y="2231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7" name="公式" r:id="rId74" imgW="215619" imgH="317087" progId="Equation.3">
                      <p:embed/>
                    </p:oleObj>
                  </mc:Choice>
                  <mc:Fallback>
                    <p:oleObj name="公式" r:id="rId74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7" y="2231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08" name="Line 260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9" name="Line 261"/>
              <p:cNvSpPr>
                <a:spLocks noChangeShapeType="1"/>
              </p:cNvSpPr>
              <p:nvPr/>
            </p:nvSpPr>
            <p:spPr bwMode="auto">
              <a:xfrm>
                <a:off x="4560" y="128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10" name="Object 262"/>
              <p:cNvGraphicFramePr>
                <a:graphicFrameLocks noChangeAspect="1"/>
              </p:cNvGraphicFramePr>
              <p:nvPr/>
            </p:nvGraphicFramePr>
            <p:xfrm>
              <a:off x="4608" y="110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8" name="公式" r:id="rId75" imgW="291973" imgH="291973" progId="Equation.3">
                      <p:embed/>
                    </p:oleObj>
                  </mc:Choice>
                  <mc:Fallback>
                    <p:oleObj name="公式" r:id="rId75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0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1" name="Object 263"/>
              <p:cNvGraphicFramePr>
                <a:graphicFrameLocks noChangeAspect="1"/>
              </p:cNvGraphicFramePr>
              <p:nvPr/>
            </p:nvGraphicFramePr>
            <p:xfrm>
              <a:off x="3456" y="1920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9" name="公式" r:id="rId76" imgW="291973" imgH="304668" progId="Equation.3">
                      <p:embed/>
                    </p:oleObj>
                  </mc:Choice>
                  <mc:Fallback>
                    <p:oleObj name="公式" r:id="rId76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920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03" name="Line 264"/>
            <p:cNvSpPr>
              <a:spLocks noChangeShapeType="1"/>
            </p:cNvSpPr>
            <p:nvPr/>
          </p:nvSpPr>
          <p:spPr bwMode="auto">
            <a:xfrm rot="7258923">
              <a:off x="3807" y="1318"/>
              <a:ext cx="147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04" name="Object 265"/>
            <p:cNvGraphicFramePr>
              <a:graphicFrameLocks noChangeAspect="1"/>
            </p:cNvGraphicFramePr>
            <p:nvPr/>
          </p:nvGraphicFramePr>
          <p:xfrm>
            <a:off x="4153" y="2337"/>
            <a:ext cx="7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0" name="公式" r:id="rId77" imgW="1647927" imgH="409538" progId="Equation.3">
                    <p:embed/>
                  </p:oleObj>
                </mc:Choice>
                <mc:Fallback>
                  <p:oleObj name="公式" r:id="rId77" imgW="1647927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337"/>
                          <a:ext cx="7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5" name="Object 266"/>
            <p:cNvGraphicFramePr>
              <a:graphicFrameLocks noChangeAspect="1"/>
            </p:cNvGraphicFramePr>
            <p:nvPr/>
          </p:nvGraphicFramePr>
          <p:xfrm>
            <a:off x="5089" y="2348"/>
            <a:ext cx="4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" name="公式" r:id="rId79" imgW="923990" imgH="390451" progId="Equation.3">
                    <p:embed/>
                  </p:oleObj>
                </mc:Choice>
                <mc:Fallback>
                  <p:oleObj name="公式" r:id="rId79" imgW="923990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2348"/>
                          <a:ext cx="42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035" name="Group 267"/>
          <p:cNvGrpSpPr>
            <a:grpSpLocks/>
          </p:cNvGrpSpPr>
          <p:nvPr/>
        </p:nvGrpSpPr>
        <p:grpSpPr bwMode="auto">
          <a:xfrm>
            <a:off x="6886575" y="5776913"/>
            <a:ext cx="1571625" cy="1081087"/>
            <a:chOff x="3923" y="2341"/>
            <a:chExt cx="1451" cy="998"/>
          </a:xfrm>
        </p:grpSpPr>
        <p:graphicFrame>
          <p:nvGraphicFramePr>
            <p:cNvPr id="14379" name="Object 268"/>
            <p:cNvGraphicFramePr>
              <a:graphicFrameLocks noChangeAspect="1"/>
            </p:cNvGraphicFramePr>
            <p:nvPr/>
          </p:nvGraphicFramePr>
          <p:xfrm>
            <a:off x="4522" y="2785"/>
            <a:ext cx="63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" name="公式" r:id="rId81" imgW="711200" imgH="228600" progId="Equation.3">
                    <p:embed/>
                  </p:oleObj>
                </mc:Choice>
                <mc:Fallback>
                  <p:oleObj name="公式" r:id="rId81" imgW="71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785"/>
                          <a:ext cx="63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0" name="Group 269"/>
            <p:cNvGrpSpPr>
              <a:grpSpLocks/>
            </p:cNvGrpSpPr>
            <p:nvPr/>
          </p:nvGrpSpPr>
          <p:grpSpPr bwMode="auto">
            <a:xfrm>
              <a:off x="3923" y="2341"/>
              <a:ext cx="1451" cy="998"/>
              <a:chOff x="330" y="2931"/>
              <a:chExt cx="1728" cy="1225"/>
            </a:xfrm>
          </p:grpSpPr>
          <p:grpSp>
            <p:nvGrpSpPr>
              <p:cNvPr id="14381" name="Group 270"/>
              <p:cNvGrpSpPr>
                <a:grpSpLocks/>
              </p:cNvGrpSpPr>
              <p:nvPr/>
            </p:nvGrpSpPr>
            <p:grpSpPr bwMode="auto">
              <a:xfrm>
                <a:off x="330" y="2931"/>
                <a:ext cx="1728" cy="1225"/>
                <a:chOff x="330" y="2931"/>
                <a:chExt cx="1728" cy="1225"/>
              </a:xfrm>
            </p:grpSpPr>
            <p:grpSp>
              <p:nvGrpSpPr>
                <p:cNvPr id="14384" name="Group 271"/>
                <p:cNvGrpSpPr>
                  <a:grpSpLocks/>
                </p:cNvGrpSpPr>
                <p:nvPr/>
              </p:nvGrpSpPr>
              <p:grpSpPr bwMode="auto">
                <a:xfrm>
                  <a:off x="330" y="2931"/>
                  <a:ext cx="1728" cy="1152"/>
                  <a:chOff x="3792" y="528"/>
                  <a:chExt cx="1728" cy="1152"/>
                </a:xfrm>
              </p:grpSpPr>
              <p:sp>
                <p:nvSpPr>
                  <p:cNvPr id="14393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512"/>
                    <a:ext cx="17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4" name="Line 2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3" y="545"/>
                    <a:ext cx="0" cy="113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4395" name="Object 274"/>
                  <p:cNvGraphicFramePr>
                    <a:graphicFrameLocks noChangeAspect="1"/>
                  </p:cNvGraphicFramePr>
                  <p:nvPr/>
                </p:nvGraphicFramePr>
                <p:xfrm>
                  <a:off x="5415" y="1567"/>
                  <a:ext cx="105" cy="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3" name="公式" r:id="rId83" imgW="253890" imgH="241195" progId="Equation.3">
                          <p:embed/>
                        </p:oleObj>
                      </mc:Choice>
                      <mc:Fallback>
                        <p:oleObj name="公式" r:id="rId83" imgW="253890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15" y="1567"/>
                                <a:ext cx="105" cy="1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4396" name="Object 275"/>
                  <p:cNvGraphicFramePr>
                    <a:graphicFrameLocks noChangeAspect="1"/>
                  </p:cNvGraphicFramePr>
                  <p:nvPr/>
                </p:nvGraphicFramePr>
                <p:xfrm>
                  <a:off x="3792" y="528"/>
                  <a:ext cx="105" cy="1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4" name="公式" r:id="rId84" imgW="253780" imgH="317225" progId="Equation.3">
                          <p:embed/>
                        </p:oleObj>
                      </mc:Choice>
                      <mc:Fallback>
                        <p:oleObj name="公式" r:id="rId84" imgW="253780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92" y="528"/>
                                <a:ext cx="105" cy="1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4397" name="Object 276"/>
                  <p:cNvGraphicFramePr>
                    <a:graphicFrameLocks noChangeAspect="1"/>
                  </p:cNvGraphicFramePr>
                  <p:nvPr/>
                </p:nvGraphicFramePr>
                <p:xfrm>
                  <a:off x="3840" y="1554"/>
                  <a:ext cx="89" cy="1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5" name="公式" r:id="rId85" imgW="215713" imgH="241091" progId="Equation.3">
                          <p:embed/>
                        </p:oleObj>
                      </mc:Choice>
                      <mc:Fallback>
                        <p:oleObj name="公式" r:id="rId85" imgW="215713" imgH="24109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0" y="1554"/>
                                <a:ext cx="89" cy="1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4385" name="Group 277"/>
                <p:cNvGrpSpPr>
                  <a:grpSpLocks/>
                </p:cNvGrpSpPr>
                <p:nvPr/>
              </p:nvGrpSpPr>
              <p:grpSpPr bwMode="auto">
                <a:xfrm>
                  <a:off x="522" y="2931"/>
                  <a:ext cx="1092" cy="944"/>
                  <a:chOff x="3984" y="528"/>
                  <a:chExt cx="1092" cy="944"/>
                </a:xfrm>
              </p:grpSpPr>
              <p:sp>
                <p:nvSpPr>
                  <p:cNvPr id="14388" name="Arc 278"/>
                  <p:cNvSpPr>
                    <a:spLocks/>
                  </p:cNvSpPr>
                  <p:nvPr/>
                </p:nvSpPr>
                <p:spPr bwMode="auto">
                  <a:xfrm flipV="1">
                    <a:off x="4656" y="576"/>
                    <a:ext cx="420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 w 21600"/>
                      <a:gd name="T3" fmla="*/ 9 h 21600"/>
                      <a:gd name="T4" fmla="*/ 0 w 21600"/>
                      <a:gd name="T5" fmla="*/ 9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9" name="Arc 279"/>
                  <p:cNvSpPr>
                    <a:spLocks/>
                  </p:cNvSpPr>
                  <p:nvPr/>
                </p:nvSpPr>
                <p:spPr bwMode="auto">
                  <a:xfrm flipH="1" flipV="1">
                    <a:off x="4128" y="1008"/>
                    <a:ext cx="528" cy="320"/>
                  </a:xfrm>
                  <a:custGeom>
                    <a:avLst/>
                    <a:gdLst>
                      <a:gd name="T0" fmla="*/ 12 w 22384"/>
                      <a:gd name="T1" fmla="*/ 0 h 21600"/>
                      <a:gd name="T2" fmla="*/ 0 w 22384"/>
                      <a:gd name="T3" fmla="*/ 5 h 21600"/>
                      <a:gd name="T4" fmla="*/ 0 w 22384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384" h="21600" fill="none" extrusionOk="0">
                        <a:moveTo>
                          <a:pt x="22384" y="0"/>
                        </a:moveTo>
                        <a:cubicBezTo>
                          <a:pt x="22384" y="11929"/>
                          <a:pt x="12713" y="21600"/>
                          <a:pt x="784" y="21600"/>
                        </a:cubicBezTo>
                        <a:cubicBezTo>
                          <a:pt x="522" y="21600"/>
                          <a:pt x="261" y="21595"/>
                          <a:pt x="0" y="21585"/>
                        </a:cubicBezTo>
                      </a:path>
                      <a:path w="22384" h="21600" stroke="0" extrusionOk="0">
                        <a:moveTo>
                          <a:pt x="22384" y="0"/>
                        </a:moveTo>
                        <a:cubicBezTo>
                          <a:pt x="22384" y="11929"/>
                          <a:pt x="12713" y="21600"/>
                          <a:pt x="784" y="21600"/>
                        </a:cubicBezTo>
                        <a:cubicBezTo>
                          <a:pt x="522" y="21600"/>
                          <a:pt x="261" y="21595"/>
                          <a:pt x="0" y="21585"/>
                        </a:cubicBezTo>
                        <a:lnTo>
                          <a:pt x="784" y="0"/>
                        </a:lnTo>
                        <a:lnTo>
                          <a:pt x="22384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4390" name="Object 280"/>
                  <p:cNvGraphicFramePr>
                    <a:graphicFrameLocks noChangeAspect="1"/>
                  </p:cNvGraphicFramePr>
                  <p:nvPr/>
                </p:nvGraphicFramePr>
                <p:xfrm>
                  <a:off x="3984" y="1322"/>
                  <a:ext cx="14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6" name="公式" r:id="rId86" imgW="276327" imgH="285638" progId="Equation.3">
                          <p:embed/>
                        </p:oleObj>
                      </mc:Choice>
                      <mc:Fallback>
                        <p:oleObj name="公式" r:id="rId86" imgW="276327" imgH="285638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84" y="1322"/>
                                <a:ext cx="144" cy="1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4391" name="Object 281"/>
                  <p:cNvGraphicFramePr>
                    <a:graphicFrameLocks noChangeAspect="1"/>
                  </p:cNvGraphicFramePr>
                  <p:nvPr/>
                </p:nvGraphicFramePr>
                <p:xfrm>
                  <a:off x="4512" y="816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7" name="公式" r:id="rId88" imgW="276327" imgH="276262" progId="Equation.3">
                          <p:embed/>
                        </p:oleObj>
                      </mc:Choice>
                      <mc:Fallback>
                        <p:oleObj name="公式" r:id="rId88" imgW="276327" imgH="276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12" y="816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4392" name="Object 282"/>
                  <p:cNvGraphicFramePr>
                    <a:graphicFrameLocks noChangeAspect="1"/>
                  </p:cNvGraphicFramePr>
                  <p:nvPr/>
                </p:nvGraphicFramePr>
                <p:xfrm>
                  <a:off x="4848" y="528"/>
                  <a:ext cx="144" cy="1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28" name="公式" r:id="rId90" imgW="276327" imgH="295349" progId="Equation.3">
                          <p:embed/>
                        </p:oleObj>
                      </mc:Choice>
                      <mc:Fallback>
                        <p:oleObj name="公式" r:id="rId90" imgW="276327" imgH="29534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48" y="528"/>
                                <a:ext cx="144" cy="1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4386" name="Line 283"/>
                <p:cNvSpPr>
                  <a:spLocks noChangeShapeType="1"/>
                </p:cNvSpPr>
                <p:nvPr/>
              </p:nvSpPr>
              <p:spPr bwMode="auto">
                <a:xfrm>
                  <a:off x="1202" y="343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87" name="Object 284"/>
                <p:cNvGraphicFramePr>
                  <a:graphicFrameLocks noChangeAspect="1"/>
                </p:cNvGraphicFramePr>
                <p:nvPr/>
              </p:nvGraphicFramePr>
              <p:xfrm>
                <a:off x="1066" y="3884"/>
                <a:ext cx="22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29" name="公式" r:id="rId92" imgW="190500" imgH="228600" progId="Equation.3">
                        <p:embed/>
                      </p:oleObj>
                    </mc:Choice>
                    <mc:Fallback>
                      <p:oleObj name="公式" r:id="rId92" imgW="1905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6" y="3884"/>
                              <a:ext cx="22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382" name="Object 291"/>
              <p:cNvGraphicFramePr>
                <a:graphicFrameLocks noChangeAspect="1"/>
              </p:cNvGraphicFramePr>
              <p:nvPr/>
            </p:nvGraphicFramePr>
            <p:xfrm>
              <a:off x="1291" y="3132"/>
              <a:ext cx="66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0" name="公式" r:id="rId94" imgW="647419" imgH="203112" progId="Equation.3">
                      <p:embed/>
                    </p:oleObj>
                  </mc:Choice>
                  <mc:Fallback>
                    <p:oleObj name="公式" r:id="rId94" imgW="64741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" y="3132"/>
                            <a:ext cx="66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3" name="Object 292"/>
              <p:cNvGraphicFramePr>
                <a:graphicFrameLocks noChangeAspect="1"/>
              </p:cNvGraphicFramePr>
              <p:nvPr/>
            </p:nvGraphicFramePr>
            <p:xfrm>
              <a:off x="380" y="3377"/>
              <a:ext cx="66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" name="公式" r:id="rId96" imgW="647419" imgH="203112" progId="Equation.3">
                      <p:embed/>
                    </p:oleObj>
                  </mc:Choice>
                  <mc:Fallback>
                    <p:oleObj name="公式" r:id="rId96" imgW="64741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" y="3377"/>
                            <a:ext cx="66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3061" name="AutoShape 293"/>
          <p:cNvCxnSpPr>
            <a:cxnSpLocks noChangeShapeType="1"/>
            <a:stCxn id="32778" idx="2"/>
            <a:endCxn id="32952" idx="1"/>
          </p:cNvCxnSpPr>
          <p:nvPr/>
        </p:nvCxnSpPr>
        <p:spPr bwMode="auto">
          <a:xfrm rot="16200000" flipH="1">
            <a:off x="280115" y="4834810"/>
            <a:ext cx="1411287" cy="47291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56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94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9" name="Rectangle 62"/>
          <p:cNvSpPr>
            <a:spLocks noChangeArrowheads="1"/>
          </p:cNvSpPr>
          <p:nvPr/>
        </p:nvSpPr>
        <p:spPr bwMode="auto">
          <a:xfrm>
            <a:off x="581025" y="179388"/>
            <a:ext cx="564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Ch3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微分中值定理与导数的应用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714500" y="1041400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1717675" y="1563688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1717675" y="2317750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1727200" y="2916238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1744663" y="38608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1744663" y="44719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1744663" y="5311775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1728788" y="58547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1728788" y="64008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960438" y="29479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>
            <a:off x="960438" y="41163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503238" y="2781300"/>
            <a:ext cx="492125" cy="15843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anchor="ctr">
            <a:spAutoFit/>
          </a:bodyPr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函数的性质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222216" y="731635"/>
            <a:ext cx="492443" cy="10926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单调性</a:t>
            </a: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1222216" y="1914298"/>
            <a:ext cx="492443" cy="14260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函数极值</a:t>
            </a:r>
          </a:p>
        </p:txBody>
      </p:sp>
      <p:sp>
        <p:nvSpPr>
          <p:cNvPr id="32904" name="Rectangle 136"/>
          <p:cNvSpPr>
            <a:spLocks noChangeArrowheads="1"/>
          </p:cNvSpPr>
          <p:nvPr/>
        </p:nvSpPr>
        <p:spPr bwMode="auto">
          <a:xfrm>
            <a:off x="1222216" y="3427185"/>
            <a:ext cx="492443" cy="14260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函数最值</a:t>
            </a:r>
          </a:p>
        </p:txBody>
      </p:sp>
      <p:sp>
        <p:nvSpPr>
          <p:cNvPr id="32952" name="Rectangle 184"/>
          <p:cNvSpPr>
            <a:spLocks noChangeArrowheads="1"/>
          </p:cNvSpPr>
          <p:nvPr/>
        </p:nvSpPr>
        <p:spPr bwMode="auto">
          <a:xfrm>
            <a:off x="1222216" y="4897184"/>
            <a:ext cx="492443" cy="17594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曲线凹凸性</a:t>
            </a:r>
          </a:p>
        </p:txBody>
      </p:sp>
      <p:sp>
        <p:nvSpPr>
          <p:cNvPr id="18" name="椭圆 17"/>
          <p:cNvSpPr/>
          <p:nvPr/>
        </p:nvSpPr>
        <p:spPr>
          <a:xfrm>
            <a:off x="4356100" y="3100388"/>
            <a:ext cx="1730375" cy="6381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19767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nimBg="1"/>
      <p:bldP spid="32823" grpId="0" animBg="1"/>
      <p:bldP spid="32826" grpId="0" animBg="1"/>
      <p:bldP spid="32827" grpId="0" animBg="1"/>
      <p:bldP spid="32905" grpId="0" animBg="1"/>
      <p:bldP spid="32951" grpId="0" animBg="1"/>
      <p:bldP spid="32953" grpId="0" animBg="1"/>
      <p:bldP spid="32954" grpId="0" animBg="1"/>
      <p:bldP spid="32955" grpId="0" animBg="1"/>
      <p:bldP spid="32778" grpId="0" animBg="1"/>
      <p:bldP spid="32779" grpId="0" animBg="1"/>
      <p:bldP spid="32825" grpId="0" animBg="1"/>
      <p:bldP spid="32904" grpId="0" animBg="1"/>
      <p:bldP spid="32952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188913"/>
            <a:ext cx="33464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latin typeface="+mn-lt"/>
                <a:ea typeface="+mn-ea"/>
              </a:rPr>
              <a:t>4.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补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lt"/>
                <a:ea typeface="+mn-ea"/>
              </a:rPr>
              <a:t>_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充分条件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46499"/>
              </p:ext>
            </p:extLst>
          </p:nvPr>
        </p:nvGraphicFramePr>
        <p:xfrm>
          <a:off x="3751765" y="285750"/>
          <a:ext cx="499669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3" imgW="5232240" imgH="431640" progId="Equation.DSMT4">
                  <p:embed/>
                </p:oleObj>
              </mc:Choice>
              <mc:Fallback>
                <p:oleObj name="Equation" r:id="rId3" imgW="5232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765" y="285750"/>
                        <a:ext cx="4996699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04502"/>
              </p:ext>
            </p:extLst>
          </p:nvPr>
        </p:nvGraphicFramePr>
        <p:xfrm>
          <a:off x="1187450" y="809625"/>
          <a:ext cx="5537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5" imgW="5467331" imgH="504974" progId="Equation.3">
                  <p:embed/>
                </p:oleObj>
              </mc:Choice>
              <mc:Fallback>
                <p:oleObj name="Equation" r:id="rId5" imgW="546733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09625"/>
                        <a:ext cx="5537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48364"/>
              </p:ext>
            </p:extLst>
          </p:nvPr>
        </p:nvGraphicFramePr>
        <p:xfrm>
          <a:off x="6764338" y="784225"/>
          <a:ext cx="1911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tion" r:id="rId7" imgW="1886117" imgH="514350" progId="Equation.DSMT4">
                  <p:embed/>
                </p:oleObj>
              </mc:Choice>
              <mc:Fallback>
                <p:oleObj name="Equation" r:id="rId7" imgW="1886117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784225"/>
                        <a:ext cx="1911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93675" y="142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52400" y="82550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数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879475" y="1412875"/>
            <a:ext cx="2895600" cy="519113"/>
            <a:chOff x="336" y="1126"/>
            <a:chExt cx="1824" cy="327"/>
          </a:xfrm>
        </p:grpSpPr>
        <p:sp>
          <p:nvSpPr>
            <p:cNvPr id="24631" name="Text Box 16"/>
            <p:cNvSpPr txBox="1">
              <a:spLocks noChangeArrowheads="1"/>
            </p:cNvSpPr>
            <p:nvPr/>
          </p:nvSpPr>
          <p:spPr bwMode="auto">
            <a:xfrm>
              <a:off x="336" y="1126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+mn-lt"/>
                  <a:ea typeface="+mn-ea"/>
                </a:rPr>
                <a:t>1) </a:t>
              </a:r>
              <a:r>
                <a:rPr kumimoji="1" lang="zh-CN" altLang="en-US" b="1" dirty="0">
                  <a:latin typeface="+mn-lt"/>
                  <a:ea typeface="+mn-ea"/>
                </a:rPr>
                <a:t>当   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为偶数</a:t>
              </a:r>
              <a:r>
                <a:rPr kumimoji="1" lang="zh-CN" altLang="en-US" b="1" dirty="0">
                  <a:latin typeface="+mn-lt"/>
                  <a:ea typeface="+mn-ea"/>
                </a:rPr>
                <a:t>时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4632" name="Object 17"/>
            <p:cNvGraphicFramePr>
              <a:graphicFrameLocks noChangeAspect="1"/>
            </p:cNvGraphicFramePr>
            <p:nvPr/>
          </p:nvGraphicFramePr>
          <p:xfrm>
            <a:off x="859" y="1220"/>
            <a:ext cx="19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3" name="公式" r:id="rId9" imgW="104710" imgH="123899" progId="Equation.3">
                    <p:embed/>
                  </p:oleObj>
                </mc:Choice>
                <mc:Fallback>
                  <p:oleObj name="公式" r:id="rId9" imgW="10471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220"/>
                          <a:ext cx="19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37084"/>
              </p:ext>
            </p:extLst>
          </p:nvPr>
        </p:nvGraphicFramePr>
        <p:xfrm>
          <a:off x="1747838" y="1990725"/>
          <a:ext cx="2332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Equation" r:id="rId11" imgW="2304957" imgH="514350" progId="Equation.3">
                  <p:embed/>
                </p:oleObj>
              </mc:Choice>
              <mc:Fallback>
                <p:oleObj name="Equation" r:id="rId11" imgW="23049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990725"/>
                        <a:ext cx="2332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4156075" y="1989138"/>
            <a:ext cx="2466975" cy="571500"/>
            <a:chOff x="2718" y="1488"/>
            <a:chExt cx="1554" cy="360"/>
          </a:xfrm>
        </p:grpSpPr>
        <p:graphicFrame>
          <p:nvGraphicFramePr>
            <p:cNvPr id="24629" name="Object 22"/>
            <p:cNvGraphicFramePr>
              <a:graphicFrameLocks noChangeAspect="1"/>
            </p:cNvGraphicFramePr>
            <p:nvPr/>
          </p:nvGraphicFramePr>
          <p:xfrm>
            <a:off x="2718" y="1488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" name="公式" r:id="rId13" imgW="142847" imgH="209624" progId="Equation.3">
                    <p:embed/>
                  </p:oleObj>
                </mc:Choice>
                <mc:Fallback>
                  <p:oleObj name="公式" r:id="rId13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488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Text Box 23"/>
            <p:cNvSpPr txBox="1">
              <a:spLocks noChangeArrowheads="1"/>
            </p:cNvSpPr>
            <p:nvPr/>
          </p:nvSpPr>
          <p:spPr bwMode="auto">
            <a:xfrm>
              <a:off x="2928" y="148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是极小点</a:t>
              </a:r>
              <a:r>
                <a:rPr kumimoji="1" lang="en-US" altLang="zh-CN" b="1">
                  <a:latin typeface="+mn-lt"/>
                  <a:ea typeface="+mn-ea"/>
                </a:rPr>
                <a:t>;</a:t>
              </a:r>
            </a:p>
          </p:txBody>
        </p:sp>
      </p:grpSp>
      <p:graphicFrame>
        <p:nvGraphicFramePr>
          <p:cNvPr id="40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58206"/>
              </p:ext>
            </p:extLst>
          </p:nvPr>
        </p:nvGraphicFramePr>
        <p:xfrm>
          <a:off x="1747838" y="2524125"/>
          <a:ext cx="23320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15" imgW="2304957" imgH="514350" progId="Equation.3">
                  <p:embed/>
                </p:oleObj>
              </mc:Choice>
              <mc:Fallback>
                <p:oleObj name="Equation" r:id="rId15" imgW="23049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524125"/>
                        <a:ext cx="23320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4203700" y="2522538"/>
            <a:ext cx="2466975" cy="571500"/>
            <a:chOff x="2718" y="1872"/>
            <a:chExt cx="1554" cy="360"/>
          </a:xfrm>
        </p:grpSpPr>
        <p:graphicFrame>
          <p:nvGraphicFramePr>
            <p:cNvPr id="24627" name="Object 28"/>
            <p:cNvGraphicFramePr>
              <a:graphicFrameLocks noChangeAspect="1"/>
            </p:cNvGraphicFramePr>
            <p:nvPr/>
          </p:nvGraphicFramePr>
          <p:xfrm>
            <a:off x="2718" y="187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7" name="公式" r:id="rId17" imgW="142847" imgH="209624" progId="Equation.3">
                    <p:embed/>
                  </p:oleObj>
                </mc:Choice>
                <mc:Fallback>
                  <p:oleObj name="公式" r:id="rId17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87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Text Box 29"/>
            <p:cNvSpPr txBox="1">
              <a:spLocks noChangeArrowheads="1"/>
            </p:cNvSpPr>
            <p:nvPr/>
          </p:nvSpPr>
          <p:spPr bwMode="auto">
            <a:xfrm>
              <a:off x="2928" y="187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是极大点</a:t>
              </a:r>
              <a:r>
                <a:rPr kumimoji="1" lang="en-US" altLang="zh-CN" b="1">
                  <a:latin typeface="+mn-lt"/>
                  <a:ea typeface="+mn-ea"/>
                </a:rPr>
                <a:t>.</a:t>
              </a:r>
            </a:p>
          </p:txBody>
        </p:sp>
      </p:grp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879475" y="3146425"/>
            <a:ext cx="2971800" cy="519113"/>
            <a:chOff x="336" y="2230"/>
            <a:chExt cx="1872" cy="327"/>
          </a:xfrm>
        </p:grpSpPr>
        <p:sp>
          <p:nvSpPr>
            <p:cNvPr id="24625" name="Text Box 31"/>
            <p:cNvSpPr txBox="1">
              <a:spLocks noChangeArrowheads="1"/>
            </p:cNvSpPr>
            <p:nvPr/>
          </p:nvSpPr>
          <p:spPr bwMode="auto">
            <a:xfrm>
              <a:off x="336" y="2230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+mn-lt"/>
                  <a:ea typeface="+mn-ea"/>
                </a:rPr>
                <a:t>2) </a:t>
              </a:r>
              <a:r>
                <a:rPr kumimoji="1" lang="zh-CN" altLang="en-US" b="1" dirty="0">
                  <a:latin typeface="+mn-lt"/>
                  <a:ea typeface="+mn-ea"/>
                </a:rPr>
                <a:t>当   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为奇数</a:t>
              </a:r>
              <a:r>
                <a:rPr kumimoji="1" lang="zh-CN" altLang="en-US" b="1" dirty="0">
                  <a:latin typeface="+mn-lt"/>
                  <a:ea typeface="+mn-ea"/>
                </a:rPr>
                <a:t>时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4626" name="Object 32"/>
            <p:cNvGraphicFramePr>
              <a:graphicFrameLocks noChangeAspect="1"/>
            </p:cNvGraphicFramePr>
            <p:nvPr/>
          </p:nvGraphicFramePr>
          <p:xfrm>
            <a:off x="859" y="2325"/>
            <a:ext cx="19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8" name="公式" r:id="rId19" imgW="104710" imgH="123899" progId="Equation.3">
                    <p:embed/>
                  </p:oleObj>
                </mc:Choice>
                <mc:Fallback>
                  <p:oleObj name="公式" r:id="rId19" imgW="10471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325"/>
                          <a:ext cx="19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4" name="Group 34"/>
          <p:cNvGrpSpPr>
            <a:grpSpLocks/>
          </p:cNvGrpSpPr>
          <p:nvPr/>
        </p:nvGrpSpPr>
        <p:grpSpPr bwMode="auto">
          <a:xfrm>
            <a:off x="3546475" y="1412875"/>
            <a:ext cx="2743200" cy="574675"/>
            <a:chOff x="2016" y="1126"/>
            <a:chExt cx="1728" cy="362"/>
          </a:xfrm>
        </p:grpSpPr>
        <p:graphicFrame>
          <p:nvGraphicFramePr>
            <p:cNvPr id="24623" name="Object 35"/>
            <p:cNvGraphicFramePr>
              <a:graphicFrameLocks noChangeAspect="1"/>
            </p:cNvGraphicFramePr>
            <p:nvPr/>
          </p:nvGraphicFramePr>
          <p:xfrm>
            <a:off x="2016" y="1128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9" name="公式" r:id="rId21" imgW="142847" imgH="209624" progId="Equation.3">
                    <p:embed/>
                  </p:oleObj>
                </mc:Choice>
                <mc:Fallback>
                  <p:oleObj name="公式" r:id="rId21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28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Text Box 36"/>
            <p:cNvSpPr txBox="1">
              <a:spLocks noChangeArrowheads="1"/>
            </p:cNvSpPr>
            <p:nvPr/>
          </p:nvSpPr>
          <p:spPr bwMode="auto">
            <a:xfrm>
              <a:off x="2208" y="1126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为极值点</a:t>
              </a:r>
              <a:r>
                <a:rPr kumimoji="1" lang="en-US" altLang="zh-CN" b="1">
                  <a:latin typeface="+mn-lt"/>
                  <a:ea typeface="+mn-ea"/>
                </a:rPr>
                <a:t>, </a:t>
              </a:r>
              <a:r>
                <a:rPr kumimoji="1" lang="zh-CN" altLang="en-US" b="1">
                  <a:latin typeface="+mn-lt"/>
                  <a:ea typeface="+mn-ea"/>
                </a:rPr>
                <a:t>且</a:t>
              </a:r>
            </a:p>
          </p:txBody>
        </p:sp>
      </p:grpSp>
      <p:grpSp>
        <p:nvGrpSpPr>
          <p:cNvPr id="40997" name="Group 37"/>
          <p:cNvGrpSpPr>
            <a:grpSpLocks/>
          </p:cNvGrpSpPr>
          <p:nvPr/>
        </p:nvGrpSpPr>
        <p:grpSpPr bwMode="auto">
          <a:xfrm>
            <a:off x="3546475" y="3146425"/>
            <a:ext cx="2590800" cy="574675"/>
            <a:chOff x="2016" y="2230"/>
            <a:chExt cx="1632" cy="362"/>
          </a:xfrm>
        </p:grpSpPr>
        <p:graphicFrame>
          <p:nvGraphicFramePr>
            <p:cNvPr id="24621" name="Object 38"/>
            <p:cNvGraphicFramePr>
              <a:graphicFrameLocks noChangeAspect="1"/>
            </p:cNvGraphicFramePr>
            <p:nvPr/>
          </p:nvGraphicFramePr>
          <p:xfrm>
            <a:off x="2016" y="223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0" name="公式" r:id="rId23" imgW="142847" imgH="209624" progId="Equation.3">
                    <p:embed/>
                  </p:oleObj>
                </mc:Choice>
                <mc:Fallback>
                  <p:oleObj name="公式" r:id="rId23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3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Text Box 39"/>
            <p:cNvSpPr txBox="1">
              <a:spLocks noChangeArrowheads="1"/>
            </p:cNvSpPr>
            <p:nvPr/>
          </p:nvSpPr>
          <p:spPr bwMode="auto">
            <a:xfrm>
              <a:off x="2208" y="2230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不是极值点</a:t>
              </a:r>
              <a:r>
                <a:rPr kumimoji="1" lang="en-US" altLang="zh-CN" b="1">
                  <a:latin typeface="+mn-lt"/>
                  <a:ea typeface="+mn-ea"/>
                </a:rPr>
                <a:t>.</a:t>
              </a:r>
            </a:p>
          </p:txBody>
        </p:sp>
      </p:grpSp>
      <p:grpSp>
        <p:nvGrpSpPr>
          <p:cNvPr id="41064" name="Group 104"/>
          <p:cNvGrpSpPr>
            <a:grpSpLocks/>
          </p:cNvGrpSpPr>
          <p:nvPr/>
        </p:nvGrpSpPr>
        <p:grpSpPr bwMode="auto">
          <a:xfrm>
            <a:off x="1008063" y="4427538"/>
            <a:ext cx="7602537" cy="1319212"/>
            <a:chOff x="635" y="2880"/>
            <a:chExt cx="4789" cy="831"/>
          </a:xfrm>
        </p:grpSpPr>
        <p:graphicFrame>
          <p:nvGraphicFramePr>
            <p:cNvPr id="24618" name="Object 47"/>
            <p:cNvGraphicFramePr>
              <a:graphicFrameLocks noChangeAspect="1"/>
            </p:cNvGraphicFramePr>
            <p:nvPr/>
          </p:nvGraphicFramePr>
          <p:xfrm>
            <a:off x="635" y="3047"/>
            <a:ext cx="330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1" name="Equation" r:id="rId25" imgW="5238843" imgH="428625" progId="Equation.3">
                    <p:embed/>
                  </p:oleObj>
                </mc:Choice>
                <mc:Fallback>
                  <p:oleObj name="Equation" r:id="rId25" imgW="523884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3047"/>
                          <a:ext cx="330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9" name="Object 48"/>
            <p:cNvGraphicFramePr>
              <a:graphicFrameLocks noChangeAspect="1"/>
            </p:cNvGraphicFramePr>
            <p:nvPr/>
          </p:nvGraphicFramePr>
          <p:xfrm>
            <a:off x="3956" y="2880"/>
            <a:ext cx="14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2" name="Equation" r:id="rId27" imgW="2571917" imgH="1000237" progId="Equation.3">
                    <p:embed/>
                  </p:oleObj>
                </mc:Choice>
                <mc:Fallback>
                  <p:oleObj name="Equation" r:id="rId27" imgW="2571917" imgH="10002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2880"/>
                          <a:ext cx="14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0" name="Object 49"/>
            <p:cNvGraphicFramePr>
              <a:graphicFrameLocks noChangeAspect="1"/>
            </p:cNvGraphicFramePr>
            <p:nvPr/>
          </p:nvGraphicFramePr>
          <p:xfrm>
            <a:off x="1344" y="3408"/>
            <a:ext cx="118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3" name="Equation" r:id="rId29" imgW="2066767" imgH="514350" progId="Equation.3">
                    <p:embed/>
                  </p:oleObj>
                </mc:Choice>
                <mc:Fallback>
                  <p:oleObj name="Equation" r:id="rId29" imgW="2066767" imgH="5143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08"/>
                          <a:ext cx="118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2" name="Group 62"/>
          <p:cNvGrpSpPr>
            <a:grpSpLocks/>
          </p:cNvGrpSpPr>
          <p:nvPr/>
        </p:nvGrpSpPr>
        <p:grpSpPr bwMode="auto">
          <a:xfrm>
            <a:off x="6975475" y="2598738"/>
            <a:ext cx="549275" cy="365125"/>
            <a:chOff x="5040" y="864"/>
            <a:chExt cx="432" cy="288"/>
          </a:xfrm>
        </p:grpSpPr>
        <p:sp>
          <p:nvSpPr>
            <p:cNvPr id="24616" name="Freeform 63"/>
            <p:cNvSpPr>
              <a:spLocks/>
            </p:cNvSpPr>
            <p:nvPr/>
          </p:nvSpPr>
          <p:spPr bwMode="auto">
            <a:xfrm>
              <a:off x="5040" y="86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28575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4617" name="Object 64"/>
            <p:cNvGraphicFramePr>
              <a:graphicFrameLocks noChangeAspect="1"/>
            </p:cNvGraphicFramePr>
            <p:nvPr/>
          </p:nvGraphicFramePr>
          <p:xfrm>
            <a:off x="5136" y="1008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" name="公式" r:id="rId31" imgW="104710" imgH="57262" progId="Equation.3">
                    <p:embed/>
                  </p:oleObj>
                </mc:Choice>
                <mc:Fallback>
                  <p:oleObj name="公式" r:id="rId31" imgW="104710" imgH="57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08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5" name="Group 65"/>
          <p:cNvGrpSpPr>
            <a:grpSpLocks/>
          </p:cNvGrpSpPr>
          <p:nvPr/>
        </p:nvGrpSpPr>
        <p:grpSpPr bwMode="auto">
          <a:xfrm>
            <a:off x="6899275" y="1912938"/>
            <a:ext cx="584200" cy="415925"/>
            <a:chOff x="5040" y="1344"/>
            <a:chExt cx="460" cy="327"/>
          </a:xfrm>
        </p:grpSpPr>
        <p:sp>
          <p:nvSpPr>
            <p:cNvPr id="24614" name="Freeform 66"/>
            <p:cNvSpPr>
              <a:spLocks/>
            </p:cNvSpPr>
            <p:nvPr/>
          </p:nvSpPr>
          <p:spPr bwMode="auto">
            <a:xfrm>
              <a:off x="5040" y="1440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276 w 384"/>
                <a:gd name="T3" fmla="*/ 278 h 192"/>
                <a:gd name="T4" fmla="*/ 551 w 38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28575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4615" name="Object 67"/>
            <p:cNvGraphicFramePr>
              <a:graphicFrameLocks noChangeAspect="1"/>
            </p:cNvGraphicFramePr>
            <p:nvPr/>
          </p:nvGraphicFramePr>
          <p:xfrm>
            <a:off x="5136" y="134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name="公式" r:id="rId33" imgW="123779" imgH="123899" progId="Equation.3">
                    <p:embed/>
                  </p:oleObj>
                </mc:Choice>
                <mc:Fallback>
                  <p:oleObj name="公式" r:id="rId33" imgW="123779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49" name="Group 89"/>
          <p:cNvGrpSpPr>
            <a:grpSpLocks/>
          </p:cNvGrpSpPr>
          <p:nvPr/>
        </p:nvGrpSpPr>
        <p:grpSpPr bwMode="auto">
          <a:xfrm>
            <a:off x="990600" y="4427538"/>
            <a:ext cx="7696200" cy="1752600"/>
            <a:chOff x="336" y="2976"/>
            <a:chExt cx="4848" cy="1008"/>
          </a:xfrm>
        </p:grpSpPr>
        <p:sp>
          <p:nvSpPr>
            <p:cNvPr id="24612" name="Rectangle 87"/>
            <p:cNvSpPr>
              <a:spLocks noChangeArrowheads="1"/>
            </p:cNvSpPr>
            <p:nvPr/>
          </p:nvSpPr>
          <p:spPr bwMode="auto">
            <a:xfrm>
              <a:off x="336" y="2976"/>
              <a:ext cx="2928" cy="1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613" name="Rectangle 88"/>
            <p:cNvSpPr>
              <a:spLocks noChangeArrowheads="1"/>
            </p:cNvSpPr>
            <p:nvPr/>
          </p:nvSpPr>
          <p:spPr bwMode="auto">
            <a:xfrm>
              <a:off x="3264" y="2976"/>
              <a:ext cx="192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1050" name="Group 90"/>
          <p:cNvGrpSpPr>
            <a:grpSpLocks/>
          </p:cNvGrpSpPr>
          <p:nvPr/>
        </p:nvGrpSpPr>
        <p:grpSpPr bwMode="auto">
          <a:xfrm>
            <a:off x="1092200" y="4275138"/>
            <a:ext cx="6680200" cy="915987"/>
            <a:chOff x="736" y="2879"/>
            <a:chExt cx="4208" cy="577"/>
          </a:xfrm>
        </p:grpSpPr>
        <p:graphicFrame>
          <p:nvGraphicFramePr>
            <p:cNvPr id="24609" name="Object 52"/>
            <p:cNvGraphicFramePr>
              <a:graphicFrameLocks noChangeAspect="1"/>
            </p:cNvGraphicFramePr>
            <p:nvPr/>
          </p:nvGraphicFramePr>
          <p:xfrm>
            <a:off x="736" y="3032"/>
            <a:ext cx="13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6" name="Equation" r:id="rId35" imgW="2190880" imgH="428625" progId="Equation.3">
                    <p:embed/>
                  </p:oleObj>
                </mc:Choice>
                <mc:Fallback>
                  <p:oleObj name="Equation" r:id="rId35" imgW="2190880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032"/>
                          <a:ext cx="13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53"/>
            <p:cNvGraphicFramePr>
              <a:graphicFrameLocks noChangeAspect="1"/>
            </p:cNvGraphicFramePr>
            <p:nvPr/>
          </p:nvGraphicFramePr>
          <p:xfrm>
            <a:off x="3664" y="2976"/>
            <a:ext cx="12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" name="Equation" r:id="rId37" imgW="2009896" imgH="504974" progId="Equation.3">
                    <p:embed/>
                  </p:oleObj>
                </mc:Choice>
                <mc:Fallback>
                  <p:oleObj name="Equation" r:id="rId37" imgW="2009896" imgH="5049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2976"/>
                          <a:ext cx="12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54"/>
            <p:cNvGraphicFramePr>
              <a:graphicFrameLocks noChangeAspect="1"/>
            </p:cNvGraphicFramePr>
            <p:nvPr/>
          </p:nvGraphicFramePr>
          <p:xfrm>
            <a:off x="2176" y="2879"/>
            <a:ext cx="147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" name="Equation" r:id="rId39" imgW="2571917" imgH="1000237" progId="Equation.3">
                    <p:embed/>
                  </p:oleObj>
                </mc:Choice>
                <mc:Fallback>
                  <p:oleObj name="Equation" r:id="rId39" imgW="2571917" imgH="10002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879"/>
                          <a:ext cx="147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228600" y="5218118"/>
            <a:ext cx="8763000" cy="523875"/>
            <a:chOff x="96" y="3443"/>
            <a:chExt cx="5520" cy="330"/>
          </a:xfrm>
        </p:grpSpPr>
        <p:sp>
          <p:nvSpPr>
            <p:cNvPr id="24606" name="Text Box 56"/>
            <p:cNvSpPr txBox="1">
              <a:spLocks noChangeArrowheads="1"/>
            </p:cNvSpPr>
            <p:nvPr/>
          </p:nvSpPr>
          <p:spPr bwMode="auto">
            <a:xfrm>
              <a:off x="96" y="3443"/>
              <a:ext cx="55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当   充分接近     时</a:t>
              </a:r>
              <a:r>
                <a:rPr kumimoji="1" lang="en-US" altLang="zh-CN" b="1">
                  <a:latin typeface="+mn-lt"/>
                  <a:ea typeface="+mn-ea"/>
                </a:rPr>
                <a:t>, </a:t>
              </a:r>
              <a:r>
                <a:rPr kumimoji="1" lang="zh-CN" altLang="en-US" b="1">
                  <a:latin typeface="+mn-lt"/>
                  <a:ea typeface="+mn-ea"/>
                </a:rPr>
                <a:t>上式左端正负号由右端第一项确定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4607" name="Object 57"/>
            <p:cNvGraphicFramePr>
              <a:graphicFrameLocks noChangeAspect="1"/>
            </p:cNvGraphicFramePr>
            <p:nvPr/>
          </p:nvGraphicFramePr>
          <p:xfrm>
            <a:off x="1488" y="3477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" name="Equation" r:id="rId41" imgW="323831" imgH="428625" progId="Equation.3">
                    <p:embed/>
                  </p:oleObj>
                </mc:Choice>
                <mc:Fallback>
                  <p:oleObj name="Equation" r:id="rId41" imgW="323831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77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58"/>
            <p:cNvGraphicFramePr>
              <a:graphicFrameLocks noChangeAspect="1"/>
            </p:cNvGraphicFramePr>
            <p:nvPr/>
          </p:nvGraphicFramePr>
          <p:xfrm>
            <a:off x="384" y="35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0" name="Equation" r:id="rId43" imgW="209420" imgH="219001" progId="Equation.3">
                    <p:embed/>
                  </p:oleObj>
                </mc:Choice>
                <mc:Fallback>
                  <p:oleObj name="Equation" r:id="rId43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5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228600" y="57372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故结论正确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457200" y="37417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pSp>
        <p:nvGrpSpPr>
          <p:cNvPr id="41001" name="Group 41"/>
          <p:cNvGrpSpPr>
            <a:grpSpLocks/>
          </p:cNvGrpSpPr>
          <p:nvPr/>
        </p:nvGrpSpPr>
        <p:grpSpPr bwMode="auto">
          <a:xfrm>
            <a:off x="1066800" y="3741738"/>
            <a:ext cx="5029200" cy="571500"/>
            <a:chOff x="1008" y="2592"/>
            <a:chExt cx="3168" cy="360"/>
          </a:xfrm>
        </p:grpSpPr>
        <p:sp>
          <p:nvSpPr>
            <p:cNvPr id="24603" name="Text Box 42"/>
            <p:cNvSpPr txBox="1">
              <a:spLocks noChangeArrowheads="1"/>
            </p:cNvSpPr>
            <p:nvPr/>
          </p:nvSpPr>
          <p:spPr bwMode="auto">
            <a:xfrm>
              <a:off x="1008" y="2592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利用         在     点的泰勒公式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4604" name="Object 43"/>
            <p:cNvGraphicFramePr>
              <a:graphicFrameLocks noChangeAspect="1"/>
            </p:cNvGraphicFramePr>
            <p:nvPr/>
          </p:nvGraphicFramePr>
          <p:xfrm>
            <a:off x="1488" y="2592"/>
            <a:ext cx="5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1" name="公式" r:id="rId45" imgW="323831" imgH="180826" progId="Equation.3">
                    <p:embed/>
                  </p:oleObj>
                </mc:Choice>
                <mc:Fallback>
                  <p:oleObj name="公式" r:id="rId45" imgW="323831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53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44"/>
            <p:cNvGraphicFramePr>
              <a:graphicFrameLocks noChangeAspect="1"/>
            </p:cNvGraphicFramePr>
            <p:nvPr/>
          </p:nvGraphicFramePr>
          <p:xfrm>
            <a:off x="2256" y="2592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" name="公式" r:id="rId47" imgW="142847" imgH="209624" progId="Equation.3">
                    <p:embed/>
                  </p:oleObj>
                </mc:Choice>
                <mc:Fallback>
                  <p:oleObj name="公式" r:id="rId47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92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5724525" y="37417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可得</a:t>
            </a:r>
          </a:p>
        </p:txBody>
      </p:sp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4013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 autoUpdateAnimBg="0"/>
      <p:bldP spid="40974" grpId="0" autoUpdateAnimBg="0"/>
      <p:bldP spid="41019" grpId="0" autoUpdateAnimBg="0"/>
      <p:bldP spid="41000" grpId="0" autoUpdateAnimBg="0"/>
      <p:bldP spid="41005" grpId="0" autoUpdateAnimBg="0"/>
      <p:bldP spid="5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3075" y="371475"/>
            <a:ext cx="2514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,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中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526794"/>
              </p:ext>
            </p:extLst>
          </p:nvPr>
        </p:nvGraphicFramePr>
        <p:xfrm>
          <a:off x="2438400" y="352425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3" imgW="2752567" imgH="485887" progId="Equation.3">
                  <p:embed/>
                </p:oleObj>
              </mc:Choice>
              <mc:Fallback>
                <p:oleObj name="Equation" r:id="rId3" imgW="275256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2425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63259"/>
              </p:ext>
            </p:extLst>
          </p:nvPr>
        </p:nvGraphicFramePr>
        <p:xfrm>
          <a:off x="990600" y="939800"/>
          <a:ext cx="331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5" imgW="3295520" imgH="485887" progId="Equation.3">
                  <p:embed/>
                </p:oleObj>
              </mc:Choice>
              <mc:Fallback>
                <p:oleObj name="Equation" r:id="rId5" imgW="3295520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39800"/>
                        <a:ext cx="331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87499"/>
              </p:ext>
            </p:extLst>
          </p:nvPr>
        </p:nvGraphicFramePr>
        <p:xfrm>
          <a:off x="4572000" y="101600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7" imgW="1609790" imgH="400162" progId="Equation.3">
                  <p:embed/>
                </p:oleObj>
              </mc:Choice>
              <mc:Fallback>
                <p:oleObj name="Equation" r:id="rId7" imgW="16097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16000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838200" y="1582738"/>
            <a:ext cx="4191000" cy="536575"/>
            <a:chOff x="384" y="997"/>
            <a:chExt cx="2640" cy="338"/>
          </a:xfrm>
        </p:grpSpPr>
        <p:sp>
          <p:nvSpPr>
            <p:cNvPr id="25640" name="Text Box 12"/>
            <p:cNvSpPr txBox="1">
              <a:spLocks noChangeArrowheads="1"/>
            </p:cNvSpPr>
            <p:nvPr/>
          </p:nvSpPr>
          <p:spPr bwMode="auto">
            <a:xfrm>
              <a:off x="384" y="99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所以</a:t>
              </a:r>
            </a:p>
          </p:txBody>
        </p:sp>
        <p:graphicFrame>
          <p:nvGraphicFramePr>
            <p:cNvPr id="25641" name="Object 13"/>
            <p:cNvGraphicFramePr>
              <a:graphicFrameLocks noChangeAspect="1"/>
            </p:cNvGraphicFramePr>
            <p:nvPr/>
          </p:nvGraphicFramePr>
          <p:xfrm>
            <a:off x="944" y="1056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" name="Equation" r:id="rId9" imgW="923990" imgH="295349" progId="Equation.3">
                    <p:embed/>
                  </p:oleObj>
                </mc:Choice>
                <mc:Fallback>
                  <p:oleObj name="Equation" r:id="rId9" imgW="923990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056"/>
                          <a:ext cx="5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2" name="Text Box 14"/>
            <p:cNvSpPr txBox="1">
              <a:spLocks noChangeArrowheads="1"/>
            </p:cNvSpPr>
            <p:nvPr/>
          </p:nvSpPr>
          <p:spPr bwMode="auto">
            <a:xfrm>
              <a:off x="1488" y="1008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不是极值点</a:t>
              </a:r>
              <a:r>
                <a:rPr kumimoji="1" lang="en-US" altLang="zh-CN" b="1">
                  <a:latin typeface="+mn-lt"/>
                  <a:ea typeface="+mn-ea"/>
                </a:rPr>
                <a:t>.</a:t>
              </a:r>
            </a:p>
          </p:txBody>
        </p:sp>
      </p:grp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524000" y="238125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极值的判别法</a:t>
            </a: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zh-CN" altLang="en-US" b="1">
                <a:latin typeface="+mn-lt"/>
                <a:ea typeface="+mn-ea"/>
              </a:rPr>
              <a:t>定理</a:t>
            </a:r>
            <a:r>
              <a:rPr kumimoji="1" lang="en-US" altLang="zh-CN" b="1">
                <a:latin typeface="+mn-lt"/>
                <a:ea typeface="+mn-ea"/>
              </a:rPr>
              <a:t>2 </a:t>
            </a:r>
            <a:r>
              <a:rPr kumimoji="1" lang="en-US" altLang="zh-CN" b="1">
                <a:latin typeface="+mn-lt"/>
                <a:ea typeface="+mn-ea"/>
                <a:cs typeface="Times New Roman" pitchFamily="18" charset="0"/>
              </a:rPr>
              <a:t>~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定理</a:t>
            </a:r>
            <a:r>
              <a:rPr kumimoji="1" lang="en-US" altLang="zh-CN" b="1">
                <a:latin typeface="+mn-lt"/>
                <a:ea typeface="+mn-ea"/>
              </a:rPr>
              <a:t>4 ) 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都是充分的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506413" y="2366963"/>
            <a:ext cx="132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52400" y="29860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当这些充分条件不满足时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不等于极值不存在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33400" y="3505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例如，</a:t>
            </a:r>
          </a:p>
        </p:txBody>
      </p:sp>
      <p:graphicFrame>
        <p:nvGraphicFramePr>
          <p:cNvPr id="194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5724"/>
              </p:ext>
            </p:extLst>
          </p:nvPr>
        </p:nvGraphicFramePr>
        <p:xfrm>
          <a:off x="609600" y="3979863"/>
          <a:ext cx="144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11" imgW="1428806" imgH="981149" progId="Equation.3">
                  <p:embed/>
                </p:oleObj>
              </mc:Choice>
              <mc:Fallback>
                <p:oleObj name="Equation" r:id="rId11" imgW="1428806" imgH="9811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79863"/>
                        <a:ext cx="144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81010"/>
              </p:ext>
            </p:extLst>
          </p:nvPr>
        </p:nvGraphicFramePr>
        <p:xfrm>
          <a:off x="1943100" y="3886200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3" imgW="2457506" imgH="542813" progId="Equation.3">
                  <p:embed/>
                </p:oleObj>
              </mc:Choice>
              <mc:Fallback>
                <p:oleObj name="Equation" r:id="rId13" imgW="2457506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886200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32312"/>
              </p:ext>
            </p:extLst>
          </p:nvPr>
        </p:nvGraphicFramePr>
        <p:xfrm>
          <a:off x="1905000" y="4660900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5" imgW="361969" imgH="371363" progId="Equation.3">
                  <p:embed/>
                </p:oleObj>
              </mc:Choice>
              <mc:Fallback>
                <p:oleObj name="Equation" r:id="rId15" imgW="36196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60900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655199"/>
              </p:ext>
            </p:extLst>
          </p:nvPr>
        </p:nvGraphicFramePr>
        <p:xfrm>
          <a:off x="4787900" y="39878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7" imgW="752373" imgH="295349" progId="Equation.3">
                  <p:embed/>
                </p:oleObj>
              </mc:Choice>
              <mc:Fallback>
                <p:oleObj name="Equation" r:id="rId17" imgW="75237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9878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41461"/>
              </p:ext>
            </p:extLst>
          </p:nvPr>
        </p:nvGraphicFramePr>
        <p:xfrm>
          <a:off x="4800600" y="45974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19" imgW="743006" imgH="295349" progId="Equation.3">
                  <p:embed/>
                </p:oleObj>
              </mc:Choice>
              <mc:Fallback>
                <p:oleObj name="Equation" r:id="rId19" imgW="743006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974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94937"/>
              </p:ext>
            </p:extLst>
          </p:nvPr>
        </p:nvGraphicFramePr>
        <p:xfrm>
          <a:off x="609600" y="5202238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21" imgW="1266890" imgH="390451" progId="Equation.3">
                  <p:embed/>
                </p:oleObj>
              </mc:Choice>
              <mc:Fallback>
                <p:oleObj name="Equation" r:id="rId21" imgW="126689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02238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1828800" y="510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为极大值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3419475" y="5119688"/>
            <a:ext cx="2561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但不满足定理</a:t>
            </a:r>
            <a:r>
              <a:rPr kumimoji="1" lang="en-US" altLang="zh-CN" b="1">
                <a:latin typeface="+mn-lt"/>
                <a:ea typeface="+mn-ea"/>
              </a:rPr>
              <a:t>2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288925" y="5638800"/>
            <a:ext cx="26228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  <a:cs typeface="Times New Roman" pitchFamily="18" charset="0"/>
              </a:rPr>
              <a:t>~ </a:t>
            </a:r>
            <a:r>
              <a:rPr kumimoji="1" lang="zh-CN" altLang="en-US" b="1">
                <a:latin typeface="+mn-lt"/>
                <a:ea typeface="+mn-ea"/>
                <a:cs typeface="Times New Roman" pitchFamily="18" charset="0"/>
              </a:rPr>
              <a:t>定理</a:t>
            </a:r>
            <a:r>
              <a:rPr kumimoji="1" lang="en-US" altLang="zh-CN" b="1">
                <a:latin typeface="+mn-lt"/>
                <a:ea typeface="+mn-ea"/>
                <a:cs typeface="Times New Roman" pitchFamily="18" charset="0"/>
              </a:rPr>
              <a:t>4 </a:t>
            </a:r>
            <a:r>
              <a:rPr kumimoji="1" lang="zh-CN" altLang="en-US" b="1">
                <a:latin typeface="+mn-lt"/>
                <a:ea typeface="+mn-ea"/>
                <a:cs typeface="Times New Roman" pitchFamily="18" charset="0"/>
              </a:rPr>
              <a:t>的条件</a:t>
            </a:r>
            <a:r>
              <a:rPr kumimoji="1" lang="en-US" altLang="zh-CN" b="1">
                <a:latin typeface="+mn-lt"/>
                <a:ea typeface="+mn-ea"/>
                <a:cs typeface="Times New Roman" pitchFamily="18" charset="0"/>
              </a:rPr>
              <a:t>.</a:t>
            </a:r>
          </a:p>
        </p:txBody>
      </p:sp>
      <p:grpSp>
        <p:nvGrpSpPr>
          <p:cNvPr id="19605" name="Group 149"/>
          <p:cNvGrpSpPr>
            <a:grpSpLocks/>
          </p:cNvGrpSpPr>
          <p:nvPr/>
        </p:nvGrpSpPr>
        <p:grpSpPr bwMode="auto">
          <a:xfrm>
            <a:off x="6080125" y="3733800"/>
            <a:ext cx="2911475" cy="1814513"/>
            <a:chOff x="1609" y="1015"/>
            <a:chExt cx="3668" cy="2283"/>
          </a:xfrm>
        </p:grpSpPr>
        <p:pic>
          <p:nvPicPr>
            <p:cNvPr id="25638" name="Picture 150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" y="1054"/>
              <a:ext cx="3599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Rectangle 151"/>
            <p:cNvSpPr>
              <a:spLocks noChangeArrowheads="1"/>
            </p:cNvSpPr>
            <p:nvPr/>
          </p:nvSpPr>
          <p:spPr bwMode="auto">
            <a:xfrm>
              <a:off x="1609" y="1015"/>
              <a:ext cx="3668" cy="2283"/>
            </a:xfrm>
            <a:prstGeom prst="rect">
              <a:avLst/>
            </a:prstGeom>
            <a:noFill/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25621" name="Group 164"/>
          <p:cNvGrpSpPr>
            <a:grpSpLocks/>
          </p:cNvGrpSpPr>
          <p:nvPr/>
        </p:nvGrpSpPr>
        <p:grpSpPr bwMode="auto">
          <a:xfrm>
            <a:off x="6807200" y="304800"/>
            <a:ext cx="1803400" cy="1738313"/>
            <a:chOff x="4464" y="2880"/>
            <a:chExt cx="1136" cy="1095"/>
          </a:xfrm>
        </p:grpSpPr>
        <p:graphicFrame>
          <p:nvGraphicFramePr>
            <p:cNvPr id="25623" name="Object 165"/>
            <p:cNvGraphicFramePr>
              <a:graphicFrameLocks noChangeAspect="1"/>
            </p:cNvGraphicFramePr>
            <p:nvPr/>
          </p:nvGraphicFramePr>
          <p:xfrm>
            <a:off x="5266" y="3803"/>
            <a:ext cx="8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公式" r:id="rId24" imgW="66573" imgH="142987" progId="Equation.3">
                    <p:embed/>
                  </p:oleObj>
                </mc:Choice>
                <mc:Fallback>
                  <p:oleObj name="公式" r:id="rId24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" y="3803"/>
                          <a:ext cx="8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166"/>
            <p:cNvGraphicFramePr>
              <a:graphicFrameLocks noChangeAspect="1"/>
            </p:cNvGraphicFramePr>
            <p:nvPr/>
          </p:nvGraphicFramePr>
          <p:xfrm>
            <a:off x="5427" y="3790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公式" r:id="rId26" imgW="104710" imgH="123899" progId="Equation.3">
                    <p:embed/>
                  </p:oleObj>
                </mc:Choice>
                <mc:Fallback>
                  <p:oleObj name="公式" r:id="rId26" imgW="10471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3790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167"/>
            <p:cNvGraphicFramePr>
              <a:graphicFrameLocks noChangeAspect="1"/>
            </p:cNvGraphicFramePr>
            <p:nvPr/>
          </p:nvGraphicFramePr>
          <p:xfrm>
            <a:off x="4804" y="2880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0" name="Equation" r:id="rId28" imgW="123779" imgH="142987" progId="Equation.3">
                    <p:embed/>
                  </p:oleObj>
                </mc:Choice>
                <mc:Fallback>
                  <p:oleObj name="Equation" r:id="rId28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880"/>
                          <a:ext cx="1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168"/>
            <p:cNvGraphicFramePr>
              <a:graphicFrameLocks noChangeAspect="1"/>
            </p:cNvGraphicFramePr>
            <p:nvPr/>
          </p:nvGraphicFramePr>
          <p:xfrm>
            <a:off x="4634" y="3803"/>
            <a:ext cx="1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1" name="公式" r:id="rId30" imgW="180984" imgH="142987" progId="Equation.3">
                    <p:embed/>
                  </p:oleObj>
                </mc:Choice>
                <mc:Fallback>
                  <p:oleObj name="公式" r:id="rId30" imgW="180984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3803"/>
                          <a:ext cx="1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69"/>
            <p:cNvGraphicFramePr>
              <a:graphicFrameLocks noChangeAspect="1"/>
            </p:cNvGraphicFramePr>
            <p:nvPr/>
          </p:nvGraphicFramePr>
          <p:xfrm>
            <a:off x="4939" y="3803"/>
            <a:ext cx="15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32" imgW="285694" imgH="295349" progId="Equation.3">
                    <p:embed/>
                  </p:oleObj>
                </mc:Choice>
                <mc:Fallback>
                  <p:oleObj name="Equation" r:id="rId32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" y="3803"/>
                          <a:ext cx="15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170"/>
            <p:cNvSpPr>
              <a:spLocks noChangeShapeType="1"/>
            </p:cNvSpPr>
            <p:nvPr/>
          </p:nvSpPr>
          <p:spPr bwMode="auto">
            <a:xfrm flipV="1">
              <a:off x="4890" y="2880"/>
              <a:ext cx="9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25629" name="Group 171"/>
            <p:cNvGrpSpPr>
              <a:grpSpLocks/>
            </p:cNvGrpSpPr>
            <p:nvPr/>
          </p:nvGrpSpPr>
          <p:grpSpPr bwMode="auto">
            <a:xfrm>
              <a:off x="4594" y="2930"/>
              <a:ext cx="845" cy="839"/>
              <a:chOff x="1153" y="192"/>
              <a:chExt cx="2822" cy="2393"/>
            </a:xfrm>
          </p:grpSpPr>
          <p:sp>
            <p:nvSpPr>
              <p:cNvPr id="25635" name="Freeform 172"/>
              <p:cNvSpPr>
                <a:spLocks/>
              </p:cNvSpPr>
              <p:nvPr/>
            </p:nvSpPr>
            <p:spPr bwMode="auto">
              <a:xfrm>
                <a:off x="1153" y="192"/>
                <a:ext cx="599" cy="1561"/>
              </a:xfrm>
              <a:custGeom>
                <a:avLst/>
                <a:gdLst>
                  <a:gd name="T0" fmla="*/ 0 w 599"/>
                  <a:gd name="T1" fmla="*/ 0 h 1561"/>
                  <a:gd name="T2" fmla="*/ 44 w 599"/>
                  <a:gd name="T3" fmla="*/ 409 h 1561"/>
                  <a:gd name="T4" fmla="*/ 88 w 599"/>
                  <a:gd name="T5" fmla="*/ 744 h 1561"/>
                  <a:gd name="T6" fmla="*/ 117 w 599"/>
                  <a:gd name="T7" fmla="*/ 978 h 1561"/>
                  <a:gd name="T8" fmla="*/ 161 w 599"/>
                  <a:gd name="T9" fmla="*/ 1153 h 1561"/>
                  <a:gd name="T10" fmla="*/ 175 w 599"/>
                  <a:gd name="T11" fmla="*/ 1240 h 1561"/>
                  <a:gd name="T12" fmla="*/ 190 w 599"/>
                  <a:gd name="T13" fmla="*/ 1299 h 1561"/>
                  <a:gd name="T14" fmla="*/ 234 w 599"/>
                  <a:gd name="T15" fmla="*/ 1401 h 1561"/>
                  <a:gd name="T16" fmla="*/ 248 w 599"/>
                  <a:gd name="T17" fmla="*/ 1430 h 1561"/>
                  <a:gd name="T18" fmla="*/ 278 w 599"/>
                  <a:gd name="T19" fmla="*/ 1459 h 1561"/>
                  <a:gd name="T20" fmla="*/ 292 w 599"/>
                  <a:gd name="T21" fmla="*/ 1489 h 1561"/>
                  <a:gd name="T22" fmla="*/ 322 w 599"/>
                  <a:gd name="T23" fmla="*/ 1503 h 1561"/>
                  <a:gd name="T24" fmla="*/ 322 w 599"/>
                  <a:gd name="T25" fmla="*/ 1518 h 1561"/>
                  <a:gd name="T26" fmla="*/ 336 w 599"/>
                  <a:gd name="T27" fmla="*/ 1518 h 1561"/>
                  <a:gd name="T28" fmla="*/ 351 w 599"/>
                  <a:gd name="T29" fmla="*/ 1532 h 1561"/>
                  <a:gd name="T30" fmla="*/ 365 w 599"/>
                  <a:gd name="T31" fmla="*/ 1532 h 1561"/>
                  <a:gd name="T32" fmla="*/ 380 w 599"/>
                  <a:gd name="T33" fmla="*/ 1532 h 1561"/>
                  <a:gd name="T34" fmla="*/ 395 w 599"/>
                  <a:gd name="T35" fmla="*/ 1532 h 1561"/>
                  <a:gd name="T36" fmla="*/ 395 w 599"/>
                  <a:gd name="T37" fmla="*/ 1547 h 1561"/>
                  <a:gd name="T38" fmla="*/ 409 w 599"/>
                  <a:gd name="T39" fmla="*/ 1547 h 1561"/>
                  <a:gd name="T40" fmla="*/ 409 w 599"/>
                  <a:gd name="T41" fmla="*/ 1547 h 1561"/>
                  <a:gd name="T42" fmla="*/ 424 w 599"/>
                  <a:gd name="T43" fmla="*/ 1547 h 1561"/>
                  <a:gd name="T44" fmla="*/ 424 w 599"/>
                  <a:gd name="T45" fmla="*/ 1547 h 1561"/>
                  <a:gd name="T46" fmla="*/ 424 w 599"/>
                  <a:gd name="T47" fmla="*/ 1547 h 1561"/>
                  <a:gd name="T48" fmla="*/ 439 w 599"/>
                  <a:gd name="T49" fmla="*/ 1547 h 1561"/>
                  <a:gd name="T50" fmla="*/ 439 w 599"/>
                  <a:gd name="T51" fmla="*/ 1547 h 1561"/>
                  <a:gd name="T52" fmla="*/ 439 w 599"/>
                  <a:gd name="T53" fmla="*/ 1547 h 1561"/>
                  <a:gd name="T54" fmla="*/ 439 w 599"/>
                  <a:gd name="T55" fmla="*/ 1547 h 1561"/>
                  <a:gd name="T56" fmla="*/ 453 w 599"/>
                  <a:gd name="T57" fmla="*/ 1547 h 1561"/>
                  <a:gd name="T58" fmla="*/ 453 w 599"/>
                  <a:gd name="T59" fmla="*/ 1547 h 1561"/>
                  <a:gd name="T60" fmla="*/ 453 w 599"/>
                  <a:gd name="T61" fmla="*/ 1547 h 1561"/>
                  <a:gd name="T62" fmla="*/ 468 w 599"/>
                  <a:gd name="T63" fmla="*/ 1547 h 1561"/>
                  <a:gd name="T64" fmla="*/ 468 w 599"/>
                  <a:gd name="T65" fmla="*/ 1547 h 1561"/>
                  <a:gd name="T66" fmla="*/ 468 w 599"/>
                  <a:gd name="T67" fmla="*/ 1547 h 1561"/>
                  <a:gd name="T68" fmla="*/ 468 w 599"/>
                  <a:gd name="T69" fmla="*/ 1547 h 1561"/>
                  <a:gd name="T70" fmla="*/ 482 w 599"/>
                  <a:gd name="T71" fmla="*/ 1547 h 1561"/>
                  <a:gd name="T72" fmla="*/ 482 w 599"/>
                  <a:gd name="T73" fmla="*/ 1547 h 1561"/>
                  <a:gd name="T74" fmla="*/ 482 w 599"/>
                  <a:gd name="T75" fmla="*/ 1547 h 1561"/>
                  <a:gd name="T76" fmla="*/ 497 w 599"/>
                  <a:gd name="T77" fmla="*/ 1547 h 1561"/>
                  <a:gd name="T78" fmla="*/ 497 w 599"/>
                  <a:gd name="T79" fmla="*/ 1547 h 1561"/>
                  <a:gd name="T80" fmla="*/ 497 w 599"/>
                  <a:gd name="T81" fmla="*/ 1547 h 1561"/>
                  <a:gd name="T82" fmla="*/ 512 w 599"/>
                  <a:gd name="T83" fmla="*/ 1547 h 1561"/>
                  <a:gd name="T84" fmla="*/ 512 w 599"/>
                  <a:gd name="T85" fmla="*/ 1547 h 1561"/>
                  <a:gd name="T86" fmla="*/ 526 w 599"/>
                  <a:gd name="T87" fmla="*/ 1547 h 1561"/>
                  <a:gd name="T88" fmla="*/ 526 w 599"/>
                  <a:gd name="T89" fmla="*/ 1547 h 1561"/>
                  <a:gd name="T90" fmla="*/ 541 w 599"/>
                  <a:gd name="T91" fmla="*/ 1547 h 1561"/>
                  <a:gd name="T92" fmla="*/ 556 w 599"/>
                  <a:gd name="T93" fmla="*/ 1547 h 1561"/>
                  <a:gd name="T94" fmla="*/ 570 w 599"/>
                  <a:gd name="T95" fmla="*/ 1547 h 1561"/>
                  <a:gd name="T96" fmla="*/ 585 w 599"/>
                  <a:gd name="T97" fmla="*/ 1547 h 1561"/>
                  <a:gd name="T98" fmla="*/ 599 w 599"/>
                  <a:gd name="T99" fmla="*/ 1561 h 15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99" h="1561">
                    <a:moveTo>
                      <a:pt x="0" y="0"/>
                    </a:moveTo>
                    <a:lnTo>
                      <a:pt x="44" y="409"/>
                    </a:lnTo>
                    <a:lnTo>
                      <a:pt x="88" y="744"/>
                    </a:lnTo>
                    <a:lnTo>
                      <a:pt x="117" y="978"/>
                    </a:lnTo>
                    <a:lnTo>
                      <a:pt x="161" y="1153"/>
                    </a:lnTo>
                    <a:lnTo>
                      <a:pt x="175" y="1240"/>
                    </a:lnTo>
                    <a:lnTo>
                      <a:pt x="190" y="1299"/>
                    </a:lnTo>
                    <a:lnTo>
                      <a:pt x="234" y="1401"/>
                    </a:lnTo>
                    <a:lnTo>
                      <a:pt x="248" y="1430"/>
                    </a:lnTo>
                    <a:lnTo>
                      <a:pt x="278" y="1459"/>
                    </a:lnTo>
                    <a:lnTo>
                      <a:pt x="292" y="1489"/>
                    </a:lnTo>
                    <a:lnTo>
                      <a:pt x="322" y="1503"/>
                    </a:lnTo>
                    <a:lnTo>
                      <a:pt x="322" y="1518"/>
                    </a:lnTo>
                    <a:lnTo>
                      <a:pt x="336" y="1518"/>
                    </a:lnTo>
                    <a:lnTo>
                      <a:pt x="351" y="1532"/>
                    </a:lnTo>
                    <a:lnTo>
                      <a:pt x="365" y="1532"/>
                    </a:lnTo>
                    <a:lnTo>
                      <a:pt x="380" y="1532"/>
                    </a:lnTo>
                    <a:lnTo>
                      <a:pt x="395" y="1532"/>
                    </a:lnTo>
                    <a:lnTo>
                      <a:pt x="395" y="1547"/>
                    </a:lnTo>
                    <a:lnTo>
                      <a:pt x="409" y="1547"/>
                    </a:lnTo>
                    <a:lnTo>
                      <a:pt x="424" y="1547"/>
                    </a:lnTo>
                    <a:lnTo>
                      <a:pt x="439" y="1547"/>
                    </a:lnTo>
                    <a:lnTo>
                      <a:pt x="453" y="1547"/>
                    </a:lnTo>
                    <a:lnTo>
                      <a:pt x="468" y="1547"/>
                    </a:lnTo>
                    <a:lnTo>
                      <a:pt x="482" y="1547"/>
                    </a:lnTo>
                    <a:lnTo>
                      <a:pt x="497" y="1547"/>
                    </a:lnTo>
                    <a:lnTo>
                      <a:pt x="512" y="1547"/>
                    </a:lnTo>
                    <a:lnTo>
                      <a:pt x="526" y="1547"/>
                    </a:lnTo>
                    <a:lnTo>
                      <a:pt x="541" y="1547"/>
                    </a:lnTo>
                    <a:lnTo>
                      <a:pt x="556" y="1547"/>
                    </a:lnTo>
                    <a:lnTo>
                      <a:pt x="570" y="1547"/>
                    </a:lnTo>
                    <a:lnTo>
                      <a:pt x="585" y="1547"/>
                    </a:lnTo>
                    <a:lnTo>
                      <a:pt x="599" y="1561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5636" name="Freeform 173"/>
              <p:cNvSpPr>
                <a:spLocks/>
              </p:cNvSpPr>
              <p:nvPr/>
            </p:nvSpPr>
            <p:spPr bwMode="auto">
              <a:xfrm>
                <a:off x="1752" y="1739"/>
                <a:ext cx="1712" cy="846"/>
              </a:xfrm>
              <a:custGeom>
                <a:avLst/>
                <a:gdLst>
                  <a:gd name="T0" fmla="*/ 0 w 1712"/>
                  <a:gd name="T1" fmla="*/ 14 h 846"/>
                  <a:gd name="T2" fmla="*/ 15 w 1712"/>
                  <a:gd name="T3" fmla="*/ 14 h 846"/>
                  <a:gd name="T4" fmla="*/ 44 w 1712"/>
                  <a:gd name="T5" fmla="*/ 29 h 846"/>
                  <a:gd name="T6" fmla="*/ 88 w 1712"/>
                  <a:gd name="T7" fmla="*/ 44 h 846"/>
                  <a:gd name="T8" fmla="*/ 117 w 1712"/>
                  <a:gd name="T9" fmla="*/ 73 h 846"/>
                  <a:gd name="T10" fmla="*/ 205 w 1712"/>
                  <a:gd name="T11" fmla="*/ 160 h 846"/>
                  <a:gd name="T12" fmla="*/ 366 w 1712"/>
                  <a:gd name="T13" fmla="*/ 379 h 846"/>
                  <a:gd name="T14" fmla="*/ 512 w 1712"/>
                  <a:gd name="T15" fmla="*/ 613 h 846"/>
                  <a:gd name="T16" fmla="*/ 585 w 1712"/>
                  <a:gd name="T17" fmla="*/ 715 h 846"/>
                  <a:gd name="T18" fmla="*/ 629 w 1712"/>
                  <a:gd name="T19" fmla="*/ 759 h 846"/>
                  <a:gd name="T20" fmla="*/ 673 w 1712"/>
                  <a:gd name="T21" fmla="*/ 788 h 846"/>
                  <a:gd name="T22" fmla="*/ 702 w 1712"/>
                  <a:gd name="T23" fmla="*/ 803 h 846"/>
                  <a:gd name="T24" fmla="*/ 717 w 1712"/>
                  <a:gd name="T25" fmla="*/ 817 h 846"/>
                  <a:gd name="T26" fmla="*/ 746 w 1712"/>
                  <a:gd name="T27" fmla="*/ 832 h 846"/>
                  <a:gd name="T28" fmla="*/ 761 w 1712"/>
                  <a:gd name="T29" fmla="*/ 832 h 846"/>
                  <a:gd name="T30" fmla="*/ 776 w 1712"/>
                  <a:gd name="T31" fmla="*/ 846 h 846"/>
                  <a:gd name="T32" fmla="*/ 790 w 1712"/>
                  <a:gd name="T33" fmla="*/ 846 h 846"/>
                  <a:gd name="T34" fmla="*/ 790 w 1712"/>
                  <a:gd name="T35" fmla="*/ 846 h 846"/>
                  <a:gd name="T36" fmla="*/ 805 w 1712"/>
                  <a:gd name="T37" fmla="*/ 846 h 846"/>
                  <a:gd name="T38" fmla="*/ 805 w 1712"/>
                  <a:gd name="T39" fmla="*/ 846 h 846"/>
                  <a:gd name="T40" fmla="*/ 805 w 1712"/>
                  <a:gd name="T41" fmla="*/ 846 h 846"/>
                  <a:gd name="T42" fmla="*/ 805 w 1712"/>
                  <a:gd name="T43" fmla="*/ 846 h 846"/>
                  <a:gd name="T44" fmla="*/ 819 w 1712"/>
                  <a:gd name="T45" fmla="*/ 846 h 846"/>
                  <a:gd name="T46" fmla="*/ 819 w 1712"/>
                  <a:gd name="T47" fmla="*/ 846 h 846"/>
                  <a:gd name="T48" fmla="*/ 819 w 1712"/>
                  <a:gd name="T49" fmla="*/ 846 h 846"/>
                  <a:gd name="T50" fmla="*/ 834 w 1712"/>
                  <a:gd name="T51" fmla="*/ 846 h 846"/>
                  <a:gd name="T52" fmla="*/ 834 w 1712"/>
                  <a:gd name="T53" fmla="*/ 846 h 846"/>
                  <a:gd name="T54" fmla="*/ 834 w 1712"/>
                  <a:gd name="T55" fmla="*/ 846 h 846"/>
                  <a:gd name="T56" fmla="*/ 849 w 1712"/>
                  <a:gd name="T57" fmla="*/ 846 h 846"/>
                  <a:gd name="T58" fmla="*/ 849 w 1712"/>
                  <a:gd name="T59" fmla="*/ 846 h 846"/>
                  <a:gd name="T60" fmla="*/ 863 w 1712"/>
                  <a:gd name="T61" fmla="*/ 846 h 846"/>
                  <a:gd name="T62" fmla="*/ 878 w 1712"/>
                  <a:gd name="T63" fmla="*/ 832 h 846"/>
                  <a:gd name="T64" fmla="*/ 893 w 1712"/>
                  <a:gd name="T65" fmla="*/ 832 h 846"/>
                  <a:gd name="T66" fmla="*/ 907 w 1712"/>
                  <a:gd name="T67" fmla="*/ 817 h 846"/>
                  <a:gd name="T68" fmla="*/ 951 w 1712"/>
                  <a:gd name="T69" fmla="*/ 803 h 846"/>
                  <a:gd name="T70" fmla="*/ 995 w 1712"/>
                  <a:gd name="T71" fmla="*/ 759 h 846"/>
                  <a:gd name="T72" fmla="*/ 1068 w 1712"/>
                  <a:gd name="T73" fmla="*/ 686 h 846"/>
                  <a:gd name="T74" fmla="*/ 1141 w 1712"/>
                  <a:gd name="T75" fmla="*/ 584 h 846"/>
                  <a:gd name="T76" fmla="*/ 1302 w 1712"/>
                  <a:gd name="T77" fmla="*/ 350 h 846"/>
                  <a:gd name="T78" fmla="*/ 1375 w 1712"/>
                  <a:gd name="T79" fmla="*/ 233 h 846"/>
                  <a:gd name="T80" fmla="*/ 1463 w 1712"/>
                  <a:gd name="T81" fmla="*/ 131 h 846"/>
                  <a:gd name="T82" fmla="*/ 1507 w 1712"/>
                  <a:gd name="T83" fmla="*/ 87 h 846"/>
                  <a:gd name="T84" fmla="*/ 1551 w 1712"/>
                  <a:gd name="T85" fmla="*/ 58 h 846"/>
                  <a:gd name="T86" fmla="*/ 1580 w 1712"/>
                  <a:gd name="T87" fmla="*/ 29 h 846"/>
                  <a:gd name="T88" fmla="*/ 1624 w 1712"/>
                  <a:gd name="T89" fmla="*/ 14 h 846"/>
                  <a:gd name="T90" fmla="*/ 1653 w 1712"/>
                  <a:gd name="T91" fmla="*/ 14 h 846"/>
                  <a:gd name="T92" fmla="*/ 1668 w 1712"/>
                  <a:gd name="T93" fmla="*/ 0 h 846"/>
                  <a:gd name="T94" fmla="*/ 1682 w 1712"/>
                  <a:gd name="T95" fmla="*/ 0 h 846"/>
                  <a:gd name="T96" fmla="*/ 1697 w 1712"/>
                  <a:gd name="T97" fmla="*/ 0 h 846"/>
                  <a:gd name="T98" fmla="*/ 1697 w 1712"/>
                  <a:gd name="T99" fmla="*/ 0 h 846"/>
                  <a:gd name="T100" fmla="*/ 1712 w 1712"/>
                  <a:gd name="T101" fmla="*/ 0 h 84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712" h="846">
                    <a:moveTo>
                      <a:pt x="0" y="14"/>
                    </a:moveTo>
                    <a:lnTo>
                      <a:pt x="15" y="14"/>
                    </a:lnTo>
                    <a:lnTo>
                      <a:pt x="44" y="29"/>
                    </a:lnTo>
                    <a:lnTo>
                      <a:pt x="88" y="44"/>
                    </a:lnTo>
                    <a:lnTo>
                      <a:pt x="117" y="73"/>
                    </a:lnTo>
                    <a:lnTo>
                      <a:pt x="205" y="160"/>
                    </a:lnTo>
                    <a:lnTo>
                      <a:pt x="366" y="379"/>
                    </a:lnTo>
                    <a:lnTo>
                      <a:pt x="512" y="613"/>
                    </a:lnTo>
                    <a:lnTo>
                      <a:pt x="585" y="715"/>
                    </a:lnTo>
                    <a:lnTo>
                      <a:pt x="629" y="759"/>
                    </a:lnTo>
                    <a:lnTo>
                      <a:pt x="673" y="788"/>
                    </a:lnTo>
                    <a:lnTo>
                      <a:pt x="702" y="803"/>
                    </a:lnTo>
                    <a:lnTo>
                      <a:pt x="717" y="817"/>
                    </a:lnTo>
                    <a:lnTo>
                      <a:pt x="746" y="832"/>
                    </a:lnTo>
                    <a:lnTo>
                      <a:pt x="761" y="832"/>
                    </a:lnTo>
                    <a:lnTo>
                      <a:pt x="776" y="846"/>
                    </a:lnTo>
                    <a:lnTo>
                      <a:pt x="790" y="846"/>
                    </a:lnTo>
                    <a:lnTo>
                      <a:pt x="805" y="846"/>
                    </a:lnTo>
                    <a:lnTo>
                      <a:pt x="819" y="846"/>
                    </a:lnTo>
                    <a:lnTo>
                      <a:pt x="834" y="846"/>
                    </a:lnTo>
                    <a:lnTo>
                      <a:pt x="849" y="846"/>
                    </a:lnTo>
                    <a:lnTo>
                      <a:pt x="863" y="846"/>
                    </a:lnTo>
                    <a:lnTo>
                      <a:pt x="878" y="832"/>
                    </a:lnTo>
                    <a:lnTo>
                      <a:pt x="893" y="832"/>
                    </a:lnTo>
                    <a:lnTo>
                      <a:pt x="907" y="817"/>
                    </a:lnTo>
                    <a:lnTo>
                      <a:pt x="951" y="803"/>
                    </a:lnTo>
                    <a:lnTo>
                      <a:pt x="995" y="759"/>
                    </a:lnTo>
                    <a:lnTo>
                      <a:pt x="1068" y="686"/>
                    </a:lnTo>
                    <a:lnTo>
                      <a:pt x="1141" y="584"/>
                    </a:lnTo>
                    <a:lnTo>
                      <a:pt x="1302" y="350"/>
                    </a:lnTo>
                    <a:lnTo>
                      <a:pt x="1375" y="233"/>
                    </a:lnTo>
                    <a:lnTo>
                      <a:pt x="1463" y="131"/>
                    </a:lnTo>
                    <a:lnTo>
                      <a:pt x="1507" y="87"/>
                    </a:lnTo>
                    <a:lnTo>
                      <a:pt x="1551" y="58"/>
                    </a:lnTo>
                    <a:lnTo>
                      <a:pt x="1580" y="29"/>
                    </a:lnTo>
                    <a:lnTo>
                      <a:pt x="1624" y="14"/>
                    </a:lnTo>
                    <a:lnTo>
                      <a:pt x="1653" y="14"/>
                    </a:lnTo>
                    <a:lnTo>
                      <a:pt x="1668" y="0"/>
                    </a:lnTo>
                    <a:lnTo>
                      <a:pt x="1682" y="0"/>
                    </a:lnTo>
                    <a:lnTo>
                      <a:pt x="1697" y="0"/>
                    </a:lnTo>
                    <a:lnTo>
                      <a:pt x="1712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5637" name="Freeform 174"/>
              <p:cNvSpPr>
                <a:spLocks/>
              </p:cNvSpPr>
              <p:nvPr/>
            </p:nvSpPr>
            <p:spPr bwMode="auto">
              <a:xfrm>
                <a:off x="3464" y="323"/>
                <a:ext cx="511" cy="1416"/>
              </a:xfrm>
              <a:custGeom>
                <a:avLst/>
                <a:gdLst>
                  <a:gd name="T0" fmla="*/ 0 w 511"/>
                  <a:gd name="T1" fmla="*/ 1416 h 1416"/>
                  <a:gd name="T2" fmla="*/ 0 w 511"/>
                  <a:gd name="T3" fmla="*/ 1416 h 1416"/>
                  <a:gd name="T4" fmla="*/ 0 w 511"/>
                  <a:gd name="T5" fmla="*/ 1416 h 1416"/>
                  <a:gd name="T6" fmla="*/ 14 w 511"/>
                  <a:gd name="T7" fmla="*/ 1416 h 1416"/>
                  <a:gd name="T8" fmla="*/ 14 w 511"/>
                  <a:gd name="T9" fmla="*/ 1416 h 1416"/>
                  <a:gd name="T10" fmla="*/ 29 w 511"/>
                  <a:gd name="T11" fmla="*/ 1416 h 1416"/>
                  <a:gd name="T12" fmla="*/ 29 w 511"/>
                  <a:gd name="T13" fmla="*/ 1416 h 1416"/>
                  <a:gd name="T14" fmla="*/ 29 w 511"/>
                  <a:gd name="T15" fmla="*/ 1416 h 1416"/>
                  <a:gd name="T16" fmla="*/ 29 w 511"/>
                  <a:gd name="T17" fmla="*/ 1416 h 1416"/>
                  <a:gd name="T18" fmla="*/ 43 w 511"/>
                  <a:gd name="T19" fmla="*/ 1416 h 1416"/>
                  <a:gd name="T20" fmla="*/ 43 w 511"/>
                  <a:gd name="T21" fmla="*/ 1416 h 1416"/>
                  <a:gd name="T22" fmla="*/ 43 w 511"/>
                  <a:gd name="T23" fmla="*/ 1416 h 1416"/>
                  <a:gd name="T24" fmla="*/ 43 w 511"/>
                  <a:gd name="T25" fmla="*/ 1416 h 1416"/>
                  <a:gd name="T26" fmla="*/ 58 w 511"/>
                  <a:gd name="T27" fmla="*/ 1416 h 1416"/>
                  <a:gd name="T28" fmla="*/ 58 w 511"/>
                  <a:gd name="T29" fmla="*/ 1416 h 1416"/>
                  <a:gd name="T30" fmla="*/ 58 w 511"/>
                  <a:gd name="T31" fmla="*/ 1416 h 1416"/>
                  <a:gd name="T32" fmla="*/ 58 w 511"/>
                  <a:gd name="T33" fmla="*/ 1416 h 1416"/>
                  <a:gd name="T34" fmla="*/ 73 w 511"/>
                  <a:gd name="T35" fmla="*/ 1416 h 1416"/>
                  <a:gd name="T36" fmla="*/ 73 w 511"/>
                  <a:gd name="T37" fmla="*/ 1416 h 1416"/>
                  <a:gd name="T38" fmla="*/ 73 w 511"/>
                  <a:gd name="T39" fmla="*/ 1416 h 1416"/>
                  <a:gd name="T40" fmla="*/ 73 w 511"/>
                  <a:gd name="T41" fmla="*/ 1416 h 1416"/>
                  <a:gd name="T42" fmla="*/ 87 w 511"/>
                  <a:gd name="T43" fmla="*/ 1416 h 1416"/>
                  <a:gd name="T44" fmla="*/ 87 w 511"/>
                  <a:gd name="T45" fmla="*/ 1416 h 1416"/>
                  <a:gd name="T46" fmla="*/ 87 w 511"/>
                  <a:gd name="T47" fmla="*/ 1416 h 1416"/>
                  <a:gd name="T48" fmla="*/ 102 w 511"/>
                  <a:gd name="T49" fmla="*/ 1416 h 1416"/>
                  <a:gd name="T50" fmla="*/ 102 w 511"/>
                  <a:gd name="T51" fmla="*/ 1416 h 1416"/>
                  <a:gd name="T52" fmla="*/ 117 w 511"/>
                  <a:gd name="T53" fmla="*/ 1416 h 1416"/>
                  <a:gd name="T54" fmla="*/ 117 w 511"/>
                  <a:gd name="T55" fmla="*/ 1416 h 1416"/>
                  <a:gd name="T56" fmla="*/ 117 w 511"/>
                  <a:gd name="T57" fmla="*/ 1416 h 1416"/>
                  <a:gd name="T58" fmla="*/ 131 w 511"/>
                  <a:gd name="T59" fmla="*/ 1416 h 1416"/>
                  <a:gd name="T60" fmla="*/ 146 w 511"/>
                  <a:gd name="T61" fmla="*/ 1401 h 1416"/>
                  <a:gd name="T62" fmla="*/ 146 w 511"/>
                  <a:gd name="T63" fmla="*/ 1401 h 1416"/>
                  <a:gd name="T64" fmla="*/ 175 w 511"/>
                  <a:gd name="T65" fmla="*/ 1401 h 1416"/>
                  <a:gd name="T66" fmla="*/ 190 w 511"/>
                  <a:gd name="T67" fmla="*/ 1387 h 1416"/>
                  <a:gd name="T68" fmla="*/ 204 w 511"/>
                  <a:gd name="T69" fmla="*/ 1387 h 1416"/>
                  <a:gd name="T70" fmla="*/ 219 w 511"/>
                  <a:gd name="T71" fmla="*/ 1358 h 1416"/>
                  <a:gd name="T72" fmla="*/ 248 w 511"/>
                  <a:gd name="T73" fmla="*/ 1343 h 1416"/>
                  <a:gd name="T74" fmla="*/ 263 w 511"/>
                  <a:gd name="T75" fmla="*/ 1314 h 1416"/>
                  <a:gd name="T76" fmla="*/ 292 w 511"/>
                  <a:gd name="T77" fmla="*/ 1270 h 1416"/>
                  <a:gd name="T78" fmla="*/ 307 w 511"/>
                  <a:gd name="T79" fmla="*/ 1226 h 1416"/>
                  <a:gd name="T80" fmla="*/ 351 w 511"/>
                  <a:gd name="T81" fmla="*/ 1109 h 1416"/>
                  <a:gd name="T82" fmla="*/ 394 w 511"/>
                  <a:gd name="T83" fmla="*/ 934 h 1416"/>
                  <a:gd name="T84" fmla="*/ 438 w 511"/>
                  <a:gd name="T85" fmla="*/ 701 h 1416"/>
                  <a:gd name="T86" fmla="*/ 468 w 511"/>
                  <a:gd name="T87" fmla="*/ 409 h 1416"/>
                  <a:gd name="T88" fmla="*/ 511 w 511"/>
                  <a:gd name="T89" fmla="*/ 0 h 141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11" h="1416">
                    <a:moveTo>
                      <a:pt x="0" y="1416"/>
                    </a:moveTo>
                    <a:lnTo>
                      <a:pt x="0" y="1416"/>
                    </a:lnTo>
                    <a:lnTo>
                      <a:pt x="14" y="1416"/>
                    </a:lnTo>
                    <a:lnTo>
                      <a:pt x="29" y="1416"/>
                    </a:lnTo>
                    <a:lnTo>
                      <a:pt x="43" y="1416"/>
                    </a:lnTo>
                    <a:lnTo>
                      <a:pt x="58" y="1416"/>
                    </a:lnTo>
                    <a:lnTo>
                      <a:pt x="73" y="1416"/>
                    </a:lnTo>
                    <a:lnTo>
                      <a:pt x="87" y="1416"/>
                    </a:lnTo>
                    <a:lnTo>
                      <a:pt x="102" y="1416"/>
                    </a:lnTo>
                    <a:lnTo>
                      <a:pt x="117" y="1416"/>
                    </a:lnTo>
                    <a:lnTo>
                      <a:pt x="131" y="1416"/>
                    </a:lnTo>
                    <a:lnTo>
                      <a:pt x="146" y="1401"/>
                    </a:lnTo>
                    <a:lnTo>
                      <a:pt x="175" y="1401"/>
                    </a:lnTo>
                    <a:lnTo>
                      <a:pt x="190" y="1387"/>
                    </a:lnTo>
                    <a:lnTo>
                      <a:pt x="204" y="1387"/>
                    </a:lnTo>
                    <a:lnTo>
                      <a:pt x="219" y="1358"/>
                    </a:lnTo>
                    <a:lnTo>
                      <a:pt x="248" y="1343"/>
                    </a:lnTo>
                    <a:lnTo>
                      <a:pt x="263" y="1314"/>
                    </a:lnTo>
                    <a:lnTo>
                      <a:pt x="292" y="1270"/>
                    </a:lnTo>
                    <a:lnTo>
                      <a:pt x="307" y="1226"/>
                    </a:lnTo>
                    <a:lnTo>
                      <a:pt x="351" y="1109"/>
                    </a:lnTo>
                    <a:lnTo>
                      <a:pt x="394" y="934"/>
                    </a:lnTo>
                    <a:lnTo>
                      <a:pt x="438" y="701"/>
                    </a:lnTo>
                    <a:lnTo>
                      <a:pt x="468" y="409"/>
                    </a:lnTo>
                    <a:lnTo>
                      <a:pt x="511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5630" name="Line 175"/>
            <p:cNvSpPr>
              <a:spLocks noChangeShapeType="1"/>
            </p:cNvSpPr>
            <p:nvPr/>
          </p:nvSpPr>
          <p:spPr bwMode="auto">
            <a:xfrm flipV="1">
              <a:off x="5302" y="3468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5631" name="Line 176"/>
            <p:cNvSpPr>
              <a:spLocks noChangeShapeType="1"/>
            </p:cNvSpPr>
            <p:nvPr/>
          </p:nvSpPr>
          <p:spPr bwMode="auto">
            <a:xfrm flipV="1">
              <a:off x="4733" y="3468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25632" name="Group 177"/>
            <p:cNvGrpSpPr>
              <a:grpSpLocks/>
            </p:cNvGrpSpPr>
            <p:nvPr/>
          </p:nvGrpSpPr>
          <p:grpSpPr bwMode="auto">
            <a:xfrm>
              <a:off x="4464" y="2914"/>
              <a:ext cx="1136" cy="857"/>
              <a:chOff x="720" y="144"/>
              <a:chExt cx="3792" cy="2448"/>
            </a:xfrm>
          </p:grpSpPr>
          <p:sp>
            <p:nvSpPr>
              <p:cNvPr id="25633" name="Line 178"/>
              <p:cNvSpPr>
                <a:spLocks noChangeShapeType="1"/>
              </p:cNvSpPr>
              <p:nvPr/>
            </p:nvSpPr>
            <p:spPr bwMode="auto">
              <a:xfrm>
                <a:off x="720" y="2584"/>
                <a:ext cx="37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5634" name="Line 179"/>
              <p:cNvSpPr>
                <a:spLocks noChangeShapeType="1"/>
              </p:cNvSpPr>
              <p:nvPr/>
            </p:nvSpPr>
            <p:spPr bwMode="auto">
              <a:xfrm flipV="1">
                <a:off x="2568" y="144"/>
                <a:ext cx="0" cy="24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4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0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autoUpdateAnimBg="0"/>
      <p:bldP spid="19490" grpId="0" autoUpdateAnimBg="0"/>
      <p:bldP spid="19491" grpId="0" autoUpdateAnimBg="0"/>
      <p:bldP spid="19492" grpId="0" autoUpdateAnimBg="0"/>
      <p:bldP spid="19508" grpId="0" build="p" autoUpdateAnimBg="0" advAuto="0"/>
      <p:bldP spid="19529" grpId="0" build="p" autoUpdateAnimBg="0"/>
      <p:bldP spid="19530" grpId="0" build="p" autoUpdateAnimBg="0" advAuto="0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260648"/>
            <a:ext cx="502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二、最大值与最小值问题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64005"/>
              </p:ext>
            </p:extLst>
          </p:nvPr>
        </p:nvGraphicFramePr>
        <p:xfrm>
          <a:off x="971600" y="1040889"/>
          <a:ext cx="524231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3" imgW="2336760" imgH="215640" progId="Equation.DSMT4">
                  <p:embed/>
                </p:oleObj>
              </mc:Choice>
              <mc:Fallback>
                <p:oleObj name="Equation" r:id="rId3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40889"/>
                        <a:ext cx="524231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135929" y="98072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则其最值只能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04800" y="16383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在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极值点</a:t>
            </a:r>
            <a:r>
              <a:rPr kumimoji="1" lang="zh-CN" altLang="en-US" b="1" dirty="0">
                <a:latin typeface="+mn-lt"/>
                <a:ea typeface="+mn-ea"/>
              </a:rPr>
              <a:t>或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端点</a:t>
            </a:r>
            <a:r>
              <a:rPr kumimoji="1" lang="zh-CN" altLang="en-US" b="1" dirty="0">
                <a:latin typeface="+mn-lt"/>
                <a:ea typeface="+mn-ea"/>
              </a:rPr>
              <a:t>处达到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22383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求函数最值的方法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grpSp>
        <p:nvGrpSpPr>
          <p:cNvPr id="21563" name="Group 59"/>
          <p:cNvGrpSpPr>
            <a:grpSpLocks/>
          </p:cNvGrpSpPr>
          <p:nvPr/>
        </p:nvGrpSpPr>
        <p:grpSpPr bwMode="auto">
          <a:xfrm>
            <a:off x="685800" y="2847975"/>
            <a:ext cx="6629400" cy="519113"/>
            <a:chOff x="240" y="1843"/>
            <a:chExt cx="4176" cy="327"/>
          </a:xfrm>
        </p:grpSpPr>
        <p:sp>
          <p:nvSpPr>
            <p:cNvPr id="26648" name="Text Box 10"/>
            <p:cNvSpPr txBox="1">
              <a:spLocks noChangeArrowheads="1"/>
            </p:cNvSpPr>
            <p:nvPr/>
          </p:nvSpPr>
          <p:spPr bwMode="auto">
            <a:xfrm>
              <a:off x="240" y="1843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+mn-lt"/>
                  <a:ea typeface="+mn-ea"/>
                </a:rPr>
                <a:t>(1)  </a:t>
              </a:r>
              <a:r>
                <a:rPr kumimoji="1" lang="zh-CN" altLang="en-US" b="1" dirty="0">
                  <a:latin typeface="+mn-lt"/>
                  <a:ea typeface="+mn-ea"/>
                </a:rPr>
                <a:t>求    </a:t>
              </a:r>
              <a:r>
                <a:rPr kumimoji="1" lang="zh-CN" altLang="en-US" b="1" dirty="0" smtClean="0">
                  <a:latin typeface="+mn-lt"/>
                  <a:ea typeface="+mn-ea"/>
                </a:rPr>
                <a:t>     在          内</a:t>
              </a:r>
              <a:r>
                <a:rPr kumimoji="1" lang="zh-CN" altLang="en-US" b="1" dirty="0">
                  <a:latin typeface="+mn-lt"/>
                  <a:ea typeface="+mn-ea"/>
                </a:rPr>
                <a:t>的可疑极值点</a:t>
              </a:r>
            </a:p>
          </p:txBody>
        </p:sp>
        <p:graphicFrame>
          <p:nvGraphicFramePr>
            <p:cNvPr id="26649" name="Object 11"/>
            <p:cNvGraphicFramePr>
              <a:graphicFrameLocks noChangeAspect="1"/>
            </p:cNvGraphicFramePr>
            <p:nvPr/>
          </p:nvGraphicFramePr>
          <p:xfrm>
            <a:off x="880" y="190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5" name="Equation" r:id="rId5" imgW="714236" imgH="390451" progId="Equation.3">
                    <p:embed/>
                  </p:oleObj>
                </mc:Choice>
                <mc:Fallback>
                  <p:oleObj name="Equation" r:id="rId5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90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197358"/>
                </p:ext>
              </p:extLst>
            </p:nvPr>
          </p:nvGraphicFramePr>
          <p:xfrm>
            <a:off x="1645" y="1909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6" name="Equation" r:id="rId7" imgW="809579" imgH="390451" progId="Equation.3">
                    <p:embed/>
                  </p:oleObj>
                </mc:Choice>
                <mc:Fallback>
                  <p:oleObj name="Equation" r:id="rId7" imgW="80957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909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74154"/>
              </p:ext>
            </p:extLst>
          </p:nvPr>
        </p:nvGraphicFramePr>
        <p:xfrm>
          <a:off x="2286000" y="3381375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9" imgW="2419369" imgH="428625" progId="Equation.3">
                  <p:embed/>
                </p:oleObj>
              </mc:Choice>
              <mc:Fallback>
                <p:oleObj name="Equation" r:id="rId9" imgW="241936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81375"/>
                        <a:ext cx="243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85800" y="39147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(2)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最大值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70867"/>
              </p:ext>
            </p:extLst>
          </p:nvPr>
        </p:nvGraphicFramePr>
        <p:xfrm>
          <a:off x="1376363" y="4524375"/>
          <a:ext cx="6929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11" imgW="6915206" imgH="409538" progId="Equation.3">
                  <p:embed/>
                </p:oleObj>
              </mc:Choice>
              <mc:Fallback>
                <p:oleObj name="Equation" r:id="rId11" imgW="6915206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524375"/>
                        <a:ext cx="6929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330216"/>
              </p:ext>
            </p:extLst>
          </p:nvPr>
        </p:nvGraphicFramePr>
        <p:xfrm>
          <a:off x="2970213" y="4530725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13" imgW="943059" imgH="428625" progId="Equation.3">
                  <p:embed/>
                </p:oleObj>
              </mc:Choice>
              <mc:Fallback>
                <p:oleObj name="Equation" r:id="rId13" imgW="94305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530725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29358"/>
              </p:ext>
            </p:extLst>
          </p:nvPr>
        </p:nvGraphicFramePr>
        <p:xfrm>
          <a:off x="3986213" y="4530725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15" imgW="1000264" imgH="428625" progId="Equation.3">
                  <p:embed/>
                </p:oleObj>
              </mc:Choice>
              <mc:Fallback>
                <p:oleObj name="Equation" r:id="rId15" imgW="1000264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4530725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05872"/>
              </p:ext>
            </p:extLst>
          </p:nvPr>
        </p:nvGraphicFramePr>
        <p:xfrm>
          <a:off x="5002213" y="4543425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17" imgW="1533516" imgH="428625" progId="Equation.3">
                  <p:embed/>
                </p:oleObj>
              </mc:Choice>
              <mc:Fallback>
                <p:oleObj name="Equation" r:id="rId17" imgW="153351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543425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39691"/>
              </p:ext>
            </p:extLst>
          </p:nvPr>
        </p:nvGraphicFramePr>
        <p:xfrm>
          <a:off x="6567488" y="458152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19" imgW="847716" imgH="390451" progId="Equation.DSMT4">
                  <p:embed/>
                </p:oleObj>
              </mc:Choice>
              <mc:Fallback>
                <p:oleObj name="Equation" r:id="rId19" imgW="847716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581525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25982"/>
              </p:ext>
            </p:extLst>
          </p:nvPr>
        </p:nvGraphicFramePr>
        <p:xfrm>
          <a:off x="7440613" y="45815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21" imgW="714236" imgH="390451" progId="Equation.3">
                  <p:embed/>
                </p:oleObj>
              </mc:Choice>
              <mc:Fallback>
                <p:oleObj name="Equation" r:id="rId21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45815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295400" y="49815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最小值</a:t>
            </a:r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74807"/>
              </p:ext>
            </p:extLst>
          </p:nvPr>
        </p:nvGraphicFramePr>
        <p:xfrm>
          <a:off x="1447800" y="5591175"/>
          <a:ext cx="6778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23" imgW="6762657" imgH="409538" progId="Equation.3">
                  <p:embed/>
                </p:oleObj>
              </mc:Choice>
              <mc:Fallback>
                <p:oleObj name="Equation" r:id="rId23" imgW="6762657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91175"/>
                        <a:ext cx="6778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59552"/>
              </p:ext>
            </p:extLst>
          </p:nvPr>
        </p:nvGraphicFramePr>
        <p:xfrm>
          <a:off x="2816225" y="5591175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25" imgW="943059" imgH="428625" progId="Equation.3">
                  <p:embed/>
                </p:oleObj>
              </mc:Choice>
              <mc:Fallback>
                <p:oleObj name="Equation" r:id="rId25" imgW="94305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591175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90279"/>
              </p:ext>
            </p:extLst>
          </p:nvPr>
        </p:nvGraphicFramePr>
        <p:xfrm>
          <a:off x="3806825" y="5591175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27" imgW="1000264" imgH="428625" progId="Equation.3">
                  <p:embed/>
                </p:oleObj>
              </mc:Choice>
              <mc:Fallback>
                <p:oleObj name="Equation" r:id="rId27" imgW="1000264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5591175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020274"/>
              </p:ext>
            </p:extLst>
          </p:nvPr>
        </p:nvGraphicFramePr>
        <p:xfrm>
          <a:off x="4873625" y="5603875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29" imgW="1533516" imgH="428625" progId="Equation.3">
                  <p:embed/>
                </p:oleObj>
              </mc:Choice>
              <mc:Fallback>
                <p:oleObj name="Equation" r:id="rId29" imgW="153351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5603875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47541"/>
              </p:ext>
            </p:extLst>
          </p:nvPr>
        </p:nvGraphicFramePr>
        <p:xfrm>
          <a:off x="6473825" y="564197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31" imgW="847716" imgH="390451" progId="Equation.3">
                  <p:embed/>
                </p:oleObj>
              </mc:Choice>
              <mc:Fallback>
                <p:oleObj name="Equation" r:id="rId31" imgW="8477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5641975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874875"/>
              </p:ext>
            </p:extLst>
          </p:nvPr>
        </p:nvGraphicFramePr>
        <p:xfrm>
          <a:off x="7337425" y="56419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33" imgW="714236" imgH="390451" progId="Equation.3">
                  <p:embed/>
                </p:oleObj>
              </mc:Choice>
              <mc:Fallback>
                <p:oleObj name="Equation" r:id="rId33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56419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255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2" grpId="0" autoUpdateAnimBg="0"/>
      <p:bldP spid="21513" grpId="0" autoUpdateAnimBg="0"/>
      <p:bldP spid="21519" grpId="0" autoUpdateAnimBg="0"/>
      <p:bldP spid="21527" grpId="0" autoUpdateAnimBg="0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41325"/>
            <a:ext cx="1676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solidFill>
                  <a:srgbClr val="0000FF"/>
                </a:solidFill>
                <a:latin typeface="+mn-lt"/>
                <a:ea typeface="+mn-ea"/>
              </a:rPr>
              <a:t>特别</a:t>
            </a:r>
            <a:r>
              <a:rPr lang="en-US" altLang="zh-CN" sz="2800" b="1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381000" y="1157289"/>
            <a:ext cx="7086600" cy="523875"/>
            <a:chOff x="144" y="643"/>
            <a:chExt cx="4464" cy="330"/>
          </a:xfrm>
        </p:grpSpPr>
        <p:sp>
          <p:nvSpPr>
            <p:cNvPr id="27663" name="Text Box 3"/>
            <p:cNvSpPr txBox="1">
              <a:spLocks noChangeArrowheads="1"/>
            </p:cNvSpPr>
            <p:nvPr/>
          </p:nvSpPr>
          <p:spPr bwMode="auto">
            <a:xfrm>
              <a:off x="144" y="643"/>
              <a:ext cx="44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kumimoji="1" lang="en-US" altLang="zh-CN" b="1" dirty="0">
                  <a:solidFill>
                    <a:schemeClr val="accent1"/>
                  </a:solidFill>
                  <a:latin typeface="+mn-lt"/>
                  <a:ea typeface="+mn-ea"/>
                </a:rPr>
                <a:t> </a:t>
              </a:r>
              <a:r>
                <a:rPr kumimoji="1" lang="zh-CN" altLang="en-US" b="1" dirty="0">
                  <a:latin typeface="+mn-lt"/>
                  <a:ea typeface="+mn-ea"/>
                </a:rPr>
                <a:t>当         在          内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只有一个</a:t>
              </a:r>
              <a:r>
                <a:rPr kumimoji="1" lang="zh-CN" altLang="en-US" b="1" dirty="0">
                  <a:latin typeface="+mn-lt"/>
                  <a:ea typeface="+mn-ea"/>
                </a:rPr>
                <a:t>可疑极值点时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544" y="70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3" imgW="714236" imgH="390451" progId="Equation.3">
                    <p:embed/>
                  </p:oleObj>
                </mc:Choice>
                <mc:Fallback>
                  <p:oleObj name="Equation" r:id="rId3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70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1340" y="708"/>
            <a:ext cx="4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name="Equation" r:id="rId5" imgW="771441" imgH="371363" progId="Equation.DSMT4">
                    <p:embed/>
                  </p:oleObj>
                </mc:Choice>
                <mc:Fallback>
                  <p:oleObj name="Equation" r:id="rId5" imgW="771441" imgH="3713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708"/>
                          <a:ext cx="4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381000" y="2727323"/>
            <a:ext cx="4495800" cy="523875"/>
            <a:chOff x="144" y="1632"/>
            <a:chExt cx="2832" cy="330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44" y="1632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kumimoji="1" lang="en-US" altLang="zh-CN" b="1" dirty="0">
                  <a:solidFill>
                    <a:schemeClr val="accent1"/>
                  </a:solidFill>
                  <a:latin typeface="+mn-lt"/>
                  <a:ea typeface="+mn-ea"/>
                </a:rPr>
                <a:t> </a:t>
              </a:r>
              <a:r>
                <a:rPr kumimoji="1" lang="zh-CN" altLang="en-US" b="1" dirty="0">
                  <a:latin typeface="+mn-lt"/>
                  <a:ea typeface="+mn-ea"/>
                </a:rPr>
                <a:t>当         在          上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单调</a:t>
              </a:r>
              <a:r>
                <a:rPr kumimoji="1" lang="zh-CN" altLang="en-US" b="1" dirty="0">
                  <a:latin typeface="+mn-lt"/>
                  <a:ea typeface="+mn-ea"/>
                </a:rPr>
                <a:t>时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27661" name="Object 8"/>
            <p:cNvGraphicFramePr>
              <a:graphicFrameLocks noChangeAspect="1"/>
            </p:cNvGraphicFramePr>
            <p:nvPr/>
          </p:nvGraphicFramePr>
          <p:xfrm>
            <a:off x="544" y="1680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Equation" r:id="rId7" imgW="714236" imgH="390451" progId="Equation.3">
                    <p:embed/>
                  </p:oleObj>
                </mc:Choice>
                <mc:Fallback>
                  <p:oleObj name="Equation" r:id="rId7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680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1310" y="1664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Equation" r:id="rId9" imgW="752373" imgH="390451" progId="Equation.3">
                    <p:embed/>
                  </p:oleObj>
                </mc:Choice>
                <mc:Fallback>
                  <p:oleObj name="Equation" r:id="rId9" imgW="75237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664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648200" y="272732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最值必在端点处达到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09600" y="1812925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若在此点取极大        值 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则也是最大        值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155950" y="1795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7030A0"/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rgbClr val="7030A0"/>
                </a:solidFill>
                <a:latin typeface="+mn-lt"/>
                <a:ea typeface="+mn-ea"/>
              </a:rPr>
              <a:t>小</a:t>
            </a:r>
            <a:r>
              <a:rPr kumimoji="1" lang="en-US" altLang="zh-CN" b="1" dirty="0">
                <a:solidFill>
                  <a:srgbClr val="7030A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1000" y="3641725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b="1" dirty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对应用问题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有时可根据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实际意义</a:t>
            </a:r>
            <a:r>
              <a:rPr kumimoji="1" lang="zh-CN" altLang="en-US" b="1" dirty="0">
                <a:latin typeface="+mn-lt"/>
                <a:ea typeface="+mn-ea"/>
              </a:rPr>
              <a:t>判别求出的可疑点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85800" y="43576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是否为最大值点或最小值点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248400" y="179546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7030A0"/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rgbClr val="7030A0"/>
                </a:solidFill>
                <a:latin typeface="+mn-lt"/>
                <a:ea typeface="+mn-ea"/>
              </a:rPr>
              <a:t>小</a:t>
            </a:r>
            <a:r>
              <a:rPr kumimoji="1" lang="en-US" altLang="zh-CN" b="1" dirty="0">
                <a:solidFill>
                  <a:srgbClr val="7030A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880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utoUpdateAnimBg="0"/>
      <p:bldP spid="27659" grpId="0" autoUpdateAnimBg="0"/>
      <p:bldP spid="27660" grpId="0" autoUpdateAnimBg="0"/>
      <p:bldP spid="27662" grpId="0" autoUpdateAnimBg="0"/>
      <p:bldP spid="27664" grpId="0" autoUpdateAnimBg="0"/>
      <p:bldP spid="27665" grpId="0" autoUpdateAnimBg="0"/>
      <p:bldP spid="1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0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5665"/>
              </p:ext>
            </p:extLst>
          </p:nvPr>
        </p:nvGraphicFramePr>
        <p:xfrm>
          <a:off x="2030413" y="4268788"/>
          <a:ext cx="24653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" name="公式" r:id="rId3" imgW="923990" imgH="209624" progId="Equation.3">
                  <p:embed/>
                </p:oleObj>
              </mc:Choice>
              <mc:Fallback>
                <p:oleObj name="公式" r:id="rId3" imgW="9239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268788"/>
                        <a:ext cx="24653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78118"/>
              </p:ext>
            </p:extLst>
          </p:nvPr>
        </p:nvGraphicFramePr>
        <p:xfrm>
          <a:off x="1430338" y="5067300"/>
          <a:ext cx="3132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5" name="公式" r:id="rId5" imgW="1171547" imgH="219001" progId="Equation.3">
                  <p:embed/>
                </p:oleObj>
              </mc:Choice>
              <mc:Fallback>
                <p:oleObj name="公式" r:id="rId5" imgW="1171547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67300"/>
                        <a:ext cx="31321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79528"/>
              </p:ext>
            </p:extLst>
          </p:nvPr>
        </p:nvGraphicFramePr>
        <p:xfrm>
          <a:off x="4529138" y="5149850"/>
          <a:ext cx="21002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6" name="公式" r:id="rId7" imgW="781143" imgH="162074" progId="Equation.3">
                  <p:embed/>
                </p:oleObj>
              </mc:Choice>
              <mc:Fallback>
                <p:oleObj name="公式" r:id="rId7" imgW="781143" imgH="162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5149850"/>
                        <a:ext cx="21002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25507"/>
              </p:ext>
            </p:extLst>
          </p:nvPr>
        </p:nvGraphicFramePr>
        <p:xfrm>
          <a:off x="1524000" y="5695950"/>
          <a:ext cx="3365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7" name="公式" r:id="rId9" imgW="1266890" imgH="219001" progId="Equation.3">
                  <p:embed/>
                </p:oleObj>
              </mc:Choice>
              <mc:Fallback>
                <p:oleObj name="公式" r:id="rId9" imgW="1266890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95950"/>
                        <a:ext cx="3365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46570"/>
              </p:ext>
            </p:extLst>
          </p:nvPr>
        </p:nvGraphicFramePr>
        <p:xfrm>
          <a:off x="474663" y="4238625"/>
          <a:ext cx="41989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" name="公式" r:id="rId11" imgW="1581020" imgH="238088" progId="Equation.3">
                  <p:embed/>
                </p:oleObj>
              </mc:Choice>
              <mc:Fallback>
                <p:oleObj name="公式" r:id="rId11" imgW="1581020" imgH="238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238625"/>
                        <a:ext cx="41989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46724"/>
              </p:ext>
            </p:extLst>
          </p:nvPr>
        </p:nvGraphicFramePr>
        <p:xfrm>
          <a:off x="5181600" y="2066925"/>
          <a:ext cx="153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" name="Equation" r:id="rId13" imgW="1514447" imgH="485887" progId="Equation.3">
                  <p:embed/>
                </p:oleObj>
              </mc:Choice>
              <mc:Fallback>
                <p:oleObj name="Equation" r:id="rId13" imgW="151444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66925"/>
                        <a:ext cx="153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52640"/>
              </p:ext>
            </p:extLst>
          </p:nvPr>
        </p:nvGraphicFramePr>
        <p:xfrm>
          <a:off x="5397500" y="2651125"/>
          <a:ext cx="127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Equation" r:id="rId15" imgW="1247821" imgH="504974" progId="Equation.3">
                  <p:embed/>
                </p:oleObj>
              </mc:Choice>
              <mc:Fallback>
                <p:oleObj name="Equation" r:id="rId15" imgW="124782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651125"/>
                        <a:ext cx="127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228600" y="3486150"/>
            <a:ext cx="7924800" cy="281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25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87779"/>
              </p:ext>
            </p:extLst>
          </p:nvPr>
        </p:nvGraphicFramePr>
        <p:xfrm>
          <a:off x="7378700" y="3282950"/>
          <a:ext cx="153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1" name="Equation" r:id="rId17" imgW="1514447" imgH="485887" progId="Equation.3">
                  <p:embed/>
                </p:oleObj>
              </mc:Choice>
              <mc:Fallback>
                <p:oleObj name="Equation" r:id="rId17" imgW="151444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3282950"/>
                        <a:ext cx="153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77062"/>
              </p:ext>
            </p:extLst>
          </p:nvPr>
        </p:nvGraphicFramePr>
        <p:xfrm>
          <a:off x="7645400" y="3803650"/>
          <a:ext cx="127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" name="Equation" r:id="rId19" imgW="1247821" imgH="504974" progId="Equation.3">
                  <p:embed/>
                </p:oleObj>
              </mc:Choice>
              <mc:Fallback>
                <p:oleObj name="Equation" r:id="rId19" imgW="124782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803650"/>
                        <a:ext cx="127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4163"/>
            <a:ext cx="22860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86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301060"/>
              </p:ext>
            </p:extLst>
          </p:nvPr>
        </p:nvGraphicFramePr>
        <p:xfrm>
          <a:off x="2603500" y="260350"/>
          <a:ext cx="356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Equation" r:id="rId21" imgW="3552779" imgH="600075" progId="Equation.3">
                  <p:embed/>
                </p:oleObj>
              </mc:Choice>
              <mc:Fallback>
                <p:oleObj name="Equation" r:id="rId21" imgW="355277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0350"/>
                        <a:ext cx="356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4"/>
          <p:cNvSpPr txBox="1">
            <a:spLocks noChangeArrowheads="1"/>
          </p:cNvSpPr>
          <p:nvPr/>
        </p:nvSpPr>
        <p:spPr bwMode="auto">
          <a:xfrm>
            <a:off x="6096000" y="287338"/>
            <a:ext cx="183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在闭区间</a:t>
            </a:r>
          </a:p>
        </p:txBody>
      </p:sp>
      <p:graphicFrame>
        <p:nvGraphicFramePr>
          <p:cNvPr id="286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29676"/>
              </p:ext>
            </p:extLst>
          </p:nvPr>
        </p:nvGraphicFramePr>
        <p:xfrm>
          <a:off x="7620000" y="303213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Equation" r:id="rId23" imgW="981196" imgH="504974" progId="Equation.3">
                  <p:embed/>
                </p:oleObj>
              </mc:Choice>
              <mc:Fallback>
                <p:oleObj name="Equation" r:id="rId23" imgW="98119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3213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6"/>
          <p:cNvSpPr txBox="1">
            <a:spLocks noChangeArrowheads="1"/>
          </p:cNvSpPr>
          <p:nvPr/>
        </p:nvSpPr>
        <p:spPr bwMode="auto">
          <a:xfrm>
            <a:off x="228600" y="8223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上的最大值和最小值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" y="14255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显然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69011"/>
              </p:ext>
            </p:extLst>
          </p:nvPr>
        </p:nvGraphicFramePr>
        <p:xfrm>
          <a:off x="1981200" y="1441450"/>
          <a:ext cx="243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Equation" r:id="rId25" imgW="2419369" imgH="504974" progId="Equation.3">
                  <p:embed/>
                </p:oleObj>
              </mc:Choice>
              <mc:Fallback>
                <p:oleObj name="Equation" r:id="rId25" imgW="2419369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1450"/>
                        <a:ext cx="243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419600" y="14414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03931"/>
              </p:ext>
            </p:extLst>
          </p:nvPr>
        </p:nvGraphicFramePr>
        <p:xfrm>
          <a:off x="838200" y="2101850"/>
          <a:ext cx="144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6" name="Equation" r:id="rId27" imgW="1428806" imgH="981149" progId="Equation.3">
                  <p:embed/>
                </p:oleObj>
              </mc:Choice>
              <mc:Fallback>
                <p:oleObj name="Equation" r:id="rId27" imgW="1428806" imgH="9811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01850"/>
                        <a:ext cx="144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79628"/>
              </p:ext>
            </p:extLst>
          </p:nvPr>
        </p:nvGraphicFramePr>
        <p:xfrm>
          <a:off x="2095500" y="2038350"/>
          <a:ext cx="29321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" name="Equation" r:id="rId29" imgW="2914817" imgH="485887" progId="Equation.3">
                  <p:embed/>
                </p:oleObj>
              </mc:Choice>
              <mc:Fallback>
                <p:oleObj name="Equation" r:id="rId29" imgW="291481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38350"/>
                        <a:ext cx="29321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96937"/>
              </p:ext>
            </p:extLst>
          </p:nvPr>
        </p:nvGraphicFramePr>
        <p:xfrm>
          <a:off x="2171700" y="2600325"/>
          <a:ext cx="247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" name="Equation" r:id="rId31" imgW="2457506" imgH="485887" progId="Equation.3">
                  <p:embed/>
                </p:oleObj>
              </mc:Choice>
              <mc:Fallback>
                <p:oleObj name="Equation" r:id="rId31" imgW="245750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600325"/>
                        <a:ext cx="247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229380"/>
              </p:ext>
            </p:extLst>
          </p:nvPr>
        </p:nvGraphicFramePr>
        <p:xfrm>
          <a:off x="749300" y="3319463"/>
          <a:ext cx="153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" name="Equation" r:id="rId33" imgW="1514447" imgH="981149" progId="Equation.3">
                  <p:embed/>
                </p:oleObj>
              </mc:Choice>
              <mc:Fallback>
                <p:oleObj name="Equation" r:id="rId33" imgW="1514447" imgH="9811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319463"/>
                        <a:ext cx="1536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46493"/>
              </p:ext>
            </p:extLst>
          </p:nvPr>
        </p:nvGraphicFramePr>
        <p:xfrm>
          <a:off x="2222500" y="3257550"/>
          <a:ext cx="2347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" name="Equation" r:id="rId35" imgW="2333727" imgH="409538" progId="Equation.3">
                  <p:embed/>
                </p:oleObj>
              </mc:Choice>
              <mc:Fallback>
                <p:oleObj name="Equation" r:id="rId35" imgW="2333727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257550"/>
                        <a:ext cx="2347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06903"/>
              </p:ext>
            </p:extLst>
          </p:nvPr>
        </p:nvGraphicFramePr>
        <p:xfrm>
          <a:off x="2133600" y="3790950"/>
          <a:ext cx="2144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1" name="Equation" r:id="rId37" imgW="2123973" imgH="485887" progId="Equation.3">
                  <p:embed/>
                </p:oleObj>
              </mc:Choice>
              <mc:Fallback>
                <p:oleObj name="Equation" r:id="rId37" imgW="2123973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90950"/>
                        <a:ext cx="2144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12911"/>
              </p:ext>
            </p:extLst>
          </p:nvPr>
        </p:nvGraphicFramePr>
        <p:xfrm>
          <a:off x="661988" y="4462463"/>
          <a:ext cx="457140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2" name="Equation" r:id="rId39" imgW="4863960" imgH="558720" progId="Equation.DSMT4">
                  <p:embed/>
                </p:oleObj>
              </mc:Choice>
              <mc:Fallback>
                <p:oleObj name="Equation" r:id="rId39" imgW="4863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462463"/>
                        <a:ext cx="457140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57648"/>
              </p:ext>
            </p:extLst>
          </p:nvPr>
        </p:nvGraphicFramePr>
        <p:xfrm>
          <a:off x="5438775" y="4510088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3" name="Equation" r:id="rId41" imgW="2790704" imgH="409538" progId="Equation.DSMT4">
                  <p:embed/>
                </p:oleObj>
              </mc:Choice>
              <mc:Fallback>
                <p:oleObj name="Equation" r:id="rId41" imgW="2790704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4510088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14782"/>
              </p:ext>
            </p:extLst>
          </p:nvPr>
        </p:nvGraphicFramePr>
        <p:xfrm>
          <a:off x="736600" y="5176838"/>
          <a:ext cx="1776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4" name="Equation" r:id="rId43" imgW="1762004" imgH="504974" progId="Equation.3">
                  <p:embed/>
                </p:oleObj>
              </mc:Choice>
              <mc:Fallback>
                <p:oleObj name="Equation" r:id="rId43" imgW="1762004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176838"/>
                        <a:ext cx="17764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747721"/>
              </p:ext>
            </p:extLst>
          </p:nvPr>
        </p:nvGraphicFramePr>
        <p:xfrm>
          <a:off x="2641600" y="522605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5" name="Equation" r:id="rId45" imgW="1362233" imgH="390451" progId="Equation.3">
                  <p:embed/>
                </p:oleObj>
              </mc:Choice>
              <mc:Fallback>
                <p:oleObj name="Equation" r:id="rId45" imgW="136223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22605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99522"/>
              </p:ext>
            </p:extLst>
          </p:nvPr>
        </p:nvGraphicFramePr>
        <p:xfrm>
          <a:off x="4143375" y="52133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Equation" r:id="rId47" imgW="1305027" imgH="390451" progId="Equation.3">
                  <p:embed/>
                </p:oleObj>
              </mc:Choice>
              <mc:Fallback>
                <p:oleObj name="Equation" r:id="rId47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2133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01447"/>
              </p:ext>
            </p:extLst>
          </p:nvPr>
        </p:nvGraphicFramePr>
        <p:xfrm>
          <a:off x="5588000" y="5210175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" name="Equation" r:id="rId49" imgW="1380967" imgH="390451" progId="Equation.3">
                  <p:embed/>
                </p:oleObj>
              </mc:Choice>
              <mc:Fallback>
                <p:oleObj name="Equation" r:id="rId49" imgW="138096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5210175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78481"/>
              </p:ext>
            </p:extLst>
          </p:nvPr>
        </p:nvGraphicFramePr>
        <p:xfrm>
          <a:off x="7061200" y="5113338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8" name="Equation" r:id="rId51" imgW="1228753" imgH="504974" progId="Equation.3">
                  <p:embed/>
                </p:oleObj>
              </mc:Choice>
              <mc:Fallback>
                <p:oleObj name="Equation" r:id="rId51" imgW="122875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5113338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304800" y="57467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故函数在</a:t>
            </a:r>
          </a:p>
        </p:txBody>
      </p:sp>
      <p:graphicFrame>
        <p:nvGraphicFramePr>
          <p:cNvPr id="225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18059"/>
              </p:ext>
            </p:extLst>
          </p:nvPr>
        </p:nvGraphicFramePr>
        <p:xfrm>
          <a:off x="1905000" y="58721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Equation" r:id="rId53" imgW="743006" imgH="295349" progId="Equation.3">
                  <p:embed/>
                </p:oleObj>
              </mc:Choice>
              <mc:Fallback>
                <p:oleObj name="Equation" r:id="rId53" imgW="743006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721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2667000" y="57467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取最小值 </a:t>
            </a:r>
            <a:r>
              <a:rPr kumimoji="1" lang="en-US" altLang="zh-CN" b="1">
                <a:latin typeface="+mn-lt"/>
                <a:ea typeface="+mn-ea"/>
              </a:rPr>
              <a:t>0;</a:t>
            </a:r>
          </a:p>
        </p:txBody>
      </p:sp>
      <p:grpSp>
        <p:nvGrpSpPr>
          <p:cNvPr id="22622" name="Group 94"/>
          <p:cNvGrpSpPr>
            <a:grpSpLocks/>
          </p:cNvGrpSpPr>
          <p:nvPr/>
        </p:nvGrpSpPr>
        <p:grpSpPr bwMode="auto">
          <a:xfrm>
            <a:off x="4643438" y="5738813"/>
            <a:ext cx="3886200" cy="558800"/>
            <a:chOff x="3120" y="3800"/>
            <a:chExt cx="2448" cy="352"/>
          </a:xfrm>
        </p:grpSpPr>
        <p:sp>
          <p:nvSpPr>
            <p:cNvPr id="28731" name="Text Box 59"/>
            <p:cNvSpPr txBox="1">
              <a:spLocks noChangeArrowheads="1"/>
            </p:cNvSpPr>
            <p:nvPr/>
          </p:nvSpPr>
          <p:spPr bwMode="auto">
            <a:xfrm>
              <a:off x="3120" y="382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</a:t>
              </a:r>
            </a:p>
          </p:txBody>
        </p:sp>
        <p:graphicFrame>
          <p:nvGraphicFramePr>
            <p:cNvPr id="28732" name="Object 60"/>
            <p:cNvGraphicFramePr>
              <a:graphicFrameLocks noChangeAspect="1"/>
            </p:cNvGraphicFramePr>
            <p:nvPr/>
          </p:nvGraphicFramePr>
          <p:xfrm>
            <a:off x="3448" y="3880"/>
            <a:ext cx="4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0" name="Equation" r:id="rId55" imgW="676433" imgH="295349" progId="Equation.3">
                    <p:embed/>
                  </p:oleObj>
                </mc:Choice>
                <mc:Fallback>
                  <p:oleObj name="Equation" r:id="rId55" imgW="67643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3880"/>
                          <a:ext cx="4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3" name="Text Box 61"/>
            <p:cNvSpPr txBox="1">
              <a:spLocks noChangeArrowheads="1"/>
            </p:cNvSpPr>
            <p:nvPr/>
          </p:nvSpPr>
          <p:spPr bwMode="auto">
            <a:xfrm>
              <a:off x="3840" y="381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及</a:t>
              </a:r>
            </a:p>
          </p:txBody>
        </p:sp>
        <p:graphicFrame>
          <p:nvGraphicFramePr>
            <p:cNvPr id="28734" name="Object 62"/>
            <p:cNvGraphicFramePr>
              <a:graphicFrameLocks noChangeAspect="1"/>
            </p:cNvGraphicFramePr>
            <p:nvPr/>
          </p:nvGraphicFramePr>
          <p:xfrm>
            <a:off x="4128" y="3800"/>
            <a:ext cx="1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1" name="Equation" r:id="rId57" imgW="171617" imgH="504974" progId="Equation.3">
                    <p:embed/>
                  </p:oleObj>
                </mc:Choice>
                <mc:Fallback>
                  <p:oleObj name="Equation" r:id="rId57" imgW="171617" imgH="5049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800"/>
                          <a:ext cx="12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5" name="Text Box 63"/>
            <p:cNvSpPr txBox="1">
              <a:spLocks noChangeArrowheads="1"/>
            </p:cNvSpPr>
            <p:nvPr/>
          </p:nvSpPr>
          <p:spPr bwMode="auto">
            <a:xfrm>
              <a:off x="4272" y="3801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取最大值 </a:t>
              </a:r>
              <a:r>
                <a:rPr kumimoji="1" lang="en-US" altLang="zh-CN" b="1">
                  <a:latin typeface="+mn-lt"/>
                  <a:ea typeface="+mn-ea"/>
                </a:rPr>
                <a:t>5.</a:t>
              </a:r>
            </a:p>
          </p:txBody>
        </p:sp>
      </p:grpSp>
      <p:graphicFrame>
        <p:nvGraphicFramePr>
          <p:cNvPr id="2256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55478"/>
              </p:ext>
            </p:extLst>
          </p:nvPr>
        </p:nvGraphicFramePr>
        <p:xfrm>
          <a:off x="4298950" y="3854450"/>
          <a:ext cx="2538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59" imgW="2524079" imgH="409538" progId="Equation.DSMT4">
                  <p:embed/>
                </p:oleObj>
              </mc:Choice>
              <mc:Fallback>
                <p:oleObj name="Equation" r:id="rId59" imgW="2524079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854450"/>
                        <a:ext cx="2538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23691"/>
              </p:ext>
            </p:extLst>
          </p:nvPr>
        </p:nvGraphicFramePr>
        <p:xfrm>
          <a:off x="4549775" y="3343275"/>
          <a:ext cx="2754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Equation" r:id="rId61" imgW="2733833" imgH="409538" progId="Equation.DSMT4">
                  <p:embed/>
                </p:oleObj>
              </mc:Choice>
              <mc:Fallback>
                <p:oleObj name="Equation" r:id="rId61" imgW="2733833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343275"/>
                        <a:ext cx="2754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7010400" y="1066800"/>
            <a:ext cx="1928813" cy="2058988"/>
            <a:chOff x="1626" y="1532"/>
            <a:chExt cx="1350" cy="1441"/>
          </a:xfrm>
        </p:grpSpPr>
        <p:graphicFrame>
          <p:nvGraphicFramePr>
            <p:cNvPr id="28715" name="Object 137"/>
            <p:cNvGraphicFramePr>
              <a:graphicFrameLocks noChangeAspect="1"/>
            </p:cNvGraphicFramePr>
            <p:nvPr/>
          </p:nvGraphicFramePr>
          <p:xfrm>
            <a:off x="1626" y="2717"/>
            <a:ext cx="14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4" name="Equation" r:id="rId63" imgW="276327" imgH="485887" progId="Equation.3">
                    <p:embed/>
                  </p:oleObj>
                </mc:Choice>
                <mc:Fallback>
                  <p:oleObj name="Equation" r:id="rId63" imgW="276327" imgH="4858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717"/>
                          <a:ext cx="14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6" name="Group 138"/>
            <p:cNvGrpSpPr>
              <a:grpSpLocks/>
            </p:cNvGrpSpPr>
            <p:nvPr/>
          </p:nvGrpSpPr>
          <p:grpSpPr bwMode="auto">
            <a:xfrm>
              <a:off x="1725" y="1567"/>
              <a:ext cx="1051" cy="1104"/>
              <a:chOff x="670" y="126"/>
              <a:chExt cx="3759" cy="3942"/>
            </a:xfrm>
          </p:grpSpPr>
          <p:sp>
            <p:nvSpPr>
              <p:cNvPr id="28729" name="Freeform 139"/>
              <p:cNvSpPr>
                <a:spLocks/>
              </p:cNvSpPr>
              <p:nvPr/>
            </p:nvSpPr>
            <p:spPr bwMode="auto">
              <a:xfrm>
                <a:off x="670" y="126"/>
                <a:ext cx="1814" cy="3942"/>
              </a:xfrm>
              <a:custGeom>
                <a:avLst/>
                <a:gdLst>
                  <a:gd name="T0" fmla="*/ 0 w 1814"/>
                  <a:gd name="T1" fmla="*/ 1110 h 3942"/>
                  <a:gd name="T2" fmla="*/ 161 w 1814"/>
                  <a:gd name="T3" fmla="*/ 2497 h 3942"/>
                  <a:gd name="T4" fmla="*/ 234 w 1814"/>
                  <a:gd name="T5" fmla="*/ 3139 h 3942"/>
                  <a:gd name="T6" fmla="*/ 278 w 1814"/>
                  <a:gd name="T7" fmla="*/ 3460 h 3942"/>
                  <a:gd name="T8" fmla="*/ 293 w 1814"/>
                  <a:gd name="T9" fmla="*/ 3621 h 3942"/>
                  <a:gd name="T10" fmla="*/ 322 w 1814"/>
                  <a:gd name="T11" fmla="*/ 3781 h 3942"/>
                  <a:gd name="T12" fmla="*/ 337 w 1814"/>
                  <a:gd name="T13" fmla="*/ 3854 h 3942"/>
                  <a:gd name="T14" fmla="*/ 337 w 1814"/>
                  <a:gd name="T15" fmla="*/ 3883 h 3942"/>
                  <a:gd name="T16" fmla="*/ 337 w 1814"/>
                  <a:gd name="T17" fmla="*/ 3927 h 3942"/>
                  <a:gd name="T18" fmla="*/ 337 w 1814"/>
                  <a:gd name="T19" fmla="*/ 3942 h 3942"/>
                  <a:gd name="T20" fmla="*/ 351 w 1814"/>
                  <a:gd name="T21" fmla="*/ 3927 h 3942"/>
                  <a:gd name="T22" fmla="*/ 351 w 1814"/>
                  <a:gd name="T23" fmla="*/ 3883 h 3942"/>
                  <a:gd name="T24" fmla="*/ 366 w 1814"/>
                  <a:gd name="T25" fmla="*/ 3810 h 3942"/>
                  <a:gd name="T26" fmla="*/ 395 w 1814"/>
                  <a:gd name="T27" fmla="*/ 3562 h 3942"/>
                  <a:gd name="T28" fmla="*/ 483 w 1814"/>
                  <a:gd name="T29" fmla="*/ 3080 h 3942"/>
                  <a:gd name="T30" fmla="*/ 644 w 1814"/>
                  <a:gd name="T31" fmla="*/ 2205 h 3942"/>
                  <a:gd name="T32" fmla="*/ 790 w 1814"/>
                  <a:gd name="T33" fmla="*/ 1533 h 3942"/>
                  <a:gd name="T34" fmla="*/ 951 w 1814"/>
                  <a:gd name="T35" fmla="*/ 1008 h 3942"/>
                  <a:gd name="T36" fmla="*/ 1112 w 1814"/>
                  <a:gd name="T37" fmla="*/ 599 h 3942"/>
                  <a:gd name="T38" fmla="*/ 1258 w 1814"/>
                  <a:gd name="T39" fmla="*/ 307 h 3942"/>
                  <a:gd name="T40" fmla="*/ 1346 w 1814"/>
                  <a:gd name="T41" fmla="*/ 205 h 3942"/>
                  <a:gd name="T42" fmla="*/ 1433 w 1814"/>
                  <a:gd name="T43" fmla="*/ 117 h 3942"/>
                  <a:gd name="T44" fmla="*/ 1463 w 1814"/>
                  <a:gd name="T45" fmla="*/ 88 h 3942"/>
                  <a:gd name="T46" fmla="*/ 1507 w 1814"/>
                  <a:gd name="T47" fmla="*/ 59 h 3942"/>
                  <a:gd name="T48" fmla="*/ 1550 w 1814"/>
                  <a:gd name="T49" fmla="*/ 44 h 3942"/>
                  <a:gd name="T50" fmla="*/ 1580 w 1814"/>
                  <a:gd name="T51" fmla="*/ 30 h 3942"/>
                  <a:gd name="T52" fmla="*/ 1624 w 1814"/>
                  <a:gd name="T53" fmla="*/ 15 h 3942"/>
                  <a:gd name="T54" fmla="*/ 1638 w 1814"/>
                  <a:gd name="T55" fmla="*/ 15 h 3942"/>
                  <a:gd name="T56" fmla="*/ 1653 w 1814"/>
                  <a:gd name="T57" fmla="*/ 0 h 3942"/>
                  <a:gd name="T58" fmla="*/ 1653 w 1814"/>
                  <a:gd name="T59" fmla="*/ 0 h 3942"/>
                  <a:gd name="T60" fmla="*/ 1667 w 1814"/>
                  <a:gd name="T61" fmla="*/ 0 h 3942"/>
                  <a:gd name="T62" fmla="*/ 1682 w 1814"/>
                  <a:gd name="T63" fmla="*/ 0 h 3942"/>
                  <a:gd name="T64" fmla="*/ 1682 w 1814"/>
                  <a:gd name="T65" fmla="*/ 0 h 3942"/>
                  <a:gd name="T66" fmla="*/ 1697 w 1814"/>
                  <a:gd name="T67" fmla="*/ 0 h 3942"/>
                  <a:gd name="T68" fmla="*/ 1697 w 1814"/>
                  <a:gd name="T69" fmla="*/ 0 h 3942"/>
                  <a:gd name="T70" fmla="*/ 1697 w 1814"/>
                  <a:gd name="T71" fmla="*/ 0 h 3942"/>
                  <a:gd name="T72" fmla="*/ 1711 w 1814"/>
                  <a:gd name="T73" fmla="*/ 0 h 3942"/>
                  <a:gd name="T74" fmla="*/ 1711 w 1814"/>
                  <a:gd name="T75" fmla="*/ 0 h 3942"/>
                  <a:gd name="T76" fmla="*/ 1711 w 1814"/>
                  <a:gd name="T77" fmla="*/ 0 h 3942"/>
                  <a:gd name="T78" fmla="*/ 1711 w 1814"/>
                  <a:gd name="T79" fmla="*/ 0 h 3942"/>
                  <a:gd name="T80" fmla="*/ 1726 w 1814"/>
                  <a:gd name="T81" fmla="*/ 0 h 3942"/>
                  <a:gd name="T82" fmla="*/ 1726 w 1814"/>
                  <a:gd name="T83" fmla="*/ 0 h 3942"/>
                  <a:gd name="T84" fmla="*/ 1726 w 1814"/>
                  <a:gd name="T85" fmla="*/ 0 h 3942"/>
                  <a:gd name="T86" fmla="*/ 1741 w 1814"/>
                  <a:gd name="T87" fmla="*/ 0 h 3942"/>
                  <a:gd name="T88" fmla="*/ 1741 w 1814"/>
                  <a:gd name="T89" fmla="*/ 0 h 3942"/>
                  <a:gd name="T90" fmla="*/ 1741 w 1814"/>
                  <a:gd name="T91" fmla="*/ 0 h 3942"/>
                  <a:gd name="T92" fmla="*/ 1755 w 1814"/>
                  <a:gd name="T93" fmla="*/ 0 h 3942"/>
                  <a:gd name="T94" fmla="*/ 1770 w 1814"/>
                  <a:gd name="T95" fmla="*/ 0 h 3942"/>
                  <a:gd name="T96" fmla="*/ 1784 w 1814"/>
                  <a:gd name="T97" fmla="*/ 0 h 3942"/>
                  <a:gd name="T98" fmla="*/ 1814 w 1814"/>
                  <a:gd name="T99" fmla="*/ 15 h 39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14" h="3942">
                    <a:moveTo>
                      <a:pt x="0" y="1110"/>
                    </a:moveTo>
                    <a:lnTo>
                      <a:pt x="161" y="2497"/>
                    </a:lnTo>
                    <a:lnTo>
                      <a:pt x="234" y="3139"/>
                    </a:lnTo>
                    <a:lnTo>
                      <a:pt x="278" y="3460"/>
                    </a:lnTo>
                    <a:lnTo>
                      <a:pt x="293" y="3621"/>
                    </a:lnTo>
                    <a:lnTo>
                      <a:pt x="322" y="3781"/>
                    </a:lnTo>
                    <a:lnTo>
                      <a:pt x="337" y="3854"/>
                    </a:lnTo>
                    <a:lnTo>
                      <a:pt x="337" y="3883"/>
                    </a:lnTo>
                    <a:lnTo>
                      <a:pt x="337" y="3927"/>
                    </a:lnTo>
                    <a:lnTo>
                      <a:pt x="337" y="3942"/>
                    </a:lnTo>
                    <a:lnTo>
                      <a:pt x="351" y="3927"/>
                    </a:lnTo>
                    <a:lnTo>
                      <a:pt x="351" y="3883"/>
                    </a:lnTo>
                    <a:lnTo>
                      <a:pt x="366" y="3810"/>
                    </a:lnTo>
                    <a:lnTo>
                      <a:pt x="395" y="3562"/>
                    </a:lnTo>
                    <a:lnTo>
                      <a:pt x="483" y="3080"/>
                    </a:lnTo>
                    <a:lnTo>
                      <a:pt x="644" y="2205"/>
                    </a:lnTo>
                    <a:lnTo>
                      <a:pt x="790" y="1533"/>
                    </a:lnTo>
                    <a:lnTo>
                      <a:pt x="951" y="1008"/>
                    </a:lnTo>
                    <a:lnTo>
                      <a:pt x="1112" y="599"/>
                    </a:lnTo>
                    <a:lnTo>
                      <a:pt x="1258" y="307"/>
                    </a:lnTo>
                    <a:lnTo>
                      <a:pt x="1346" y="205"/>
                    </a:lnTo>
                    <a:lnTo>
                      <a:pt x="1433" y="117"/>
                    </a:lnTo>
                    <a:lnTo>
                      <a:pt x="1463" y="88"/>
                    </a:lnTo>
                    <a:lnTo>
                      <a:pt x="1507" y="59"/>
                    </a:lnTo>
                    <a:lnTo>
                      <a:pt x="1550" y="44"/>
                    </a:lnTo>
                    <a:lnTo>
                      <a:pt x="1580" y="30"/>
                    </a:lnTo>
                    <a:lnTo>
                      <a:pt x="1624" y="15"/>
                    </a:lnTo>
                    <a:lnTo>
                      <a:pt x="1638" y="15"/>
                    </a:lnTo>
                    <a:lnTo>
                      <a:pt x="1653" y="0"/>
                    </a:lnTo>
                    <a:lnTo>
                      <a:pt x="1667" y="0"/>
                    </a:lnTo>
                    <a:lnTo>
                      <a:pt x="1682" y="0"/>
                    </a:lnTo>
                    <a:lnTo>
                      <a:pt x="1697" y="0"/>
                    </a:lnTo>
                    <a:lnTo>
                      <a:pt x="1711" y="0"/>
                    </a:lnTo>
                    <a:lnTo>
                      <a:pt x="1726" y="0"/>
                    </a:lnTo>
                    <a:lnTo>
                      <a:pt x="1741" y="0"/>
                    </a:lnTo>
                    <a:lnTo>
                      <a:pt x="1755" y="0"/>
                    </a:lnTo>
                    <a:lnTo>
                      <a:pt x="1770" y="0"/>
                    </a:lnTo>
                    <a:lnTo>
                      <a:pt x="1784" y="0"/>
                    </a:lnTo>
                    <a:lnTo>
                      <a:pt x="1814" y="15"/>
                    </a:lnTo>
                  </a:path>
                </a:pathLst>
              </a:custGeom>
              <a:ln>
                <a:headEnd/>
                <a:tailEnd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8730" name="Freeform 140"/>
              <p:cNvSpPr>
                <a:spLocks/>
              </p:cNvSpPr>
              <p:nvPr/>
            </p:nvSpPr>
            <p:spPr bwMode="auto">
              <a:xfrm>
                <a:off x="2484" y="126"/>
                <a:ext cx="1945" cy="789"/>
              </a:xfrm>
              <a:custGeom>
                <a:avLst/>
                <a:gdLst>
                  <a:gd name="T0" fmla="*/ 0 w 1945"/>
                  <a:gd name="T1" fmla="*/ 15 h 789"/>
                  <a:gd name="T2" fmla="*/ 29 w 1945"/>
                  <a:gd name="T3" fmla="*/ 15 h 789"/>
                  <a:gd name="T4" fmla="*/ 73 w 1945"/>
                  <a:gd name="T5" fmla="*/ 30 h 789"/>
                  <a:gd name="T6" fmla="*/ 146 w 1945"/>
                  <a:gd name="T7" fmla="*/ 73 h 789"/>
                  <a:gd name="T8" fmla="*/ 234 w 1945"/>
                  <a:gd name="T9" fmla="*/ 117 h 789"/>
                  <a:gd name="T10" fmla="*/ 395 w 1945"/>
                  <a:gd name="T11" fmla="*/ 234 h 789"/>
                  <a:gd name="T12" fmla="*/ 555 w 1945"/>
                  <a:gd name="T13" fmla="*/ 365 h 789"/>
                  <a:gd name="T14" fmla="*/ 702 w 1945"/>
                  <a:gd name="T15" fmla="*/ 497 h 789"/>
                  <a:gd name="T16" fmla="*/ 863 w 1945"/>
                  <a:gd name="T17" fmla="*/ 628 h 789"/>
                  <a:gd name="T18" fmla="*/ 950 w 1945"/>
                  <a:gd name="T19" fmla="*/ 686 h 789"/>
                  <a:gd name="T20" fmla="*/ 1023 w 1945"/>
                  <a:gd name="T21" fmla="*/ 716 h 789"/>
                  <a:gd name="T22" fmla="*/ 1097 w 1945"/>
                  <a:gd name="T23" fmla="*/ 759 h 789"/>
                  <a:gd name="T24" fmla="*/ 1140 w 1945"/>
                  <a:gd name="T25" fmla="*/ 774 h 789"/>
                  <a:gd name="T26" fmla="*/ 1170 w 1945"/>
                  <a:gd name="T27" fmla="*/ 774 h 789"/>
                  <a:gd name="T28" fmla="*/ 1184 w 1945"/>
                  <a:gd name="T29" fmla="*/ 789 h 789"/>
                  <a:gd name="T30" fmla="*/ 1214 w 1945"/>
                  <a:gd name="T31" fmla="*/ 789 h 789"/>
                  <a:gd name="T32" fmla="*/ 1228 w 1945"/>
                  <a:gd name="T33" fmla="*/ 789 h 789"/>
                  <a:gd name="T34" fmla="*/ 1243 w 1945"/>
                  <a:gd name="T35" fmla="*/ 789 h 789"/>
                  <a:gd name="T36" fmla="*/ 1243 w 1945"/>
                  <a:gd name="T37" fmla="*/ 789 h 789"/>
                  <a:gd name="T38" fmla="*/ 1243 w 1945"/>
                  <a:gd name="T39" fmla="*/ 789 h 789"/>
                  <a:gd name="T40" fmla="*/ 1257 w 1945"/>
                  <a:gd name="T41" fmla="*/ 789 h 789"/>
                  <a:gd name="T42" fmla="*/ 1257 w 1945"/>
                  <a:gd name="T43" fmla="*/ 789 h 789"/>
                  <a:gd name="T44" fmla="*/ 1257 w 1945"/>
                  <a:gd name="T45" fmla="*/ 789 h 789"/>
                  <a:gd name="T46" fmla="*/ 1257 w 1945"/>
                  <a:gd name="T47" fmla="*/ 789 h 789"/>
                  <a:gd name="T48" fmla="*/ 1257 w 1945"/>
                  <a:gd name="T49" fmla="*/ 789 h 789"/>
                  <a:gd name="T50" fmla="*/ 1272 w 1945"/>
                  <a:gd name="T51" fmla="*/ 789 h 789"/>
                  <a:gd name="T52" fmla="*/ 1272 w 1945"/>
                  <a:gd name="T53" fmla="*/ 789 h 789"/>
                  <a:gd name="T54" fmla="*/ 1272 w 1945"/>
                  <a:gd name="T55" fmla="*/ 789 h 789"/>
                  <a:gd name="T56" fmla="*/ 1287 w 1945"/>
                  <a:gd name="T57" fmla="*/ 789 h 789"/>
                  <a:gd name="T58" fmla="*/ 1287 w 1945"/>
                  <a:gd name="T59" fmla="*/ 789 h 789"/>
                  <a:gd name="T60" fmla="*/ 1301 w 1945"/>
                  <a:gd name="T61" fmla="*/ 789 h 789"/>
                  <a:gd name="T62" fmla="*/ 1301 w 1945"/>
                  <a:gd name="T63" fmla="*/ 789 h 789"/>
                  <a:gd name="T64" fmla="*/ 1316 w 1945"/>
                  <a:gd name="T65" fmla="*/ 789 h 789"/>
                  <a:gd name="T66" fmla="*/ 1331 w 1945"/>
                  <a:gd name="T67" fmla="*/ 789 h 789"/>
                  <a:gd name="T68" fmla="*/ 1345 w 1945"/>
                  <a:gd name="T69" fmla="*/ 774 h 789"/>
                  <a:gd name="T70" fmla="*/ 1374 w 1945"/>
                  <a:gd name="T71" fmla="*/ 774 h 789"/>
                  <a:gd name="T72" fmla="*/ 1418 w 1945"/>
                  <a:gd name="T73" fmla="*/ 759 h 789"/>
                  <a:gd name="T74" fmla="*/ 1448 w 1945"/>
                  <a:gd name="T75" fmla="*/ 745 h 789"/>
                  <a:gd name="T76" fmla="*/ 1491 w 1945"/>
                  <a:gd name="T77" fmla="*/ 716 h 789"/>
                  <a:gd name="T78" fmla="*/ 1565 w 1945"/>
                  <a:gd name="T79" fmla="*/ 657 h 789"/>
                  <a:gd name="T80" fmla="*/ 1638 w 1945"/>
                  <a:gd name="T81" fmla="*/ 584 h 789"/>
                  <a:gd name="T82" fmla="*/ 1799 w 1945"/>
                  <a:gd name="T83" fmla="*/ 351 h 789"/>
                  <a:gd name="T84" fmla="*/ 1872 w 1945"/>
                  <a:gd name="T85" fmla="*/ 190 h 789"/>
                  <a:gd name="T86" fmla="*/ 1945 w 1945"/>
                  <a:gd name="T87" fmla="*/ 0 h 78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945" h="789">
                    <a:moveTo>
                      <a:pt x="0" y="15"/>
                    </a:moveTo>
                    <a:lnTo>
                      <a:pt x="29" y="15"/>
                    </a:lnTo>
                    <a:lnTo>
                      <a:pt x="73" y="30"/>
                    </a:lnTo>
                    <a:lnTo>
                      <a:pt x="146" y="73"/>
                    </a:lnTo>
                    <a:lnTo>
                      <a:pt x="234" y="117"/>
                    </a:lnTo>
                    <a:lnTo>
                      <a:pt x="395" y="234"/>
                    </a:lnTo>
                    <a:lnTo>
                      <a:pt x="555" y="365"/>
                    </a:lnTo>
                    <a:lnTo>
                      <a:pt x="702" y="497"/>
                    </a:lnTo>
                    <a:lnTo>
                      <a:pt x="863" y="628"/>
                    </a:lnTo>
                    <a:lnTo>
                      <a:pt x="950" y="686"/>
                    </a:lnTo>
                    <a:lnTo>
                      <a:pt x="1023" y="716"/>
                    </a:lnTo>
                    <a:lnTo>
                      <a:pt x="1097" y="759"/>
                    </a:lnTo>
                    <a:lnTo>
                      <a:pt x="1140" y="774"/>
                    </a:lnTo>
                    <a:lnTo>
                      <a:pt x="1170" y="774"/>
                    </a:lnTo>
                    <a:lnTo>
                      <a:pt x="1184" y="789"/>
                    </a:lnTo>
                    <a:lnTo>
                      <a:pt x="1214" y="789"/>
                    </a:lnTo>
                    <a:lnTo>
                      <a:pt x="1228" y="789"/>
                    </a:lnTo>
                    <a:lnTo>
                      <a:pt x="1243" y="789"/>
                    </a:lnTo>
                    <a:lnTo>
                      <a:pt x="1257" y="789"/>
                    </a:lnTo>
                    <a:lnTo>
                      <a:pt x="1272" y="789"/>
                    </a:lnTo>
                    <a:lnTo>
                      <a:pt x="1287" y="789"/>
                    </a:lnTo>
                    <a:lnTo>
                      <a:pt x="1301" y="789"/>
                    </a:lnTo>
                    <a:lnTo>
                      <a:pt x="1316" y="789"/>
                    </a:lnTo>
                    <a:lnTo>
                      <a:pt x="1331" y="789"/>
                    </a:lnTo>
                    <a:lnTo>
                      <a:pt x="1345" y="774"/>
                    </a:lnTo>
                    <a:lnTo>
                      <a:pt x="1374" y="774"/>
                    </a:lnTo>
                    <a:lnTo>
                      <a:pt x="1418" y="759"/>
                    </a:lnTo>
                    <a:lnTo>
                      <a:pt x="1448" y="745"/>
                    </a:lnTo>
                    <a:lnTo>
                      <a:pt x="1491" y="716"/>
                    </a:lnTo>
                    <a:lnTo>
                      <a:pt x="1565" y="657"/>
                    </a:lnTo>
                    <a:lnTo>
                      <a:pt x="1638" y="584"/>
                    </a:lnTo>
                    <a:lnTo>
                      <a:pt x="1799" y="351"/>
                    </a:lnTo>
                    <a:lnTo>
                      <a:pt x="1872" y="190"/>
                    </a:lnTo>
                    <a:lnTo>
                      <a:pt x="1945" y="0"/>
                    </a:lnTo>
                  </a:path>
                </a:pathLst>
              </a:custGeom>
              <a:ln>
                <a:headEnd/>
                <a:tailEnd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8717" name="Line 141"/>
            <p:cNvSpPr>
              <a:spLocks noChangeShapeType="1"/>
            </p:cNvSpPr>
            <p:nvPr/>
          </p:nvSpPr>
          <p:spPr bwMode="auto">
            <a:xfrm>
              <a:off x="2777" y="1575"/>
              <a:ext cx="0" cy="1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718" name="Line 142"/>
            <p:cNvSpPr>
              <a:spLocks noChangeShapeType="1"/>
            </p:cNvSpPr>
            <p:nvPr/>
          </p:nvSpPr>
          <p:spPr bwMode="auto">
            <a:xfrm flipV="1">
              <a:off x="2205" y="1566"/>
              <a:ext cx="0" cy="1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719" name="Line 143"/>
            <p:cNvSpPr>
              <a:spLocks noChangeShapeType="1"/>
            </p:cNvSpPr>
            <p:nvPr/>
          </p:nvSpPr>
          <p:spPr bwMode="auto">
            <a:xfrm flipV="1">
              <a:off x="2587" y="1788"/>
              <a:ext cx="0" cy="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720" name="Line 144"/>
            <p:cNvSpPr>
              <a:spLocks noChangeShapeType="1"/>
            </p:cNvSpPr>
            <p:nvPr/>
          </p:nvSpPr>
          <p:spPr bwMode="auto">
            <a:xfrm flipV="1">
              <a:off x="1722" y="1878"/>
              <a:ext cx="0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721" name="Line 145"/>
            <p:cNvSpPr>
              <a:spLocks noChangeShapeType="1"/>
            </p:cNvSpPr>
            <p:nvPr/>
          </p:nvSpPr>
          <p:spPr bwMode="auto">
            <a:xfrm>
              <a:off x="1658" y="2675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722" name="Line 146"/>
            <p:cNvSpPr>
              <a:spLocks noChangeShapeType="1"/>
            </p:cNvSpPr>
            <p:nvPr/>
          </p:nvSpPr>
          <p:spPr bwMode="auto">
            <a:xfrm flipV="1">
              <a:off x="1819" y="1532"/>
              <a:ext cx="0" cy="1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28723" name="Object 147"/>
            <p:cNvGraphicFramePr>
              <a:graphicFrameLocks noChangeAspect="1"/>
            </p:cNvGraphicFramePr>
            <p:nvPr/>
          </p:nvGraphicFramePr>
          <p:xfrm>
            <a:off x="2734" y="2710"/>
            <a:ext cx="9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Equation" r:id="rId65" imgW="171617" imgH="504974" progId="Equation.3">
                    <p:embed/>
                  </p:oleObj>
                </mc:Choice>
                <mc:Fallback>
                  <p:oleObj name="Equation" r:id="rId65" imgW="171617" imgH="5049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710"/>
                          <a:ext cx="9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4" name="Object 148"/>
            <p:cNvGraphicFramePr>
              <a:graphicFrameLocks noChangeAspect="1"/>
            </p:cNvGraphicFramePr>
            <p:nvPr/>
          </p:nvGraphicFramePr>
          <p:xfrm>
            <a:off x="2179" y="2728"/>
            <a:ext cx="7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6" name="Equation" r:id="rId67" imgW="133480" imgH="285638" progId="Equation.3">
                    <p:embed/>
                  </p:oleObj>
                </mc:Choice>
                <mc:Fallback>
                  <p:oleObj name="Equation" r:id="rId67" imgW="13348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2728"/>
                          <a:ext cx="7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5" name="Object 149"/>
            <p:cNvGraphicFramePr>
              <a:graphicFrameLocks noChangeAspect="1"/>
            </p:cNvGraphicFramePr>
            <p:nvPr/>
          </p:nvGraphicFramePr>
          <p:xfrm>
            <a:off x="2531" y="2728"/>
            <a:ext cx="10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7" name="Equation" r:id="rId69" imgW="200053" imgH="285638" progId="Equation.3">
                    <p:embed/>
                  </p:oleObj>
                </mc:Choice>
                <mc:Fallback>
                  <p:oleObj name="Equation" r:id="rId69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728"/>
                          <a:ext cx="109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6" name="Object 150"/>
            <p:cNvGraphicFramePr>
              <a:graphicFrameLocks noChangeAspect="1"/>
            </p:cNvGraphicFramePr>
            <p:nvPr/>
          </p:nvGraphicFramePr>
          <p:xfrm>
            <a:off x="2854" y="2736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" name="Equation" r:id="rId71" imgW="200053" imgH="209624" progId="Equation.3">
                    <p:embed/>
                  </p:oleObj>
                </mc:Choice>
                <mc:Fallback>
                  <p:oleObj name="Equation" r:id="rId71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2736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7" name="Object 151"/>
            <p:cNvGraphicFramePr>
              <a:graphicFrameLocks noChangeAspect="1"/>
            </p:cNvGraphicFramePr>
            <p:nvPr/>
          </p:nvGraphicFramePr>
          <p:xfrm>
            <a:off x="1632" y="1532"/>
            <a:ext cx="1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" name="Equation" r:id="rId73" imgW="219121" imgH="285638" progId="Equation.3">
                    <p:embed/>
                  </p:oleObj>
                </mc:Choice>
                <mc:Fallback>
                  <p:oleObj name="Equation" r:id="rId73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32"/>
                          <a:ext cx="1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28" name="Object 152"/>
            <p:cNvGraphicFramePr>
              <a:graphicFrameLocks noChangeAspect="1"/>
            </p:cNvGraphicFramePr>
            <p:nvPr/>
          </p:nvGraphicFramePr>
          <p:xfrm>
            <a:off x="1814" y="2736"/>
            <a:ext cx="154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0" name="Equation" r:id="rId75" imgW="285694" imgH="295349" progId="Equation.3">
                    <p:embed/>
                  </p:oleObj>
                </mc:Choice>
                <mc:Fallback>
                  <p:oleObj name="Equation" r:id="rId75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2736"/>
                          <a:ext cx="154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81" name="Rectangle 153"/>
          <p:cNvSpPr>
            <a:spLocks noChangeArrowheads="1"/>
          </p:cNvSpPr>
          <p:nvPr/>
        </p:nvSpPr>
        <p:spPr bwMode="auto">
          <a:xfrm>
            <a:off x="6858000" y="990600"/>
            <a:ext cx="2133600" cy="2209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683" name="AutoShape 155"/>
          <p:cNvSpPr>
            <a:spLocks noChangeArrowheads="1"/>
          </p:cNvSpPr>
          <p:nvPr/>
        </p:nvSpPr>
        <p:spPr bwMode="auto">
          <a:xfrm>
            <a:off x="5219700" y="981075"/>
            <a:ext cx="1368425" cy="792163"/>
          </a:xfrm>
          <a:prstGeom prst="wedgeRoundRectCallout">
            <a:avLst>
              <a:gd name="adj1" fmla="val -55569"/>
              <a:gd name="adj2" fmla="val 100704"/>
              <a:gd name="adj3" fmla="val 16667"/>
            </a:avLst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</a:t>
            </a:r>
            <a:r>
              <a:rPr lang="zh-CN" altLang="en-US" sz="2000"/>
              <a:t>在</a:t>
            </a:r>
            <a:r>
              <a:rPr lang="zh-CN" altLang="en-US" sz="1200"/>
              <a:t> </a:t>
            </a:r>
            <a:r>
              <a:rPr lang="en-US" altLang="zh-CN" sz="2000" i="1"/>
              <a:t>x</a:t>
            </a:r>
            <a:r>
              <a:rPr lang="en-US" altLang="zh-CN" sz="1200" i="1"/>
              <a:t> </a:t>
            </a:r>
            <a:r>
              <a:rPr lang="en-US" altLang="zh-CN" sz="2000"/>
              <a:t>=</a:t>
            </a:r>
            <a:r>
              <a:rPr lang="en-US" altLang="zh-CN" sz="1200"/>
              <a:t> </a:t>
            </a:r>
            <a:r>
              <a:rPr lang="en-US" altLang="zh-CN" sz="2000"/>
              <a:t>0</a:t>
            </a:r>
          </a:p>
          <a:p>
            <a:pPr algn="ctr"/>
            <a:r>
              <a:rPr lang="zh-CN" altLang="en-US" sz="2000"/>
              <a:t>不可导</a:t>
            </a:r>
          </a:p>
        </p:txBody>
      </p:sp>
      <p:sp>
        <p:nvSpPr>
          <p:cNvPr id="6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959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 animBg="1"/>
      <p:bldP spid="22535" grpId="0" autoUpdateAnimBg="0"/>
      <p:bldP spid="22540" grpId="0" autoUpdateAnimBg="0"/>
      <p:bldP spid="22584" grpId="0" autoUpdateAnimBg="0"/>
      <p:bldP spid="22586" grpId="0" autoUpdateAnimBg="0"/>
      <p:bldP spid="22681" grpId="0" animBg="1"/>
      <p:bldP spid="22683" grpId="0" animBg="1"/>
      <p:bldP spid="6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435600" y="30765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因此也可通过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404813"/>
            <a:ext cx="228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09600" y="18303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92184"/>
              </p:ext>
            </p:extLst>
          </p:nvPr>
        </p:nvGraphicFramePr>
        <p:xfrm>
          <a:off x="1536700" y="2390775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1933621" imgH="485887" progId="Equation.3">
                  <p:embed/>
                </p:oleObj>
              </mc:Choice>
              <mc:Fallback>
                <p:oleObj name="Equation" r:id="rId3" imgW="1933621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390775"/>
                        <a:ext cx="195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16023"/>
              </p:ext>
            </p:extLst>
          </p:nvPr>
        </p:nvGraphicFramePr>
        <p:xfrm>
          <a:off x="7772400" y="312737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695167" imgH="390451" progId="Equation.3">
                  <p:embed/>
                </p:oleObj>
              </mc:Choice>
              <mc:Fallback>
                <p:oleObj name="Equation" r:id="rId5" imgW="69516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27375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81000" y="37004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求最值点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49327"/>
              </p:ext>
            </p:extLst>
          </p:nvPr>
        </p:nvGraphicFramePr>
        <p:xfrm>
          <a:off x="2743200" y="31273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714236" imgH="390451" progId="Equation.3">
                  <p:embed/>
                </p:oleObj>
              </mc:Choice>
              <mc:Fallback>
                <p:oleObj name="Equation" r:id="rId7" imgW="71423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73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286000" y="3076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与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429000" y="30765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最值点相同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85800" y="3076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由于</a:t>
            </a:r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48671"/>
              </p:ext>
            </p:extLst>
          </p:nvPr>
        </p:nvGraphicFramePr>
        <p:xfrm>
          <a:off x="1574800" y="312737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695167" imgH="390451" progId="Equation.3">
                  <p:embed/>
                </p:oleObj>
              </mc:Choice>
              <mc:Fallback>
                <p:oleObj name="Equation" r:id="rId9" imgW="69516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127375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49300" y="23907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057400" y="3724275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自己练习 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29711" name="Line 27"/>
          <p:cNvSpPr>
            <a:spLocks noChangeShapeType="1"/>
          </p:cNvSpPr>
          <p:nvPr/>
        </p:nvSpPr>
        <p:spPr bwMode="auto">
          <a:xfrm>
            <a:off x="457200" y="1704975"/>
            <a:ext cx="84772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971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57261"/>
              </p:ext>
            </p:extLst>
          </p:nvPr>
        </p:nvGraphicFramePr>
        <p:xfrm>
          <a:off x="2603500" y="409575"/>
          <a:ext cx="356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1" imgW="3552779" imgH="600075" progId="Equation.3">
                  <p:embed/>
                </p:oleObj>
              </mc:Choice>
              <mc:Fallback>
                <p:oleObj name="Equation" r:id="rId11" imgW="355277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09575"/>
                        <a:ext cx="356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39"/>
          <p:cNvSpPr txBox="1">
            <a:spLocks noChangeArrowheads="1"/>
          </p:cNvSpPr>
          <p:nvPr/>
        </p:nvSpPr>
        <p:spPr bwMode="auto">
          <a:xfrm>
            <a:off x="6096000" y="436563"/>
            <a:ext cx="183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在闭区间</a:t>
            </a:r>
          </a:p>
        </p:txBody>
      </p:sp>
      <p:graphicFrame>
        <p:nvGraphicFramePr>
          <p:cNvPr id="2971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09906"/>
              </p:ext>
            </p:extLst>
          </p:nvPr>
        </p:nvGraphicFramePr>
        <p:xfrm>
          <a:off x="7620000" y="452438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3" imgW="981196" imgH="504974" progId="Equation.3">
                  <p:embed/>
                </p:oleObj>
              </mc:Choice>
              <mc:Fallback>
                <p:oleObj name="Equation" r:id="rId13" imgW="98119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52438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41"/>
          <p:cNvSpPr txBox="1">
            <a:spLocks noChangeArrowheads="1"/>
          </p:cNvSpPr>
          <p:nvPr/>
        </p:nvSpPr>
        <p:spPr bwMode="auto">
          <a:xfrm>
            <a:off x="228600" y="10334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上的最大值和最小值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5664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autoUpdateAnimBg="0"/>
      <p:bldP spid="46088" grpId="0" build="p" autoUpdateAnimBg="0"/>
      <p:bldP spid="46092" grpId="0" autoUpdateAnimBg="0"/>
      <p:bldP spid="46095" grpId="0" build="p" autoUpdateAnimBg="0" advAuto="0"/>
      <p:bldP spid="46096" grpId="0" build="p" autoUpdateAnimBg="0" advAuto="0"/>
      <p:bldP spid="46097" grpId="0" build="p" autoUpdateAnimBg="0"/>
      <p:bldP spid="46099" grpId="0" build="p" autoUpdateAnimBg="0" advAuto="0"/>
      <p:bldP spid="46100" grpId="0" autoUpdateAnimBg="0"/>
      <p:bldP spid="2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962400" y="3962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</a:rPr>
              <a:t>( </a:t>
            </a:r>
            <a:r>
              <a:rPr kumimoji="1" lang="en-US" altLang="zh-CN" sz="2400" b="1" i="1" dirty="0">
                <a:solidFill>
                  <a:schemeClr val="accent2"/>
                </a:solidFill>
              </a:rPr>
              <a:t>k 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为某常数 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791200" y="1524000"/>
            <a:ext cx="3200400" cy="1143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382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铁路上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AB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段的距离为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100 km,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工厂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C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距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A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处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20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00113" y="762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AC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⊥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AB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424113" y="776288"/>
            <a:ext cx="632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要在 </a:t>
            </a:r>
            <a:r>
              <a:rPr kumimoji="1" lang="en-US" altLang="zh-CN" b="1" i="1">
                <a:latin typeface="+mn-lt"/>
                <a:ea typeface="+mn-ea"/>
              </a:rPr>
              <a:t>AB </a:t>
            </a:r>
            <a:r>
              <a:rPr kumimoji="1" lang="zh-CN" altLang="en-US" b="1">
                <a:latin typeface="+mn-lt"/>
                <a:ea typeface="+mn-ea"/>
              </a:rPr>
              <a:t>线上选定一点 </a:t>
            </a:r>
            <a:r>
              <a:rPr kumimoji="1" lang="en-US" altLang="zh-CN" b="1" i="1">
                <a:latin typeface="+mn-lt"/>
                <a:ea typeface="+mn-ea"/>
              </a:rPr>
              <a:t>D </a:t>
            </a:r>
            <a:r>
              <a:rPr kumimoji="1" lang="zh-CN" altLang="en-US" b="1">
                <a:latin typeface="+mn-lt"/>
                <a:ea typeface="+mn-ea"/>
              </a:rPr>
              <a:t>向工厂修一条 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066800" y="1295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已知铁路与公路每公里货运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195513" y="18430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为使货物从</a:t>
            </a:r>
            <a:r>
              <a:rPr kumimoji="1" lang="en-US" altLang="zh-CN" b="1" i="1">
                <a:latin typeface="+mn-lt"/>
                <a:ea typeface="+mn-ea"/>
              </a:rPr>
              <a:t>B </a:t>
            </a:r>
            <a:r>
              <a:rPr kumimoji="1" lang="zh-CN" altLang="en-US" b="1">
                <a:latin typeface="+mn-lt"/>
                <a:ea typeface="+mn-ea"/>
              </a:rPr>
              <a:t>运到工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</a:p>
        </p:txBody>
      </p:sp>
      <p:grpSp>
        <p:nvGrpSpPr>
          <p:cNvPr id="76811" name="Group 11"/>
          <p:cNvGrpSpPr>
            <a:grpSpLocks/>
          </p:cNvGrpSpPr>
          <p:nvPr/>
        </p:nvGrpSpPr>
        <p:grpSpPr bwMode="auto">
          <a:xfrm>
            <a:off x="5829300" y="1624013"/>
            <a:ext cx="3086100" cy="1042987"/>
            <a:chOff x="3624" y="1167"/>
            <a:chExt cx="1944" cy="657"/>
          </a:xfrm>
        </p:grpSpPr>
        <p:grpSp>
          <p:nvGrpSpPr>
            <p:cNvPr id="30762" name="Group 12"/>
            <p:cNvGrpSpPr>
              <a:grpSpLocks/>
            </p:cNvGrpSpPr>
            <p:nvPr/>
          </p:nvGrpSpPr>
          <p:grpSpPr bwMode="auto">
            <a:xfrm>
              <a:off x="3624" y="1167"/>
              <a:ext cx="1944" cy="657"/>
              <a:chOff x="3624" y="1167"/>
              <a:chExt cx="1944" cy="657"/>
            </a:xfrm>
          </p:grpSpPr>
          <p:grpSp>
            <p:nvGrpSpPr>
              <p:cNvPr id="30764" name="Group 13"/>
              <p:cNvGrpSpPr>
                <a:grpSpLocks/>
              </p:cNvGrpSpPr>
              <p:nvPr/>
            </p:nvGrpSpPr>
            <p:grpSpPr bwMode="auto">
              <a:xfrm>
                <a:off x="3624" y="1401"/>
                <a:ext cx="427" cy="336"/>
                <a:chOff x="3264" y="1680"/>
                <a:chExt cx="432" cy="336"/>
              </a:xfrm>
            </p:grpSpPr>
            <p:sp>
              <p:nvSpPr>
                <p:cNvPr id="3078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64" y="1680"/>
                  <a:ext cx="43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t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1" lang="en-US" altLang="zh-CN" b="1">
                      <a:latin typeface="+mn-lt"/>
                      <a:ea typeface="+mn-ea"/>
                    </a:rPr>
                    <a:t>20</a:t>
                  </a:r>
                </a:p>
              </p:txBody>
            </p:sp>
            <p:sp>
              <p:nvSpPr>
                <p:cNvPr id="30783" name="Oval 15"/>
                <p:cNvSpPr>
                  <a:spLocks noChangeArrowheads="1"/>
                </p:cNvSpPr>
                <p:nvPr/>
              </p:nvSpPr>
              <p:spPr bwMode="auto">
                <a:xfrm>
                  <a:off x="3486" y="1964"/>
                  <a:ext cx="52" cy="5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0765" name="Group 16"/>
              <p:cNvGrpSpPr>
                <a:grpSpLocks/>
              </p:cNvGrpSpPr>
              <p:nvPr/>
            </p:nvGrpSpPr>
            <p:grpSpPr bwMode="auto">
              <a:xfrm>
                <a:off x="3878" y="1354"/>
                <a:ext cx="1644" cy="27"/>
                <a:chOff x="1296" y="1824"/>
                <a:chExt cx="2079" cy="34"/>
              </a:xfrm>
            </p:grpSpPr>
            <p:grpSp>
              <p:nvGrpSpPr>
                <p:cNvPr id="30770" name="Group 17"/>
                <p:cNvGrpSpPr>
                  <a:grpSpLocks/>
                </p:cNvGrpSpPr>
                <p:nvPr/>
              </p:nvGrpSpPr>
              <p:grpSpPr bwMode="auto">
                <a:xfrm>
                  <a:off x="129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3078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078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0771" name="Group 20"/>
                <p:cNvGrpSpPr>
                  <a:grpSpLocks/>
                </p:cNvGrpSpPr>
                <p:nvPr/>
              </p:nvGrpSpPr>
              <p:grpSpPr bwMode="auto">
                <a:xfrm>
                  <a:off x="1813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3077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077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0772" name="Group 23"/>
                <p:cNvGrpSpPr>
                  <a:grpSpLocks/>
                </p:cNvGrpSpPr>
                <p:nvPr/>
              </p:nvGrpSpPr>
              <p:grpSpPr bwMode="auto">
                <a:xfrm>
                  <a:off x="2335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3077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077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0773" name="Group 26"/>
                <p:cNvGrpSpPr>
                  <a:grpSpLocks/>
                </p:cNvGrpSpPr>
                <p:nvPr/>
              </p:nvGrpSpPr>
              <p:grpSpPr bwMode="auto">
                <a:xfrm>
                  <a:off x="285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3077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077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</p:grpSp>
          <p:graphicFrame>
            <p:nvGraphicFramePr>
              <p:cNvPr id="30766" name="Object 29"/>
              <p:cNvGraphicFramePr>
                <a:graphicFrameLocks noChangeAspect="1"/>
              </p:cNvGraphicFramePr>
              <p:nvPr/>
            </p:nvGraphicFramePr>
            <p:xfrm>
              <a:off x="3874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0" name="Equation" r:id="rId3" imgW="257259" imgH="285638" progId="Equation.3">
                      <p:embed/>
                    </p:oleObj>
                  </mc:Choice>
                  <mc:Fallback>
                    <p:oleObj name="Equation" r:id="rId3" imgW="25725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7" name="Object 30"/>
              <p:cNvGraphicFramePr>
                <a:graphicFrameLocks noChangeAspect="1"/>
              </p:cNvGraphicFramePr>
              <p:nvPr/>
            </p:nvGraphicFramePr>
            <p:xfrm>
              <a:off x="5408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1" name="Equation" r:id="rId5" imgW="257259" imgH="285638" progId="Equation.3">
                      <p:embed/>
                    </p:oleObj>
                  </mc:Choice>
                  <mc:Fallback>
                    <p:oleObj name="Equation" r:id="rId5" imgW="25725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8" name="Object 31"/>
              <p:cNvGraphicFramePr>
                <a:graphicFrameLocks noChangeAspect="1"/>
              </p:cNvGraphicFramePr>
              <p:nvPr/>
            </p:nvGraphicFramePr>
            <p:xfrm>
              <a:off x="4482" y="1392"/>
              <a:ext cx="27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2" name="Equation" r:id="rId7" imgW="523884" imgH="295349" progId="Equation.3">
                      <p:embed/>
                    </p:oleObj>
                  </mc:Choice>
                  <mc:Fallback>
                    <p:oleObj name="Equation" r:id="rId7" imgW="523884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2" y="1392"/>
                            <a:ext cx="270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9" name="Object 32"/>
              <p:cNvGraphicFramePr>
                <a:graphicFrameLocks noChangeAspect="1"/>
              </p:cNvGraphicFramePr>
              <p:nvPr/>
            </p:nvGraphicFramePr>
            <p:xfrm>
              <a:off x="3936" y="1640"/>
              <a:ext cx="16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3" name="Equation" r:id="rId9" imgW="276327" imgH="295349" progId="Equation.3">
                      <p:embed/>
                    </p:oleObj>
                  </mc:Choice>
                  <mc:Fallback>
                    <p:oleObj name="Equation" r:id="rId9" imgW="276327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640"/>
                            <a:ext cx="16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63" name="Line 33"/>
            <p:cNvSpPr>
              <a:spLocks noChangeShapeType="1"/>
            </p:cNvSpPr>
            <p:nvPr/>
          </p:nvSpPr>
          <p:spPr bwMode="auto">
            <a:xfrm>
              <a:off x="3870" y="140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609600" y="2895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768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79893"/>
              </p:ext>
            </p:extLst>
          </p:nvPr>
        </p:nvGraphicFramePr>
        <p:xfrm>
          <a:off x="1730375" y="2986088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11" imgW="2104904" imgH="390451" progId="Equation.3">
                  <p:embed/>
                </p:oleObj>
              </mc:Choice>
              <mc:Fallback>
                <p:oleObj name="Equation" r:id="rId11" imgW="21049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986088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0168"/>
              </p:ext>
            </p:extLst>
          </p:nvPr>
        </p:nvGraphicFramePr>
        <p:xfrm>
          <a:off x="6629400" y="1682750"/>
          <a:ext cx="2079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13" imgW="209420" imgH="219001" progId="Equation.3">
                  <p:embed/>
                </p:oleObj>
              </mc:Choice>
              <mc:Fallback>
                <p:oleObj name="Equation" r:id="rId13" imgW="209420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82750"/>
                        <a:ext cx="207963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3868738" y="29003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768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62850"/>
              </p:ext>
            </p:extLst>
          </p:nvPr>
        </p:nvGraphicFramePr>
        <p:xfrm>
          <a:off x="4373563" y="2911475"/>
          <a:ext cx="2408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15" imgW="2505010" imgH="514350" progId="Equation.3">
                  <p:embed/>
                </p:oleObj>
              </mc:Choice>
              <mc:Fallback>
                <p:oleObj name="Equation" r:id="rId15" imgW="250501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911475"/>
                        <a:ext cx="24082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74642"/>
              </p:ext>
            </p:extLst>
          </p:nvPr>
        </p:nvGraphicFramePr>
        <p:xfrm>
          <a:off x="1258888" y="3505200"/>
          <a:ext cx="453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17" imgW="4514906" imgH="514350" progId="Equation.3">
                  <p:embed/>
                </p:oleObj>
              </mc:Choice>
              <mc:Fallback>
                <p:oleObj name="Equation" r:id="rId17" imgW="4514906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5200"/>
                        <a:ext cx="453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34160"/>
              </p:ext>
            </p:extLst>
          </p:nvPr>
        </p:nvGraphicFramePr>
        <p:xfrm>
          <a:off x="6243638" y="3563938"/>
          <a:ext cx="19097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公式" r:id="rId19" imgW="790510" imgH="180826" progId="Equation.3">
                  <p:embed/>
                </p:oleObj>
              </mc:Choice>
              <mc:Fallback>
                <p:oleObj name="公式" r:id="rId19" imgW="790510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3563938"/>
                        <a:ext cx="19097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20677"/>
              </p:ext>
            </p:extLst>
          </p:nvPr>
        </p:nvGraphicFramePr>
        <p:xfrm>
          <a:off x="1238250" y="4354513"/>
          <a:ext cx="3105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21" imgW="3257717" imgH="895424" progId="Equation.3">
                  <p:embed/>
                </p:oleObj>
              </mc:Choice>
              <mc:Fallback>
                <p:oleObj name="Equation" r:id="rId21" imgW="325771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354513"/>
                        <a:ext cx="31051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50104"/>
              </p:ext>
            </p:extLst>
          </p:nvPr>
        </p:nvGraphicFramePr>
        <p:xfrm>
          <a:off x="4914900" y="4343400"/>
          <a:ext cx="2860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23" imgW="2990757" imgH="1009613" progId="Equation.3">
                  <p:embed/>
                </p:oleObj>
              </mc:Choice>
              <mc:Fallback>
                <p:oleObj name="Equation" r:id="rId23" imgW="2990757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343400"/>
                        <a:ext cx="2860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152400" y="52990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768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53397"/>
              </p:ext>
            </p:extLst>
          </p:nvPr>
        </p:nvGraphicFramePr>
        <p:xfrm>
          <a:off x="609600" y="5389563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Equation" r:id="rId25" imgW="933357" imgH="400162" progId="Equation.3">
                  <p:embed/>
                </p:oleObj>
              </mc:Choice>
              <mc:Fallback>
                <p:oleObj name="Equation" r:id="rId25" imgW="93335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89563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1524000" y="52990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 </a:t>
            </a:r>
          </a:p>
        </p:txBody>
      </p:sp>
      <p:graphicFrame>
        <p:nvGraphicFramePr>
          <p:cNvPr id="768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79613"/>
              </p:ext>
            </p:extLst>
          </p:nvPr>
        </p:nvGraphicFramePr>
        <p:xfrm>
          <a:off x="2057400" y="5414963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27" imgW="971494" imgH="371363" progId="Equation.3">
                  <p:embed/>
                </p:oleObj>
              </mc:Choice>
              <mc:Fallback>
                <p:oleObj name="Equation" r:id="rId27" imgW="9714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4963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3048000" y="5299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又</a:t>
            </a:r>
          </a:p>
        </p:txBody>
      </p:sp>
      <p:graphicFrame>
        <p:nvGraphicFramePr>
          <p:cNvPr id="768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31349"/>
              </p:ext>
            </p:extLst>
          </p:nvPr>
        </p:nvGraphicFramePr>
        <p:xfrm>
          <a:off x="3505200" y="5338763"/>
          <a:ext cx="166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29" imgW="1647927" imgH="447712" progId="Equation.3">
                  <p:embed/>
                </p:oleObj>
              </mc:Choice>
              <mc:Fallback>
                <p:oleObj name="Equation" r:id="rId29" imgW="1647927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8763"/>
                        <a:ext cx="166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49" name="Group 49"/>
          <p:cNvGrpSpPr>
            <a:grpSpLocks/>
          </p:cNvGrpSpPr>
          <p:nvPr/>
        </p:nvGrpSpPr>
        <p:grpSpPr bwMode="auto">
          <a:xfrm>
            <a:off x="5181600" y="5297493"/>
            <a:ext cx="3276600" cy="523875"/>
            <a:chOff x="3504" y="3422"/>
            <a:chExt cx="2064" cy="330"/>
          </a:xfrm>
        </p:grpSpPr>
        <p:sp>
          <p:nvSpPr>
            <p:cNvPr id="30760" name="Text Box 50"/>
            <p:cNvSpPr txBox="1">
              <a:spLocks noChangeArrowheads="1"/>
            </p:cNvSpPr>
            <p:nvPr/>
          </p:nvSpPr>
          <p:spPr bwMode="auto">
            <a:xfrm>
              <a:off x="3504" y="3422"/>
              <a:ext cx="20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所以          为唯一的</a:t>
              </a:r>
            </a:p>
          </p:txBody>
        </p:sp>
        <p:graphicFrame>
          <p:nvGraphicFramePr>
            <p:cNvPr id="30761" name="Object 51"/>
            <p:cNvGraphicFramePr>
              <a:graphicFrameLocks noChangeAspect="1"/>
            </p:cNvGraphicFramePr>
            <p:nvPr/>
          </p:nvGraphicFramePr>
          <p:xfrm>
            <a:off x="4018" y="3498"/>
            <a:ext cx="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name="Equation" r:id="rId31" imgW="847716" imgH="371363" progId="Equation.3">
                    <p:embed/>
                  </p:oleObj>
                </mc:Choice>
                <mc:Fallback>
                  <p:oleObj name="Equation" r:id="rId31" imgW="847716" imgH="371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3498"/>
                          <a:ext cx="54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152400" y="58308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极小值点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4413117" y="5833105"/>
            <a:ext cx="4321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 </a:t>
            </a:r>
            <a:r>
              <a:rPr kumimoji="1" lang="en-US" altLang="zh-CN" b="1" i="1" dirty="0">
                <a:latin typeface="+mn-lt"/>
                <a:ea typeface="+mn-ea"/>
              </a:rPr>
              <a:t>AD </a:t>
            </a:r>
            <a:r>
              <a:rPr kumimoji="1" lang="en-US" altLang="zh-CN" b="1" dirty="0">
                <a:latin typeface="+mn-lt"/>
                <a:ea typeface="+mn-ea"/>
              </a:rPr>
              <a:t>=15 km </a:t>
            </a:r>
            <a:r>
              <a:rPr kumimoji="1" lang="zh-CN" altLang="en-US" b="1" dirty="0">
                <a:latin typeface="+mn-lt"/>
                <a:ea typeface="+mn-ea"/>
              </a:rPr>
              <a:t>时运费最省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6781800" y="29114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总运费</a:t>
            </a:r>
          </a:p>
        </p:txBody>
      </p:sp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152400" y="2376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厂</a:t>
            </a:r>
            <a:r>
              <a:rPr kumimoji="1" lang="en-US" altLang="zh-CN" b="1" i="1">
                <a:latin typeface="+mn-lt"/>
                <a:ea typeface="+mn-ea"/>
              </a:rPr>
              <a:t>C </a:t>
            </a:r>
            <a:r>
              <a:rPr kumimoji="1" lang="zh-CN" altLang="en-US" b="1">
                <a:latin typeface="+mn-lt"/>
                <a:ea typeface="+mn-ea"/>
              </a:rPr>
              <a:t>的运费最省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56" name="Text Box 56"/>
          <p:cNvSpPr txBox="1">
            <a:spLocks noChangeArrowheads="1"/>
          </p:cNvSpPr>
          <p:nvPr/>
        </p:nvSpPr>
        <p:spPr bwMode="auto">
          <a:xfrm>
            <a:off x="1763713" y="5830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从而为最小值点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2819400" y="23764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问</a:t>
            </a:r>
            <a:r>
              <a:rPr kumimoji="1" lang="en-US" altLang="zh-CN" b="1" i="1">
                <a:latin typeface="+mn-lt"/>
                <a:ea typeface="+mn-ea"/>
              </a:rPr>
              <a:t>D</a:t>
            </a:r>
            <a:r>
              <a:rPr kumimoji="1" lang="zh-CN" altLang="en-US" b="1">
                <a:latin typeface="+mn-lt"/>
                <a:ea typeface="+mn-ea"/>
              </a:rPr>
              <a:t>点应如何取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grpSp>
        <p:nvGrpSpPr>
          <p:cNvPr id="76858" name="Group 58"/>
          <p:cNvGrpSpPr>
            <a:grpSpLocks/>
          </p:cNvGrpSpPr>
          <p:nvPr/>
        </p:nvGrpSpPr>
        <p:grpSpPr bwMode="auto">
          <a:xfrm>
            <a:off x="6172200" y="1624013"/>
            <a:ext cx="1203325" cy="890587"/>
            <a:chOff x="3840" y="1167"/>
            <a:chExt cx="758" cy="561"/>
          </a:xfrm>
        </p:grpSpPr>
        <p:sp>
          <p:nvSpPr>
            <p:cNvPr id="30757" name="Oval 59"/>
            <p:cNvSpPr>
              <a:spLocks noChangeArrowheads="1"/>
            </p:cNvSpPr>
            <p:nvPr/>
          </p:nvSpPr>
          <p:spPr bwMode="auto">
            <a:xfrm>
              <a:off x="4416" y="1340"/>
              <a:ext cx="52" cy="52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58" name="Line 60"/>
            <p:cNvSpPr>
              <a:spLocks noChangeShapeType="1"/>
            </p:cNvSpPr>
            <p:nvPr/>
          </p:nvSpPr>
          <p:spPr bwMode="auto">
            <a:xfrm flipV="1">
              <a:off x="3840" y="1386"/>
              <a:ext cx="592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0759" name="Object 61"/>
            <p:cNvGraphicFramePr>
              <a:graphicFrameLocks noChangeAspect="1"/>
            </p:cNvGraphicFramePr>
            <p:nvPr/>
          </p:nvGraphicFramePr>
          <p:xfrm>
            <a:off x="4416" y="1167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33" imgW="295396" imgH="285638" progId="Equation.3">
                    <p:embed/>
                  </p:oleObj>
                </mc:Choice>
                <mc:Fallback>
                  <p:oleObj name="Equation" r:id="rId33" imgW="295396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167"/>
                          <a:ext cx="18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53" name="Text Box 62"/>
          <p:cNvSpPr txBox="1">
            <a:spLocks noChangeArrowheads="1"/>
          </p:cNvSpPr>
          <p:nvPr/>
        </p:nvSpPr>
        <p:spPr bwMode="auto">
          <a:xfrm>
            <a:off x="152400" y="762000"/>
            <a:ext cx="774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km,</a:t>
            </a:r>
          </a:p>
        </p:txBody>
      </p:sp>
      <p:sp>
        <p:nvSpPr>
          <p:cNvPr id="76863" name="Text Box 63"/>
          <p:cNvSpPr txBox="1">
            <a:spLocks noChangeArrowheads="1"/>
          </p:cNvSpPr>
          <p:nvPr/>
        </p:nvSpPr>
        <p:spPr bwMode="auto">
          <a:xfrm>
            <a:off x="1524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公路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76864" name="Text Box 64"/>
          <p:cNvSpPr txBox="1">
            <a:spLocks noChangeArrowheads="1"/>
          </p:cNvSpPr>
          <p:nvPr/>
        </p:nvSpPr>
        <p:spPr bwMode="auto">
          <a:xfrm>
            <a:off x="152400" y="1843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价之比为</a:t>
            </a:r>
            <a:r>
              <a:rPr kumimoji="1" lang="en-US" altLang="zh-CN" b="1">
                <a:latin typeface="+mn-lt"/>
                <a:ea typeface="+mn-ea"/>
              </a:rPr>
              <a:t>3:5,</a:t>
            </a:r>
          </a:p>
        </p:txBody>
      </p:sp>
      <p:sp>
        <p:nvSpPr>
          <p:cNvPr id="6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214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4" grpId="0" animBg="1"/>
      <p:bldP spid="76806" grpId="0" build="p" autoUpdateAnimBg="0"/>
      <p:bldP spid="76807" grpId="0" autoUpdateAnimBg="0"/>
      <p:bldP spid="76808" grpId="0" autoUpdateAnimBg="0"/>
      <p:bldP spid="76809" grpId="0" autoUpdateAnimBg="0"/>
      <p:bldP spid="76834" grpId="0" autoUpdateAnimBg="0"/>
      <p:bldP spid="76837" grpId="0" autoUpdateAnimBg="0"/>
      <p:bldP spid="76843" grpId="0" autoUpdateAnimBg="0"/>
      <p:bldP spid="76845" grpId="0" autoUpdateAnimBg="0"/>
      <p:bldP spid="76847" grpId="0" autoUpdateAnimBg="0"/>
      <p:bldP spid="76852" grpId="0" autoUpdateAnimBg="0"/>
      <p:bldP spid="76853" grpId="0" autoUpdateAnimBg="0"/>
      <p:bldP spid="76854" grpId="0" autoUpdateAnimBg="0"/>
      <p:bldP spid="76855" grpId="0" autoUpdateAnimBg="0"/>
      <p:bldP spid="76856" grpId="0" autoUpdateAnimBg="0"/>
      <p:bldP spid="76857" grpId="0" build="p" autoUpdateAnimBg="0"/>
      <p:bldP spid="76863" grpId="0" autoUpdateAnimBg="0"/>
      <p:bldP spid="76864" grpId="0" autoUpdateAnimBg="0"/>
      <p:bldP spid="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16"/>
          <p:cNvGrpSpPr>
            <a:grpSpLocks/>
          </p:cNvGrpSpPr>
          <p:nvPr/>
        </p:nvGrpSpPr>
        <p:grpSpPr bwMode="auto">
          <a:xfrm>
            <a:off x="6477000" y="1731963"/>
            <a:ext cx="1981200" cy="1174750"/>
            <a:chOff x="4080" y="1215"/>
            <a:chExt cx="1248" cy="740"/>
          </a:xfrm>
        </p:grpSpPr>
        <p:grpSp>
          <p:nvGrpSpPr>
            <p:cNvPr id="31782" name="Group 76"/>
            <p:cNvGrpSpPr>
              <a:grpSpLocks/>
            </p:cNvGrpSpPr>
            <p:nvPr/>
          </p:nvGrpSpPr>
          <p:grpSpPr bwMode="auto">
            <a:xfrm>
              <a:off x="4080" y="1571"/>
              <a:ext cx="1248" cy="384"/>
              <a:chOff x="4416" y="1235"/>
              <a:chExt cx="1248" cy="384"/>
            </a:xfrm>
          </p:grpSpPr>
          <p:sp>
            <p:nvSpPr>
              <p:cNvPr id="31787" name="Line 8"/>
              <p:cNvSpPr>
                <a:spLocks noChangeShapeType="1"/>
              </p:cNvSpPr>
              <p:nvPr/>
            </p:nvSpPr>
            <p:spPr bwMode="auto">
              <a:xfrm>
                <a:off x="4416" y="1523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pSp>
            <p:nvGrpSpPr>
              <p:cNvPr id="31788" name="Group 11"/>
              <p:cNvGrpSpPr>
                <a:grpSpLocks/>
              </p:cNvGrpSpPr>
              <p:nvPr/>
            </p:nvGrpSpPr>
            <p:grpSpPr bwMode="auto">
              <a:xfrm>
                <a:off x="4464" y="1523"/>
                <a:ext cx="144" cy="96"/>
                <a:chOff x="4272" y="1632"/>
                <a:chExt cx="144" cy="96"/>
              </a:xfrm>
            </p:grpSpPr>
            <p:sp>
              <p:nvSpPr>
                <p:cNvPr id="3180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80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1789" name="Group 12"/>
              <p:cNvGrpSpPr>
                <a:grpSpLocks/>
              </p:cNvGrpSpPr>
              <p:nvPr/>
            </p:nvGrpSpPr>
            <p:grpSpPr bwMode="auto">
              <a:xfrm>
                <a:off x="4656" y="1523"/>
                <a:ext cx="144" cy="96"/>
                <a:chOff x="4272" y="1632"/>
                <a:chExt cx="144" cy="96"/>
              </a:xfrm>
            </p:grpSpPr>
            <p:sp>
              <p:nvSpPr>
                <p:cNvPr id="3180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80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1790" name="Group 15"/>
              <p:cNvGrpSpPr>
                <a:grpSpLocks/>
              </p:cNvGrpSpPr>
              <p:nvPr/>
            </p:nvGrpSpPr>
            <p:grpSpPr bwMode="auto">
              <a:xfrm>
                <a:off x="4848" y="1523"/>
                <a:ext cx="144" cy="96"/>
                <a:chOff x="4272" y="1632"/>
                <a:chExt cx="144" cy="96"/>
              </a:xfrm>
            </p:grpSpPr>
            <p:sp>
              <p:nvSpPr>
                <p:cNvPr id="3180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80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1791" name="Group 18"/>
              <p:cNvGrpSpPr>
                <a:grpSpLocks/>
              </p:cNvGrpSpPr>
              <p:nvPr/>
            </p:nvGrpSpPr>
            <p:grpSpPr bwMode="auto">
              <a:xfrm>
                <a:off x="5040" y="1523"/>
                <a:ext cx="144" cy="96"/>
                <a:chOff x="4272" y="1632"/>
                <a:chExt cx="144" cy="96"/>
              </a:xfrm>
            </p:grpSpPr>
            <p:sp>
              <p:nvSpPr>
                <p:cNvPr id="317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80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1792" name="Group 21"/>
              <p:cNvGrpSpPr>
                <a:grpSpLocks/>
              </p:cNvGrpSpPr>
              <p:nvPr/>
            </p:nvGrpSpPr>
            <p:grpSpPr bwMode="auto">
              <a:xfrm>
                <a:off x="5232" y="1523"/>
                <a:ext cx="144" cy="96"/>
                <a:chOff x="4272" y="1632"/>
                <a:chExt cx="144" cy="96"/>
              </a:xfrm>
            </p:grpSpPr>
            <p:sp>
              <p:nvSpPr>
                <p:cNvPr id="3179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79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1793" name="Group 24"/>
              <p:cNvGrpSpPr>
                <a:grpSpLocks/>
              </p:cNvGrpSpPr>
              <p:nvPr/>
            </p:nvGrpSpPr>
            <p:grpSpPr bwMode="auto">
              <a:xfrm>
                <a:off x="5424" y="1523"/>
                <a:ext cx="144" cy="96"/>
                <a:chOff x="4272" y="1632"/>
                <a:chExt cx="144" cy="96"/>
              </a:xfrm>
            </p:grpSpPr>
            <p:sp>
              <p:nvSpPr>
                <p:cNvPr id="3179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272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3179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368" y="163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31794" name="Rectangle 28"/>
              <p:cNvSpPr>
                <a:spLocks noChangeArrowheads="1"/>
              </p:cNvSpPr>
              <p:nvPr/>
            </p:nvSpPr>
            <p:spPr bwMode="auto">
              <a:xfrm>
                <a:off x="4512" y="1235"/>
                <a:ext cx="576" cy="28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31783" name="Line 31"/>
            <p:cNvSpPr>
              <a:spLocks noChangeShapeType="1"/>
            </p:cNvSpPr>
            <p:nvPr/>
          </p:nvSpPr>
          <p:spPr bwMode="auto">
            <a:xfrm flipV="1">
              <a:off x="4464" y="1331"/>
              <a:ext cx="48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1784" name="Group 113"/>
            <p:cNvGrpSpPr>
              <a:grpSpLocks/>
            </p:cNvGrpSpPr>
            <p:nvPr/>
          </p:nvGrpSpPr>
          <p:grpSpPr bwMode="auto">
            <a:xfrm>
              <a:off x="4991" y="1215"/>
              <a:ext cx="217" cy="225"/>
              <a:chOff x="4991" y="1215"/>
              <a:chExt cx="217" cy="225"/>
            </a:xfrm>
          </p:grpSpPr>
          <p:graphicFrame>
            <p:nvGraphicFramePr>
              <p:cNvPr id="31785" name="Object 32"/>
              <p:cNvGraphicFramePr>
                <a:graphicFrameLocks noChangeAspect="1"/>
              </p:cNvGraphicFramePr>
              <p:nvPr/>
            </p:nvGraphicFramePr>
            <p:xfrm>
              <a:off x="4991" y="1256"/>
              <a:ext cx="193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6" name="Equation" r:id="rId3" imgW="285694" imgH="276262" progId="Equation.3">
                      <p:embed/>
                    </p:oleObj>
                  </mc:Choice>
                  <mc:Fallback>
                    <p:oleObj name="Equation" r:id="rId3" imgW="285694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1" y="1256"/>
                            <a:ext cx="193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86" name="Line 112"/>
              <p:cNvSpPr>
                <a:spLocks noChangeShapeType="1"/>
              </p:cNvSpPr>
              <p:nvPr/>
            </p:nvSpPr>
            <p:spPr bwMode="auto">
              <a:xfrm>
                <a:off x="5016" y="121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52400" y="798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用开始移动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7086600" y="252571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25715" name="Group 115"/>
          <p:cNvGrpSpPr>
            <a:grpSpLocks/>
          </p:cNvGrpSpPr>
          <p:nvPr/>
        </p:nvGrpSpPr>
        <p:grpSpPr bwMode="auto">
          <a:xfrm>
            <a:off x="7162800" y="2205038"/>
            <a:ext cx="457200" cy="320675"/>
            <a:chOff x="4512" y="1526"/>
            <a:chExt cx="288" cy="202"/>
          </a:xfrm>
        </p:grpSpPr>
        <p:graphicFrame>
          <p:nvGraphicFramePr>
            <p:cNvPr id="31780" name="Object 34"/>
            <p:cNvGraphicFramePr>
              <a:graphicFrameLocks noChangeAspect="1"/>
            </p:cNvGraphicFramePr>
            <p:nvPr/>
          </p:nvGraphicFramePr>
          <p:xfrm>
            <a:off x="4576" y="1576"/>
            <a:ext cx="159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7" name="Equation" r:id="rId5" imgW="257259" imgH="219001" progId="Equation.3">
                    <p:embed/>
                  </p:oleObj>
                </mc:Choice>
                <mc:Fallback>
                  <p:oleObj name="Equation" r:id="rId5" imgW="257259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1576"/>
                          <a:ext cx="159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1" name="Arc 35"/>
            <p:cNvSpPr>
              <a:spLocks/>
            </p:cNvSpPr>
            <p:nvPr/>
          </p:nvSpPr>
          <p:spPr bwMode="auto">
            <a:xfrm>
              <a:off x="4512" y="1526"/>
              <a:ext cx="288" cy="202"/>
            </a:xfrm>
            <a:custGeom>
              <a:avLst/>
              <a:gdLst>
                <a:gd name="T0" fmla="*/ 3 w 21600"/>
                <a:gd name="T1" fmla="*/ 0 h 15112"/>
                <a:gd name="T2" fmla="*/ 4 w 21600"/>
                <a:gd name="T3" fmla="*/ 3 h 15112"/>
                <a:gd name="T4" fmla="*/ 0 w 21600"/>
                <a:gd name="T5" fmla="*/ 3 h 15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5112" fill="none" extrusionOk="0">
                  <a:moveTo>
                    <a:pt x="15433" y="-1"/>
                  </a:moveTo>
                  <a:cubicBezTo>
                    <a:pt x="19386" y="4036"/>
                    <a:pt x="21600" y="9461"/>
                    <a:pt x="21600" y="15112"/>
                  </a:cubicBezTo>
                </a:path>
                <a:path w="21600" h="15112" stroke="0" extrusionOk="0">
                  <a:moveTo>
                    <a:pt x="15433" y="-1"/>
                  </a:moveTo>
                  <a:cubicBezTo>
                    <a:pt x="19386" y="4036"/>
                    <a:pt x="21600" y="9461"/>
                    <a:pt x="21600" y="15112"/>
                  </a:cubicBezTo>
                  <a:lnTo>
                    <a:pt x="0" y="15112"/>
                  </a:lnTo>
                  <a:lnTo>
                    <a:pt x="15433" y="-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60350"/>
            <a:ext cx="8458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设有质量为 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5 kg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的物体置于水平面上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受力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F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作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381000" y="20891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克服摩擦的水平分力</a:t>
            </a:r>
          </a:p>
        </p:txBody>
      </p:sp>
      <p:graphicFrame>
        <p:nvGraphicFramePr>
          <p:cNvPr id="256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27730"/>
              </p:ext>
            </p:extLst>
          </p:nvPr>
        </p:nvGraphicFramePr>
        <p:xfrm>
          <a:off x="4241800" y="217963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7" imgW="1838279" imgH="428625" progId="Equation.3">
                  <p:embed/>
                </p:oleObj>
              </mc:Choice>
              <mc:Fallback>
                <p:oleObj name="Equation" r:id="rId7" imgW="183827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179638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381000" y="26987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正压力</a:t>
            </a:r>
          </a:p>
        </p:txBody>
      </p:sp>
      <p:graphicFrame>
        <p:nvGraphicFramePr>
          <p:cNvPr id="256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38328"/>
              </p:ext>
            </p:extLst>
          </p:nvPr>
        </p:nvGraphicFramePr>
        <p:xfrm>
          <a:off x="2044700" y="2813050"/>
          <a:ext cx="320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9" imgW="3181443" imgH="476176" progId="Equation.3">
                  <p:embed/>
                </p:oleObj>
              </mc:Choice>
              <mc:Fallback>
                <p:oleObj name="Equation" r:id="rId9" imgW="3181443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813050"/>
                        <a:ext cx="320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75800"/>
              </p:ext>
            </p:extLst>
          </p:nvPr>
        </p:nvGraphicFramePr>
        <p:xfrm>
          <a:off x="1143000" y="344805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11" imgW="2304957" imgH="371363" progId="Equation.3">
                  <p:embed/>
                </p:oleObj>
              </mc:Choice>
              <mc:Fallback>
                <p:oleObj name="Equation" r:id="rId11" imgW="230495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48050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48994"/>
              </p:ext>
            </p:extLst>
          </p:nvPr>
        </p:nvGraphicFramePr>
        <p:xfrm>
          <a:off x="3448050" y="3433763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13" imgW="2381231" imgH="390451" progId="Equation.3">
                  <p:embed/>
                </p:oleObj>
              </mc:Choice>
              <mc:Fallback>
                <p:oleObj name="Equation" r:id="rId13" imgW="238123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433763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81000" y="4133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256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24900"/>
              </p:ext>
            </p:extLst>
          </p:nvPr>
        </p:nvGraphicFramePr>
        <p:xfrm>
          <a:off x="2019300" y="3981450"/>
          <a:ext cx="295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15" imgW="2943253" imgH="904801" progId="Equation.3">
                  <p:embed/>
                </p:oleObj>
              </mc:Choice>
              <mc:Fallback>
                <p:oleObj name="Equation" r:id="rId15" imgW="29432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981450"/>
                        <a:ext cx="295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32494"/>
              </p:ext>
            </p:extLst>
          </p:nvPr>
        </p:nvGraphicFramePr>
        <p:xfrm>
          <a:off x="5318125" y="411638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17" imgW="1352531" imgH="552524" progId="Equation.3">
                  <p:embed/>
                </p:oleObj>
              </mc:Choice>
              <mc:Fallback>
                <p:oleObj name="Equation" r:id="rId17" imgW="1352531" imgH="552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116388"/>
                        <a:ext cx="1371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381000" y="49085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256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45776"/>
              </p:ext>
            </p:extLst>
          </p:nvPr>
        </p:nvGraphicFramePr>
        <p:xfrm>
          <a:off x="1905000" y="4984750"/>
          <a:ext cx="321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19" imgW="3190810" imgH="390451" progId="Equation.3">
                  <p:embed/>
                </p:oleObj>
              </mc:Choice>
              <mc:Fallback>
                <p:oleObj name="Equation" r:id="rId19" imgW="319081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84750"/>
                        <a:ext cx="321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304800" y="55324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则问题转化为求</a:t>
            </a:r>
          </a:p>
        </p:txBody>
      </p:sp>
      <p:graphicFrame>
        <p:nvGraphicFramePr>
          <p:cNvPr id="2565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30901"/>
              </p:ext>
            </p:extLst>
          </p:nvPr>
        </p:nvGraphicFramePr>
        <p:xfrm>
          <a:off x="2971800" y="5629275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21" imgW="743006" imgH="390451" progId="Equation.3">
                  <p:embed/>
                </p:oleObj>
              </mc:Choice>
              <mc:Fallback>
                <p:oleObj name="Equation" r:id="rId21" imgW="74300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29275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3733800" y="55324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的最大值问题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98973"/>
              </p:ext>
            </p:extLst>
          </p:nvPr>
        </p:nvGraphicFramePr>
        <p:xfrm>
          <a:off x="4132263" y="890588"/>
          <a:ext cx="14144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23" imgW="1380967" imgH="371363" progId="Equation.3">
                  <p:embed/>
                </p:oleObj>
              </mc:Choice>
              <mc:Fallback>
                <p:oleObj name="Equation" r:id="rId23" imgW="138096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890588"/>
                        <a:ext cx="14144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2170113" y="7985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设摩擦系数</a:t>
            </a:r>
          </a:p>
        </p:txBody>
      </p:sp>
      <p:sp>
        <p:nvSpPr>
          <p:cNvPr id="31767" name="Line 119"/>
          <p:cNvSpPr>
            <a:spLocks noChangeShapeType="1"/>
          </p:cNvSpPr>
          <p:nvPr/>
        </p:nvSpPr>
        <p:spPr bwMode="auto">
          <a:xfrm>
            <a:off x="8101013" y="31273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25726" name="Group 126"/>
          <p:cNvGrpSpPr>
            <a:grpSpLocks/>
          </p:cNvGrpSpPr>
          <p:nvPr/>
        </p:nvGrpSpPr>
        <p:grpSpPr bwMode="auto">
          <a:xfrm>
            <a:off x="5503863" y="815976"/>
            <a:ext cx="3402012" cy="523876"/>
            <a:chOff x="3408" y="638"/>
            <a:chExt cx="2143" cy="330"/>
          </a:xfrm>
        </p:grpSpPr>
        <p:sp>
          <p:nvSpPr>
            <p:cNvPr id="31778" name="Text Box 86"/>
            <p:cNvSpPr txBox="1">
              <a:spLocks noChangeArrowheads="1"/>
            </p:cNvSpPr>
            <p:nvPr/>
          </p:nvSpPr>
          <p:spPr bwMode="auto">
            <a:xfrm>
              <a:off x="3408" y="638"/>
              <a:ext cx="2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b="1">
                  <a:latin typeface="+mn-lt"/>
                  <a:ea typeface="+mn-ea"/>
                </a:rPr>
                <a:t>问力</a:t>
              </a:r>
              <a:r>
                <a:rPr kumimoji="1" lang="en-US" altLang="zh-CN" b="1" i="1">
                  <a:latin typeface="+mn-lt"/>
                  <a:ea typeface="+mn-ea"/>
                </a:rPr>
                <a:t>F </a:t>
              </a:r>
              <a:r>
                <a:rPr kumimoji="1" lang="zh-CN" altLang="en-US" b="1">
                  <a:latin typeface="+mn-lt"/>
                  <a:ea typeface="+mn-ea"/>
                </a:rPr>
                <a:t>与水平面夹角</a:t>
              </a:r>
            </a:p>
          </p:txBody>
        </p:sp>
        <p:sp>
          <p:nvSpPr>
            <p:cNvPr id="31779" name="Line 122"/>
            <p:cNvSpPr>
              <a:spLocks noChangeShapeType="1"/>
            </p:cNvSpPr>
            <p:nvPr/>
          </p:nvSpPr>
          <p:spPr bwMode="auto">
            <a:xfrm>
              <a:off x="3936" y="657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5727" name="Group 127"/>
          <p:cNvGrpSpPr>
            <a:grpSpLocks/>
          </p:cNvGrpSpPr>
          <p:nvPr/>
        </p:nvGrpSpPr>
        <p:grpSpPr bwMode="auto">
          <a:xfrm>
            <a:off x="228600" y="1417638"/>
            <a:ext cx="5791200" cy="519112"/>
            <a:chOff x="144" y="1017"/>
            <a:chExt cx="3648" cy="327"/>
          </a:xfrm>
        </p:grpSpPr>
        <p:sp>
          <p:nvSpPr>
            <p:cNvPr id="31776" name="Text Box 7"/>
            <p:cNvSpPr txBox="1">
              <a:spLocks noChangeArrowheads="1"/>
            </p:cNvSpPr>
            <p:nvPr/>
          </p:nvSpPr>
          <p:spPr bwMode="auto">
            <a:xfrm>
              <a:off x="144" y="1017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i="1">
                  <a:latin typeface="+mn-lt"/>
                  <a:ea typeface="+mn-ea"/>
                  <a:sym typeface="Symbol" pitchFamily="18" charset="2"/>
                </a:rPr>
                <a:t></a:t>
              </a:r>
              <a:r>
                <a:rPr kumimoji="1" lang="en-US" altLang="zh-CN" b="1">
                  <a:latin typeface="+mn-lt"/>
                  <a:ea typeface="+mn-ea"/>
                  <a:sym typeface="Symbol" pitchFamily="18" charset="2"/>
                </a:rPr>
                <a:t> </a:t>
              </a:r>
              <a:r>
                <a:rPr kumimoji="1" lang="zh-CN" altLang="en-US" b="1">
                  <a:latin typeface="+mn-lt"/>
                  <a:ea typeface="+mn-ea"/>
                </a:rPr>
                <a:t>为多少时才可使力</a:t>
              </a:r>
              <a:r>
                <a:rPr kumimoji="1" lang="en-US" altLang="zh-CN" b="1" i="1">
                  <a:latin typeface="+mn-lt"/>
                  <a:ea typeface="+mn-ea"/>
                </a:rPr>
                <a:t>F </a:t>
              </a:r>
              <a:r>
                <a:rPr kumimoji="1" lang="zh-CN" altLang="en-US" b="1">
                  <a:latin typeface="+mn-lt"/>
                  <a:ea typeface="+mn-ea"/>
                </a:rPr>
                <a:t>的大小最小</a:t>
              </a:r>
              <a:r>
                <a:rPr kumimoji="1" lang="en-US" altLang="zh-CN" b="1">
                  <a:latin typeface="+mn-lt"/>
                  <a:ea typeface="+mn-ea"/>
                </a:rPr>
                <a:t>?</a:t>
              </a:r>
            </a:p>
          </p:txBody>
        </p:sp>
        <p:sp>
          <p:nvSpPr>
            <p:cNvPr id="31777" name="Line 124"/>
            <p:cNvSpPr>
              <a:spLocks noChangeShapeType="1"/>
            </p:cNvSpPr>
            <p:nvPr/>
          </p:nvSpPr>
          <p:spPr bwMode="auto">
            <a:xfrm>
              <a:off x="2208" y="1063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5730" name="Group 130"/>
          <p:cNvGrpSpPr>
            <a:grpSpLocks/>
          </p:cNvGrpSpPr>
          <p:nvPr/>
        </p:nvGrpSpPr>
        <p:grpSpPr bwMode="auto">
          <a:xfrm>
            <a:off x="6934200" y="2525713"/>
            <a:ext cx="319088" cy="1011237"/>
            <a:chOff x="4368" y="1715"/>
            <a:chExt cx="201" cy="637"/>
          </a:xfrm>
        </p:grpSpPr>
        <p:sp>
          <p:nvSpPr>
            <p:cNvPr id="31772" name="Line 29"/>
            <p:cNvSpPr>
              <a:spLocks noChangeShapeType="1"/>
            </p:cNvSpPr>
            <p:nvPr/>
          </p:nvSpPr>
          <p:spPr bwMode="auto">
            <a:xfrm>
              <a:off x="4464" y="171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1773" name="Group 129"/>
            <p:cNvGrpSpPr>
              <a:grpSpLocks/>
            </p:cNvGrpSpPr>
            <p:nvPr/>
          </p:nvGrpSpPr>
          <p:grpSpPr bwMode="auto">
            <a:xfrm>
              <a:off x="4368" y="2136"/>
              <a:ext cx="201" cy="216"/>
              <a:chOff x="4479" y="2040"/>
              <a:chExt cx="201" cy="216"/>
            </a:xfrm>
          </p:grpSpPr>
          <p:graphicFrame>
            <p:nvGraphicFramePr>
              <p:cNvPr id="31774" name="Object 33"/>
              <p:cNvGraphicFramePr>
                <a:graphicFrameLocks noChangeAspect="1"/>
              </p:cNvGraphicFramePr>
              <p:nvPr/>
            </p:nvGraphicFramePr>
            <p:xfrm>
              <a:off x="4479" y="2072"/>
              <a:ext cx="17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7" name="Equation" r:id="rId25" imgW="257259" imgH="276262" progId="Equation.3">
                      <p:embed/>
                    </p:oleObj>
                  </mc:Choice>
                  <mc:Fallback>
                    <p:oleObj name="Equation" r:id="rId25" imgW="257259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072"/>
                            <a:ext cx="17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5" name="Line 128"/>
              <p:cNvSpPr>
                <a:spLocks noChangeShapeType="1"/>
              </p:cNvSpPr>
              <p:nvPr/>
            </p:nvSpPr>
            <p:spPr bwMode="auto">
              <a:xfrm>
                <a:off x="4512" y="2040"/>
                <a:ext cx="16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6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399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0" grpId="0" animBg="1"/>
      <p:bldP spid="25640" grpId="0" autoUpdateAnimBg="0"/>
      <p:bldP spid="25642" grpId="0" autoUpdateAnimBg="0"/>
      <p:bldP spid="25647" grpId="0" autoUpdateAnimBg="0"/>
      <p:bldP spid="25652" grpId="0" autoUpdateAnimBg="0"/>
      <p:bldP spid="25654" grpId="0" autoUpdateAnimBg="0"/>
      <p:bldP spid="25675" grpId="0" autoUpdateAnimBg="0"/>
      <p:bldP spid="25685" grpId="0" build="p" autoUpdateAnimBg="0"/>
      <p:bldP spid="6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9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30860"/>
              </p:ext>
            </p:extLst>
          </p:nvPr>
        </p:nvGraphicFramePr>
        <p:xfrm>
          <a:off x="1778000" y="2774950"/>
          <a:ext cx="360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3" imgW="3590916" imgH="400162" progId="Equation.3">
                  <p:embed/>
                </p:oleObj>
              </mc:Choice>
              <mc:Fallback>
                <p:oleObj name="Equation" r:id="rId3" imgW="359091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774950"/>
                        <a:ext cx="360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973"/>
              </p:ext>
            </p:extLst>
          </p:nvPr>
        </p:nvGraphicFramePr>
        <p:xfrm>
          <a:off x="1778000" y="3308350"/>
          <a:ext cx="358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5" imgW="3562480" imgH="400162" progId="Equation.3">
                  <p:embed/>
                </p:oleObj>
              </mc:Choice>
              <mc:Fallback>
                <p:oleObj name="Equation" r:id="rId5" imgW="35624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308350"/>
                        <a:ext cx="358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400050" y="38417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3589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00032"/>
              </p:ext>
            </p:extLst>
          </p:nvPr>
        </p:nvGraphicFramePr>
        <p:xfrm>
          <a:off x="939800" y="391795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7" imgW="1476310" imgH="400162" progId="Equation.3">
                  <p:embed/>
                </p:oleObj>
              </mc:Choice>
              <mc:Fallback>
                <p:oleObj name="Equation" r:id="rId7" imgW="147631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91795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2438400" y="38417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解得</a:t>
            </a:r>
          </a:p>
        </p:txBody>
      </p:sp>
      <p:graphicFrame>
        <p:nvGraphicFramePr>
          <p:cNvPr id="359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36162"/>
              </p:ext>
            </p:extLst>
          </p:nvPr>
        </p:nvGraphicFramePr>
        <p:xfrm>
          <a:off x="1689100" y="4464050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9" imgW="1800141" imgH="352276" progId="Equation.3">
                  <p:embed/>
                </p:oleObj>
              </mc:Choice>
              <mc:Fallback>
                <p:oleObj name="Equation" r:id="rId9" imgW="1800141" imgH="352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464050"/>
                        <a:ext cx="1816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70511"/>
              </p:ext>
            </p:extLst>
          </p:nvPr>
        </p:nvGraphicFramePr>
        <p:xfrm>
          <a:off x="3581400" y="4451350"/>
          <a:ext cx="189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1" imgW="1876416" imgH="295349" progId="Equation.3">
                  <p:embed/>
                </p:oleObj>
              </mc:Choice>
              <mc:Fallback>
                <p:oleObj name="Equation" r:id="rId11" imgW="1876416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51350"/>
                        <a:ext cx="189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4165"/>
              </p:ext>
            </p:extLst>
          </p:nvPr>
        </p:nvGraphicFramePr>
        <p:xfrm>
          <a:off x="5524500" y="431165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3" imgW="1009631" imgH="400162" progId="Equation.3">
                  <p:embed/>
                </p:oleObj>
              </mc:Choice>
              <mc:Fallback>
                <p:oleObj name="Equation" r:id="rId13" imgW="10096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31165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21590"/>
              </p:ext>
            </p:extLst>
          </p:nvPr>
        </p:nvGraphicFramePr>
        <p:xfrm>
          <a:off x="939800" y="50101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15" imgW="1457241" imgH="390451" progId="Equation.DSMT4">
                  <p:embed/>
                </p:oleObj>
              </mc:Choice>
              <mc:Fallback>
                <p:oleObj name="Equation" r:id="rId15" imgW="1457241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0101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407988" y="49212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而</a:t>
            </a:r>
          </a:p>
        </p:txBody>
      </p:sp>
      <p:graphicFrame>
        <p:nvGraphicFramePr>
          <p:cNvPr id="3590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795458"/>
              </p:ext>
            </p:extLst>
          </p:nvPr>
        </p:nvGraphicFramePr>
        <p:xfrm>
          <a:off x="2635966" y="4910806"/>
          <a:ext cx="4428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17" imgW="1942920" imgH="228600" progId="Equation.DSMT4">
                  <p:embed/>
                </p:oleObj>
              </mc:Choice>
              <mc:Fallback>
                <p:oleObj name="Equation" r:id="rId17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966" y="4910806"/>
                        <a:ext cx="4428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381000" y="55324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因而 </a:t>
            </a:r>
            <a:r>
              <a:rPr kumimoji="1" lang="en-US" altLang="zh-CN" b="1" i="1" dirty="0">
                <a:latin typeface="+mn-lt"/>
                <a:ea typeface="+mn-ea"/>
              </a:rPr>
              <a:t>F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取最小值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32782" name="Rectangle 70"/>
          <p:cNvSpPr>
            <a:spLocks noGrp="1" noChangeArrowheads="1"/>
          </p:cNvSpPr>
          <p:nvPr>
            <p:ph type="title"/>
          </p:nvPr>
        </p:nvSpPr>
        <p:spPr bwMode="auto">
          <a:xfrm>
            <a:off x="417513" y="260350"/>
            <a:ext cx="914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解</a:t>
            </a:r>
            <a:r>
              <a:rPr lang="en-US" altLang="zh-CN" sz="2800" b="1" smtClean="0">
                <a:latin typeface="+mn-lt"/>
                <a:ea typeface="+mn-ea"/>
              </a:rPr>
              <a:t>:</a:t>
            </a:r>
          </a:p>
        </p:txBody>
      </p:sp>
      <p:sp>
        <p:nvSpPr>
          <p:cNvPr id="32783" name="Text Box 77"/>
          <p:cNvSpPr txBox="1">
            <a:spLocks noChangeArrowheads="1"/>
          </p:cNvSpPr>
          <p:nvPr/>
        </p:nvSpPr>
        <p:spPr bwMode="auto">
          <a:xfrm>
            <a:off x="381000" y="8429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32784" name="Text Box 82"/>
          <p:cNvSpPr txBox="1">
            <a:spLocks noChangeArrowheads="1"/>
          </p:cNvSpPr>
          <p:nvPr/>
        </p:nvSpPr>
        <p:spPr bwMode="auto">
          <a:xfrm>
            <a:off x="381000" y="15557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sp>
        <p:nvSpPr>
          <p:cNvPr id="32785" name="Text Box 85"/>
          <p:cNvSpPr txBox="1">
            <a:spLocks noChangeArrowheads="1"/>
          </p:cNvSpPr>
          <p:nvPr/>
        </p:nvSpPr>
        <p:spPr bwMode="auto">
          <a:xfrm>
            <a:off x="381000" y="21034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则问题转化为求</a:t>
            </a:r>
          </a:p>
        </p:txBody>
      </p:sp>
      <p:sp>
        <p:nvSpPr>
          <p:cNvPr id="32786" name="Text Box 123"/>
          <p:cNvSpPr txBox="1">
            <a:spLocks noChangeArrowheads="1"/>
          </p:cNvSpPr>
          <p:nvPr/>
        </p:nvSpPr>
        <p:spPr bwMode="auto">
          <a:xfrm>
            <a:off x="3657600" y="21034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的最大值问题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2787" name="Line 127"/>
          <p:cNvSpPr>
            <a:spLocks noChangeShapeType="1"/>
          </p:cNvSpPr>
          <p:nvPr/>
        </p:nvSpPr>
        <p:spPr bwMode="auto">
          <a:xfrm>
            <a:off x="398463" y="2698750"/>
            <a:ext cx="84407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2788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968242"/>
              </p:ext>
            </p:extLst>
          </p:nvPr>
        </p:nvGraphicFramePr>
        <p:xfrm>
          <a:off x="1803400" y="717550"/>
          <a:ext cx="295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19" imgW="2943253" imgH="904801" progId="Equation.3">
                  <p:embed/>
                </p:oleObj>
              </mc:Choice>
              <mc:Fallback>
                <p:oleObj name="Equation" r:id="rId19" imgW="29432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717550"/>
                        <a:ext cx="295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65886"/>
              </p:ext>
            </p:extLst>
          </p:nvPr>
        </p:nvGraphicFramePr>
        <p:xfrm>
          <a:off x="5175250" y="85248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21" imgW="1352531" imgH="552524" progId="Equation.3">
                  <p:embed/>
                </p:oleObj>
              </mc:Choice>
              <mc:Fallback>
                <p:oleObj name="Equation" r:id="rId21" imgW="1352531" imgH="552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852488"/>
                        <a:ext cx="1371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77956"/>
              </p:ext>
            </p:extLst>
          </p:nvPr>
        </p:nvGraphicFramePr>
        <p:xfrm>
          <a:off x="1752600" y="1644650"/>
          <a:ext cx="321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23" imgW="3190810" imgH="390451" progId="Equation.3">
                  <p:embed/>
                </p:oleObj>
              </mc:Choice>
              <mc:Fallback>
                <p:oleObj name="Equation" r:id="rId23" imgW="319081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44650"/>
                        <a:ext cx="321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44216"/>
              </p:ext>
            </p:extLst>
          </p:nvPr>
        </p:nvGraphicFramePr>
        <p:xfrm>
          <a:off x="2971800" y="2174875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25" imgW="743006" imgH="390451" progId="Equation.3">
                  <p:embed/>
                </p:oleObj>
              </mc:Choice>
              <mc:Fallback>
                <p:oleObj name="Equation" r:id="rId25" imgW="74300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74875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32310"/>
              </p:ext>
            </p:extLst>
          </p:nvPr>
        </p:nvGraphicFramePr>
        <p:xfrm>
          <a:off x="1371600" y="488950"/>
          <a:ext cx="698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27" imgW="676433" imgH="95101" progId="Equation.3">
                  <p:embed/>
                </p:oleObj>
              </mc:Choice>
              <mc:Fallback>
                <p:oleObj name="Equation" r:id="rId27" imgW="676433" imgH="95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8950"/>
                        <a:ext cx="6985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3" name="Group 182"/>
          <p:cNvGrpSpPr>
            <a:grpSpLocks/>
          </p:cNvGrpSpPr>
          <p:nvPr/>
        </p:nvGrpSpPr>
        <p:grpSpPr bwMode="auto">
          <a:xfrm>
            <a:off x="6705600" y="869950"/>
            <a:ext cx="1981200" cy="1804988"/>
            <a:chOff x="4080" y="1215"/>
            <a:chExt cx="1248" cy="1137"/>
          </a:xfrm>
        </p:grpSpPr>
        <p:grpSp>
          <p:nvGrpSpPr>
            <p:cNvPr id="32795" name="Group 147"/>
            <p:cNvGrpSpPr>
              <a:grpSpLocks/>
            </p:cNvGrpSpPr>
            <p:nvPr/>
          </p:nvGrpSpPr>
          <p:grpSpPr bwMode="auto">
            <a:xfrm>
              <a:off x="4080" y="1215"/>
              <a:ext cx="1248" cy="740"/>
              <a:chOff x="4080" y="1215"/>
              <a:chExt cx="1248" cy="740"/>
            </a:xfrm>
          </p:grpSpPr>
          <p:grpSp>
            <p:nvGrpSpPr>
              <p:cNvPr id="32805" name="Group 148"/>
              <p:cNvGrpSpPr>
                <a:grpSpLocks/>
              </p:cNvGrpSpPr>
              <p:nvPr/>
            </p:nvGrpSpPr>
            <p:grpSpPr bwMode="auto">
              <a:xfrm>
                <a:off x="4080" y="1571"/>
                <a:ext cx="1248" cy="384"/>
                <a:chOff x="4416" y="1235"/>
                <a:chExt cx="1248" cy="384"/>
              </a:xfrm>
            </p:grpSpPr>
            <p:sp>
              <p:nvSpPr>
                <p:cNvPr id="32810" name="Line 149"/>
                <p:cNvSpPr>
                  <a:spLocks noChangeShapeType="1"/>
                </p:cNvSpPr>
                <p:nvPr/>
              </p:nvSpPr>
              <p:spPr bwMode="auto">
                <a:xfrm>
                  <a:off x="4416" y="1523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32811" name="Group 150"/>
                <p:cNvGrpSpPr>
                  <a:grpSpLocks/>
                </p:cNvGrpSpPr>
                <p:nvPr/>
              </p:nvGrpSpPr>
              <p:grpSpPr bwMode="auto">
                <a:xfrm>
                  <a:off x="4464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2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29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2812" name="Group 153"/>
                <p:cNvGrpSpPr>
                  <a:grpSpLocks/>
                </p:cNvGrpSpPr>
                <p:nvPr/>
              </p:nvGrpSpPr>
              <p:grpSpPr bwMode="auto">
                <a:xfrm>
                  <a:off x="4656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26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27" name="Line 1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2813" name="Group 156"/>
                <p:cNvGrpSpPr>
                  <a:grpSpLocks/>
                </p:cNvGrpSpPr>
                <p:nvPr/>
              </p:nvGrpSpPr>
              <p:grpSpPr bwMode="auto">
                <a:xfrm>
                  <a:off x="4848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24" name="Line 1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25" name="Line 1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2814" name="Group 159"/>
                <p:cNvGrpSpPr>
                  <a:grpSpLocks/>
                </p:cNvGrpSpPr>
                <p:nvPr/>
              </p:nvGrpSpPr>
              <p:grpSpPr bwMode="auto">
                <a:xfrm>
                  <a:off x="5040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22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23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2815" name="Group 162"/>
                <p:cNvGrpSpPr>
                  <a:grpSpLocks/>
                </p:cNvGrpSpPr>
                <p:nvPr/>
              </p:nvGrpSpPr>
              <p:grpSpPr bwMode="auto">
                <a:xfrm>
                  <a:off x="5232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20" name="Line 1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21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grpSp>
              <p:nvGrpSpPr>
                <p:cNvPr id="32816" name="Group 165"/>
                <p:cNvGrpSpPr>
                  <a:grpSpLocks/>
                </p:cNvGrpSpPr>
                <p:nvPr/>
              </p:nvGrpSpPr>
              <p:grpSpPr bwMode="auto">
                <a:xfrm>
                  <a:off x="5424" y="1523"/>
                  <a:ext cx="144" cy="96"/>
                  <a:chOff x="4272" y="1632"/>
                  <a:chExt cx="144" cy="96"/>
                </a:xfrm>
              </p:grpSpPr>
              <p:sp>
                <p:nvSpPr>
                  <p:cNvPr id="32818" name="Line 1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2819" name="Line 1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1632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32817" name="Rectangle 168"/>
                <p:cNvSpPr>
                  <a:spLocks noChangeArrowheads="1"/>
                </p:cNvSpPr>
                <p:nvPr/>
              </p:nvSpPr>
              <p:spPr bwMode="auto">
                <a:xfrm>
                  <a:off x="4512" y="1235"/>
                  <a:ext cx="576" cy="288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32806" name="Line 169"/>
              <p:cNvSpPr>
                <a:spLocks noChangeShapeType="1"/>
              </p:cNvSpPr>
              <p:nvPr/>
            </p:nvSpPr>
            <p:spPr bwMode="auto">
              <a:xfrm flipV="1">
                <a:off x="4464" y="1331"/>
                <a:ext cx="48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pSp>
            <p:nvGrpSpPr>
              <p:cNvPr id="32807" name="Group 170"/>
              <p:cNvGrpSpPr>
                <a:grpSpLocks/>
              </p:cNvGrpSpPr>
              <p:nvPr/>
            </p:nvGrpSpPr>
            <p:grpSpPr bwMode="auto">
              <a:xfrm>
                <a:off x="4991" y="1215"/>
                <a:ext cx="217" cy="225"/>
                <a:chOff x="4991" y="1215"/>
                <a:chExt cx="217" cy="225"/>
              </a:xfrm>
            </p:grpSpPr>
            <p:graphicFrame>
              <p:nvGraphicFramePr>
                <p:cNvPr id="32808" name="Object 171"/>
                <p:cNvGraphicFramePr>
                  <a:graphicFrameLocks noChangeAspect="1"/>
                </p:cNvGraphicFramePr>
                <p:nvPr/>
              </p:nvGraphicFramePr>
              <p:xfrm>
                <a:off x="4991" y="1256"/>
                <a:ext cx="193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91" name="Equation" r:id="rId29" imgW="285694" imgH="276262" progId="Equation.3">
                        <p:embed/>
                      </p:oleObj>
                    </mc:Choice>
                    <mc:Fallback>
                      <p:oleObj name="Equation" r:id="rId29" imgW="285694" imgH="276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1" y="1256"/>
                              <a:ext cx="193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33CC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809" name="Line 172"/>
                <p:cNvSpPr>
                  <a:spLocks noChangeShapeType="1"/>
                </p:cNvSpPr>
                <p:nvPr/>
              </p:nvSpPr>
              <p:spPr bwMode="auto">
                <a:xfrm>
                  <a:off x="5016" y="1215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  <p:sp>
          <p:nvSpPr>
            <p:cNvPr id="32796" name="Line 173"/>
            <p:cNvSpPr>
              <a:spLocks noChangeShapeType="1"/>
            </p:cNvSpPr>
            <p:nvPr/>
          </p:nvSpPr>
          <p:spPr bwMode="auto">
            <a:xfrm>
              <a:off x="4464" y="1715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32797" name="Group 174"/>
            <p:cNvGrpSpPr>
              <a:grpSpLocks/>
            </p:cNvGrpSpPr>
            <p:nvPr/>
          </p:nvGrpSpPr>
          <p:grpSpPr bwMode="auto">
            <a:xfrm>
              <a:off x="4512" y="1512"/>
              <a:ext cx="288" cy="202"/>
              <a:chOff x="4512" y="1512"/>
              <a:chExt cx="288" cy="202"/>
            </a:xfrm>
          </p:grpSpPr>
          <p:graphicFrame>
            <p:nvGraphicFramePr>
              <p:cNvPr id="32803" name="Object 175"/>
              <p:cNvGraphicFramePr>
                <a:graphicFrameLocks noChangeAspect="1"/>
              </p:cNvGraphicFramePr>
              <p:nvPr/>
            </p:nvGraphicFramePr>
            <p:xfrm>
              <a:off x="4576" y="1576"/>
              <a:ext cx="159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2" name="Equation" r:id="rId31" imgW="257259" imgH="219001" progId="Equation.3">
                      <p:embed/>
                    </p:oleObj>
                  </mc:Choice>
                  <mc:Fallback>
                    <p:oleObj name="Equation" r:id="rId31" imgW="257259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1576"/>
                            <a:ext cx="159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4" name="Arc 176"/>
              <p:cNvSpPr>
                <a:spLocks/>
              </p:cNvSpPr>
              <p:nvPr/>
            </p:nvSpPr>
            <p:spPr bwMode="auto">
              <a:xfrm>
                <a:off x="4512" y="1512"/>
                <a:ext cx="288" cy="202"/>
              </a:xfrm>
              <a:custGeom>
                <a:avLst/>
                <a:gdLst>
                  <a:gd name="T0" fmla="*/ 3 w 21600"/>
                  <a:gd name="T1" fmla="*/ 0 h 15112"/>
                  <a:gd name="T2" fmla="*/ 4 w 21600"/>
                  <a:gd name="T3" fmla="*/ 3 h 15112"/>
                  <a:gd name="T4" fmla="*/ 0 w 21600"/>
                  <a:gd name="T5" fmla="*/ 3 h 151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5112" fill="none" extrusionOk="0">
                    <a:moveTo>
                      <a:pt x="15433" y="-1"/>
                    </a:moveTo>
                    <a:cubicBezTo>
                      <a:pt x="19386" y="4036"/>
                      <a:pt x="21600" y="9461"/>
                      <a:pt x="21600" y="15112"/>
                    </a:cubicBezTo>
                  </a:path>
                  <a:path w="21600" h="15112" stroke="0" extrusionOk="0">
                    <a:moveTo>
                      <a:pt x="15433" y="-1"/>
                    </a:moveTo>
                    <a:cubicBezTo>
                      <a:pt x="19386" y="4036"/>
                      <a:pt x="21600" y="9461"/>
                      <a:pt x="21600" y="15112"/>
                    </a:cubicBezTo>
                    <a:lnTo>
                      <a:pt x="0" y="15112"/>
                    </a:lnTo>
                    <a:lnTo>
                      <a:pt x="15433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32798" name="Group 177"/>
            <p:cNvGrpSpPr>
              <a:grpSpLocks/>
            </p:cNvGrpSpPr>
            <p:nvPr/>
          </p:nvGrpSpPr>
          <p:grpSpPr bwMode="auto">
            <a:xfrm>
              <a:off x="4368" y="1715"/>
              <a:ext cx="201" cy="637"/>
              <a:chOff x="4368" y="1715"/>
              <a:chExt cx="201" cy="637"/>
            </a:xfrm>
          </p:grpSpPr>
          <p:sp>
            <p:nvSpPr>
              <p:cNvPr id="32799" name="Line 178"/>
              <p:cNvSpPr>
                <a:spLocks noChangeShapeType="1"/>
              </p:cNvSpPr>
              <p:nvPr/>
            </p:nvSpPr>
            <p:spPr bwMode="auto">
              <a:xfrm>
                <a:off x="4464" y="1715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pSp>
            <p:nvGrpSpPr>
              <p:cNvPr id="32800" name="Group 179"/>
              <p:cNvGrpSpPr>
                <a:grpSpLocks/>
              </p:cNvGrpSpPr>
              <p:nvPr/>
            </p:nvGrpSpPr>
            <p:grpSpPr bwMode="auto">
              <a:xfrm>
                <a:off x="4368" y="2136"/>
                <a:ext cx="201" cy="216"/>
                <a:chOff x="4479" y="2040"/>
                <a:chExt cx="201" cy="216"/>
              </a:xfrm>
            </p:grpSpPr>
            <p:graphicFrame>
              <p:nvGraphicFramePr>
                <p:cNvPr id="32801" name="Object 180"/>
                <p:cNvGraphicFramePr>
                  <a:graphicFrameLocks noChangeAspect="1"/>
                </p:cNvGraphicFramePr>
                <p:nvPr/>
              </p:nvGraphicFramePr>
              <p:xfrm>
                <a:off x="4479" y="2072"/>
                <a:ext cx="177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93" name="Equation" r:id="rId33" imgW="257259" imgH="276262" progId="Equation.3">
                        <p:embed/>
                      </p:oleObj>
                    </mc:Choice>
                    <mc:Fallback>
                      <p:oleObj name="Equation" r:id="rId33" imgW="257259" imgH="276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9" y="2072"/>
                              <a:ext cx="177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802" name="Line 181"/>
                <p:cNvSpPr>
                  <a:spLocks noChangeShapeType="1"/>
                </p:cNvSpPr>
                <p:nvPr/>
              </p:nvSpPr>
              <p:spPr bwMode="auto">
                <a:xfrm>
                  <a:off x="4512" y="2040"/>
                  <a:ext cx="168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</p:grpSp>
      <p:sp>
        <p:nvSpPr>
          <p:cNvPr id="6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8617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7" grpId="0" autoUpdateAnimBg="0"/>
      <p:bldP spid="35899" grpId="0" autoUpdateAnimBg="0"/>
      <p:bldP spid="35904" grpId="0" autoUpdateAnimBg="0"/>
      <p:bldP spid="35909" grpId="0" autoUpdateAnimBg="0"/>
      <p:bldP spid="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90989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存在一个取得最大利润的生产水平</a:t>
            </a:r>
            <a:r>
              <a:rPr kumimoji="1" lang="en-US" altLang="zh-CN" b="1">
                <a:latin typeface="+mn-lt"/>
                <a:ea typeface="+mn-ea"/>
              </a:rPr>
              <a:t>? </a:t>
            </a:r>
            <a:r>
              <a:rPr kumimoji="1" lang="zh-CN" altLang="en-US" b="1">
                <a:latin typeface="+mn-lt"/>
                <a:ea typeface="+mn-ea"/>
              </a:rPr>
              <a:t>如果存在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找出它来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981200" y="776288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售出该产品 </a:t>
            </a:r>
            <a:r>
              <a:rPr kumimoji="1" lang="en-US" altLang="zh-CN" b="1" i="1">
                <a:latin typeface="+mn-lt"/>
                <a:ea typeface="+mn-ea"/>
                <a:sym typeface="Symbol" pitchFamily="18" charset="2"/>
              </a:rPr>
              <a:t>x 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千件的收入是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781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6.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设某工厂生产某产品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x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千件的成本是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售出 </a:t>
            </a:r>
            <a:r>
              <a:rPr kumimoji="1" lang="en-US" altLang="zh-CN" b="1" i="1" dirty="0">
                <a:latin typeface="+mn-lt"/>
                <a:ea typeface="+mn-ea"/>
                <a:sym typeface="Symbol" pitchFamily="18" charset="2"/>
              </a:rPr>
              <a:t>x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千件</a:t>
            </a:r>
            <a:r>
              <a:rPr kumimoji="1" lang="zh-CN" altLang="en-US" b="1" dirty="0">
                <a:latin typeface="+mn-lt"/>
                <a:ea typeface="+mn-ea"/>
              </a:rPr>
              <a:t>产品的利润为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48597"/>
              </p:ext>
            </p:extLst>
          </p:nvPr>
        </p:nvGraphicFramePr>
        <p:xfrm>
          <a:off x="1447800" y="2362200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name="Equation" r:id="rId3" imgW="2714764" imgH="371363" progId="Equation.3">
                  <p:embed/>
                </p:oleObj>
              </mc:Choice>
              <mc:Fallback>
                <p:oleObj name="Equation" r:id="rId3" imgW="271476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273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429678"/>
              </p:ext>
            </p:extLst>
          </p:nvPr>
        </p:nvGraphicFramePr>
        <p:xfrm>
          <a:off x="1371600" y="281940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Equation" r:id="rId5" imgW="3152673" imgH="504974" progId="Equation.3">
                  <p:embed/>
                </p:oleObj>
              </mc:Choice>
              <mc:Fallback>
                <p:oleObj name="Equation" r:id="rId5" imgW="315267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57190"/>
              </p:ext>
            </p:extLst>
          </p:nvPr>
        </p:nvGraphicFramePr>
        <p:xfrm>
          <a:off x="323522" y="3464875"/>
          <a:ext cx="20585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7" imgW="990360" imgH="215640" progId="Equation.DSMT4">
                  <p:embed/>
                </p:oleObj>
              </mc:Choice>
              <mc:Fallback>
                <p:oleObj name="Equation" r:id="rId7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2" y="3464875"/>
                        <a:ext cx="2058537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352211"/>
              </p:ext>
            </p:extLst>
          </p:nvPr>
        </p:nvGraphicFramePr>
        <p:xfrm>
          <a:off x="2438400" y="3463404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9" imgW="2724131" imgH="428625" progId="Equation.3">
                  <p:embed/>
                </p:oleObj>
              </mc:Choice>
              <mc:Fallback>
                <p:oleObj name="Equation" r:id="rId9" imgW="27241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63404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7740650" y="7762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问是否</a:t>
            </a:r>
          </a:p>
        </p:txBody>
      </p:sp>
      <p:graphicFrame>
        <p:nvGraphicFramePr>
          <p:cNvPr id="3380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43460"/>
              </p:ext>
            </p:extLst>
          </p:nvPr>
        </p:nvGraphicFramePr>
        <p:xfrm>
          <a:off x="7239000" y="2667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11" imgW="1352531" imgH="476176" progId="Equation.3">
                  <p:embed/>
                </p:oleObj>
              </mc:Choice>
              <mc:Fallback>
                <p:oleObj name="Equation" r:id="rId11" imgW="1352531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"/>
                        <a:ext cx="137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019293"/>
              </p:ext>
            </p:extLst>
          </p:nvPr>
        </p:nvGraphicFramePr>
        <p:xfrm>
          <a:off x="171450" y="762000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13" imgW="1733569" imgH="476176" progId="Equation.3">
                  <p:embed/>
                </p:oleObj>
              </mc:Choice>
              <mc:Fallback>
                <p:oleObj name="Equation" r:id="rId13" imgW="1733569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762000"/>
                        <a:ext cx="175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22411"/>
              </p:ext>
            </p:extLst>
          </p:nvPr>
        </p:nvGraphicFramePr>
        <p:xfrm>
          <a:off x="6273800" y="90170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15" imgW="1514447" imgH="371363" progId="Equation.3">
                  <p:embed/>
                </p:oleObj>
              </mc:Choice>
              <mc:Fallback>
                <p:oleObj name="Equation" r:id="rId15" imgW="151444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901700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512254"/>
              </p:ext>
            </p:extLst>
          </p:nvPr>
        </p:nvGraphicFramePr>
        <p:xfrm>
          <a:off x="4254500" y="22860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17" imgW="2352796" imgH="400162" progId="Equation.3">
                  <p:embed/>
                </p:oleObj>
              </mc:Choice>
              <mc:Fallback>
                <p:oleObj name="Equation" r:id="rId17" imgW="23527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2860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99782"/>
              </p:ext>
            </p:extLst>
          </p:nvPr>
        </p:nvGraphicFramePr>
        <p:xfrm>
          <a:off x="362413" y="4444484"/>
          <a:ext cx="303321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19" imgW="1358640" imgH="203040" progId="Equation.DSMT4">
                  <p:embed/>
                </p:oleObj>
              </mc:Choice>
              <mc:Fallback>
                <p:oleObj name="Equation" r:id="rId19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3" y="4444484"/>
                        <a:ext cx="303321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60103"/>
              </p:ext>
            </p:extLst>
          </p:nvPr>
        </p:nvGraphicFramePr>
        <p:xfrm>
          <a:off x="1485900" y="4940300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21" imgW="1543217" imgH="400162" progId="Equation.3">
                  <p:embed/>
                </p:oleObj>
              </mc:Choice>
              <mc:Fallback>
                <p:oleObj name="Equation" r:id="rId21" imgW="15432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940300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21173"/>
              </p:ext>
            </p:extLst>
          </p:nvPr>
        </p:nvGraphicFramePr>
        <p:xfrm>
          <a:off x="3390900" y="490220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23" imgW="1466943" imgH="400162" progId="Equation.3">
                  <p:embed/>
                </p:oleObj>
              </mc:Choice>
              <mc:Fallback>
                <p:oleObj name="Equation" r:id="rId23" imgW="146694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902200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152400" y="5373688"/>
            <a:ext cx="5841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故在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baseline="-25000">
                <a:latin typeface="+mn-lt"/>
                <a:ea typeface="+mn-ea"/>
              </a:rPr>
              <a:t>2 </a:t>
            </a:r>
            <a:r>
              <a:rPr kumimoji="1" lang="en-US" altLang="zh-CN" b="1">
                <a:latin typeface="+mn-lt"/>
                <a:ea typeface="+mn-ea"/>
              </a:rPr>
              <a:t>= 3.414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千件</a:t>
            </a:r>
            <a:r>
              <a:rPr kumimoji="1" lang="zh-CN" altLang="en-US" b="1">
                <a:latin typeface="+mn-lt"/>
                <a:ea typeface="+mn-ea"/>
              </a:rPr>
              <a:t>处达到最大利润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125413" y="5881688"/>
            <a:ext cx="6500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而在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baseline="-25000">
                <a:latin typeface="+mn-lt"/>
                <a:ea typeface="+mn-ea"/>
              </a:rPr>
              <a:t>1</a:t>
            </a:r>
            <a:r>
              <a:rPr kumimoji="1" lang="en-US" altLang="zh-CN" b="1">
                <a:latin typeface="+mn-lt"/>
                <a:ea typeface="+mn-ea"/>
              </a:rPr>
              <a:t>= 0.586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千件</a:t>
            </a:r>
            <a:r>
              <a:rPr kumimoji="1" lang="zh-CN" altLang="en-US" b="1">
                <a:latin typeface="+mn-lt"/>
                <a:ea typeface="+mn-ea"/>
              </a:rPr>
              <a:t>处发生局部最大亏损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grpSp>
        <p:nvGrpSpPr>
          <p:cNvPr id="70735" name="Group 79"/>
          <p:cNvGrpSpPr>
            <a:grpSpLocks/>
          </p:cNvGrpSpPr>
          <p:nvPr/>
        </p:nvGrpSpPr>
        <p:grpSpPr bwMode="auto">
          <a:xfrm>
            <a:off x="5943600" y="3698875"/>
            <a:ext cx="2900363" cy="1863725"/>
            <a:chOff x="3792" y="2592"/>
            <a:chExt cx="1827" cy="1174"/>
          </a:xfrm>
        </p:grpSpPr>
        <p:sp>
          <p:nvSpPr>
            <p:cNvPr id="33816" name="Line 65"/>
            <p:cNvSpPr>
              <a:spLocks noChangeShapeType="1"/>
            </p:cNvSpPr>
            <p:nvPr/>
          </p:nvSpPr>
          <p:spPr bwMode="auto">
            <a:xfrm flipV="1">
              <a:off x="5182" y="2608"/>
              <a:ext cx="0" cy="9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33817" name="Group 66"/>
            <p:cNvGrpSpPr>
              <a:grpSpLocks/>
            </p:cNvGrpSpPr>
            <p:nvPr/>
          </p:nvGrpSpPr>
          <p:grpSpPr bwMode="auto">
            <a:xfrm>
              <a:off x="3927" y="2592"/>
              <a:ext cx="1687" cy="1156"/>
              <a:chOff x="3279" y="816"/>
              <a:chExt cx="2083" cy="1284"/>
            </a:xfrm>
          </p:grpSpPr>
          <p:sp>
            <p:nvSpPr>
              <p:cNvPr id="33828" name="Line 67"/>
              <p:cNvSpPr>
                <a:spLocks noChangeShapeType="1"/>
              </p:cNvSpPr>
              <p:nvPr/>
            </p:nvSpPr>
            <p:spPr bwMode="auto">
              <a:xfrm>
                <a:off x="3279" y="1888"/>
                <a:ext cx="208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33829" name="Line 68"/>
              <p:cNvSpPr>
                <a:spLocks noChangeShapeType="1"/>
              </p:cNvSpPr>
              <p:nvPr/>
            </p:nvSpPr>
            <p:spPr bwMode="auto">
              <a:xfrm flipV="1">
                <a:off x="3330" y="816"/>
                <a:ext cx="1" cy="1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grpSp>
          <p:nvGrpSpPr>
            <p:cNvPr id="33818" name="Group 69"/>
            <p:cNvGrpSpPr>
              <a:grpSpLocks/>
            </p:cNvGrpSpPr>
            <p:nvPr/>
          </p:nvGrpSpPr>
          <p:grpSpPr bwMode="auto">
            <a:xfrm>
              <a:off x="3969" y="2618"/>
              <a:ext cx="1604" cy="1104"/>
              <a:chOff x="3330" y="845"/>
              <a:chExt cx="1981" cy="1226"/>
            </a:xfrm>
          </p:grpSpPr>
          <p:sp>
            <p:nvSpPr>
              <p:cNvPr id="33826" name="Freeform 70"/>
              <p:cNvSpPr>
                <a:spLocks/>
              </p:cNvSpPr>
              <p:nvPr/>
            </p:nvSpPr>
            <p:spPr bwMode="auto">
              <a:xfrm>
                <a:off x="3330" y="860"/>
                <a:ext cx="1418" cy="1211"/>
              </a:xfrm>
              <a:custGeom>
                <a:avLst/>
                <a:gdLst>
                  <a:gd name="T0" fmla="*/ 0 w 1418"/>
                  <a:gd name="T1" fmla="*/ 1028 h 1211"/>
                  <a:gd name="T2" fmla="*/ 36 w 1418"/>
                  <a:gd name="T3" fmla="*/ 1079 h 1211"/>
                  <a:gd name="T4" fmla="*/ 80 w 1418"/>
                  <a:gd name="T5" fmla="*/ 1123 h 1211"/>
                  <a:gd name="T6" fmla="*/ 124 w 1418"/>
                  <a:gd name="T7" fmla="*/ 1159 h 1211"/>
                  <a:gd name="T8" fmla="*/ 146 w 1418"/>
                  <a:gd name="T9" fmla="*/ 1174 h 1211"/>
                  <a:gd name="T10" fmla="*/ 168 w 1418"/>
                  <a:gd name="T11" fmla="*/ 1189 h 1211"/>
                  <a:gd name="T12" fmla="*/ 190 w 1418"/>
                  <a:gd name="T13" fmla="*/ 1196 h 1211"/>
                  <a:gd name="T14" fmla="*/ 197 w 1418"/>
                  <a:gd name="T15" fmla="*/ 1203 h 1211"/>
                  <a:gd name="T16" fmla="*/ 212 w 1418"/>
                  <a:gd name="T17" fmla="*/ 1203 h 1211"/>
                  <a:gd name="T18" fmla="*/ 219 w 1418"/>
                  <a:gd name="T19" fmla="*/ 1203 h 1211"/>
                  <a:gd name="T20" fmla="*/ 226 w 1418"/>
                  <a:gd name="T21" fmla="*/ 1203 h 1211"/>
                  <a:gd name="T22" fmla="*/ 234 w 1418"/>
                  <a:gd name="T23" fmla="*/ 1203 h 1211"/>
                  <a:gd name="T24" fmla="*/ 241 w 1418"/>
                  <a:gd name="T25" fmla="*/ 1203 h 1211"/>
                  <a:gd name="T26" fmla="*/ 241 w 1418"/>
                  <a:gd name="T27" fmla="*/ 1211 h 1211"/>
                  <a:gd name="T28" fmla="*/ 241 w 1418"/>
                  <a:gd name="T29" fmla="*/ 1211 h 1211"/>
                  <a:gd name="T30" fmla="*/ 248 w 1418"/>
                  <a:gd name="T31" fmla="*/ 1211 h 1211"/>
                  <a:gd name="T32" fmla="*/ 248 w 1418"/>
                  <a:gd name="T33" fmla="*/ 1211 h 1211"/>
                  <a:gd name="T34" fmla="*/ 248 w 1418"/>
                  <a:gd name="T35" fmla="*/ 1211 h 1211"/>
                  <a:gd name="T36" fmla="*/ 256 w 1418"/>
                  <a:gd name="T37" fmla="*/ 1211 h 1211"/>
                  <a:gd name="T38" fmla="*/ 256 w 1418"/>
                  <a:gd name="T39" fmla="*/ 1211 h 1211"/>
                  <a:gd name="T40" fmla="*/ 256 w 1418"/>
                  <a:gd name="T41" fmla="*/ 1211 h 1211"/>
                  <a:gd name="T42" fmla="*/ 263 w 1418"/>
                  <a:gd name="T43" fmla="*/ 1211 h 1211"/>
                  <a:gd name="T44" fmla="*/ 263 w 1418"/>
                  <a:gd name="T45" fmla="*/ 1211 h 1211"/>
                  <a:gd name="T46" fmla="*/ 263 w 1418"/>
                  <a:gd name="T47" fmla="*/ 1211 h 1211"/>
                  <a:gd name="T48" fmla="*/ 270 w 1418"/>
                  <a:gd name="T49" fmla="*/ 1211 h 1211"/>
                  <a:gd name="T50" fmla="*/ 270 w 1418"/>
                  <a:gd name="T51" fmla="*/ 1211 h 1211"/>
                  <a:gd name="T52" fmla="*/ 278 w 1418"/>
                  <a:gd name="T53" fmla="*/ 1211 h 1211"/>
                  <a:gd name="T54" fmla="*/ 278 w 1418"/>
                  <a:gd name="T55" fmla="*/ 1203 h 1211"/>
                  <a:gd name="T56" fmla="*/ 285 w 1418"/>
                  <a:gd name="T57" fmla="*/ 1203 h 1211"/>
                  <a:gd name="T58" fmla="*/ 299 w 1418"/>
                  <a:gd name="T59" fmla="*/ 1203 h 1211"/>
                  <a:gd name="T60" fmla="*/ 307 w 1418"/>
                  <a:gd name="T61" fmla="*/ 1203 h 1211"/>
                  <a:gd name="T62" fmla="*/ 329 w 1418"/>
                  <a:gd name="T63" fmla="*/ 1196 h 1211"/>
                  <a:gd name="T64" fmla="*/ 351 w 1418"/>
                  <a:gd name="T65" fmla="*/ 1189 h 1211"/>
                  <a:gd name="T66" fmla="*/ 373 w 1418"/>
                  <a:gd name="T67" fmla="*/ 1181 h 1211"/>
                  <a:gd name="T68" fmla="*/ 416 w 1418"/>
                  <a:gd name="T69" fmla="*/ 1152 h 1211"/>
                  <a:gd name="T70" fmla="*/ 497 w 1418"/>
                  <a:gd name="T71" fmla="*/ 1094 h 1211"/>
                  <a:gd name="T72" fmla="*/ 577 w 1418"/>
                  <a:gd name="T73" fmla="*/ 1006 h 1211"/>
                  <a:gd name="T74" fmla="*/ 658 w 1418"/>
                  <a:gd name="T75" fmla="*/ 904 h 1211"/>
                  <a:gd name="T76" fmla="*/ 738 w 1418"/>
                  <a:gd name="T77" fmla="*/ 802 h 1211"/>
                  <a:gd name="T78" fmla="*/ 826 w 1418"/>
                  <a:gd name="T79" fmla="*/ 678 h 1211"/>
                  <a:gd name="T80" fmla="*/ 906 w 1418"/>
                  <a:gd name="T81" fmla="*/ 561 h 1211"/>
                  <a:gd name="T82" fmla="*/ 994 w 1418"/>
                  <a:gd name="T83" fmla="*/ 437 h 1211"/>
                  <a:gd name="T84" fmla="*/ 1074 w 1418"/>
                  <a:gd name="T85" fmla="*/ 321 h 1211"/>
                  <a:gd name="T86" fmla="*/ 1155 w 1418"/>
                  <a:gd name="T87" fmla="*/ 219 h 1211"/>
                  <a:gd name="T88" fmla="*/ 1242 w 1418"/>
                  <a:gd name="T89" fmla="*/ 124 h 1211"/>
                  <a:gd name="T90" fmla="*/ 1279 w 1418"/>
                  <a:gd name="T91" fmla="*/ 87 h 1211"/>
                  <a:gd name="T92" fmla="*/ 1323 w 1418"/>
                  <a:gd name="T93" fmla="*/ 58 h 1211"/>
                  <a:gd name="T94" fmla="*/ 1359 w 1418"/>
                  <a:gd name="T95" fmla="*/ 29 h 1211"/>
                  <a:gd name="T96" fmla="*/ 1403 w 1418"/>
                  <a:gd name="T97" fmla="*/ 7 h 1211"/>
                  <a:gd name="T98" fmla="*/ 1418 w 1418"/>
                  <a:gd name="T99" fmla="*/ 0 h 12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418" h="1211">
                    <a:moveTo>
                      <a:pt x="0" y="1028"/>
                    </a:moveTo>
                    <a:lnTo>
                      <a:pt x="36" y="1079"/>
                    </a:lnTo>
                    <a:lnTo>
                      <a:pt x="80" y="1123"/>
                    </a:lnTo>
                    <a:lnTo>
                      <a:pt x="124" y="1159"/>
                    </a:lnTo>
                    <a:lnTo>
                      <a:pt x="146" y="1174"/>
                    </a:lnTo>
                    <a:lnTo>
                      <a:pt x="168" y="1189"/>
                    </a:lnTo>
                    <a:lnTo>
                      <a:pt x="190" y="1196"/>
                    </a:lnTo>
                    <a:lnTo>
                      <a:pt x="197" y="1203"/>
                    </a:lnTo>
                    <a:lnTo>
                      <a:pt x="212" y="1203"/>
                    </a:lnTo>
                    <a:lnTo>
                      <a:pt x="219" y="1203"/>
                    </a:lnTo>
                    <a:lnTo>
                      <a:pt x="226" y="1203"/>
                    </a:lnTo>
                    <a:lnTo>
                      <a:pt x="234" y="1203"/>
                    </a:lnTo>
                    <a:lnTo>
                      <a:pt x="241" y="1203"/>
                    </a:lnTo>
                    <a:lnTo>
                      <a:pt x="241" y="1211"/>
                    </a:lnTo>
                    <a:lnTo>
                      <a:pt x="248" y="1211"/>
                    </a:lnTo>
                    <a:lnTo>
                      <a:pt x="256" y="1211"/>
                    </a:lnTo>
                    <a:lnTo>
                      <a:pt x="263" y="1211"/>
                    </a:lnTo>
                    <a:lnTo>
                      <a:pt x="270" y="1211"/>
                    </a:lnTo>
                    <a:lnTo>
                      <a:pt x="278" y="1211"/>
                    </a:lnTo>
                    <a:lnTo>
                      <a:pt x="278" y="1203"/>
                    </a:lnTo>
                    <a:lnTo>
                      <a:pt x="285" y="1203"/>
                    </a:lnTo>
                    <a:lnTo>
                      <a:pt x="299" y="1203"/>
                    </a:lnTo>
                    <a:lnTo>
                      <a:pt x="307" y="1203"/>
                    </a:lnTo>
                    <a:lnTo>
                      <a:pt x="329" y="1196"/>
                    </a:lnTo>
                    <a:lnTo>
                      <a:pt x="351" y="1189"/>
                    </a:lnTo>
                    <a:lnTo>
                      <a:pt x="373" y="1181"/>
                    </a:lnTo>
                    <a:lnTo>
                      <a:pt x="416" y="1152"/>
                    </a:lnTo>
                    <a:lnTo>
                      <a:pt x="497" y="1094"/>
                    </a:lnTo>
                    <a:lnTo>
                      <a:pt x="577" y="1006"/>
                    </a:lnTo>
                    <a:lnTo>
                      <a:pt x="658" y="904"/>
                    </a:lnTo>
                    <a:lnTo>
                      <a:pt x="738" y="802"/>
                    </a:lnTo>
                    <a:lnTo>
                      <a:pt x="826" y="678"/>
                    </a:lnTo>
                    <a:lnTo>
                      <a:pt x="906" y="561"/>
                    </a:lnTo>
                    <a:lnTo>
                      <a:pt x="994" y="437"/>
                    </a:lnTo>
                    <a:lnTo>
                      <a:pt x="1074" y="321"/>
                    </a:lnTo>
                    <a:lnTo>
                      <a:pt x="1155" y="219"/>
                    </a:lnTo>
                    <a:lnTo>
                      <a:pt x="1242" y="124"/>
                    </a:lnTo>
                    <a:lnTo>
                      <a:pt x="1279" y="87"/>
                    </a:lnTo>
                    <a:lnTo>
                      <a:pt x="1323" y="58"/>
                    </a:lnTo>
                    <a:lnTo>
                      <a:pt x="1359" y="29"/>
                    </a:lnTo>
                    <a:lnTo>
                      <a:pt x="1403" y="7"/>
                    </a:lnTo>
                    <a:lnTo>
                      <a:pt x="1418" y="0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33827" name="Freeform 71"/>
              <p:cNvSpPr>
                <a:spLocks/>
              </p:cNvSpPr>
              <p:nvPr/>
            </p:nvSpPr>
            <p:spPr bwMode="auto">
              <a:xfrm>
                <a:off x="4748" y="845"/>
                <a:ext cx="563" cy="678"/>
              </a:xfrm>
              <a:custGeom>
                <a:avLst/>
                <a:gdLst>
                  <a:gd name="T0" fmla="*/ 0 w 563"/>
                  <a:gd name="T1" fmla="*/ 15 h 678"/>
                  <a:gd name="T2" fmla="*/ 22 w 563"/>
                  <a:gd name="T3" fmla="*/ 7 h 678"/>
                  <a:gd name="T4" fmla="*/ 36 w 563"/>
                  <a:gd name="T5" fmla="*/ 7 h 678"/>
                  <a:gd name="T6" fmla="*/ 44 w 563"/>
                  <a:gd name="T7" fmla="*/ 7 h 678"/>
                  <a:gd name="T8" fmla="*/ 51 w 563"/>
                  <a:gd name="T9" fmla="*/ 7 h 678"/>
                  <a:gd name="T10" fmla="*/ 66 w 563"/>
                  <a:gd name="T11" fmla="*/ 0 h 678"/>
                  <a:gd name="T12" fmla="*/ 66 w 563"/>
                  <a:gd name="T13" fmla="*/ 0 h 678"/>
                  <a:gd name="T14" fmla="*/ 73 w 563"/>
                  <a:gd name="T15" fmla="*/ 0 h 678"/>
                  <a:gd name="T16" fmla="*/ 73 w 563"/>
                  <a:gd name="T17" fmla="*/ 0 h 678"/>
                  <a:gd name="T18" fmla="*/ 73 w 563"/>
                  <a:gd name="T19" fmla="*/ 0 h 678"/>
                  <a:gd name="T20" fmla="*/ 80 w 563"/>
                  <a:gd name="T21" fmla="*/ 0 h 678"/>
                  <a:gd name="T22" fmla="*/ 80 w 563"/>
                  <a:gd name="T23" fmla="*/ 0 h 678"/>
                  <a:gd name="T24" fmla="*/ 80 w 563"/>
                  <a:gd name="T25" fmla="*/ 0 h 678"/>
                  <a:gd name="T26" fmla="*/ 87 w 563"/>
                  <a:gd name="T27" fmla="*/ 0 h 678"/>
                  <a:gd name="T28" fmla="*/ 87 w 563"/>
                  <a:gd name="T29" fmla="*/ 0 h 678"/>
                  <a:gd name="T30" fmla="*/ 87 w 563"/>
                  <a:gd name="T31" fmla="*/ 0 h 678"/>
                  <a:gd name="T32" fmla="*/ 95 w 563"/>
                  <a:gd name="T33" fmla="*/ 0 h 678"/>
                  <a:gd name="T34" fmla="*/ 95 w 563"/>
                  <a:gd name="T35" fmla="*/ 0 h 678"/>
                  <a:gd name="T36" fmla="*/ 95 w 563"/>
                  <a:gd name="T37" fmla="*/ 0 h 678"/>
                  <a:gd name="T38" fmla="*/ 102 w 563"/>
                  <a:gd name="T39" fmla="*/ 0 h 678"/>
                  <a:gd name="T40" fmla="*/ 109 w 563"/>
                  <a:gd name="T41" fmla="*/ 7 h 678"/>
                  <a:gd name="T42" fmla="*/ 117 w 563"/>
                  <a:gd name="T43" fmla="*/ 7 h 678"/>
                  <a:gd name="T44" fmla="*/ 124 w 563"/>
                  <a:gd name="T45" fmla="*/ 7 h 678"/>
                  <a:gd name="T46" fmla="*/ 139 w 563"/>
                  <a:gd name="T47" fmla="*/ 7 h 678"/>
                  <a:gd name="T48" fmla="*/ 146 w 563"/>
                  <a:gd name="T49" fmla="*/ 15 h 678"/>
                  <a:gd name="T50" fmla="*/ 168 w 563"/>
                  <a:gd name="T51" fmla="*/ 22 h 678"/>
                  <a:gd name="T52" fmla="*/ 190 w 563"/>
                  <a:gd name="T53" fmla="*/ 29 h 678"/>
                  <a:gd name="T54" fmla="*/ 226 w 563"/>
                  <a:gd name="T55" fmla="*/ 59 h 678"/>
                  <a:gd name="T56" fmla="*/ 270 w 563"/>
                  <a:gd name="T57" fmla="*/ 95 h 678"/>
                  <a:gd name="T58" fmla="*/ 307 w 563"/>
                  <a:gd name="T59" fmla="*/ 139 h 678"/>
                  <a:gd name="T60" fmla="*/ 387 w 563"/>
                  <a:gd name="T61" fmla="*/ 263 h 678"/>
                  <a:gd name="T62" fmla="*/ 468 w 563"/>
                  <a:gd name="T63" fmla="*/ 423 h 678"/>
                  <a:gd name="T64" fmla="*/ 555 w 563"/>
                  <a:gd name="T65" fmla="*/ 657 h 678"/>
                  <a:gd name="T66" fmla="*/ 563 w 563"/>
                  <a:gd name="T67" fmla="*/ 678 h 6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63" h="678">
                    <a:moveTo>
                      <a:pt x="0" y="15"/>
                    </a:moveTo>
                    <a:lnTo>
                      <a:pt x="22" y="7"/>
                    </a:lnTo>
                    <a:lnTo>
                      <a:pt x="36" y="7"/>
                    </a:lnTo>
                    <a:lnTo>
                      <a:pt x="44" y="7"/>
                    </a:lnTo>
                    <a:lnTo>
                      <a:pt x="51" y="7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80" y="0"/>
                    </a:lnTo>
                    <a:lnTo>
                      <a:pt x="87" y="0"/>
                    </a:lnTo>
                    <a:lnTo>
                      <a:pt x="95" y="0"/>
                    </a:lnTo>
                    <a:lnTo>
                      <a:pt x="102" y="0"/>
                    </a:lnTo>
                    <a:lnTo>
                      <a:pt x="109" y="7"/>
                    </a:lnTo>
                    <a:lnTo>
                      <a:pt x="117" y="7"/>
                    </a:lnTo>
                    <a:lnTo>
                      <a:pt x="124" y="7"/>
                    </a:lnTo>
                    <a:lnTo>
                      <a:pt x="139" y="7"/>
                    </a:lnTo>
                    <a:lnTo>
                      <a:pt x="146" y="15"/>
                    </a:lnTo>
                    <a:lnTo>
                      <a:pt x="168" y="22"/>
                    </a:lnTo>
                    <a:lnTo>
                      <a:pt x="190" y="29"/>
                    </a:lnTo>
                    <a:lnTo>
                      <a:pt x="226" y="59"/>
                    </a:lnTo>
                    <a:lnTo>
                      <a:pt x="270" y="95"/>
                    </a:lnTo>
                    <a:lnTo>
                      <a:pt x="307" y="139"/>
                    </a:lnTo>
                    <a:lnTo>
                      <a:pt x="387" y="263"/>
                    </a:lnTo>
                    <a:lnTo>
                      <a:pt x="468" y="423"/>
                    </a:lnTo>
                    <a:lnTo>
                      <a:pt x="555" y="657"/>
                    </a:lnTo>
                    <a:lnTo>
                      <a:pt x="563" y="678"/>
                    </a:ln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33819" name="Line 72"/>
            <p:cNvSpPr>
              <a:spLocks noChangeShapeType="1"/>
            </p:cNvSpPr>
            <p:nvPr/>
          </p:nvSpPr>
          <p:spPr bwMode="auto">
            <a:xfrm flipV="1">
              <a:off x="4179" y="3555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3820" name="Object 73"/>
            <p:cNvGraphicFramePr>
              <a:graphicFrameLocks noChangeAspect="1"/>
            </p:cNvGraphicFramePr>
            <p:nvPr/>
          </p:nvGraphicFramePr>
          <p:xfrm>
            <a:off x="3792" y="2592"/>
            <a:ext cx="12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9" name="Equation" r:id="rId25" imgW="219121" imgH="285638" progId="Equation.3">
                    <p:embed/>
                  </p:oleObj>
                </mc:Choice>
                <mc:Fallback>
                  <p:oleObj name="Equation" r:id="rId25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123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74"/>
            <p:cNvGraphicFramePr>
              <a:graphicFrameLocks noChangeAspect="1"/>
            </p:cNvGraphicFramePr>
            <p:nvPr/>
          </p:nvGraphicFramePr>
          <p:xfrm>
            <a:off x="4411" y="2867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0" name="Equation" r:id="rId27" imgW="676433" imgH="371363" progId="Equation.3">
                    <p:embed/>
                  </p:oleObj>
                </mc:Choice>
                <mc:Fallback>
                  <p:oleObj name="Equation" r:id="rId27" imgW="676433" imgH="371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867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75"/>
            <p:cNvGraphicFramePr>
              <a:graphicFrameLocks noChangeAspect="1"/>
            </p:cNvGraphicFramePr>
            <p:nvPr/>
          </p:nvGraphicFramePr>
          <p:xfrm>
            <a:off x="3993" y="3375"/>
            <a:ext cx="39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1" name="Equation" r:id="rId29" imgW="943059" imgH="352276" progId="Equation.3">
                    <p:embed/>
                  </p:oleObj>
                </mc:Choice>
                <mc:Fallback>
                  <p:oleObj name="Equation" r:id="rId29" imgW="943059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3375"/>
                          <a:ext cx="39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3" name="Object 76"/>
            <p:cNvGraphicFramePr>
              <a:graphicFrameLocks noChangeAspect="1"/>
            </p:cNvGraphicFramePr>
            <p:nvPr/>
          </p:nvGraphicFramePr>
          <p:xfrm>
            <a:off x="3805" y="3586"/>
            <a:ext cx="14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2" name="Equation" r:id="rId31" imgW="276327" imgH="295349" progId="Equation.3">
                    <p:embed/>
                  </p:oleObj>
                </mc:Choice>
                <mc:Fallback>
                  <p:oleObj name="Equation" r:id="rId31" imgW="27632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586"/>
                          <a:ext cx="14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4" name="Object 77"/>
            <p:cNvGraphicFramePr>
              <a:graphicFrameLocks noChangeAspect="1"/>
            </p:cNvGraphicFramePr>
            <p:nvPr/>
          </p:nvGraphicFramePr>
          <p:xfrm>
            <a:off x="5509" y="3629"/>
            <a:ext cx="11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3" name="Equation" r:id="rId33" imgW="200053" imgH="209624" progId="Equation.3">
                    <p:embed/>
                  </p:oleObj>
                </mc:Choice>
                <mc:Fallback>
                  <p:oleObj name="Equation" r:id="rId33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9" y="3629"/>
                          <a:ext cx="11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5" name="Object 78"/>
            <p:cNvGraphicFramePr>
              <a:graphicFrameLocks noChangeAspect="1"/>
            </p:cNvGraphicFramePr>
            <p:nvPr/>
          </p:nvGraphicFramePr>
          <p:xfrm>
            <a:off x="5037" y="3586"/>
            <a:ext cx="39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4" name="Equation" r:id="rId35" imgW="943059" imgH="352276" progId="Equation.3">
                    <p:embed/>
                  </p:oleObj>
                </mc:Choice>
                <mc:Fallback>
                  <p:oleObj name="Equation" r:id="rId35" imgW="943059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3586"/>
                          <a:ext cx="39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73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01191"/>
              </p:ext>
            </p:extLst>
          </p:nvPr>
        </p:nvGraphicFramePr>
        <p:xfrm>
          <a:off x="4648200" y="2832100"/>
          <a:ext cx="247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37" imgW="2457506" imgH="504974" progId="Equation.3">
                  <p:embed/>
                </p:oleObj>
              </mc:Choice>
              <mc:Fallback>
                <p:oleObj name="Equation" r:id="rId37" imgW="245750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32100"/>
                        <a:ext cx="247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3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73747"/>
              </p:ext>
            </p:extLst>
          </p:nvPr>
        </p:nvGraphicFramePr>
        <p:xfrm>
          <a:off x="2438400" y="3920604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39" imgW="2771636" imgH="428625" progId="Equation.3">
                  <p:embed/>
                </p:oleObj>
              </mc:Choice>
              <mc:Fallback>
                <p:oleObj name="Equation" r:id="rId39" imgW="277163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20604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79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utoUpdateAnimBg="0" advAuto="0"/>
      <p:bldP spid="70659" grpId="0" build="p" autoUpdateAnimBg="0"/>
      <p:bldP spid="70662" grpId="0" build="p" autoUpdateAnimBg="0"/>
      <p:bldP spid="70680" grpId="0" build="p" autoUpdateAnimBg="0"/>
      <p:bldP spid="70702" grpId="0" build="p" autoUpdateAnimBg="0"/>
      <p:bldP spid="70703" grpId="0" build="p" autoUpdateAnimBg="0"/>
      <p:bldP spid="3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9"/>
          <p:cNvSpPr>
            <a:spLocks noChangeArrowheads="1"/>
          </p:cNvSpPr>
          <p:nvPr/>
        </p:nvSpPr>
        <p:spPr bwMode="auto"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Text Box 3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0125" y="4400550"/>
            <a:ext cx="52245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 dirty="0">
                <a:latin typeface="+mn-ea"/>
                <a:ea typeface="+mn-ea"/>
              </a:rPr>
              <a:t>二、最大值与最小值问题   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286000" y="3505200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一、函数的极值及其求法 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2667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第五节</a:t>
            </a:r>
          </a:p>
        </p:txBody>
      </p:sp>
      <p:sp>
        <p:nvSpPr>
          <p:cNvPr id="16390" name="Text Box 46"/>
          <p:cNvSpPr txBox="1">
            <a:spLocks noChangeArrowheads="1"/>
          </p:cNvSpPr>
          <p:nvPr/>
        </p:nvSpPr>
        <p:spPr bwMode="auto">
          <a:xfrm>
            <a:off x="971600" y="1295400"/>
            <a:ext cx="45079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函数的极值与 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019600" y="2057400"/>
            <a:ext cx="4339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54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最大值最小值</a:t>
            </a:r>
          </a:p>
        </p:txBody>
      </p:sp>
      <p:sp>
        <p:nvSpPr>
          <p:cNvPr id="16392" name="Text Box 50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8284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304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说明：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在经济学中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70074"/>
              </p:ext>
            </p:extLst>
          </p:nvPr>
        </p:nvGraphicFramePr>
        <p:xfrm>
          <a:off x="1676400" y="86995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3" imgW="771441" imgH="390451" progId="Equation.3">
                  <p:embed/>
                </p:oleObj>
              </mc:Choice>
              <mc:Fallback>
                <p:oleObj name="Equation" r:id="rId3" imgW="77144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6995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517775" y="762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边际成本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54319"/>
              </p:ext>
            </p:extLst>
          </p:nvPr>
        </p:nvGraphicFramePr>
        <p:xfrm>
          <a:off x="1676400" y="1389063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5" imgW="771441" imgH="390451" progId="Equation.3">
                  <p:embed/>
                </p:oleObj>
              </mc:Choice>
              <mc:Fallback>
                <p:oleObj name="Equation" r:id="rId5" imgW="77144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89063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517775" y="12652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边际收入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2585"/>
              </p:ext>
            </p:extLst>
          </p:nvPr>
        </p:nvGraphicFramePr>
        <p:xfrm>
          <a:off x="1676400" y="1906588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7" imgW="752373" imgH="390451" progId="Equation.3">
                  <p:embed/>
                </p:oleObj>
              </mc:Choice>
              <mc:Fallback>
                <p:oleObj name="Equation" r:id="rId7" imgW="75237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6588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517775" y="17986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边际利润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46050" y="2393950"/>
            <a:ext cx="5442516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由此例分析过程可见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在给出最大</a:t>
            </a:r>
          </a:p>
          <a:p>
            <a:pPr fontAlgn="base">
              <a:lnSpc>
                <a:spcPct val="115000"/>
              </a:lnSpc>
            </a:pPr>
            <a:r>
              <a:rPr kumimoji="1" lang="zh-CN" altLang="en-US" b="1">
                <a:latin typeface="+mn-lt"/>
                <a:ea typeface="+mn-ea"/>
              </a:rPr>
              <a:t>利润的生产水平上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27276"/>
              </p:ext>
            </p:extLst>
          </p:nvPr>
        </p:nvGraphicFramePr>
        <p:xfrm>
          <a:off x="3124200" y="2963863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9" imgW="1362233" imgH="390451" progId="Equation.3">
                  <p:embed/>
                </p:oleObj>
              </mc:Choice>
              <mc:Fallback>
                <p:oleObj name="Equation" r:id="rId9" imgW="136223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63863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1060450" y="393223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即边际收入＝边际成本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76200" y="45275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（见右图）</a:t>
            </a:r>
          </a:p>
        </p:txBody>
      </p:sp>
      <p:grpSp>
        <p:nvGrpSpPr>
          <p:cNvPr id="72749" name="Group 45"/>
          <p:cNvGrpSpPr>
            <a:grpSpLocks/>
          </p:cNvGrpSpPr>
          <p:nvPr/>
        </p:nvGrpSpPr>
        <p:grpSpPr bwMode="auto">
          <a:xfrm>
            <a:off x="7348538" y="2482850"/>
            <a:ext cx="785812" cy="3082925"/>
            <a:chOff x="4629" y="1745"/>
            <a:chExt cx="495" cy="1942"/>
          </a:xfrm>
        </p:grpSpPr>
        <p:sp>
          <p:nvSpPr>
            <p:cNvPr id="34854" name="Line 13"/>
            <p:cNvSpPr>
              <a:spLocks noChangeShapeType="1"/>
            </p:cNvSpPr>
            <p:nvPr/>
          </p:nvSpPr>
          <p:spPr bwMode="auto">
            <a:xfrm flipV="1">
              <a:off x="4870" y="1745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4855" name="Object 22"/>
            <p:cNvGraphicFramePr>
              <a:graphicFrameLocks noChangeAspect="1"/>
            </p:cNvGraphicFramePr>
            <p:nvPr/>
          </p:nvGraphicFramePr>
          <p:xfrm>
            <a:off x="4629" y="3499"/>
            <a:ext cx="49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2" name="Equation" r:id="rId11" imgW="943059" imgH="352276" progId="Equation.3">
                    <p:embed/>
                  </p:oleObj>
                </mc:Choice>
                <mc:Fallback>
                  <p:oleObj name="Equation" r:id="rId11" imgW="943059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499"/>
                          <a:ext cx="495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45" name="Group 41"/>
          <p:cNvGrpSpPr>
            <a:grpSpLocks/>
          </p:cNvGrpSpPr>
          <p:nvPr/>
        </p:nvGrpSpPr>
        <p:grpSpPr bwMode="auto">
          <a:xfrm>
            <a:off x="5530850" y="636588"/>
            <a:ext cx="3155950" cy="4943475"/>
            <a:chOff x="3484" y="582"/>
            <a:chExt cx="1988" cy="3114"/>
          </a:xfrm>
        </p:grpSpPr>
        <p:sp>
          <p:nvSpPr>
            <p:cNvPr id="34849" name="Line 14"/>
            <p:cNvSpPr>
              <a:spLocks noChangeShapeType="1"/>
            </p:cNvSpPr>
            <p:nvPr/>
          </p:nvSpPr>
          <p:spPr bwMode="auto">
            <a:xfrm flipV="1">
              <a:off x="3696" y="582"/>
              <a:ext cx="1" cy="30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4850" name="Line 15"/>
            <p:cNvSpPr>
              <a:spLocks noChangeShapeType="1"/>
            </p:cNvSpPr>
            <p:nvPr/>
          </p:nvSpPr>
          <p:spPr bwMode="auto">
            <a:xfrm>
              <a:off x="3650" y="3478"/>
              <a:ext cx="1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4851" name="Object 18"/>
            <p:cNvGraphicFramePr>
              <a:graphicFrameLocks noChangeAspect="1"/>
            </p:cNvGraphicFramePr>
            <p:nvPr/>
          </p:nvGraphicFramePr>
          <p:xfrm>
            <a:off x="3484" y="597"/>
            <a:ext cx="1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3" name="Equation" r:id="rId13" imgW="219121" imgH="285638" progId="Equation.3">
                    <p:embed/>
                  </p:oleObj>
                </mc:Choice>
                <mc:Fallback>
                  <p:oleObj name="Equation" r:id="rId13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597"/>
                          <a:ext cx="13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2" name="Object 21"/>
            <p:cNvGraphicFramePr>
              <a:graphicFrameLocks noChangeAspect="1"/>
            </p:cNvGraphicFramePr>
            <p:nvPr/>
          </p:nvGraphicFramePr>
          <p:xfrm>
            <a:off x="3498" y="3516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4" name="Equation" r:id="rId15" imgW="276327" imgH="295349" progId="Equation.3">
                    <p:embed/>
                  </p:oleObj>
                </mc:Choice>
                <mc:Fallback>
                  <p:oleObj name="Equation" r:id="rId15" imgW="27632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3516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23"/>
            <p:cNvGraphicFramePr>
              <a:graphicFrameLocks noChangeAspect="1"/>
            </p:cNvGraphicFramePr>
            <p:nvPr/>
          </p:nvGraphicFramePr>
          <p:xfrm>
            <a:off x="5350" y="3535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5" name="Equation" r:id="rId17" imgW="200053" imgH="209624" progId="Equation.3">
                    <p:embed/>
                  </p:oleObj>
                </mc:Choice>
                <mc:Fallback>
                  <p:oleObj name="Equation" r:id="rId17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3535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5908675" y="4606925"/>
            <a:ext cx="784225" cy="947738"/>
            <a:chOff x="3722" y="3083"/>
            <a:chExt cx="494" cy="597"/>
          </a:xfrm>
        </p:grpSpPr>
        <p:sp>
          <p:nvSpPr>
            <p:cNvPr id="34847" name="Line 12"/>
            <p:cNvSpPr>
              <a:spLocks noChangeShapeType="1"/>
            </p:cNvSpPr>
            <p:nvPr/>
          </p:nvSpPr>
          <p:spPr bwMode="auto">
            <a:xfrm flipV="1">
              <a:off x="3895" y="3083"/>
              <a:ext cx="0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4848" name="Object 24"/>
            <p:cNvGraphicFramePr>
              <a:graphicFrameLocks noChangeAspect="1"/>
            </p:cNvGraphicFramePr>
            <p:nvPr/>
          </p:nvGraphicFramePr>
          <p:xfrm>
            <a:off x="3722" y="3492"/>
            <a:ext cx="49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" name="Equation" r:id="rId19" imgW="943059" imgH="352276" progId="Equation.3">
                    <p:embed/>
                  </p:oleObj>
                </mc:Choice>
                <mc:Fallback>
                  <p:oleObj name="Equation" r:id="rId19" imgW="943059" imgH="3522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492"/>
                          <a:ext cx="49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46" name="Group 42"/>
          <p:cNvGrpSpPr>
            <a:grpSpLocks/>
          </p:cNvGrpSpPr>
          <p:nvPr/>
        </p:nvGrpSpPr>
        <p:grpSpPr bwMode="auto">
          <a:xfrm>
            <a:off x="5867400" y="569913"/>
            <a:ext cx="2716213" cy="4664075"/>
            <a:chOff x="3696" y="540"/>
            <a:chExt cx="1711" cy="2938"/>
          </a:xfrm>
        </p:grpSpPr>
        <p:sp>
          <p:nvSpPr>
            <p:cNvPr id="34844" name="Freeform 16"/>
            <p:cNvSpPr>
              <a:spLocks/>
            </p:cNvSpPr>
            <p:nvPr/>
          </p:nvSpPr>
          <p:spPr bwMode="auto">
            <a:xfrm>
              <a:off x="3696" y="654"/>
              <a:ext cx="1711" cy="2824"/>
            </a:xfrm>
            <a:custGeom>
              <a:avLst/>
              <a:gdLst>
                <a:gd name="T0" fmla="*/ 0 w 1900"/>
                <a:gd name="T1" fmla="*/ 2542 h 3137"/>
                <a:gd name="T2" fmla="*/ 59 w 1900"/>
                <a:gd name="T3" fmla="*/ 2400 h 3137"/>
                <a:gd name="T4" fmla="*/ 130 w 1900"/>
                <a:gd name="T5" fmla="*/ 2270 h 3137"/>
                <a:gd name="T6" fmla="*/ 195 w 1900"/>
                <a:gd name="T7" fmla="*/ 2170 h 3137"/>
                <a:gd name="T8" fmla="*/ 255 w 1900"/>
                <a:gd name="T9" fmla="*/ 2092 h 3137"/>
                <a:gd name="T10" fmla="*/ 320 w 1900"/>
                <a:gd name="T11" fmla="*/ 2022 h 3137"/>
                <a:gd name="T12" fmla="*/ 385 w 1900"/>
                <a:gd name="T13" fmla="*/ 1969 h 3137"/>
                <a:gd name="T14" fmla="*/ 450 w 1900"/>
                <a:gd name="T15" fmla="*/ 1921 h 3137"/>
                <a:gd name="T16" fmla="*/ 515 w 1900"/>
                <a:gd name="T17" fmla="*/ 1886 h 3137"/>
                <a:gd name="T18" fmla="*/ 581 w 1900"/>
                <a:gd name="T19" fmla="*/ 1850 h 3137"/>
                <a:gd name="T20" fmla="*/ 646 w 1900"/>
                <a:gd name="T21" fmla="*/ 1821 h 3137"/>
                <a:gd name="T22" fmla="*/ 711 w 1900"/>
                <a:gd name="T23" fmla="*/ 1785 h 3137"/>
                <a:gd name="T24" fmla="*/ 771 w 1900"/>
                <a:gd name="T25" fmla="*/ 1750 h 3137"/>
                <a:gd name="T26" fmla="*/ 836 w 1900"/>
                <a:gd name="T27" fmla="*/ 1709 h 3137"/>
                <a:gd name="T28" fmla="*/ 894 w 1900"/>
                <a:gd name="T29" fmla="*/ 1656 h 3137"/>
                <a:gd name="T30" fmla="*/ 966 w 1900"/>
                <a:gd name="T31" fmla="*/ 1590 h 3137"/>
                <a:gd name="T32" fmla="*/ 1031 w 1900"/>
                <a:gd name="T33" fmla="*/ 1507 h 3137"/>
                <a:gd name="T34" fmla="*/ 1090 w 1900"/>
                <a:gd name="T35" fmla="*/ 1412 h 3137"/>
                <a:gd name="T36" fmla="*/ 1155 w 1900"/>
                <a:gd name="T37" fmla="*/ 1295 h 3137"/>
                <a:gd name="T38" fmla="*/ 1220 w 1900"/>
                <a:gd name="T39" fmla="*/ 1153 h 3137"/>
                <a:gd name="T40" fmla="*/ 1285 w 1900"/>
                <a:gd name="T41" fmla="*/ 976 h 3137"/>
                <a:gd name="T42" fmla="*/ 1351 w 1900"/>
                <a:gd name="T43" fmla="*/ 780 h 3137"/>
                <a:gd name="T44" fmla="*/ 1416 w 1900"/>
                <a:gd name="T45" fmla="*/ 556 h 3137"/>
                <a:gd name="T46" fmla="*/ 1480 w 1900"/>
                <a:gd name="T47" fmla="*/ 284 h 3137"/>
                <a:gd name="T48" fmla="*/ 1541 w 1900"/>
                <a:gd name="T49" fmla="*/ 0 h 31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00" h="3137">
                  <a:moveTo>
                    <a:pt x="0" y="3137"/>
                  </a:moveTo>
                  <a:lnTo>
                    <a:pt x="73" y="2962"/>
                  </a:lnTo>
                  <a:lnTo>
                    <a:pt x="160" y="2801"/>
                  </a:lnTo>
                  <a:lnTo>
                    <a:pt x="241" y="2677"/>
                  </a:lnTo>
                  <a:lnTo>
                    <a:pt x="314" y="2582"/>
                  </a:lnTo>
                  <a:lnTo>
                    <a:pt x="394" y="2495"/>
                  </a:lnTo>
                  <a:lnTo>
                    <a:pt x="475" y="2429"/>
                  </a:lnTo>
                  <a:lnTo>
                    <a:pt x="555" y="2371"/>
                  </a:lnTo>
                  <a:lnTo>
                    <a:pt x="635" y="2327"/>
                  </a:lnTo>
                  <a:lnTo>
                    <a:pt x="716" y="2283"/>
                  </a:lnTo>
                  <a:lnTo>
                    <a:pt x="796" y="2247"/>
                  </a:lnTo>
                  <a:lnTo>
                    <a:pt x="877" y="2203"/>
                  </a:lnTo>
                  <a:lnTo>
                    <a:pt x="950" y="2159"/>
                  </a:lnTo>
                  <a:lnTo>
                    <a:pt x="1030" y="2108"/>
                  </a:lnTo>
                  <a:lnTo>
                    <a:pt x="1103" y="2043"/>
                  </a:lnTo>
                  <a:lnTo>
                    <a:pt x="1191" y="1962"/>
                  </a:lnTo>
                  <a:lnTo>
                    <a:pt x="1271" y="1860"/>
                  </a:lnTo>
                  <a:lnTo>
                    <a:pt x="1344" y="1743"/>
                  </a:lnTo>
                  <a:lnTo>
                    <a:pt x="1425" y="1598"/>
                  </a:lnTo>
                  <a:lnTo>
                    <a:pt x="1505" y="1423"/>
                  </a:lnTo>
                  <a:lnTo>
                    <a:pt x="1585" y="1204"/>
                  </a:lnTo>
                  <a:lnTo>
                    <a:pt x="1666" y="963"/>
                  </a:lnTo>
                  <a:lnTo>
                    <a:pt x="1746" y="686"/>
                  </a:lnTo>
                  <a:lnTo>
                    <a:pt x="1826" y="350"/>
                  </a:lnTo>
                  <a:lnTo>
                    <a:pt x="1900" y="0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 b="1">
                <a:solidFill>
                  <a:srgbClr val="C00000"/>
                </a:solidFill>
              </a:endParaRPr>
            </a:p>
          </p:txBody>
        </p:sp>
        <p:graphicFrame>
          <p:nvGraphicFramePr>
            <p:cNvPr id="348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507666"/>
                </p:ext>
              </p:extLst>
            </p:nvPr>
          </p:nvGraphicFramePr>
          <p:xfrm>
            <a:off x="4027" y="824"/>
            <a:ext cx="124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" name="Equation" r:id="rId21" imgW="1434960" imgH="228600" progId="Equation.DSMT4">
                    <p:embed/>
                  </p:oleObj>
                </mc:Choice>
                <mc:Fallback>
                  <p:oleObj name="Equation" r:id="rId21" imgW="1434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824"/>
                          <a:ext cx="124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6" name="Text Box 28"/>
            <p:cNvSpPr txBox="1">
              <a:spLocks noChangeArrowheads="1"/>
            </p:cNvSpPr>
            <p:nvPr/>
          </p:nvSpPr>
          <p:spPr bwMode="auto">
            <a:xfrm>
              <a:off x="3984" y="540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+mn-ea"/>
                </a:rPr>
                <a:t>成本函数</a:t>
              </a:r>
            </a:p>
          </p:txBody>
        </p:sp>
      </p:grpSp>
      <p:grpSp>
        <p:nvGrpSpPr>
          <p:cNvPr id="72747" name="Group 43"/>
          <p:cNvGrpSpPr>
            <a:grpSpLocks/>
          </p:cNvGrpSpPr>
          <p:nvPr/>
        </p:nvGrpSpPr>
        <p:grpSpPr bwMode="auto">
          <a:xfrm>
            <a:off x="5867400" y="1200150"/>
            <a:ext cx="2716213" cy="4033838"/>
            <a:chOff x="3696" y="937"/>
            <a:chExt cx="1711" cy="2541"/>
          </a:xfrm>
        </p:grpSpPr>
        <p:sp>
          <p:nvSpPr>
            <p:cNvPr id="34841" name="Line 17"/>
            <p:cNvSpPr>
              <a:spLocks noChangeShapeType="1"/>
            </p:cNvSpPr>
            <p:nvPr/>
          </p:nvSpPr>
          <p:spPr bwMode="auto">
            <a:xfrm flipV="1">
              <a:off x="3696" y="937"/>
              <a:ext cx="1711" cy="2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C00000"/>
                </a:solidFill>
              </a:endParaRPr>
            </a:p>
          </p:txBody>
        </p:sp>
        <p:graphicFrame>
          <p:nvGraphicFramePr>
            <p:cNvPr id="34842" name="Object 19"/>
            <p:cNvGraphicFramePr>
              <a:graphicFrameLocks noChangeAspect="1"/>
            </p:cNvGraphicFramePr>
            <p:nvPr/>
          </p:nvGraphicFramePr>
          <p:xfrm>
            <a:off x="3880" y="1909"/>
            <a:ext cx="72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8" name="Equation" r:id="rId23" imgW="1400036" imgH="371363" progId="Equation.3">
                    <p:embed/>
                  </p:oleObj>
                </mc:Choice>
                <mc:Fallback>
                  <p:oleObj name="Equation" r:id="rId23" imgW="1400036" imgH="371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1909"/>
                          <a:ext cx="72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3" name="Text Box 29"/>
            <p:cNvSpPr txBox="1">
              <a:spLocks noChangeArrowheads="1"/>
            </p:cNvSpPr>
            <p:nvPr/>
          </p:nvSpPr>
          <p:spPr bwMode="auto">
            <a:xfrm>
              <a:off x="3840" y="1596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+mn-ea"/>
                </a:rPr>
                <a:t>收入函数</a:t>
              </a:r>
            </a:p>
          </p:txBody>
        </p:sp>
      </p:grpSp>
      <p:sp>
        <p:nvSpPr>
          <p:cNvPr id="72734" name="Line 30"/>
          <p:cNvSpPr>
            <a:spLocks noChangeShapeType="1"/>
          </p:cNvSpPr>
          <p:nvPr/>
        </p:nvSpPr>
        <p:spPr bwMode="auto">
          <a:xfrm flipV="1">
            <a:off x="7467600" y="2946400"/>
            <a:ext cx="542925" cy="806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V="1">
            <a:off x="5886450" y="4224338"/>
            <a:ext cx="542925" cy="806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727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42011"/>
              </p:ext>
            </p:extLst>
          </p:nvPr>
        </p:nvGraphicFramePr>
        <p:xfrm>
          <a:off x="1828800" y="351155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25" imgW="1876416" imgH="390451" progId="Equation.3">
                  <p:embed/>
                </p:oleObj>
              </mc:Choice>
              <mc:Fallback>
                <p:oleObj name="Equation" r:id="rId25" imgW="18764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155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4572000" y="2851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7162800" y="5503863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收益最大</a:t>
            </a: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5638800" y="5503863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亏损最大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79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  <p:bldP spid="72710" grpId="0" build="p" autoUpdateAnimBg="0"/>
      <p:bldP spid="72712" grpId="0" build="p" autoUpdateAnimBg="0"/>
      <p:bldP spid="72713" grpId="0" build="p" autoUpdateAnimBg="0"/>
      <p:bldP spid="72729" grpId="0" build="p" autoUpdateAnimBg="0"/>
      <p:bldP spid="72731" grpId="0" build="p" autoUpdateAnimBg="0" advAuto="0"/>
      <p:bldP spid="72734" grpId="0" animBg="1"/>
      <p:bldP spid="72736" grpId="0" animBg="1"/>
      <p:bldP spid="72741" grpId="0" build="p" autoUpdateAnimBg="0"/>
      <p:bldP spid="72750" grpId="0" build="p" autoUpdateAnimBg="0"/>
      <p:bldP spid="72751" grpId="0" build="p" autoUpdateAnimBg="0"/>
      <p:bldP spid="4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479675"/>
            <a:ext cx="4968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212725" y="1385888"/>
            <a:ext cx="32816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清楚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视角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zh-CN" altLang="en-US" b="1">
                <a:latin typeface="+mn-lt"/>
                <a:ea typeface="+mn-ea"/>
              </a:rPr>
              <a:t> 最大</a:t>
            </a:r>
            <a:r>
              <a:rPr kumimoji="1" lang="en-US" altLang="zh-CN" b="1">
                <a:latin typeface="+mn-lt"/>
                <a:ea typeface="+mn-ea"/>
              </a:rPr>
              <a:t>) ?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观察者的眼睛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1.8</a:t>
            </a:r>
            <a:r>
              <a:rPr kumimoji="1" lang="en-US" altLang="zh-CN" b="1">
                <a:latin typeface="+mn-lt"/>
                <a:ea typeface="+mn-ea"/>
              </a:rPr>
              <a:t> m,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01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7.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一张 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1.4 m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高的图片挂在墙上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  <a:sym typeface="Symbol" pitchFamily="18" charset="2"/>
              </a:rPr>
              <a:t>它的底边高于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20098"/>
              </p:ext>
            </p:extLst>
          </p:nvPr>
        </p:nvGraphicFramePr>
        <p:xfrm>
          <a:off x="7392988" y="2627313"/>
          <a:ext cx="227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4" imgW="209420" imgH="219001" progId="Equation.3">
                  <p:embed/>
                </p:oleObj>
              </mc:Choice>
              <mc:Fallback>
                <p:oleObj name="Equation" r:id="rId4" imgW="209420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2627313"/>
                        <a:ext cx="2270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33400" y="19954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设观察者与墙的距离为 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m,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435600" y="1995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545751"/>
              </p:ext>
            </p:extLst>
          </p:nvPr>
        </p:nvGraphicFramePr>
        <p:xfrm>
          <a:off x="1098550" y="2922588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6" imgW="504816" imgH="295349" progId="Equation.3">
                  <p:embed/>
                </p:oleObj>
              </mc:Choice>
              <mc:Fallback>
                <p:oleObj name="Equation" r:id="rId6" imgW="504816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922588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87233"/>
              </p:ext>
            </p:extLst>
          </p:nvPr>
        </p:nvGraphicFramePr>
        <p:xfrm>
          <a:off x="1727200" y="2667000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8" imgW="2143041" imgH="828787" progId="Equation.3">
                  <p:embed/>
                </p:oleObj>
              </mc:Choice>
              <mc:Fallback>
                <p:oleObj name="Equation" r:id="rId8" imgW="214304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667000"/>
                        <a:ext cx="215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92826"/>
              </p:ext>
            </p:extLst>
          </p:nvPr>
        </p:nvGraphicFramePr>
        <p:xfrm>
          <a:off x="3962400" y="2667000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10" imgW="1781073" imgH="828787" progId="Equation.3">
                  <p:embed/>
                </p:oleObj>
              </mc:Choice>
              <mc:Fallback>
                <p:oleObj name="Equation" r:id="rId10" imgW="178107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180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78002"/>
              </p:ext>
            </p:extLst>
          </p:nvPr>
        </p:nvGraphicFramePr>
        <p:xfrm>
          <a:off x="5907876" y="3052035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12" imgW="1666996" imgH="390451" progId="Equation.3">
                  <p:embed/>
                </p:oleObj>
              </mc:Choice>
              <mc:Fallback>
                <p:oleObj name="Equation" r:id="rId12" imgW="166699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876" y="3052035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30021"/>
              </p:ext>
            </p:extLst>
          </p:nvPr>
        </p:nvGraphicFramePr>
        <p:xfrm>
          <a:off x="1025525" y="3870325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14" imgW="590457" imgH="323813" progId="Equation.3">
                  <p:embed/>
                </p:oleObj>
              </mc:Choice>
              <mc:Fallback>
                <p:oleObj name="Equation" r:id="rId14" imgW="590457" imgH="323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870325"/>
                        <a:ext cx="60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97192"/>
              </p:ext>
            </p:extLst>
          </p:nvPr>
        </p:nvGraphicFramePr>
        <p:xfrm>
          <a:off x="1682750" y="3594100"/>
          <a:ext cx="138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6" imgW="1362233" imgH="857250" progId="Equation.3">
                  <p:embed/>
                </p:oleObj>
              </mc:Choice>
              <mc:Fallback>
                <p:oleObj name="Equation" r:id="rId16" imgW="1362233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594100"/>
                        <a:ext cx="138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03039"/>
              </p:ext>
            </p:extLst>
          </p:nvPr>
        </p:nvGraphicFramePr>
        <p:xfrm>
          <a:off x="3143250" y="3594100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18" imgW="1590721" imgH="857250" progId="Equation.3">
                  <p:embed/>
                </p:oleObj>
              </mc:Choice>
              <mc:Fallback>
                <p:oleObj name="Equation" r:id="rId18" imgW="1590721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94100"/>
                        <a:ext cx="161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47382"/>
              </p:ext>
            </p:extLst>
          </p:nvPr>
        </p:nvGraphicFramePr>
        <p:xfrm>
          <a:off x="4800600" y="3505200"/>
          <a:ext cx="3463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20" imgW="3448069" imgH="1019324" progId="Equation.3">
                  <p:embed/>
                </p:oleObj>
              </mc:Choice>
              <mc:Fallback>
                <p:oleObj name="Equation" r:id="rId20" imgW="3448069" imgH="1019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3463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33400" y="4622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3722"/>
              </p:ext>
            </p:extLst>
          </p:nvPr>
        </p:nvGraphicFramePr>
        <p:xfrm>
          <a:off x="1066800" y="4713288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22" imgW="933357" imgH="390451" progId="Equation.DSMT4">
                  <p:embed/>
                </p:oleObj>
              </mc:Choice>
              <mc:Fallback>
                <p:oleObj name="Equation" r:id="rId22" imgW="933357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13288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1981200" y="46259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得驻点</a:t>
            </a:r>
          </a:p>
        </p:txBody>
      </p:sp>
      <p:graphicFrame>
        <p:nvGraphicFramePr>
          <p:cNvPr id="266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59214"/>
              </p:ext>
            </p:extLst>
          </p:nvPr>
        </p:nvGraphicFramePr>
        <p:xfrm>
          <a:off x="3200400" y="4699000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24" imgW="2495643" imgH="390451" progId="Equation.3">
                  <p:embed/>
                </p:oleObj>
              </mc:Choice>
              <mc:Fallback>
                <p:oleObj name="Equation" r:id="rId24" imgW="249564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99000"/>
                        <a:ext cx="251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33400" y="5156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根据问题的实际意义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观察者最佳站位存在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52400" y="5689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唯一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7308850" y="5156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驻点又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1143000" y="56896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因此观察者站在距离墙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2.4 m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处看图最清楚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3276600" y="8524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问观察者在距墙多远处看图才最</a:t>
            </a:r>
          </a:p>
        </p:txBody>
      </p:sp>
      <p:grpSp>
        <p:nvGrpSpPr>
          <p:cNvPr id="26691" name="Group 67"/>
          <p:cNvGrpSpPr>
            <a:grpSpLocks/>
          </p:cNvGrpSpPr>
          <p:nvPr/>
        </p:nvGrpSpPr>
        <p:grpSpPr bwMode="auto">
          <a:xfrm>
            <a:off x="6588125" y="1371600"/>
            <a:ext cx="2090738" cy="1238250"/>
            <a:chOff x="4176" y="864"/>
            <a:chExt cx="1317" cy="780"/>
          </a:xfrm>
        </p:grpSpPr>
        <p:sp>
          <p:nvSpPr>
            <p:cNvPr id="35869" name="Line 58"/>
            <p:cNvSpPr>
              <a:spLocks noChangeShapeType="1"/>
            </p:cNvSpPr>
            <p:nvPr/>
          </p:nvSpPr>
          <p:spPr bwMode="auto">
            <a:xfrm>
              <a:off x="4176" y="1644"/>
              <a:ext cx="10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870" name="Line 59"/>
            <p:cNvSpPr>
              <a:spLocks noChangeShapeType="1"/>
            </p:cNvSpPr>
            <p:nvPr/>
          </p:nvSpPr>
          <p:spPr bwMode="auto">
            <a:xfrm flipV="1">
              <a:off x="5212" y="1176"/>
              <a:ext cx="0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871" name="Line 60"/>
            <p:cNvSpPr>
              <a:spLocks noChangeShapeType="1"/>
            </p:cNvSpPr>
            <p:nvPr/>
          </p:nvSpPr>
          <p:spPr bwMode="auto">
            <a:xfrm flipV="1">
              <a:off x="5212" y="864"/>
              <a:ext cx="0" cy="312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5872" name="Object 61"/>
            <p:cNvGraphicFramePr>
              <a:graphicFrameLocks noChangeAspect="1"/>
            </p:cNvGraphicFramePr>
            <p:nvPr/>
          </p:nvGraphicFramePr>
          <p:xfrm>
            <a:off x="5212" y="864"/>
            <a:ext cx="28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26" imgW="200053" imgH="162074" progId="Equation.DSMT4">
                    <p:embed/>
                  </p:oleObj>
                </mc:Choice>
                <mc:Fallback>
                  <p:oleObj name="Equation" r:id="rId26" imgW="200053" imgH="16207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864"/>
                          <a:ext cx="28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62"/>
            <p:cNvGraphicFramePr>
              <a:graphicFrameLocks noChangeAspect="1"/>
            </p:cNvGraphicFramePr>
            <p:nvPr/>
          </p:nvGraphicFramePr>
          <p:xfrm>
            <a:off x="5212" y="1256"/>
            <a:ext cx="28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8" name="公式" r:id="rId28" imgW="200053" imgH="162074" progId="Equation.3">
                    <p:embed/>
                  </p:oleObj>
                </mc:Choice>
                <mc:Fallback>
                  <p:oleObj name="公式" r:id="rId28" imgW="200053" imgH="162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1256"/>
                          <a:ext cx="28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Line 63"/>
            <p:cNvSpPr>
              <a:spLocks noChangeShapeType="1"/>
            </p:cNvSpPr>
            <p:nvPr/>
          </p:nvSpPr>
          <p:spPr bwMode="auto">
            <a:xfrm flipV="1">
              <a:off x="4176" y="1176"/>
              <a:ext cx="1036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875" name="Line 64"/>
            <p:cNvSpPr>
              <a:spLocks noChangeShapeType="1"/>
            </p:cNvSpPr>
            <p:nvPr/>
          </p:nvSpPr>
          <p:spPr bwMode="auto">
            <a:xfrm flipV="1">
              <a:off x="4176" y="864"/>
              <a:ext cx="1036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876" name="Line 65"/>
            <p:cNvSpPr>
              <a:spLocks noChangeShapeType="1"/>
            </p:cNvSpPr>
            <p:nvPr/>
          </p:nvSpPr>
          <p:spPr bwMode="auto">
            <a:xfrm>
              <a:off x="4435" y="1439"/>
              <a:ext cx="25" cy="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587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913186"/>
                </p:ext>
              </p:extLst>
            </p:nvPr>
          </p:nvGraphicFramePr>
          <p:xfrm>
            <a:off x="4477" y="1317"/>
            <a:ext cx="15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公式" r:id="rId30" imgW="104710" imgH="162074" progId="Equation.3">
                    <p:embed/>
                  </p:oleObj>
                </mc:Choice>
                <mc:Fallback>
                  <p:oleObj name="公式" r:id="rId30" imgW="104710" imgH="162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317"/>
                          <a:ext cx="15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868" name="Picture 37" descr="C:\Documents and Settings\ss\Local Settings\Temporary Internet Files\Content.IE5\XGQ40VJY\MP900316851[1].jp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357313"/>
            <a:ext cx="5905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339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5" grpId="0" build="p" autoUpdateAnimBg="0" advAuto="0"/>
      <p:bldP spid="26643" grpId="0" build="p" autoUpdateAnimBg="0"/>
      <p:bldP spid="26647" grpId="0" autoUpdateAnimBg="0"/>
      <p:bldP spid="26656" grpId="0" autoUpdateAnimBg="0"/>
      <p:bldP spid="26658" grpId="0" autoUpdateAnimBg="0"/>
      <p:bldP spid="26660" grpId="0" autoUpdateAnimBg="0"/>
      <p:bldP spid="26661" grpId="0" autoUpdateAnimBg="0"/>
      <p:bldP spid="26663" grpId="0" autoUpdateAnimBg="0"/>
      <p:bldP spid="26664" grpId="0" autoUpdateAnimBg="0"/>
      <p:bldP spid="26666" grpId="0" build="p" autoUpdateAnimBg="0"/>
      <p:bldP spid="3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20574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dirty="0" smtClean="0">
                <a:latin typeface="+mn-ea"/>
                <a:ea typeface="+mn-ea"/>
                <a:sym typeface="Symbol" pitchFamily="18" charset="2"/>
              </a:rPr>
              <a:t>内容小结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85800" y="10191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连续函数的极值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11188" y="15525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可疑极值点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200400" y="155257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使导数为</a:t>
            </a:r>
            <a:r>
              <a:rPr kumimoji="1" lang="en-US" altLang="zh-CN" b="1">
                <a:latin typeface="+mn-lt"/>
                <a:ea typeface="+mn-ea"/>
              </a:rPr>
              <a:t>0 </a:t>
            </a:r>
            <a:r>
              <a:rPr kumimoji="1" lang="zh-CN" altLang="en-US" b="1">
                <a:latin typeface="+mn-lt"/>
                <a:ea typeface="+mn-ea"/>
              </a:rPr>
              <a:t>或不存在的点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11188" y="20859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第一充分条件</a:t>
            </a: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15768"/>
              </p:ext>
            </p:extLst>
          </p:nvPr>
        </p:nvGraphicFramePr>
        <p:xfrm>
          <a:off x="1485900" y="2740025"/>
          <a:ext cx="825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4" imgW="809579" imgH="400162" progId="Equation.3">
                  <p:embed/>
                </p:oleObj>
              </mc:Choice>
              <mc:Fallback>
                <p:oleObj name="Equation" r:id="rId4" imgW="80957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740025"/>
                        <a:ext cx="825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286000" y="2681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过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66387"/>
              </p:ext>
            </p:extLst>
          </p:nvPr>
        </p:nvGraphicFramePr>
        <p:xfrm>
          <a:off x="2781300" y="2706688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6" imgW="323831" imgH="428625" progId="Equation.3">
                  <p:embed/>
                </p:oleObj>
              </mc:Choice>
              <mc:Fallback>
                <p:oleObj name="Equation" r:id="rId6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706688"/>
                        <a:ext cx="342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048000" y="26400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由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正</a:t>
            </a:r>
            <a:r>
              <a:rPr kumimoji="1" lang="zh-CN" altLang="en-US" b="1" dirty="0">
                <a:latin typeface="+mn-lt"/>
                <a:ea typeface="+mn-ea"/>
              </a:rPr>
              <a:t>变</a:t>
            </a: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负</a:t>
            </a:r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>
            <a:off x="4662488" y="2868613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48986"/>
              </p:ext>
            </p:extLst>
          </p:nvPr>
        </p:nvGraphicFramePr>
        <p:xfrm>
          <a:off x="5654675" y="2690813"/>
          <a:ext cx="898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8" imgW="885853" imgH="428625" progId="Equation.3">
                  <p:embed/>
                </p:oleObj>
              </mc:Choice>
              <mc:Fallback>
                <p:oleObj name="Equation" r:id="rId8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2690813"/>
                        <a:ext cx="898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477000" y="2617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大</a:t>
            </a:r>
            <a:r>
              <a:rPr kumimoji="1" lang="zh-CN" altLang="en-US" b="1">
                <a:latin typeface="+mn-lt"/>
                <a:ea typeface="+mn-ea"/>
              </a:rPr>
              <a:t>值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90151"/>
              </p:ext>
            </p:extLst>
          </p:nvPr>
        </p:nvGraphicFramePr>
        <p:xfrm>
          <a:off x="1485900" y="3275013"/>
          <a:ext cx="825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10" imgW="809579" imgH="400162" progId="Equation.3">
                  <p:embed/>
                </p:oleObj>
              </mc:Choice>
              <mc:Fallback>
                <p:oleObj name="Equation" r:id="rId10" imgW="80957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275013"/>
                        <a:ext cx="825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86000" y="32051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过</a:t>
            </a: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589480"/>
              </p:ext>
            </p:extLst>
          </p:nvPr>
        </p:nvGraphicFramePr>
        <p:xfrm>
          <a:off x="2781300" y="3241675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12" imgW="323831" imgH="428625" progId="Equation.3">
                  <p:embed/>
                </p:oleObj>
              </mc:Choice>
              <mc:Fallback>
                <p:oleObj name="Equation" r:id="rId12" imgW="32383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241675"/>
                        <a:ext cx="342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048000" y="31940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由</a:t>
            </a: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负</a:t>
            </a:r>
            <a:r>
              <a:rPr kumimoji="1" lang="zh-CN" altLang="en-US" b="1" dirty="0">
                <a:latin typeface="+mn-lt"/>
                <a:ea typeface="+mn-ea"/>
              </a:rPr>
              <a:t>变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正</a:t>
            </a:r>
          </a:p>
        </p:txBody>
      </p:sp>
      <p:sp>
        <p:nvSpPr>
          <p:cNvPr id="30749" name="AutoShape 29"/>
          <p:cNvSpPr>
            <a:spLocks noChangeArrowheads="1"/>
          </p:cNvSpPr>
          <p:nvPr/>
        </p:nvSpPr>
        <p:spPr bwMode="auto">
          <a:xfrm>
            <a:off x="4662488" y="3403600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83863"/>
              </p:ext>
            </p:extLst>
          </p:nvPr>
        </p:nvGraphicFramePr>
        <p:xfrm>
          <a:off x="5654675" y="3228975"/>
          <a:ext cx="898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14" imgW="885853" imgH="428625" progId="Equation.3">
                  <p:embed/>
                </p:oleObj>
              </mc:Choice>
              <mc:Fallback>
                <p:oleObj name="Equation" r:id="rId14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3228975"/>
                        <a:ext cx="898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477000" y="31527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小</a:t>
            </a:r>
            <a:r>
              <a:rPr kumimoji="1" lang="zh-CN" altLang="en-US" b="1">
                <a:latin typeface="+mn-lt"/>
                <a:ea typeface="+mn-ea"/>
              </a:rPr>
              <a:t>值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611188" y="3843338"/>
            <a:ext cx="33528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/>
              <a:t>(3) </a:t>
            </a:r>
            <a:r>
              <a:rPr kumimoji="1" lang="zh-CN" altLang="en-US" sz="2800" b="1"/>
              <a:t>第二充分条件</a:t>
            </a:r>
          </a:p>
        </p:txBody>
      </p:sp>
      <p:graphicFrame>
        <p:nvGraphicFramePr>
          <p:cNvPr id="3076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68234"/>
              </p:ext>
            </p:extLst>
          </p:nvPr>
        </p:nvGraphicFramePr>
        <p:xfrm>
          <a:off x="1225550" y="4451350"/>
          <a:ext cx="322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16" imgW="3209879" imgH="428625" progId="Equation.3">
                  <p:embed/>
                </p:oleObj>
              </mc:Choice>
              <mc:Fallback>
                <p:oleObj name="Equation" r:id="rId16" imgW="320987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51350"/>
                        <a:ext cx="322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7" name="AutoShape 47"/>
          <p:cNvSpPr>
            <a:spLocks noChangeArrowheads="1"/>
          </p:cNvSpPr>
          <p:nvPr/>
        </p:nvSpPr>
        <p:spPr bwMode="auto">
          <a:xfrm>
            <a:off x="4548188" y="4600575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076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7207"/>
              </p:ext>
            </p:extLst>
          </p:nvPr>
        </p:nvGraphicFramePr>
        <p:xfrm>
          <a:off x="5524500" y="44196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8" imgW="885853" imgH="428625" progId="Equation.3">
                  <p:embed/>
                </p:oleObj>
              </mc:Choice>
              <mc:Fallback>
                <p:oleObj name="Equation" r:id="rId18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419600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6362700" y="43719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大</a:t>
            </a:r>
            <a:r>
              <a:rPr kumimoji="1" lang="zh-CN" altLang="en-US" b="1">
                <a:latin typeface="+mn-lt"/>
                <a:ea typeface="+mn-ea"/>
              </a:rPr>
              <a:t>值</a:t>
            </a:r>
          </a:p>
        </p:txBody>
      </p:sp>
      <p:sp>
        <p:nvSpPr>
          <p:cNvPr id="30770" name="AutoShape 50"/>
          <p:cNvSpPr>
            <a:spLocks noChangeArrowheads="1"/>
          </p:cNvSpPr>
          <p:nvPr/>
        </p:nvSpPr>
        <p:spPr bwMode="auto">
          <a:xfrm>
            <a:off x="4548188" y="5175250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07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490185"/>
              </p:ext>
            </p:extLst>
          </p:nvPr>
        </p:nvGraphicFramePr>
        <p:xfrm>
          <a:off x="5524500" y="5070475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20" imgW="885853" imgH="428625" progId="Equation.3">
                  <p:embed/>
                </p:oleObj>
              </mc:Choice>
              <mc:Fallback>
                <p:oleObj name="Equation" r:id="rId20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070475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362700" y="49768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小</a:t>
            </a:r>
            <a:r>
              <a:rPr kumimoji="1" lang="zh-CN" altLang="en-US" b="1">
                <a:latin typeface="+mn-lt"/>
                <a:ea typeface="+mn-ea"/>
              </a:rPr>
              <a:t>值</a:t>
            </a:r>
          </a:p>
        </p:txBody>
      </p:sp>
      <p:graphicFrame>
        <p:nvGraphicFramePr>
          <p:cNvPr id="3077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31735"/>
              </p:ext>
            </p:extLst>
          </p:nvPr>
        </p:nvGraphicFramePr>
        <p:xfrm>
          <a:off x="1219200" y="5067300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22" imgW="3219580" imgH="428625" progId="Equation.3">
                  <p:embed/>
                </p:oleObj>
              </mc:Choice>
              <mc:Fallback>
                <p:oleObj name="Equation" r:id="rId22" imgW="321958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67300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4" name="Group 54"/>
          <p:cNvGrpSpPr>
            <a:grpSpLocks/>
          </p:cNvGrpSpPr>
          <p:nvPr/>
        </p:nvGrpSpPr>
        <p:grpSpPr bwMode="auto">
          <a:xfrm>
            <a:off x="7962900" y="4448175"/>
            <a:ext cx="685800" cy="457200"/>
            <a:chOff x="5040" y="864"/>
            <a:chExt cx="432" cy="288"/>
          </a:xfrm>
        </p:grpSpPr>
        <p:sp>
          <p:nvSpPr>
            <p:cNvPr id="40997" name="Freeform 55"/>
            <p:cNvSpPr>
              <a:spLocks/>
            </p:cNvSpPr>
            <p:nvPr/>
          </p:nvSpPr>
          <p:spPr bwMode="auto">
            <a:xfrm>
              <a:off x="5040" y="86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28575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0998" name="Object 56"/>
            <p:cNvGraphicFramePr>
              <a:graphicFrameLocks noChangeAspect="1"/>
            </p:cNvGraphicFramePr>
            <p:nvPr/>
          </p:nvGraphicFramePr>
          <p:xfrm>
            <a:off x="5136" y="1008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公式" r:id="rId24" imgW="104710" imgH="57262" progId="Equation.3">
                    <p:embed/>
                  </p:oleObj>
                </mc:Choice>
                <mc:Fallback>
                  <p:oleObj name="公式" r:id="rId24" imgW="104710" imgH="57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08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77" name="Group 57"/>
          <p:cNvGrpSpPr>
            <a:grpSpLocks/>
          </p:cNvGrpSpPr>
          <p:nvPr/>
        </p:nvGrpSpPr>
        <p:grpSpPr bwMode="auto">
          <a:xfrm>
            <a:off x="7994650" y="4995863"/>
            <a:ext cx="730250" cy="519112"/>
            <a:chOff x="5040" y="1344"/>
            <a:chExt cx="460" cy="327"/>
          </a:xfrm>
        </p:grpSpPr>
        <p:sp>
          <p:nvSpPr>
            <p:cNvPr id="40995" name="Freeform 58"/>
            <p:cNvSpPr>
              <a:spLocks/>
            </p:cNvSpPr>
            <p:nvPr/>
          </p:nvSpPr>
          <p:spPr bwMode="auto">
            <a:xfrm>
              <a:off x="5040" y="1440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276 w 384"/>
                <a:gd name="T3" fmla="*/ 278 h 192"/>
                <a:gd name="T4" fmla="*/ 551 w 38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28575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0996" name="Object 59"/>
            <p:cNvGraphicFramePr>
              <a:graphicFrameLocks noChangeAspect="1"/>
            </p:cNvGraphicFramePr>
            <p:nvPr/>
          </p:nvGraphicFramePr>
          <p:xfrm>
            <a:off x="5136" y="134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3" name="公式" r:id="rId26" imgW="123779" imgH="123899" progId="Equation.3">
                    <p:embed/>
                  </p:oleObj>
                </mc:Choice>
                <mc:Fallback>
                  <p:oleObj name="公式" r:id="rId26" imgW="123779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0" name="Text Box 60">
            <a:hlinkClick r:id="rId28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5581650"/>
            <a:ext cx="2892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(4) </a:t>
            </a:r>
            <a:r>
              <a:rPr kumimoji="1" lang="zh-CN" altLang="en-US" b="1">
                <a:latin typeface="+mn-lt"/>
                <a:ea typeface="+mn-ea"/>
              </a:rPr>
              <a:t>判别法的推广</a:t>
            </a:r>
            <a:endParaRPr kumimoji="1" lang="zh-CN" altLang="en-US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0795" name="AutoShape 75">
            <a:hlinkClick r:id="rId2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429000" y="5667375"/>
            <a:ext cx="9144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FF"/>
                </a:solidFill>
              </a:rPr>
              <a:t>定理</a:t>
            </a:r>
            <a:r>
              <a:rPr kumimoji="1" lang="en-US" altLang="zh-CN" sz="20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709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utoUpdateAnimBg="0"/>
      <p:bldP spid="30733" grpId="0" autoUpdateAnimBg="0"/>
      <p:bldP spid="30734" grpId="0" autoUpdateAnimBg="0"/>
      <p:bldP spid="30735" grpId="0" autoUpdateAnimBg="0"/>
      <p:bldP spid="30738" grpId="0" autoUpdateAnimBg="0"/>
      <p:bldP spid="30740" grpId="0" autoUpdateAnimBg="0"/>
      <p:bldP spid="30741" grpId="0" animBg="1"/>
      <p:bldP spid="30743" grpId="0" autoUpdateAnimBg="0"/>
      <p:bldP spid="30746" grpId="0" autoUpdateAnimBg="0"/>
      <p:bldP spid="30748" grpId="0" autoUpdateAnimBg="0"/>
      <p:bldP spid="30749" grpId="0" animBg="1"/>
      <p:bldP spid="30751" grpId="0" autoUpdateAnimBg="0"/>
      <p:bldP spid="30765" grpId="0" build="p" autoUpdateAnimBg="0"/>
      <p:bldP spid="30767" grpId="0" animBg="1"/>
      <p:bldP spid="30769" grpId="0" autoUpdateAnimBg="0"/>
      <p:bldP spid="30770" grpId="0" animBg="1"/>
      <p:bldP spid="30772" grpId="0" autoUpdateAnimBg="0"/>
      <p:bldP spid="30780" grpId="0" build="p" autoUpdateAnimBg="0"/>
      <p:bldP spid="30795" grpId="0" animBg="1" autoUpdateAnimBg="0"/>
      <p:bldP spid="4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066800" y="1695078"/>
            <a:ext cx="573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最值点应在极值点和边界点上找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066800" y="226181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应用题可根据问题的实际意义判别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1988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8815"/>
            <a:ext cx="3581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连续函数的最值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33375"/>
            <a:ext cx="2057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latin typeface="+mn-ea"/>
                <a:ea typeface="+mn-ea"/>
                <a:sym typeface="Symbol" pitchFamily="18" charset="2"/>
              </a:rPr>
              <a:t>内容小结</a:t>
            </a:r>
            <a:endParaRPr lang="zh-CN" altLang="en-US" sz="3200" b="1" dirty="0" smtClean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868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 autoUpdateAnimBg="0"/>
      <p:bldP spid="31767" grpId="0" autoUpdateAnimBg="0"/>
      <p:bldP spid="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87161" y="404664"/>
            <a:ext cx="25908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A50021"/>
                </a:solidFill>
                <a:latin typeface="+mn-lt"/>
                <a:ea typeface="+mn-ea"/>
              </a:rPr>
              <a:t>思考与练习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1062038" y="1474788"/>
            <a:ext cx="10969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>
                <a:solidFill>
                  <a:srgbClr val="A50021"/>
                </a:solidFill>
              </a:rPr>
              <a:t>1.</a:t>
            </a:r>
            <a:r>
              <a:rPr kumimoji="1" lang="en-US" altLang="zh-CN" sz="2800" b="1">
                <a:solidFill>
                  <a:srgbClr val="000000"/>
                </a:solidFill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317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22411"/>
              </p:ext>
            </p:extLst>
          </p:nvPr>
        </p:nvGraphicFramePr>
        <p:xfrm>
          <a:off x="1922463" y="1346200"/>
          <a:ext cx="30559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3" imgW="3190810" imgH="933599" progId="Equation.3">
                  <p:embed/>
                </p:oleObj>
              </mc:Choice>
              <mc:Fallback>
                <p:oleObj name="Equation" r:id="rId3" imgW="3190810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346200"/>
                        <a:ext cx="30559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4978400" y="14271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则在点 </a:t>
            </a:r>
            <a:r>
              <a:rPr kumimoji="1" lang="en-US" altLang="zh-CN" b="1" i="1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处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(         ).</a:t>
            </a:r>
          </a:p>
        </p:txBody>
      </p: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1547813" y="2341563"/>
            <a:ext cx="3582987" cy="519112"/>
            <a:chOff x="815" y="2457"/>
            <a:chExt cx="2257" cy="327"/>
          </a:xfrm>
        </p:grpSpPr>
        <p:graphicFrame>
          <p:nvGraphicFramePr>
            <p:cNvPr id="43028" name="Object 50"/>
            <p:cNvGraphicFramePr>
              <a:graphicFrameLocks noChangeAspect="1"/>
            </p:cNvGraphicFramePr>
            <p:nvPr/>
          </p:nvGraphicFramePr>
          <p:xfrm>
            <a:off x="815" y="2505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5" imgW="1305027" imgH="390451" progId="Equation.3">
                    <p:embed/>
                  </p:oleObj>
                </mc:Choice>
                <mc:Fallback>
                  <p:oleObj name="Equation" r:id="rId5" imgW="130502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505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Text Box 51"/>
            <p:cNvSpPr txBox="1">
              <a:spLocks noChangeArrowheads="1"/>
            </p:cNvSpPr>
            <p:nvPr/>
          </p:nvSpPr>
          <p:spPr bwMode="auto">
            <a:xfrm>
              <a:off x="1632" y="2457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+mn-lt"/>
                  <a:ea typeface="+mn-ea"/>
                </a:rPr>
                <a:t>的导数存在</a:t>
              </a:r>
              <a:r>
                <a:rPr kumimoji="1" lang="en-US" altLang="zh-CN" b="1">
                  <a:solidFill>
                    <a:srgbClr val="000000"/>
                  </a:solidFill>
                  <a:latin typeface="+mn-lt"/>
                  <a:ea typeface="+mn-ea"/>
                </a:rPr>
                <a:t>,</a:t>
              </a:r>
            </a:p>
          </p:txBody>
        </p:sp>
      </p:grpSp>
      <p:graphicFrame>
        <p:nvGraphicFramePr>
          <p:cNvPr id="3179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4666"/>
              </p:ext>
            </p:extLst>
          </p:nvPr>
        </p:nvGraphicFramePr>
        <p:xfrm>
          <a:off x="4978400" y="2403475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7" imgW="1876416" imgH="400162" progId="Equation.3">
                  <p:embed/>
                </p:oleObj>
              </mc:Choice>
              <mc:Fallback>
                <p:oleObj name="Equation" r:id="rId7" imgW="187641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403475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1" name="Group 67"/>
          <p:cNvGrpSpPr>
            <a:grpSpLocks/>
          </p:cNvGrpSpPr>
          <p:nvPr/>
        </p:nvGrpSpPr>
        <p:grpSpPr bwMode="auto">
          <a:xfrm>
            <a:off x="1547813" y="2936875"/>
            <a:ext cx="3506787" cy="519113"/>
            <a:chOff x="815" y="2832"/>
            <a:chExt cx="2209" cy="327"/>
          </a:xfrm>
        </p:grpSpPr>
        <p:graphicFrame>
          <p:nvGraphicFramePr>
            <p:cNvPr id="43026" name="Object 54"/>
            <p:cNvGraphicFramePr>
              <a:graphicFrameLocks noChangeAspect="1"/>
            </p:cNvGraphicFramePr>
            <p:nvPr/>
          </p:nvGraphicFramePr>
          <p:xfrm>
            <a:off x="815" y="2879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7" name="Equation" r:id="rId9" imgW="1305027" imgH="390451" progId="Equation.3">
                    <p:embed/>
                  </p:oleObj>
                </mc:Choice>
                <mc:Fallback>
                  <p:oleObj name="Equation" r:id="rId9" imgW="130502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879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7" name="Text Box 55"/>
            <p:cNvSpPr txBox="1">
              <a:spLocks noChangeArrowheads="1"/>
            </p:cNvSpPr>
            <p:nvPr/>
          </p:nvSpPr>
          <p:spPr bwMode="auto">
            <a:xfrm>
              <a:off x="1632" y="283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+mn-lt"/>
                  <a:ea typeface="+mn-ea"/>
                </a:rPr>
                <a:t>取得极大值</a:t>
              </a:r>
              <a:r>
                <a:rPr kumimoji="1" lang="en-US" altLang="zh-CN" b="1">
                  <a:solidFill>
                    <a:srgbClr val="000000"/>
                  </a:solidFill>
                  <a:latin typeface="+mn-lt"/>
                  <a:ea typeface="+mn-ea"/>
                </a:rPr>
                <a:t>;</a:t>
              </a:r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1549400" y="3560763"/>
            <a:ext cx="3549650" cy="519112"/>
            <a:chOff x="3140" y="2832"/>
            <a:chExt cx="2236" cy="327"/>
          </a:xfrm>
        </p:grpSpPr>
        <p:graphicFrame>
          <p:nvGraphicFramePr>
            <p:cNvPr id="43024" name="Object 57"/>
            <p:cNvGraphicFramePr>
              <a:graphicFrameLocks noChangeAspect="1"/>
            </p:cNvGraphicFramePr>
            <p:nvPr/>
          </p:nvGraphicFramePr>
          <p:xfrm>
            <a:off x="3140" y="2871"/>
            <a:ext cx="8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8" name="Equation" r:id="rId11" imgW="1314394" imgH="390451" progId="Equation.3">
                    <p:embed/>
                  </p:oleObj>
                </mc:Choice>
                <mc:Fallback>
                  <p:oleObj name="Equation" r:id="rId11" imgW="1314394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871"/>
                          <a:ext cx="8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Text Box 58"/>
            <p:cNvSpPr txBox="1">
              <a:spLocks noChangeArrowheads="1"/>
            </p:cNvSpPr>
            <p:nvPr/>
          </p:nvSpPr>
          <p:spPr bwMode="auto">
            <a:xfrm>
              <a:off x="3984" y="283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+mn-lt"/>
                  <a:ea typeface="+mn-ea"/>
                </a:rPr>
                <a:t>取得极小值</a:t>
              </a:r>
              <a:r>
                <a:rPr kumimoji="1" lang="en-US" altLang="zh-CN" b="1">
                  <a:solidFill>
                    <a:srgbClr val="000000"/>
                  </a:solidFill>
                  <a:latin typeface="+mn-lt"/>
                  <a:ea typeface="+mn-ea"/>
                </a:rPr>
                <a:t>;</a:t>
              </a:r>
            </a:p>
          </p:txBody>
        </p:sp>
      </p:grpSp>
      <p:grpSp>
        <p:nvGrpSpPr>
          <p:cNvPr id="31812" name="Group 68"/>
          <p:cNvGrpSpPr>
            <a:grpSpLocks/>
          </p:cNvGrpSpPr>
          <p:nvPr/>
        </p:nvGrpSpPr>
        <p:grpSpPr bwMode="auto">
          <a:xfrm>
            <a:off x="1547813" y="4170368"/>
            <a:ext cx="3811587" cy="523875"/>
            <a:chOff x="815" y="3216"/>
            <a:chExt cx="2401" cy="330"/>
          </a:xfrm>
        </p:grpSpPr>
        <p:graphicFrame>
          <p:nvGraphicFramePr>
            <p:cNvPr id="43022" name="Object 60"/>
            <p:cNvGraphicFramePr>
              <a:graphicFrameLocks noChangeAspect="1"/>
            </p:cNvGraphicFramePr>
            <p:nvPr/>
          </p:nvGraphicFramePr>
          <p:xfrm>
            <a:off x="815" y="3265"/>
            <a:ext cx="8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9" name="Equation" r:id="rId13" imgW="1343164" imgH="390451" progId="Equation.3">
                    <p:embed/>
                  </p:oleObj>
                </mc:Choice>
                <mc:Fallback>
                  <p:oleObj name="Equation" r:id="rId13" imgW="1343164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3265"/>
                          <a:ext cx="8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Text Box 61"/>
            <p:cNvSpPr txBox="1">
              <a:spLocks noChangeArrowheads="1"/>
            </p:cNvSpPr>
            <p:nvPr/>
          </p:nvSpPr>
          <p:spPr bwMode="auto">
            <a:xfrm>
              <a:off x="1632" y="3216"/>
              <a:ext cx="15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+mn-lt"/>
                  <a:ea typeface="+mn-ea"/>
                </a:rPr>
                <a:t>的导数不存在</a:t>
              </a:r>
              <a:r>
                <a:rPr kumimoji="1" lang="en-US" altLang="zh-CN" b="1">
                  <a:solidFill>
                    <a:srgbClr val="000000"/>
                  </a:solidFill>
                  <a:latin typeface="+mn-lt"/>
                  <a:ea typeface="+mn-ea"/>
                </a:rPr>
                <a:t>.</a:t>
              </a:r>
            </a:p>
          </p:txBody>
        </p:sp>
      </p:grp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112000" y="1336675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>
                <a:solidFill>
                  <a:srgbClr val="0066CC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5816600" y="3089275"/>
            <a:ext cx="3124200" cy="1041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+mn-lt"/>
                <a:ea typeface="+mn-ea"/>
              </a:rPr>
              <a:t>利用极限的保号性</a:t>
            </a:r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746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 autoUpdateAnimBg="0"/>
      <p:bldP spid="31790" grpId="0" build="p" autoUpdateAnimBg="0" advAuto="0"/>
      <p:bldP spid="31792" grpId="0" build="p" autoUpdateAnimBg="0" advAuto="0"/>
      <p:bldP spid="31806" grpId="0" build="p" autoUpdateAnimBg="0"/>
      <p:bldP spid="31807" grpId="0" animBg="1" autoUpdateAnimBg="0"/>
      <p:bldP spid="2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42913"/>
            <a:ext cx="107315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pSp>
        <p:nvGrpSpPr>
          <p:cNvPr id="44035" name="Group 48"/>
          <p:cNvGrpSpPr>
            <a:grpSpLocks/>
          </p:cNvGrpSpPr>
          <p:nvPr/>
        </p:nvGrpSpPr>
        <p:grpSpPr bwMode="auto">
          <a:xfrm>
            <a:off x="1600200" y="457200"/>
            <a:ext cx="6553200" cy="519113"/>
            <a:chOff x="1152" y="2160"/>
            <a:chExt cx="4128" cy="327"/>
          </a:xfrm>
        </p:grpSpPr>
        <p:graphicFrame>
          <p:nvGraphicFramePr>
            <p:cNvPr id="44050" name="Object 17"/>
            <p:cNvGraphicFramePr>
              <a:graphicFrameLocks noChangeAspect="1"/>
            </p:cNvGraphicFramePr>
            <p:nvPr/>
          </p:nvGraphicFramePr>
          <p:xfrm>
            <a:off x="1152" y="2223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0" name="Equation" r:id="rId3" imgW="714236" imgH="390451" progId="Equation.3">
                    <p:embed/>
                  </p:oleObj>
                </mc:Choice>
                <mc:Fallback>
                  <p:oleObj name="Equation" r:id="rId3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23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1" name="Text Box 18"/>
            <p:cNvSpPr txBox="1">
              <a:spLocks noChangeArrowheads="1"/>
            </p:cNvSpPr>
            <p:nvPr/>
          </p:nvSpPr>
          <p:spPr bwMode="auto">
            <a:xfrm>
              <a:off x="158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</a:t>
              </a:r>
            </a:p>
          </p:txBody>
        </p:sp>
        <p:graphicFrame>
          <p:nvGraphicFramePr>
            <p:cNvPr id="44052" name="Object 19"/>
            <p:cNvGraphicFramePr>
              <a:graphicFrameLocks noChangeAspect="1"/>
            </p:cNvGraphicFramePr>
            <p:nvPr/>
          </p:nvGraphicFramePr>
          <p:xfrm>
            <a:off x="1920" y="2248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1" name="Equation" r:id="rId5" imgW="743006" imgH="295349" progId="Equation.3">
                    <p:embed/>
                  </p:oleObj>
                </mc:Choice>
                <mc:Fallback>
                  <p:oleObj name="Equation" r:id="rId5" imgW="743006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48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Text Box 20"/>
            <p:cNvSpPr txBox="1">
              <a:spLocks noChangeArrowheads="1"/>
            </p:cNvSpPr>
            <p:nvPr/>
          </p:nvSpPr>
          <p:spPr bwMode="auto">
            <a:xfrm>
              <a:off x="2400" y="2160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的某邻域内连续</a:t>
              </a:r>
              <a:r>
                <a:rPr kumimoji="1" lang="en-US" altLang="zh-CN" b="1">
                  <a:latin typeface="+mn-lt"/>
                  <a:ea typeface="+mn-ea"/>
                </a:rPr>
                <a:t>, </a:t>
              </a:r>
              <a:r>
                <a:rPr kumimoji="1" lang="zh-CN" altLang="en-US" b="1">
                  <a:latin typeface="+mn-lt"/>
                  <a:ea typeface="+mn-ea"/>
                </a:rPr>
                <a:t>且</a:t>
              </a:r>
            </a:p>
          </p:txBody>
        </p:sp>
        <p:graphicFrame>
          <p:nvGraphicFramePr>
            <p:cNvPr id="44054" name="Object 21"/>
            <p:cNvGraphicFramePr>
              <a:graphicFrameLocks noChangeAspect="1"/>
            </p:cNvGraphicFramePr>
            <p:nvPr/>
          </p:nvGraphicFramePr>
          <p:xfrm>
            <a:off x="4408" y="2208"/>
            <a:ext cx="8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2" name="Equation" r:id="rId7" imgW="1362233" imgH="390451" progId="Equation.3">
                    <p:embed/>
                  </p:oleObj>
                </mc:Choice>
                <mc:Fallback>
                  <p:oleObj name="Equation" r:id="rId7" imgW="136223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2208"/>
                          <a:ext cx="8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15289"/>
              </p:ext>
            </p:extLst>
          </p:nvPr>
        </p:nvGraphicFramePr>
        <p:xfrm>
          <a:off x="533400" y="10668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9" imgW="2419369" imgH="828787" progId="Equation.3">
                  <p:embed/>
                </p:oleObj>
              </mc:Choice>
              <mc:Fallback>
                <p:oleObj name="Equation" r:id="rId9" imgW="241936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2947988" y="1206500"/>
            <a:ext cx="4443412" cy="568325"/>
            <a:chOff x="1728" y="2632"/>
            <a:chExt cx="2799" cy="358"/>
          </a:xfrm>
        </p:grpSpPr>
        <p:sp>
          <p:nvSpPr>
            <p:cNvPr id="44046" name="Text Box 23"/>
            <p:cNvSpPr txBox="1">
              <a:spLocks noChangeArrowheads="1"/>
            </p:cNvSpPr>
            <p:nvPr/>
          </p:nvSpPr>
          <p:spPr bwMode="auto">
            <a:xfrm>
              <a:off x="1728" y="263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则在点</a:t>
              </a:r>
            </a:p>
          </p:txBody>
        </p:sp>
        <p:graphicFrame>
          <p:nvGraphicFramePr>
            <p:cNvPr id="44047" name="Object 24"/>
            <p:cNvGraphicFramePr>
              <a:graphicFrameLocks noChangeAspect="1"/>
            </p:cNvGraphicFramePr>
            <p:nvPr/>
          </p:nvGraphicFramePr>
          <p:xfrm>
            <a:off x="2496" y="2704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4" name="Equation" r:id="rId11" imgW="743006" imgH="295349" progId="Equation.3">
                    <p:embed/>
                  </p:oleObj>
                </mc:Choice>
                <mc:Fallback>
                  <p:oleObj name="Equation" r:id="rId11" imgW="743006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04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8" name="Text Box 25"/>
            <p:cNvSpPr txBox="1">
              <a:spLocks noChangeArrowheads="1"/>
            </p:cNvSpPr>
            <p:nvPr/>
          </p:nvSpPr>
          <p:spPr bwMode="auto">
            <a:xfrm>
              <a:off x="2976" y="26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处</a:t>
              </a:r>
            </a:p>
          </p:txBody>
        </p:sp>
        <p:graphicFrame>
          <p:nvGraphicFramePr>
            <p:cNvPr id="44049" name="Object 26"/>
            <p:cNvGraphicFramePr>
              <a:graphicFrameLocks noChangeAspect="1"/>
            </p:cNvGraphicFramePr>
            <p:nvPr/>
          </p:nvGraphicFramePr>
          <p:xfrm>
            <a:off x="3264" y="2669"/>
            <a:ext cx="12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5" name="Equation" r:id="rId13" imgW="781143" imgH="180826" progId="Equation.3">
                    <p:embed/>
                  </p:oleObj>
                </mc:Choice>
                <mc:Fallback>
                  <p:oleObj name="Equation" r:id="rId13" imgW="781143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69"/>
                          <a:ext cx="126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1370013" y="2209800"/>
            <a:ext cx="2363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不可导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1370013" y="2781300"/>
            <a:ext cx="222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92868"/>
              </p:ext>
            </p:extLst>
          </p:nvPr>
        </p:nvGraphicFramePr>
        <p:xfrm>
          <a:off x="3295650" y="28194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Equation" r:id="rId15" imgW="1457241" imgH="400162" progId="Equation.3">
                  <p:embed/>
                </p:oleObj>
              </mc:Choice>
              <mc:Fallback>
                <p:oleObj name="Equation" r:id="rId15" imgW="145724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81940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1370013" y="3367088"/>
            <a:ext cx="2973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(C) </a:t>
            </a:r>
            <a:r>
              <a:rPr kumimoji="1" lang="zh-CN" altLang="en-US" b="1">
                <a:latin typeface="+mn-lt"/>
                <a:ea typeface="+mn-ea"/>
              </a:rPr>
              <a:t>取得极大值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1370013" y="3976688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D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取得极小值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477000" y="1127125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4000" b="1" i="1">
                <a:solidFill>
                  <a:srgbClr val="0066CC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755650" y="4724400"/>
            <a:ext cx="454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利用极限的保号性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837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build="p" autoUpdateAnimBg="0"/>
      <p:bldP spid="43038" grpId="0" build="p" autoUpdateAnimBg="0" advAuto="0"/>
      <p:bldP spid="43041" grpId="0" build="p" autoUpdateAnimBg="0"/>
      <p:bldP spid="43043" grpId="0" build="p" autoUpdateAnimBg="0" advAuto="0"/>
      <p:bldP spid="43046" grpId="0" build="p" autoUpdateAnimBg="0"/>
      <p:bldP spid="43057" grpId="0" autoUpdateAnimBg="0"/>
      <p:bldP spid="2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1050" y="487363"/>
            <a:ext cx="17748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50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60135"/>
              </p:ext>
            </p:extLst>
          </p:nvPr>
        </p:nvGraphicFramePr>
        <p:xfrm>
          <a:off x="1676400" y="5318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3" imgW="1305027" imgH="390451" progId="Equation.3">
                  <p:embed/>
                </p:oleObj>
              </mc:Choice>
              <mc:Fallback>
                <p:oleObj name="Equation" r:id="rId3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1813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2997200" y="4048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是方程</a:t>
            </a:r>
          </a:p>
        </p:txBody>
      </p:sp>
      <p:graphicFrame>
        <p:nvGraphicFramePr>
          <p:cNvPr id="4506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15804"/>
              </p:ext>
            </p:extLst>
          </p:nvPr>
        </p:nvGraphicFramePr>
        <p:xfrm>
          <a:off x="4216400" y="481013"/>
          <a:ext cx="250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5" imgW="2485941" imgH="400162" progId="Equation.3">
                  <p:embed/>
                </p:oleObj>
              </mc:Choice>
              <mc:Fallback>
                <p:oleObj name="Equation" r:id="rId5" imgW="248594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81013"/>
                        <a:ext cx="250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15"/>
          <p:cNvSpPr txBox="1">
            <a:spLocks noChangeArrowheads="1"/>
          </p:cNvSpPr>
          <p:nvPr/>
        </p:nvSpPr>
        <p:spPr bwMode="auto">
          <a:xfrm>
            <a:off x="6731000" y="404813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的一个解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381000" y="1062038"/>
            <a:ext cx="2006600" cy="519112"/>
            <a:chOff x="240" y="654"/>
            <a:chExt cx="1264" cy="327"/>
          </a:xfrm>
        </p:grpSpPr>
        <p:sp>
          <p:nvSpPr>
            <p:cNvPr id="45082" name="Text Box 16"/>
            <p:cNvSpPr txBox="1">
              <a:spLocks noChangeArrowheads="1"/>
            </p:cNvSpPr>
            <p:nvPr/>
          </p:nvSpPr>
          <p:spPr bwMode="auto">
            <a:xfrm>
              <a:off x="240" y="6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若</a:t>
              </a:r>
            </a:p>
          </p:txBody>
        </p:sp>
        <p:graphicFrame>
          <p:nvGraphicFramePr>
            <p:cNvPr id="45083" name="Object 17"/>
            <p:cNvGraphicFramePr>
              <a:graphicFrameLocks noChangeAspect="1"/>
            </p:cNvGraphicFramePr>
            <p:nvPr/>
          </p:nvGraphicFramePr>
          <p:xfrm>
            <a:off x="528" y="693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name="Equation" r:id="rId7" imgW="1533516" imgH="428625" progId="Equation.3">
                    <p:embed/>
                  </p:oleObj>
                </mc:Choice>
                <mc:Fallback>
                  <p:oleObj name="Equation" r:id="rId7" imgW="1533516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93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2387600" y="1020763"/>
            <a:ext cx="2171700" cy="579437"/>
            <a:chOff x="1504" y="628"/>
            <a:chExt cx="1368" cy="365"/>
          </a:xfrm>
        </p:grpSpPr>
        <p:sp>
          <p:nvSpPr>
            <p:cNvPr id="45080" name="Text Box 18"/>
            <p:cNvSpPr txBox="1">
              <a:spLocks noChangeArrowheads="1"/>
            </p:cNvSpPr>
            <p:nvPr/>
          </p:nvSpPr>
          <p:spPr bwMode="auto">
            <a:xfrm>
              <a:off x="1504" y="628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3200" b="1">
                  <a:latin typeface="+mn-lt"/>
                  <a:ea typeface="+mn-ea"/>
                </a:rPr>
                <a:t>且</a:t>
              </a:r>
            </a:p>
          </p:txBody>
        </p:sp>
        <p:graphicFrame>
          <p:nvGraphicFramePr>
            <p:cNvPr id="45081" name="Object 19"/>
            <p:cNvGraphicFramePr>
              <a:graphicFrameLocks noChangeAspect="1"/>
            </p:cNvGraphicFramePr>
            <p:nvPr/>
          </p:nvGraphicFramePr>
          <p:xfrm>
            <a:off x="1840" y="689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name="Equation" r:id="rId9" imgW="1619157" imgH="428625" progId="Equation.3">
                    <p:embed/>
                  </p:oleObj>
                </mc:Choice>
                <mc:Fallback>
                  <p:oleObj name="Equation" r:id="rId9" imgW="1619157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689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4597400" y="1009650"/>
            <a:ext cx="3124200" cy="528638"/>
            <a:chOff x="2896" y="621"/>
            <a:chExt cx="1968" cy="333"/>
          </a:xfrm>
        </p:grpSpPr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896" y="621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</a:t>
              </a:r>
            </a:p>
          </p:txBody>
        </p:sp>
        <p:graphicFrame>
          <p:nvGraphicFramePr>
            <p:cNvPr id="45077" name="Object 21"/>
            <p:cNvGraphicFramePr>
              <a:graphicFrameLocks noChangeAspect="1"/>
            </p:cNvGraphicFramePr>
            <p:nvPr/>
          </p:nvGraphicFramePr>
          <p:xfrm>
            <a:off x="3184" y="696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" name="Equation" r:id="rId11" imgW="714236" imgH="390451" progId="Equation.3">
                    <p:embed/>
                  </p:oleObj>
                </mc:Choice>
                <mc:Fallback>
                  <p:oleObj name="Equation" r:id="rId11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696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664" y="6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在</a:t>
              </a:r>
            </a:p>
          </p:txBody>
        </p:sp>
        <p:graphicFrame>
          <p:nvGraphicFramePr>
            <p:cNvPr id="45079" name="Object 23"/>
            <p:cNvGraphicFramePr>
              <a:graphicFrameLocks noChangeAspect="1"/>
            </p:cNvGraphicFramePr>
            <p:nvPr/>
          </p:nvGraphicFramePr>
          <p:xfrm>
            <a:off x="3976" y="674"/>
            <a:ext cx="8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" name="Equation" r:id="rId13" imgW="1390669" imgH="428625" progId="Equation.3">
                    <p:embed/>
                  </p:oleObj>
                </mc:Choice>
                <mc:Fallback>
                  <p:oleObj name="Equation" r:id="rId13" imgW="1390669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674"/>
                          <a:ext cx="8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295400" y="1700213"/>
            <a:ext cx="278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取得极大值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295400" y="2247900"/>
            <a:ext cx="278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取得极小值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1295400" y="27670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在某邻域内单调增加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295400" y="3314700"/>
            <a:ext cx="4148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D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在某邻域内单调减少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95659" y="4013200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27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83713"/>
              </p:ext>
            </p:extLst>
          </p:nvPr>
        </p:nvGraphicFramePr>
        <p:xfrm>
          <a:off x="1712691" y="4064313"/>
          <a:ext cx="25690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15" imgW="1218960" imgH="215640" progId="Equation.DSMT4">
                  <p:embed/>
                </p:oleObj>
              </mc:Choice>
              <mc:Fallback>
                <p:oleObj name="Equation" r:id="rId15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91" y="4064313"/>
                        <a:ext cx="2569018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58860"/>
              </p:ext>
            </p:extLst>
          </p:nvPr>
        </p:nvGraphicFramePr>
        <p:xfrm>
          <a:off x="2025650" y="4672013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7" imgW="3219580" imgH="428625" progId="Equation.3">
                  <p:embed/>
                </p:oleObj>
              </mc:Choice>
              <mc:Fallback>
                <p:oleObj name="Equation" r:id="rId17" imgW="321958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672013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6959600" y="862013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4400" b="1" i="1">
                <a:solidFill>
                  <a:srgbClr val="0066CC"/>
                </a:solidFill>
                <a:latin typeface="+mn-lt"/>
                <a:ea typeface="+mn-ea"/>
              </a:rPr>
              <a:t>A</a:t>
            </a:r>
          </a:p>
        </p:txBody>
      </p:sp>
      <p:graphicFrame>
        <p:nvGraphicFramePr>
          <p:cNvPr id="3282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62811"/>
              </p:ext>
            </p:extLst>
          </p:nvPr>
        </p:nvGraphicFramePr>
        <p:xfrm>
          <a:off x="4366985" y="4070107"/>
          <a:ext cx="18324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985" y="4070107"/>
                        <a:ext cx="183242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 build="p" autoUpdateAnimBg="0"/>
      <p:bldP spid="32793" grpId="0" build="p" autoUpdateAnimBg="0" advAuto="0"/>
      <p:bldP spid="32794" grpId="0" build="p" autoUpdateAnimBg="0"/>
      <p:bldP spid="32795" grpId="0" build="p" autoUpdateAnimBg="0" advAuto="0"/>
      <p:bldP spid="32796" grpId="0" autoUpdateAnimBg="0"/>
      <p:bldP spid="32800" grpId="0" build="p" autoUpdateAnimBg="0"/>
      <p:bldP spid="2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43949"/>
              </p:ext>
            </p:extLst>
          </p:nvPr>
        </p:nvGraphicFramePr>
        <p:xfrm>
          <a:off x="1763688" y="1329951"/>
          <a:ext cx="455729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3" imgW="2031840" imgH="215640" progId="Equation.DSMT4">
                  <p:embed/>
                </p:oleObj>
              </mc:Choice>
              <mc:Fallback>
                <p:oleObj name="Equation" r:id="rId3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29951"/>
                        <a:ext cx="455729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12779"/>
              </p:ext>
            </p:extLst>
          </p:nvPr>
        </p:nvGraphicFramePr>
        <p:xfrm>
          <a:off x="6400800" y="1318323"/>
          <a:ext cx="1656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318323"/>
                        <a:ext cx="1656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517"/>
              </p:ext>
            </p:extLst>
          </p:nvPr>
        </p:nvGraphicFramePr>
        <p:xfrm>
          <a:off x="830825" y="1996855"/>
          <a:ext cx="345456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7" imgW="1523880" imgH="228600" progId="Equation.DSMT4">
                  <p:embed/>
                </p:oleObj>
              </mc:Choice>
              <mc:Fallback>
                <p:oleObj name="Equation" r:id="rId7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25" y="1996855"/>
                        <a:ext cx="345456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246984" y="197378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在其中当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40674"/>
              </p:ext>
            </p:extLst>
          </p:nvPr>
        </p:nvGraphicFramePr>
        <p:xfrm>
          <a:off x="5948925" y="2045221"/>
          <a:ext cx="90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9" imgW="885853" imgH="428625" progId="Equation.3">
                  <p:embed/>
                </p:oleObj>
              </mc:Choice>
              <mc:Fallback>
                <p:oleObj name="Equation" r:id="rId9" imgW="88585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925" y="2045221"/>
                        <a:ext cx="9017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850625" y="198884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时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87354"/>
              </p:ext>
            </p:extLst>
          </p:nvPr>
        </p:nvGraphicFramePr>
        <p:xfrm>
          <a:off x="1422400" y="2665413"/>
          <a:ext cx="2081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11" imgW="2066767" imgH="428625" progId="Equation.3">
                  <p:embed/>
                </p:oleObj>
              </mc:Choice>
              <mc:Fallback>
                <p:oleObj name="Equation" r:id="rId11" imgW="20667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665413"/>
                        <a:ext cx="2081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838200" y="25765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3505200" y="2616200"/>
            <a:ext cx="4876800" cy="519113"/>
            <a:chOff x="2208" y="1648"/>
            <a:chExt cx="3072" cy="327"/>
          </a:xfrm>
        </p:grpSpPr>
        <p:sp>
          <p:nvSpPr>
            <p:cNvPr id="17435" name="Text Box 13"/>
            <p:cNvSpPr txBox="1">
              <a:spLocks noChangeArrowheads="1"/>
            </p:cNvSpPr>
            <p:nvPr/>
          </p:nvSpPr>
          <p:spPr bwMode="auto">
            <a:xfrm>
              <a:off x="2208" y="1648"/>
              <a:ext cx="3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则称     为         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极大值点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17436" name="Object 14"/>
            <p:cNvGraphicFramePr>
              <a:graphicFrameLocks noChangeAspect="1"/>
            </p:cNvGraphicFramePr>
            <p:nvPr/>
          </p:nvGraphicFramePr>
          <p:xfrm>
            <a:off x="2743" y="168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Equation" r:id="rId13" imgW="323831" imgH="428625" progId="Equation.3">
                    <p:embed/>
                  </p:oleObj>
                </mc:Choice>
                <mc:Fallback>
                  <p:oleObj name="Equation" r:id="rId13" imgW="323831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168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15"/>
            <p:cNvGraphicFramePr>
              <a:graphicFrameLocks noChangeAspect="1"/>
            </p:cNvGraphicFramePr>
            <p:nvPr/>
          </p:nvGraphicFramePr>
          <p:xfrm>
            <a:off x="3216" y="1696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Equation" r:id="rId15" imgW="714236" imgH="390451" progId="Equation.3">
                    <p:embed/>
                  </p:oleObj>
                </mc:Choice>
                <mc:Fallback>
                  <p:oleObj name="Equation" r:id="rId15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96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76" name="Group 16"/>
          <p:cNvGrpSpPr>
            <a:grpSpLocks/>
          </p:cNvGrpSpPr>
          <p:nvPr/>
        </p:nvGrpSpPr>
        <p:grpSpPr bwMode="auto">
          <a:xfrm>
            <a:off x="3846513" y="3262313"/>
            <a:ext cx="4306887" cy="519112"/>
            <a:chOff x="2615" y="2846"/>
            <a:chExt cx="2713" cy="327"/>
          </a:xfrm>
        </p:grpSpPr>
        <p:sp>
          <p:nvSpPr>
            <p:cNvPr id="17433" name="Text Box 17"/>
            <p:cNvSpPr txBox="1">
              <a:spLocks noChangeArrowheads="1"/>
            </p:cNvSpPr>
            <p:nvPr/>
          </p:nvSpPr>
          <p:spPr bwMode="auto">
            <a:xfrm>
              <a:off x="2615" y="2846"/>
              <a:ext cx="27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称          为函数的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极大值</a:t>
              </a:r>
              <a:r>
                <a:rPr kumimoji="1" lang="en-US" altLang="zh-CN" b="1" dirty="0">
                  <a:latin typeface="+mn-lt"/>
                  <a:ea typeface="+mn-ea"/>
                </a:rPr>
                <a:t>;</a:t>
              </a:r>
            </a:p>
          </p:txBody>
        </p:sp>
        <p:graphicFrame>
          <p:nvGraphicFramePr>
            <p:cNvPr id="17434" name="Object 18"/>
            <p:cNvGraphicFramePr>
              <a:graphicFrameLocks noChangeAspect="1"/>
            </p:cNvGraphicFramePr>
            <p:nvPr/>
          </p:nvGraphicFramePr>
          <p:xfrm>
            <a:off x="2888" y="2880"/>
            <a:ext cx="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Equation" r:id="rId17" imgW="885853" imgH="428625" progId="Equation.3">
                    <p:embed/>
                  </p:oleObj>
                </mc:Choice>
                <mc:Fallback>
                  <p:oleObj name="Equation" r:id="rId17" imgW="88585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2880"/>
                          <a:ext cx="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06636"/>
              </p:ext>
            </p:extLst>
          </p:nvPr>
        </p:nvGraphicFramePr>
        <p:xfrm>
          <a:off x="1447800" y="3994150"/>
          <a:ext cx="2081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19" imgW="2066767" imgH="428625" progId="Equation.3">
                  <p:embed/>
                </p:oleObj>
              </mc:Choice>
              <mc:Fallback>
                <p:oleObj name="Equation" r:id="rId19" imgW="20667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94150"/>
                        <a:ext cx="2081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838200" y="392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</a:p>
        </p:txBody>
      </p: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3505200" y="3976688"/>
            <a:ext cx="4724400" cy="519112"/>
            <a:chOff x="2208" y="2473"/>
            <a:chExt cx="2976" cy="327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2208" y="2473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则称     为         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极小值点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2760" y="2481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Equation" r:id="rId21" imgW="323831" imgH="428625" progId="Equation.3">
                    <p:embed/>
                  </p:oleObj>
                </mc:Choice>
                <mc:Fallback>
                  <p:oleObj name="Equation" r:id="rId21" imgW="323831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481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3216" y="2505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23" imgW="714236" imgH="390451" progId="Equation.3">
                    <p:embed/>
                  </p:oleObj>
                </mc:Choice>
                <mc:Fallback>
                  <p:oleObj name="Equation" r:id="rId23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05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3846513" y="4535488"/>
            <a:ext cx="4383087" cy="519112"/>
            <a:chOff x="2615" y="3710"/>
            <a:chExt cx="2761" cy="327"/>
          </a:xfrm>
        </p:grpSpPr>
        <p:sp>
          <p:nvSpPr>
            <p:cNvPr id="17428" name="Text Box 26"/>
            <p:cNvSpPr txBox="1">
              <a:spLocks noChangeArrowheads="1"/>
            </p:cNvSpPr>
            <p:nvPr/>
          </p:nvSpPr>
          <p:spPr bwMode="auto">
            <a:xfrm>
              <a:off x="2615" y="3710"/>
              <a:ext cx="2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称          为函数的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极小值</a:t>
              </a:r>
              <a:r>
                <a:rPr kumimoji="1" lang="en-US" altLang="zh-CN" b="1" dirty="0">
                  <a:latin typeface="+mn-lt"/>
                  <a:ea typeface="+mn-ea"/>
                </a:rPr>
                <a:t>.</a:t>
              </a:r>
            </a:p>
          </p:txBody>
        </p:sp>
        <p:graphicFrame>
          <p:nvGraphicFramePr>
            <p:cNvPr id="17429" name="Object 27"/>
            <p:cNvGraphicFramePr>
              <a:graphicFrameLocks noChangeAspect="1"/>
            </p:cNvGraphicFramePr>
            <p:nvPr/>
          </p:nvGraphicFramePr>
          <p:xfrm>
            <a:off x="2880" y="3744"/>
            <a:ext cx="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25" imgW="885853" imgH="428625" progId="Equation.3">
                    <p:embed/>
                  </p:oleObj>
                </mc:Choice>
                <mc:Fallback>
                  <p:oleObj name="Equation" r:id="rId25" imgW="88585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44"/>
                          <a:ext cx="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81000" y="51196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极大值点与极小值点统称为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极值点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74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502285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一、函数的极值及其求法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915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7" grpId="0" autoUpdateAnimBg="0"/>
      <p:bldP spid="66569" grpId="0" autoUpdateAnimBg="0"/>
      <p:bldP spid="66571" grpId="0" autoUpdateAnimBg="0"/>
      <p:bldP spid="66580" grpId="0" autoUpdateAnimBg="0"/>
      <p:bldP spid="66588" grpId="0" autoUpdateAnimBg="0"/>
      <p:bldP spid="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098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注意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2500313" y="4651375"/>
            <a:ext cx="617537" cy="1520825"/>
            <a:chOff x="1575" y="2930"/>
            <a:chExt cx="389" cy="958"/>
          </a:xfrm>
        </p:grpSpPr>
        <p:sp>
          <p:nvSpPr>
            <p:cNvPr id="18507" name="Line 5"/>
            <p:cNvSpPr>
              <a:spLocks noChangeShapeType="1"/>
            </p:cNvSpPr>
            <p:nvPr/>
          </p:nvSpPr>
          <p:spPr bwMode="auto">
            <a:xfrm>
              <a:off x="1748" y="2930"/>
              <a:ext cx="0" cy="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508" name="Object 6"/>
            <p:cNvGraphicFramePr>
              <a:graphicFrameLocks noChangeAspect="1"/>
            </p:cNvGraphicFramePr>
            <p:nvPr/>
          </p:nvGraphicFramePr>
          <p:xfrm>
            <a:off x="1633" y="3560"/>
            <a:ext cx="24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公式" r:id="rId3" imgW="142847" imgH="209624" progId="Equation.3">
                    <p:embed/>
                  </p:oleObj>
                </mc:Choice>
                <mc:Fallback>
                  <p:oleObj name="公式" r:id="rId3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560"/>
                          <a:ext cx="24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6" name="Line 4"/>
            <p:cNvSpPr>
              <a:spLocks noChangeShapeType="1"/>
            </p:cNvSpPr>
            <p:nvPr/>
          </p:nvSpPr>
          <p:spPr bwMode="auto">
            <a:xfrm>
              <a:off x="1575" y="2943"/>
              <a:ext cx="38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1471613" y="3867150"/>
            <a:ext cx="2195512" cy="2282825"/>
            <a:chOff x="927" y="2436"/>
            <a:chExt cx="1383" cy="1438"/>
          </a:xfrm>
        </p:grpSpPr>
        <p:sp>
          <p:nvSpPr>
            <p:cNvPr id="18500" name="Line 8"/>
            <p:cNvSpPr>
              <a:spLocks noChangeShapeType="1"/>
            </p:cNvSpPr>
            <p:nvPr/>
          </p:nvSpPr>
          <p:spPr bwMode="auto">
            <a:xfrm>
              <a:off x="927" y="2959"/>
              <a:ext cx="38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01" name="Line 9"/>
            <p:cNvSpPr>
              <a:spLocks noChangeShapeType="1"/>
            </p:cNvSpPr>
            <p:nvPr/>
          </p:nvSpPr>
          <p:spPr bwMode="auto">
            <a:xfrm>
              <a:off x="1143" y="2967"/>
              <a:ext cx="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02" name="Line 10"/>
            <p:cNvSpPr>
              <a:spLocks noChangeShapeType="1"/>
            </p:cNvSpPr>
            <p:nvPr/>
          </p:nvSpPr>
          <p:spPr bwMode="auto">
            <a:xfrm>
              <a:off x="2007" y="2436"/>
              <a:ext cx="30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503" name="Line 11"/>
            <p:cNvSpPr>
              <a:spLocks noChangeShapeType="1"/>
            </p:cNvSpPr>
            <p:nvPr/>
          </p:nvSpPr>
          <p:spPr bwMode="auto">
            <a:xfrm>
              <a:off x="2157" y="2436"/>
              <a:ext cx="0" cy="1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504" name="Object 12"/>
            <p:cNvGraphicFramePr>
              <a:graphicFrameLocks noChangeAspect="1"/>
            </p:cNvGraphicFramePr>
            <p:nvPr/>
          </p:nvGraphicFramePr>
          <p:xfrm>
            <a:off x="1020" y="3566"/>
            <a:ext cx="22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name="公式" r:id="rId5" imgW="133480" imgH="199913" progId="Equation.3">
                    <p:embed/>
                  </p:oleObj>
                </mc:Choice>
                <mc:Fallback>
                  <p:oleObj name="公式" r:id="rId5" imgW="133480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566"/>
                          <a:ext cx="22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5" name="Object 13"/>
            <p:cNvGraphicFramePr>
              <a:graphicFrameLocks noChangeAspect="1"/>
            </p:cNvGraphicFramePr>
            <p:nvPr/>
          </p:nvGraphicFramePr>
          <p:xfrm>
            <a:off x="2012" y="3566"/>
            <a:ext cx="26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" name="公式" r:id="rId7" imgW="161916" imgH="199913" progId="Equation.3">
                    <p:embed/>
                  </p:oleObj>
                </mc:Choice>
                <mc:Fallback>
                  <p:oleObj name="公式" r:id="rId7" imgW="161916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3566"/>
                          <a:ext cx="26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2097088" y="4824413"/>
            <a:ext cx="2187575" cy="1341437"/>
            <a:chOff x="1321" y="3039"/>
            <a:chExt cx="1378" cy="845"/>
          </a:xfrm>
        </p:grpSpPr>
        <p:sp>
          <p:nvSpPr>
            <p:cNvPr id="18495" name="Line 15"/>
            <p:cNvSpPr>
              <a:spLocks noChangeShapeType="1"/>
            </p:cNvSpPr>
            <p:nvPr/>
          </p:nvSpPr>
          <p:spPr bwMode="auto">
            <a:xfrm>
              <a:off x="1445" y="321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6" name="Line 16"/>
            <p:cNvSpPr>
              <a:spLocks noChangeShapeType="1"/>
            </p:cNvSpPr>
            <p:nvPr/>
          </p:nvSpPr>
          <p:spPr bwMode="auto">
            <a:xfrm>
              <a:off x="2440" y="3039"/>
              <a:ext cx="25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497" name="Line 17"/>
            <p:cNvSpPr>
              <a:spLocks noChangeShapeType="1"/>
            </p:cNvSpPr>
            <p:nvPr/>
          </p:nvSpPr>
          <p:spPr bwMode="auto">
            <a:xfrm>
              <a:off x="2569" y="3048"/>
              <a:ext cx="0" cy="5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8498" name="Object 18"/>
            <p:cNvGraphicFramePr>
              <a:graphicFrameLocks noChangeAspect="1"/>
            </p:cNvGraphicFramePr>
            <p:nvPr/>
          </p:nvGraphicFramePr>
          <p:xfrm>
            <a:off x="1321" y="3566"/>
            <a:ext cx="2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" name="公式" r:id="rId9" imgW="161916" imgH="199913" progId="Equation.3">
                    <p:embed/>
                  </p:oleObj>
                </mc:Choice>
                <mc:Fallback>
                  <p:oleObj name="公式" r:id="rId9" imgW="161916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3566"/>
                          <a:ext cx="26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9" name="Object 19"/>
            <p:cNvGraphicFramePr>
              <a:graphicFrameLocks noChangeAspect="1"/>
            </p:cNvGraphicFramePr>
            <p:nvPr/>
          </p:nvGraphicFramePr>
          <p:xfrm>
            <a:off x="2436" y="3556"/>
            <a:ext cx="2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8" name="公式" r:id="rId11" imgW="142847" imgH="209624" progId="Equation.3">
                    <p:embed/>
                  </p:oleObj>
                </mc:Choice>
                <mc:Fallback>
                  <p:oleObj name="公式" r:id="rId11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3556"/>
                          <a:ext cx="2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901700" y="3733800"/>
            <a:ext cx="4191000" cy="2354263"/>
            <a:chOff x="568" y="2352"/>
            <a:chExt cx="2640" cy="1483"/>
          </a:xfrm>
        </p:grpSpPr>
        <p:graphicFrame>
          <p:nvGraphicFramePr>
            <p:cNvPr id="18482" name="Object 21"/>
            <p:cNvGraphicFramePr>
              <a:graphicFrameLocks noChangeAspect="1"/>
            </p:cNvGraphicFramePr>
            <p:nvPr/>
          </p:nvGraphicFramePr>
          <p:xfrm>
            <a:off x="568" y="362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" name="Equation" r:id="rId13" imgW="285694" imgH="295349" progId="Equation.3">
                    <p:embed/>
                  </p:oleObj>
                </mc:Choice>
                <mc:Fallback>
                  <p:oleObj name="Equation" r:id="rId13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362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3" name="Group 22"/>
            <p:cNvGrpSpPr>
              <a:grpSpLocks/>
            </p:cNvGrpSpPr>
            <p:nvPr/>
          </p:nvGrpSpPr>
          <p:grpSpPr bwMode="auto">
            <a:xfrm>
              <a:off x="568" y="2352"/>
              <a:ext cx="2640" cy="1483"/>
              <a:chOff x="568" y="2352"/>
              <a:chExt cx="2640" cy="1483"/>
            </a:xfrm>
          </p:grpSpPr>
          <p:sp>
            <p:nvSpPr>
              <p:cNvPr id="18484" name="Line 23"/>
              <p:cNvSpPr>
                <a:spLocks noChangeShapeType="1"/>
              </p:cNvSpPr>
              <p:nvPr/>
            </p:nvSpPr>
            <p:spPr bwMode="auto">
              <a:xfrm>
                <a:off x="754" y="3619"/>
                <a:ext cx="24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485" name="Line 24"/>
              <p:cNvSpPr>
                <a:spLocks noChangeShapeType="1"/>
              </p:cNvSpPr>
              <p:nvPr/>
            </p:nvSpPr>
            <p:spPr bwMode="auto">
              <a:xfrm flipV="1">
                <a:off x="754" y="2355"/>
                <a:ext cx="0" cy="1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18486" name="Group 25"/>
              <p:cNvGrpSpPr>
                <a:grpSpLocks/>
              </p:cNvGrpSpPr>
              <p:nvPr/>
            </p:nvGrpSpPr>
            <p:grpSpPr bwMode="auto">
              <a:xfrm>
                <a:off x="927" y="2416"/>
                <a:ext cx="1944" cy="795"/>
                <a:chOff x="576" y="1368"/>
                <a:chExt cx="2160" cy="936"/>
              </a:xfrm>
            </p:grpSpPr>
            <p:sp>
              <p:nvSpPr>
                <p:cNvPr id="18494" name="Freeform 27"/>
                <p:cNvSpPr>
                  <a:spLocks/>
                </p:cNvSpPr>
                <p:nvPr/>
              </p:nvSpPr>
              <p:spPr bwMode="auto">
                <a:xfrm>
                  <a:off x="1152" y="1368"/>
                  <a:ext cx="1584" cy="936"/>
                </a:xfrm>
                <a:custGeom>
                  <a:avLst/>
                  <a:gdLst>
                    <a:gd name="T0" fmla="*/ 0 w 1584"/>
                    <a:gd name="T1" fmla="*/ 936 h 936"/>
                    <a:gd name="T2" fmla="*/ 240 w 1584"/>
                    <a:gd name="T3" fmla="*/ 648 h 936"/>
                    <a:gd name="T4" fmla="*/ 528 w 1584"/>
                    <a:gd name="T5" fmla="*/ 552 h 936"/>
                    <a:gd name="T6" fmla="*/ 720 w 1584"/>
                    <a:gd name="T7" fmla="*/ 72 h 936"/>
                    <a:gd name="T8" fmla="*/ 912 w 1584"/>
                    <a:gd name="T9" fmla="*/ 120 h 936"/>
                    <a:gd name="T10" fmla="*/ 1152 w 1584"/>
                    <a:gd name="T11" fmla="*/ 648 h 936"/>
                    <a:gd name="T12" fmla="*/ 1344 w 1584"/>
                    <a:gd name="T13" fmla="*/ 696 h 936"/>
                    <a:gd name="T14" fmla="*/ 1584 w 1584"/>
                    <a:gd name="T15" fmla="*/ 360 h 9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84" h="936">
                      <a:moveTo>
                        <a:pt x="0" y="936"/>
                      </a:moveTo>
                      <a:cubicBezTo>
                        <a:pt x="76" y="824"/>
                        <a:pt x="152" y="712"/>
                        <a:pt x="240" y="648"/>
                      </a:cubicBezTo>
                      <a:cubicBezTo>
                        <a:pt x="328" y="584"/>
                        <a:pt x="448" y="648"/>
                        <a:pt x="528" y="552"/>
                      </a:cubicBezTo>
                      <a:cubicBezTo>
                        <a:pt x="608" y="456"/>
                        <a:pt x="656" y="144"/>
                        <a:pt x="720" y="72"/>
                      </a:cubicBezTo>
                      <a:cubicBezTo>
                        <a:pt x="784" y="0"/>
                        <a:pt x="840" y="24"/>
                        <a:pt x="912" y="120"/>
                      </a:cubicBezTo>
                      <a:cubicBezTo>
                        <a:pt x="984" y="216"/>
                        <a:pt x="1080" y="552"/>
                        <a:pt x="1152" y="648"/>
                      </a:cubicBezTo>
                      <a:cubicBezTo>
                        <a:pt x="1224" y="744"/>
                        <a:pt x="1272" y="744"/>
                        <a:pt x="1344" y="696"/>
                      </a:cubicBezTo>
                      <a:cubicBezTo>
                        <a:pt x="1416" y="648"/>
                        <a:pt x="1544" y="416"/>
                        <a:pt x="1584" y="360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493" name="Freeform 26"/>
                <p:cNvSpPr>
                  <a:spLocks/>
                </p:cNvSpPr>
                <p:nvPr/>
              </p:nvSpPr>
              <p:spPr bwMode="auto">
                <a:xfrm>
                  <a:off x="576" y="2016"/>
                  <a:ext cx="576" cy="288"/>
                </a:xfrm>
                <a:custGeom>
                  <a:avLst/>
                  <a:gdLst>
                    <a:gd name="T0" fmla="*/ 0 w 576"/>
                    <a:gd name="T1" fmla="*/ 288 h 288"/>
                    <a:gd name="T2" fmla="*/ 240 w 576"/>
                    <a:gd name="T3" fmla="*/ 0 h 288"/>
                    <a:gd name="T4" fmla="*/ 576 w 576"/>
                    <a:gd name="T5" fmla="*/ 288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288">
                      <a:moveTo>
                        <a:pt x="0" y="288"/>
                      </a:moveTo>
                      <a:cubicBezTo>
                        <a:pt x="72" y="144"/>
                        <a:pt x="144" y="0"/>
                        <a:pt x="240" y="0"/>
                      </a:cubicBezTo>
                      <a:cubicBezTo>
                        <a:pt x="336" y="0"/>
                        <a:pt x="520" y="240"/>
                        <a:pt x="576" y="288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8487" name="Line 28"/>
              <p:cNvSpPr>
                <a:spLocks noChangeShapeType="1"/>
              </p:cNvSpPr>
              <p:nvPr/>
            </p:nvSpPr>
            <p:spPr bwMode="auto">
              <a:xfrm>
                <a:off x="927" y="3211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488" name="Line 29"/>
              <p:cNvSpPr>
                <a:spLocks noChangeShapeType="1"/>
              </p:cNvSpPr>
              <p:nvPr/>
            </p:nvSpPr>
            <p:spPr bwMode="auto">
              <a:xfrm>
                <a:off x="2871" y="2722"/>
                <a:ext cx="0" cy="8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18489" name="Object 30"/>
              <p:cNvGraphicFramePr>
                <a:graphicFrameLocks noChangeAspect="1"/>
              </p:cNvGraphicFramePr>
              <p:nvPr/>
            </p:nvGraphicFramePr>
            <p:xfrm>
              <a:off x="3072" y="3648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0" name="Equation" r:id="rId15" imgW="200053" imgH="209624" progId="Equation.3">
                      <p:embed/>
                    </p:oleObj>
                  </mc:Choice>
                  <mc:Fallback>
                    <p:oleObj name="Equation" r:id="rId15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3648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0" name="Object 31"/>
              <p:cNvGraphicFramePr>
                <a:graphicFrameLocks noChangeAspect="1"/>
              </p:cNvGraphicFramePr>
              <p:nvPr/>
            </p:nvGraphicFramePr>
            <p:xfrm>
              <a:off x="828" y="367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" name="Equation" r:id="rId17" imgW="209420" imgH="209624" progId="Equation.3">
                      <p:embed/>
                    </p:oleObj>
                  </mc:Choice>
                  <mc:Fallback>
                    <p:oleObj name="Equation" r:id="rId17" imgW="209420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67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1" name="Object 32"/>
              <p:cNvGraphicFramePr>
                <a:graphicFrameLocks noChangeAspect="1"/>
              </p:cNvGraphicFramePr>
              <p:nvPr/>
            </p:nvGraphicFramePr>
            <p:xfrm>
              <a:off x="2824" y="3635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" name="Equation" r:id="rId19" imgW="180984" imgH="295349" progId="Equation.3">
                      <p:embed/>
                    </p:oleObj>
                  </mc:Choice>
                  <mc:Fallback>
                    <p:oleObj name="Equation" r:id="rId19" imgW="180984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" y="3635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2" name="Object 33"/>
              <p:cNvGraphicFramePr>
                <a:graphicFrameLocks noChangeAspect="1"/>
              </p:cNvGraphicFramePr>
              <p:nvPr/>
            </p:nvGraphicFramePr>
            <p:xfrm>
              <a:off x="568" y="235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" name="Equation" r:id="rId21" imgW="219121" imgH="285638" progId="Equation.3">
                      <p:embed/>
                    </p:oleObj>
                  </mc:Choice>
                  <mc:Fallback>
                    <p:oleObj name="Equation" r:id="rId21" imgW="219121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" y="235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76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45104"/>
              </p:ext>
            </p:extLst>
          </p:nvPr>
        </p:nvGraphicFramePr>
        <p:xfrm>
          <a:off x="5575300" y="3924300"/>
          <a:ext cx="85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23" imgW="828647" imgH="476176" progId="Equation.3">
                  <p:embed/>
                </p:oleObj>
              </mc:Choice>
              <mc:Fallback>
                <p:oleObj name="Equation" r:id="rId23" imgW="82864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924300"/>
                        <a:ext cx="850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400800" y="3900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为极大值点</a:t>
            </a:r>
          </a:p>
        </p:txBody>
      </p:sp>
      <p:graphicFrame>
        <p:nvGraphicFramePr>
          <p:cNvPr id="676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96182"/>
              </p:ext>
            </p:extLst>
          </p:nvPr>
        </p:nvGraphicFramePr>
        <p:xfrm>
          <a:off x="5573713" y="4519613"/>
          <a:ext cx="88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25" imgW="866784" imgH="476176" progId="Equation.3">
                  <p:embed/>
                </p:oleObj>
              </mc:Choice>
              <mc:Fallback>
                <p:oleObj name="Equation" r:id="rId25" imgW="866784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4519613"/>
                        <a:ext cx="88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6418263" y="4495800"/>
            <a:ext cx="234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为极小值点</a:t>
            </a:r>
          </a:p>
        </p:txBody>
      </p:sp>
      <p:graphicFrame>
        <p:nvGraphicFramePr>
          <p:cNvPr id="676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03149"/>
              </p:ext>
            </p:extLst>
          </p:nvPr>
        </p:nvGraphicFramePr>
        <p:xfrm>
          <a:off x="5573713" y="51212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Equation" r:id="rId27" imgW="314464" imgH="428625" progId="Equation.3">
                  <p:embed/>
                </p:oleObj>
              </mc:Choice>
              <mc:Fallback>
                <p:oleObj name="Equation" r:id="rId27" imgW="314464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5121275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5849938" y="5119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不是极值点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52600" y="2743200"/>
            <a:ext cx="7162800" cy="10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2)  </a:t>
            </a:r>
            <a:r>
              <a:rPr kumimoji="1" lang="zh-CN" altLang="en-US" b="1" dirty="0">
                <a:latin typeface="+mn-lt"/>
                <a:ea typeface="+mn-ea"/>
              </a:rPr>
              <a:t>对常见函数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极值可能出现在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导数为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0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或</a:t>
            </a:r>
          </a:p>
          <a:p>
            <a:pPr eaLnBrk="1" fontAlgn="base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   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导数不存在的点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52600" y="22240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1)  </a:t>
            </a:r>
            <a:r>
              <a:rPr kumimoji="1" lang="zh-CN" altLang="en-US" b="1" dirty="0">
                <a:latin typeface="+mn-lt"/>
                <a:ea typeface="+mn-ea"/>
              </a:rPr>
              <a:t>函数的极值是函数的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局部性质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844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90430"/>
              </p:ext>
            </p:extLst>
          </p:nvPr>
        </p:nvGraphicFramePr>
        <p:xfrm>
          <a:off x="2524125" y="395288"/>
          <a:ext cx="384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Equation" r:id="rId29" imgW="3829106" imgH="485887" progId="Equation.3">
                  <p:embed/>
                </p:oleObj>
              </mc:Choice>
              <mc:Fallback>
                <p:oleObj name="Equation" r:id="rId29" imgW="382910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5288"/>
                        <a:ext cx="384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43"/>
          <p:cNvSpPr txBox="1">
            <a:spLocks noChangeArrowheads="1"/>
          </p:cNvSpPr>
          <p:nvPr/>
        </p:nvSpPr>
        <p:spPr bwMode="auto">
          <a:xfrm>
            <a:off x="457200" y="395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endParaRPr kumimoji="1" lang="zh-CN" altLang="en-US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676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930301"/>
              </p:ext>
            </p:extLst>
          </p:nvPr>
        </p:nvGraphicFramePr>
        <p:xfrm>
          <a:off x="901700" y="1104900"/>
          <a:ext cx="698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Equation" r:id="rId31" imgW="676433" imgH="295349" progId="Equation.3">
                  <p:embed/>
                </p:oleObj>
              </mc:Choice>
              <mc:Fallback>
                <p:oleObj name="Equation" r:id="rId31" imgW="67643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104900"/>
                        <a:ext cx="6985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1600200" y="1004888"/>
            <a:ext cx="2312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为极大值点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pSp>
        <p:nvGrpSpPr>
          <p:cNvPr id="67630" name="Group 46"/>
          <p:cNvGrpSpPr>
            <a:grpSpLocks/>
          </p:cNvGrpSpPr>
          <p:nvPr/>
        </p:nvGrpSpPr>
        <p:grpSpPr bwMode="auto">
          <a:xfrm>
            <a:off x="3657600" y="990600"/>
            <a:ext cx="2971800" cy="519113"/>
            <a:chOff x="2160" y="672"/>
            <a:chExt cx="1872" cy="327"/>
          </a:xfrm>
        </p:grpSpPr>
        <p:graphicFrame>
          <p:nvGraphicFramePr>
            <p:cNvPr id="18480" name="Object 47"/>
            <p:cNvGraphicFramePr>
              <a:graphicFrameLocks noChangeAspect="1"/>
            </p:cNvGraphicFramePr>
            <p:nvPr/>
          </p:nvGraphicFramePr>
          <p:xfrm>
            <a:off x="2160" y="739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Equation" r:id="rId33" imgW="1200317" imgH="390451" progId="Equation.3">
                    <p:embed/>
                  </p:oleObj>
                </mc:Choice>
                <mc:Fallback>
                  <p:oleObj name="Equation" r:id="rId33" imgW="120031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739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1" name="Text Box 48"/>
            <p:cNvSpPr txBox="1">
              <a:spLocks noChangeArrowheads="1"/>
            </p:cNvSpPr>
            <p:nvPr/>
          </p:nvSpPr>
          <p:spPr bwMode="auto">
            <a:xfrm>
              <a:off x="2928" y="672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是极大值 </a:t>
              </a:r>
            </a:p>
          </p:txBody>
        </p:sp>
      </p:grpSp>
      <p:grpSp>
        <p:nvGrpSpPr>
          <p:cNvPr id="67633" name="Group 49"/>
          <p:cNvGrpSpPr>
            <a:grpSpLocks/>
          </p:cNvGrpSpPr>
          <p:nvPr/>
        </p:nvGrpSpPr>
        <p:grpSpPr bwMode="auto">
          <a:xfrm>
            <a:off x="3657600" y="1676400"/>
            <a:ext cx="2971800" cy="519113"/>
            <a:chOff x="2160" y="1056"/>
            <a:chExt cx="1872" cy="327"/>
          </a:xfrm>
        </p:grpSpPr>
        <p:graphicFrame>
          <p:nvGraphicFramePr>
            <p:cNvPr id="18478" name="Object 50"/>
            <p:cNvGraphicFramePr>
              <a:graphicFrameLocks noChangeAspect="1"/>
            </p:cNvGraphicFramePr>
            <p:nvPr/>
          </p:nvGraphicFramePr>
          <p:xfrm>
            <a:off x="2160" y="1091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Equation" r:id="rId35" imgW="1200317" imgH="390451" progId="Equation.3">
                    <p:embed/>
                  </p:oleObj>
                </mc:Choice>
                <mc:Fallback>
                  <p:oleObj name="Equation" r:id="rId35" imgW="120031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91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9" name="Text Box 51"/>
            <p:cNvSpPr txBox="1">
              <a:spLocks noChangeArrowheads="1"/>
            </p:cNvSpPr>
            <p:nvPr/>
          </p:nvSpPr>
          <p:spPr bwMode="auto">
            <a:xfrm>
              <a:off x="2928" y="105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是极小值 </a:t>
              </a:r>
            </a:p>
          </p:txBody>
        </p:sp>
      </p:grpSp>
      <p:graphicFrame>
        <p:nvGraphicFramePr>
          <p:cNvPr id="676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97652"/>
              </p:ext>
            </p:extLst>
          </p:nvPr>
        </p:nvGraphicFramePr>
        <p:xfrm>
          <a:off x="901700" y="1752600"/>
          <a:ext cx="774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37" imgW="752373" imgH="295349" progId="Equation.3">
                  <p:embed/>
                </p:oleObj>
              </mc:Choice>
              <mc:Fallback>
                <p:oleObj name="Equation" r:id="rId37" imgW="75237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752600"/>
                        <a:ext cx="774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7" name="Text Box 53"/>
          <p:cNvSpPr txBox="1">
            <a:spLocks noChangeArrowheads="1"/>
          </p:cNvSpPr>
          <p:nvPr/>
        </p:nvSpPr>
        <p:spPr bwMode="auto">
          <a:xfrm>
            <a:off x="1600200" y="1676400"/>
            <a:ext cx="242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为极小值点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8455" name="Text Box 54"/>
          <p:cNvSpPr txBox="1">
            <a:spLocks noChangeArrowheads="1"/>
          </p:cNvSpPr>
          <p:nvPr/>
        </p:nvSpPr>
        <p:spPr bwMode="auto">
          <a:xfrm>
            <a:off x="1593850" y="3635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函数</a:t>
            </a:r>
          </a:p>
        </p:txBody>
      </p:sp>
      <p:grpSp>
        <p:nvGrpSpPr>
          <p:cNvPr id="67639" name="Group 55"/>
          <p:cNvGrpSpPr>
            <a:grpSpLocks/>
          </p:cNvGrpSpPr>
          <p:nvPr/>
        </p:nvGrpSpPr>
        <p:grpSpPr bwMode="auto">
          <a:xfrm>
            <a:off x="7010400" y="381000"/>
            <a:ext cx="1833563" cy="1890713"/>
            <a:chOff x="4416" y="240"/>
            <a:chExt cx="1155" cy="1191"/>
          </a:xfrm>
        </p:grpSpPr>
        <p:grpSp>
          <p:nvGrpSpPr>
            <p:cNvPr id="18459" name="Group 56"/>
            <p:cNvGrpSpPr>
              <a:grpSpLocks/>
            </p:cNvGrpSpPr>
            <p:nvPr/>
          </p:nvGrpSpPr>
          <p:grpSpPr bwMode="auto">
            <a:xfrm>
              <a:off x="4502" y="823"/>
              <a:ext cx="707" cy="180"/>
              <a:chOff x="4454" y="3207"/>
              <a:chExt cx="707" cy="180"/>
            </a:xfrm>
          </p:grpSpPr>
          <p:graphicFrame>
            <p:nvGraphicFramePr>
              <p:cNvPr id="18476" name="Object 57"/>
              <p:cNvGraphicFramePr>
                <a:graphicFrameLocks noChangeAspect="1"/>
              </p:cNvGraphicFramePr>
              <p:nvPr/>
            </p:nvGraphicFramePr>
            <p:xfrm>
              <a:off x="4454" y="3207"/>
              <a:ext cx="8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2" name="Equation" r:id="rId39" imgW="133480" imgH="295349" progId="Equation.3">
                      <p:embed/>
                    </p:oleObj>
                  </mc:Choice>
                  <mc:Fallback>
                    <p:oleObj name="Equation" r:id="rId39" imgW="133480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4" y="3207"/>
                            <a:ext cx="8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7" name="Line 58"/>
              <p:cNvSpPr>
                <a:spLocks noChangeShapeType="1"/>
              </p:cNvSpPr>
              <p:nvPr/>
            </p:nvSpPr>
            <p:spPr bwMode="auto">
              <a:xfrm flipH="1">
                <a:off x="4594" y="3280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18460" name="Group 59"/>
            <p:cNvGrpSpPr>
              <a:grpSpLocks/>
            </p:cNvGrpSpPr>
            <p:nvPr/>
          </p:nvGrpSpPr>
          <p:grpSpPr bwMode="auto">
            <a:xfrm>
              <a:off x="4464" y="531"/>
              <a:ext cx="455" cy="180"/>
              <a:chOff x="4416" y="2915"/>
              <a:chExt cx="455" cy="180"/>
            </a:xfrm>
          </p:grpSpPr>
          <p:graphicFrame>
            <p:nvGraphicFramePr>
              <p:cNvPr id="18474" name="Object 60"/>
              <p:cNvGraphicFramePr>
                <a:graphicFrameLocks noChangeAspect="1"/>
              </p:cNvGraphicFramePr>
              <p:nvPr/>
            </p:nvGraphicFramePr>
            <p:xfrm>
              <a:off x="4416" y="2915"/>
              <a:ext cx="13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3" name="Equation" r:id="rId41" imgW="209420" imgH="295349" progId="Equation.3">
                      <p:embed/>
                    </p:oleObj>
                  </mc:Choice>
                  <mc:Fallback>
                    <p:oleObj name="Equation" r:id="rId41" imgW="209420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15"/>
                            <a:ext cx="130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5" name="Line 61"/>
              <p:cNvSpPr>
                <a:spLocks noChangeShapeType="1"/>
              </p:cNvSpPr>
              <p:nvPr/>
            </p:nvSpPr>
            <p:spPr bwMode="auto">
              <a:xfrm flipH="1">
                <a:off x="4599" y="300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461" name="Freeform 62"/>
            <p:cNvSpPr>
              <a:spLocks/>
            </p:cNvSpPr>
            <p:nvPr/>
          </p:nvSpPr>
          <p:spPr bwMode="auto">
            <a:xfrm>
              <a:off x="4696" y="301"/>
              <a:ext cx="697" cy="1130"/>
            </a:xfrm>
            <a:custGeom>
              <a:avLst/>
              <a:gdLst>
                <a:gd name="T0" fmla="*/ 7 w 942"/>
                <a:gd name="T1" fmla="*/ 786 h 1530"/>
                <a:gd name="T2" fmla="*/ 13 w 942"/>
                <a:gd name="T3" fmla="*/ 720 h 1530"/>
                <a:gd name="T4" fmla="*/ 23 w 942"/>
                <a:gd name="T5" fmla="*/ 661 h 1530"/>
                <a:gd name="T6" fmla="*/ 30 w 942"/>
                <a:gd name="T7" fmla="*/ 606 h 1530"/>
                <a:gd name="T8" fmla="*/ 39 w 942"/>
                <a:gd name="T9" fmla="*/ 556 h 1530"/>
                <a:gd name="T10" fmla="*/ 46 w 942"/>
                <a:gd name="T11" fmla="*/ 510 h 1530"/>
                <a:gd name="T12" fmla="*/ 55 w 942"/>
                <a:gd name="T13" fmla="*/ 468 h 1530"/>
                <a:gd name="T14" fmla="*/ 62 w 942"/>
                <a:gd name="T15" fmla="*/ 432 h 1530"/>
                <a:gd name="T16" fmla="*/ 73 w 942"/>
                <a:gd name="T17" fmla="*/ 396 h 1530"/>
                <a:gd name="T18" fmla="*/ 79 w 942"/>
                <a:gd name="T19" fmla="*/ 366 h 1530"/>
                <a:gd name="T20" fmla="*/ 89 w 942"/>
                <a:gd name="T21" fmla="*/ 340 h 1530"/>
                <a:gd name="T22" fmla="*/ 95 w 942"/>
                <a:gd name="T23" fmla="*/ 318 h 1530"/>
                <a:gd name="T24" fmla="*/ 105 w 942"/>
                <a:gd name="T25" fmla="*/ 298 h 1530"/>
                <a:gd name="T26" fmla="*/ 115 w 942"/>
                <a:gd name="T27" fmla="*/ 281 h 1530"/>
                <a:gd name="T28" fmla="*/ 121 w 942"/>
                <a:gd name="T29" fmla="*/ 268 h 1530"/>
                <a:gd name="T30" fmla="*/ 132 w 942"/>
                <a:gd name="T31" fmla="*/ 256 h 1530"/>
                <a:gd name="T32" fmla="*/ 138 w 942"/>
                <a:gd name="T33" fmla="*/ 249 h 1530"/>
                <a:gd name="T34" fmla="*/ 148 w 942"/>
                <a:gd name="T35" fmla="*/ 242 h 1530"/>
                <a:gd name="T36" fmla="*/ 155 w 942"/>
                <a:gd name="T37" fmla="*/ 239 h 1530"/>
                <a:gd name="T38" fmla="*/ 164 w 942"/>
                <a:gd name="T39" fmla="*/ 236 h 1530"/>
                <a:gd name="T40" fmla="*/ 171 w 942"/>
                <a:gd name="T41" fmla="*/ 236 h 1530"/>
                <a:gd name="T42" fmla="*/ 181 w 942"/>
                <a:gd name="T43" fmla="*/ 239 h 1530"/>
                <a:gd name="T44" fmla="*/ 187 w 942"/>
                <a:gd name="T45" fmla="*/ 242 h 1530"/>
                <a:gd name="T46" fmla="*/ 197 w 942"/>
                <a:gd name="T47" fmla="*/ 249 h 1530"/>
                <a:gd name="T48" fmla="*/ 203 w 942"/>
                <a:gd name="T49" fmla="*/ 256 h 1530"/>
                <a:gd name="T50" fmla="*/ 214 w 942"/>
                <a:gd name="T51" fmla="*/ 265 h 1530"/>
                <a:gd name="T52" fmla="*/ 220 w 942"/>
                <a:gd name="T53" fmla="*/ 272 h 1530"/>
                <a:gd name="T54" fmla="*/ 230 w 942"/>
                <a:gd name="T55" fmla="*/ 281 h 1530"/>
                <a:gd name="T56" fmla="*/ 237 w 942"/>
                <a:gd name="T57" fmla="*/ 295 h 1530"/>
                <a:gd name="T58" fmla="*/ 246 w 942"/>
                <a:gd name="T59" fmla="*/ 304 h 1530"/>
                <a:gd name="T60" fmla="*/ 253 w 942"/>
                <a:gd name="T61" fmla="*/ 318 h 1530"/>
                <a:gd name="T62" fmla="*/ 263 w 942"/>
                <a:gd name="T63" fmla="*/ 331 h 1530"/>
                <a:gd name="T64" fmla="*/ 269 w 942"/>
                <a:gd name="T65" fmla="*/ 340 h 1530"/>
                <a:gd name="T66" fmla="*/ 279 w 942"/>
                <a:gd name="T67" fmla="*/ 354 h 1530"/>
                <a:gd name="T68" fmla="*/ 286 w 942"/>
                <a:gd name="T69" fmla="*/ 366 h 1530"/>
                <a:gd name="T70" fmla="*/ 296 w 942"/>
                <a:gd name="T71" fmla="*/ 377 h 1530"/>
                <a:gd name="T72" fmla="*/ 302 w 942"/>
                <a:gd name="T73" fmla="*/ 389 h 1530"/>
                <a:gd name="T74" fmla="*/ 312 w 942"/>
                <a:gd name="T75" fmla="*/ 400 h 1530"/>
                <a:gd name="T76" fmla="*/ 319 w 942"/>
                <a:gd name="T77" fmla="*/ 409 h 1530"/>
                <a:gd name="T78" fmla="*/ 329 w 942"/>
                <a:gd name="T79" fmla="*/ 416 h 1530"/>
                <a:gd name="T80" fmla="*/ 335 w 942"/>
                <a:gd name="T81" fmla="*/ 425 h 1530"/>
                <a:gd name="T82" fmla="*/ 345 w 942"/>
                <a:gd name="T83" fmla="*/ 432 h 1530"/>
                <a:gd name="T84" fmla="*/ 351 w 942"/>
                <a:gd name="T85" fmla="*/ 435 h 1530"/>
                <a:gd name="T86" fmla="*/ 361 w 942"/>
                <a:gd name="T87" fmla="*/ 439 h 1530"/>
                <a:gd name="T88" fmla="*/ 368 w 942"/>
                <a:gd name="T89" fmla="*/ 439 h 1530"/>
                <a:gd name="T90" fmla="*/ 378 w 942"/>
                <a:gd name="T91" fmla="*/ 439 h 1530"/>
                <a:gd name="T92" fmla="*/ 388 w 942"/>
                <a:gd name="T93" fmla="*/ 435 h 1530"/>
                <a:gd name="T94" fmla="*/ 394 w 942"/>
                <a:gd name="T95" fmla="*/ 432 h 1530"/>
                <a:gd name="T96" fmla="*/ 404 w 942"/>
                <a:gd name="T97" fmla="*/ 425 h 1530"/>
                <a:gd name="T98" fmla="*/ 411 w 942"/>
                <a:gd name="T99" fmla="*/ 416 h 1530"/>
                <a:gd name="T100" fmla="*/ 420 w 942"/>
                <a:gd name="T101" fmla="*/ 403 h 1530"/>
                <a:gd name="T102" fmla="*/ 427 w 942"/>
                <a:gd name="T103" fmla="*/ 386 h 1530"/>
                <a:gd name="T104" fmla="*/ 437 w 942"/>
                <a:gd name="T105" fmla="*/ 370 h 1530"/>
                <a:gd name="T106" fmla="*/ 443 w 942"/>
                <a:gd name="T107" fmla="*/ 347 h 1530"/>
                <a:gd name="T108" fmla="*/ 454 w 942"/>
                <a:gd name="T109" fmla="*/ 324 h 1530"/>
                <a:gd name="T110" fmla="*/ 460 w 942"/>
                <a:gd name="T111" fmla="*/ 295 h 1530"/>
                <a:gd name="T112" fmla="*/ 470 w 942"/>
                <a:gd name="T113" fmla="*/ 262 h 1530"/>
                <a:gd name="T114" fmla="*/ 477 w 942"/>
                <a:gd name="T115" fmla="*/ 226 h 1530"/>
                <a:gd name="T116" fmla="*/ 486 w 942"/>
                <a:gd name="T117" fmla="*/ 187 h 1530"/>
                <a:gd name="T118" fmla="*/ 493 w 942"/>
                <a:gd name="T119" fmla="*/ 144 h 1530"/>
                <a:gd name="T120" fmla="*/ 502 w 942"/>
                <a:gd name="T121" fmla="*/ 95 h 1530"/>
                <a:gd name="T122" fmla="*/ 509 w 942"/>
                <a:gd name="T123" fmla="*/ 43 h 15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42" h="1530">
                  <a:moveTo>
                    <a:pt x="0" y="1530"/>
                  </a:moveTo>
                  <a:lnTo>
                    <a:pt x="6" y="1500"/>
                  </a:lnTo>
                  <a:lnTo>
                    <a:pt x="6" y="1470"/>
                  </a:lnTo>
                  <a:lnTo>
                    <a:pt x="12" y="1440"/>
                  </a:lnTo>
                  <a:lnTo>
                    <a:pt x="12" y="1410"/>
                  </a:lnTo>
                  <a:lnTo>
                    <a:pt x="18" y="1380"/>
                  </a:lnTo>
                  <a:lnTo>
                    <a:pt x="24" y="1350"/>
                  </a:lnTo>
                  <a:lnTo>
                    <a:pt x="24" y="1320"/>
                  </a:lnTo>
                  <a:lnTo>
                    <a:pt x="30" y="1290"/>
                  </a:lnTo>
                  <a:lnTo>
                    <a:pt x="36" y="1266"/>
                  </a:lnTo>
                  <a:lnTo>
                    <a:pt x="36" y="1236"/>
                  </a:lnTo>
                  <a:lnTo>
                    <a:pt x="42" y="1212"/>
                  </a:lnTo>
                  <a:lnTo>
                    <a:pt x="42" y="1188"/>
                  </a:lnTo>
                  <a:lnTo>
                    <a:pt x="48" y="1158"/>
                  </a:lnTo>
                  <a:lnTo>
                    <a:pt x="54" y="1134"/>
                  </a:lnTo>
                  <a:lnTo>
                    <a:pt x="54" y="1110"/>
                  </a:lnTo>
                  <a:lnTo>
                    <a:pt x="60" y="1086"/>
                  </a:lnTo>
                  <a:lnTo>
                    <a:pt x="66" y="1062"/>
                  </a:lnTo>
                  <a:lnTo>
                    <a:pt x="66" y="1044"/>
                  </a:lnTo>
                  <a:lnTo>
                    <a:pt x="72" y="1020"/>
                  </a:lnTo>
                  <a:lnTo>
                    <a:pt x="72" y="996"/>
                  </a:lnTo>
                  <a:lnTo>
                    <a:pt x="78" y="978"/>
                  </a:lnTo>
                  <a:lnTo>
                    <a:pt x="84" y="954"/>
                  </a:lnTo>
                  <a:lnTo>
                    <a:pt x="84" y="936"/>
                  </a:lnTo>
                  <a:lnTo>
                    <a:pt x="90" y="918"/>
                  </a:lnTo>
                  <a:lnTo>
                    <a:pt x="96" y="894"/>
                  </a:lnTo>
                  <a:lnTo>
                    <a:pt x="96" y="876"/>
                  </a:lnTo>
                  <a:lnTo>
                    <a:pt x="102" y="858"/>
                  </a:lnTo>
                  <a:lnTo>
                    <a:pt x="108" y="840"/>
                  </a:lnTo>
                  <a:lnTo>
                    <a:pt x="108" y="822"/>
                  </a:lnTo>
                  <a:lnTo>
                    <a:pt x="114" y="804"/>
                  </a:lnTo>
                  <a:lnTo>
                    <a:pt x="114" y="792"/>
                  </a:lnTo>
                  <a:lnTo>
                    <a:pt x="120" y="774"/>
                  </a:lnTo>
                  <a:lnTo>
                    <a:pt x="126" y="756"/>
                  </a:lnTo>
                  <a:lnTo>
                    <a:pt x="126" y="744"/>
                  </a:lnTo>
                  <a:lnTo>
                    <a:pt x="132" y="726"/>
                  </a:lnTo>
                  <a:lnTo>
                    <a:pt x="138" y="714"/>
                  </a:lnTo>
                  <a:lnTo>
                    <a:pt x="138" y="702"/>
                  </a:lnTo>
                  <a:lnTo>
                    <a:pt x="144" y="684"/>
                  </a:lnTo>
                  <a:lnTo>
                    <a:pt x="144" y="672"/>
                  </a:lnTo>
                  <a:lnTo>
                    <a:pt x="150" y="660"/>
                  </a:lnTo>
                  <a:lnTo>
                    <a:pt x="156" y="648"/>
                  </a:lnTo>
                  <a:lnTo>
                    <a:pt x="156" y="636"/>
                  </a:lnTo>
                  <a:lnTo>
                    <a:pt x="162" y="624"/>
                  </a:lnTo>
                  <a:lnTo>
                    <a:pt x="168" y="612"/>
                  </a:lnTo>
                  <a:lnTo>
                    <a:pt x="168" y="600"/>
                  </a:lnTo>
                  <a:lnTo>
                    <a:pt x="174" y="594"/>
                  </a:lnTo>
                  <a:lnTo>
                    <a:pt x="174" y="582"/>
                  </a:lnTo>
                  <a:lnTo>
                    <a:pt x="180" y="570"/>
                  </a:lnTo>
                  <a:lnTo>
                    <a:pt x="186" y="564"/>
                  </a:lnTo>
                  <a:lnTo>
                    <a:pt x="186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198" y="528"/>
                  </a:lnTo>
                  <a:lnTo>
                    <a:pt x="204" y="522"/>
                  </a:lnTo>
                  <a:lnTo>
                    <a:pt x="210" y="516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8" y="486"/>
                  </a:lnTo>
                  <a:lnTo>
                    <a:pt x="228" y="480"/>
                  </a:lnTo>
                  <a:lnTo>
                    <a:pt x="234" y="474"/>
                  </a:lnTo>
                  <a:lnTo>
                    <a:pt x="240" y="468"/>
                  </a:lnTo>
                  <a:lnTo>
                    <a:pt x="246" y="462"/>
                  </a:lnTo>
                  <a:lnTo>
                    <a:pt x="246" y="456"/>
                  </a:lnTo>
                  <a:lnTo>
                    <a:pt x="252" y="456"/>
                  </a:lnTo>
                  <a:lnTo>
                    <a:pt x="258" y="450"/>
                  </a:lnTo>
                  <a:lnTo>
                    <a:pt x="264" y="444"/>
                  </a:lnTo>
                  <a:lnTo>
                    <a:pt x="270" y="444"/>
                  </a:lnTo>
                  <a:lnTo>
                    <a:pt x="270" y="438"/>
                  </a:lnTo>
                  <a:lnTo>
                    <a:pt x="276" y="438"/>
                  </a:lnTo>
                  <a:lnTo>
                    <a:pt x="282" y="438"/>
                  </a:lnTo>
                  <a:lnTo>
                    <a:pt x="288" y="438"/>
                  </a:lnTo>
                  <a:lnTo>
                    <a:pt x="288" y="432"/>
                  </a:lnTo>
                  <a:lnTo>
                    <a:pt x="294" y="432"/>
                  </a:lnTo>
                  <a:lnTo>
                    <a:pt x="300" y="432"/>
                  </a:lnTo>
                  <a:lnTo>
                    <a:pt x="306" y="432"/>
                  </a:lnTo>
                  <a:lnTo>
                    <a:pt x="312" y="432"/>
                  </a:lnTo>
                  <a:lnTo>
                    <a:pt x="318" y="438"/>
                  </a:lnTo>
                  <a:lnTo>
                    <a:pt x="32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54" y="456"/>
                  </a:lnTo>
                  <a:lnTo>
                    <a:pt x="360" y="456"/>
                  </a:lnTo>
                  <a:lnTo>
                    <a:pt x="366" y="462"/>
                  </a:lnTo>
                  <a:lnTo>
                    <a:pt x="372" y="468"/>
                  </a:lnTo>
                  <a:lnTo>
                    <a:pt x="378" y="474"/>
                  </a:lnTo>
                  <a:lnTo>
                    <a:pt x="384" y="480"/>
                  </a:lnTo>
                  <a:lnTo>
                    <a:pt x="390" y="486"/>
                  </a:lnTo>
                  <a:lnTo>
                    <a:pt x="396" y="492"/>
                  </a:lnTo>
                  <a:lnTo>
                    <a:pt x="402" y="498"/>
                  </a:lnTo>
                  <a:lnTo>
                    <a:pt x="408" y="504"/>
                  </a:lnTo>
                  <a:lnTo>
                    <a:pt x="408" y="510"/>
                  </a:lnTo>
                  <a:lnTo>
                    <a:pt x="414" y="516"/>
                  </a:lnTo>
                  <a:lnTo>
                    <a:pt x="420" y="516"/>
                  </a:lnTo>
                  <a:lnTo>
                    <a:pt x="420" y="522"/>
                  </a:lnTo>
                  <a:lnTo>
                    <a:pt x="426" y="528"/>
                  </a:lnTo>
                  <a:lnTo>
                    <a:pt x="432" y="534"/>
                  </a:lnTo>
                  <a:lnTo>
                    <a:pt x="432" y="540"/>
                  </a:lnTo>
                  <a:lnTo>
                    <a:pt x="438" y="546"/>
                  </a:lnTo>
                  <a:lnTo>
                    <a:pt x="444" y="552"/>
                  </a:lnTo>
                  <a:lnTo>
                    <a:pt x="450" y="558"/>
                  </a:lnTo>
                  <a:lnTo>
                    <a:pt x="450" y="564"/>
                  </a:lnTo>
                  <a:lnTo>
                    <a:pt x="456" y="570"/>
                  </a:lnTo>
                  <a:lnTo>
                    <a:pt x="462" y="576"/>
                  </a:lnTo>
                  <a:lnTo>
                    <a:pt x="462" y="582"/>
                  </a:lnTo>
                  <a:lnTo>
                    <a:pt x="468" y="588"/>
                  </a:lnTo>
                  <a:lnTo>
                    <a:pt x="474" y="594"/>
                  </a:lnTo>
                  <a:lnTo>
                    <a:pt x="474" y="600"/>
                  </a:lnTo>
                  <a:lnTo>
                    <a:pt x="480" y="606"/>
                  </a:lnTo>
                  <a:lnTo>
                    <a:pt x="486" y="612"/>
                  </a:lnTo>
                  <a:lnTo>
                    <a:pt x="492" y="618"/>
                  </a:lnTo>
                  <a:lnTo>
                    <a:pt x="492" y="624"/>
                  </a:lnTo>
                  <a:lnTo>
                    <a:pt x="498" y="630"/>
                  </a:lnTo>
                  <a:lnTo>
                    <a:pt x="504" y="636"/>
                  </a:lnTo>
                  <a:lnTo>
                    <a:pt x="504" y="642"/>
                  </a:lnTo>
                  <a:lnTo>
                    <a:pt x="510" y="648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22" y="666"/>
                  </a:lnTo>
                  <a:lnTo>
                    <a:pt x="522" y="672"/>
                  </a:lnTo>
                  <a:lnTo>
                    <a:pt x="528" y="678"/>
                  </a:lnTo>
                  <a:lnTo>
                    <a:pt x="534" y="678"/>
                  </a:lnTo>
                  <a:lnTo>
                    <a:pt x="534" y="684"/>
                  </a:lnTo>
                  <a:lnTo>
                    <a:pt x="540" y="690"/>
                  </a:lnTo>
                  <a:lnTo>
                    <a:pt x="540" y="696"/>
                  </a:lnTo>
                  <a:lnTo>
                    <a:pt x="546" y="702"/>
                  </a:lnTo>
                  <a:lnTo>
                    <a:pt x="552" y="708"/>
                  </a:lnTo>
                  <a:lnTo>
                    <a:pt x="552" y="714"/>
                  </a:lnTo>
                  <a:lnTo>
                    <a:pt x="558" y="714"/>
                  </a:lnTo>
                  <a:lnTo>
                    <a:pt x="564" y="720"/>
                  </a:lnTo>
                  <a:lnTo>
                    <a:pt x="564" y="726"/>
                  </a:lnTo>
                  <a:lnTo>
                    <a:pt x="570" y="732"/>
                  </a:lnTo>
                  <a:lnTo>
                    <a:pt x="576" y="738"/>
                  </a:lnTo>
                  <a:lnTo>
                    <a:pt x="582" y="744"/>
                  </a:lnTo>
                  <a:lnTo>
                    <a:pt x="582" y="750"/>
                  </a:lnTo>
                  <a:lnTo>
                    <a:pt x="588" y="750"/>
                  </a:lnTo>
                  <a:lnTo>
                    <a:pt x="594" y="756"/>
                  </a:lnTo>
                  <a:lnTo>
                    <a:pt x="594" y="762"/>
                  </a:lnTo>
                  <a:lnTo>
                    <a:pt x="600" y="762"/>
                  </a:lnTo>
                  <a:lnTo>
                    <a:pt x="606" y="768"/>
                  </a:lnTo>
                  <a:lnTo>
                    <a:pt x="606" y="774"/>
                  </a:lnTo>
                  <a:lnTo>
                    <a:pt x="612" y="774"/>
                  </a:lnTo>
                  <a:lnTo>
                    <a:pt x="612" y="780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2"/>
                  </a:lnTo>
                  <a:lnTo>
                    <a:pt x="636" y="792"/>
                  </a:lnTo>
                  <a:lnTo>
                    <a:pt x="642" y="798"/>
                  </a:lnTo>
                  <a:lnTo>
                    <a:pt x="648" y="798"/>
                  </a:lnTo>
                  <a:lnTo>
                    <a:pt x="654" y="804"/>
                  </a:lnTo>
                  <a:lnTo>
                    <a:pt x="660" y="804"/>
                  </a:lnTo>
                  <a:lnTo>
                    <a:pt x="666" y="804"/>
                  </a:lnTo>
                  <a:lnTo>
                    <a:pt x="672" y="804"/>
                  </a:lnTo>
                  <a:lnTo>
                    <a:pt x="678" y="804"/>
                  </a:lnTo>
                  <a:lnTo>
                    <a:pt x="684" y="804"/>
                  </a:lnTo>
                  <a:lnTo>
                    <a:pt x="690" y="804"/>
                  </a:lnTo>
                  <a:lnTo>
                    <a:pt x="696" y="804"/>
                  </a:lnTo>
                  <a:lnTo>
                    <a:pt x="702" y="804"/>
                  </a:lnTo>
                  <a:lnTo>
                    <a:pt x="708" y="798"/>
                  </a:lnTo>
                  <a:lnTo>
                    <a:pt x="714" y="798"/>
                  </a:lnTo>
                  <a:lnTo>
                    <a:pt x="714" y="792"/>
                  </a:lnTo>
                  <a:lnTo>
                    <a:pt x="720" y="792"/>
                  </a:lnTo>
                  <a:lnTo>
                    <a:pt x="726" y="792"/>
                  </a:lnTo>
                  <a:lnTo>
                    <a:pt x="726" y="786"/>
                  </a:lnTo>
                  <a:lnTo>
                    <a:pt x="732" y="780"/>
                  </a:lnTo>
                  <a:lnTo>
                    <a:pt x="738" y="780"/>
                  </a:lnTo>
                  <a:lnTo>
                    <a:pt x="738" y="774"/>
                  </a:lnTo>
                  <a:lnTo>
                    <a:pt x="744" y="768"/>
                  </a:lnTo>
                  <a:lnTo>
                    <a:pt x="750" y="762"/>
                  </a:lnTo>
                  <a:lnTo>
                    <a:pt x="756" y="756"/>
                  </a:lnTo>
                  <a:lnTo>
                    <a:pt x="756" y="750"/>
                  </a:lnTo>
                  <a:lnTo>
                    <a:pt x="762" y="744"/>
                  </a:lnTo>
                  <a:lnTo>
                    <a:pt x="768" y="738"/>
                  </a:lnTo>
                  <a:lnTo>
                    <a:pt x="768" y="732"/>
                  </a:lnTo>
                  <a:lnTo>
                    <a:pt x="774" y="726"/>
                  </a:lnTo>
                  <a:lnTo>
                    <a:pt x="774" y="720"/>
                  </a:lnTo>
                  <a:lnTo>
                    <a:pt x="780" y="708"/>
                  </a:lnTo>
                  <a:lnTo>
                    <a:pt x="786" y="702"/>
                  </a:lnTo>
                  <a:lnTo>
                    <a:pt x="786" y="696"/>
                  </a:lnTo>
                  <a:lnTo>
                    <a:pt x="792" y="684"/>
                  </a:lnTo>
                  <a:lnTo>
                    <a:pt x="798" y="678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04" y="648"/>
                  </a:lnTo>
                  <a:lnTo>
                    <a:pt x="810" y="636"/>
                  </a:lnTo>
                  <a:lnTo>
                    <a:pt x="816" y="624"/>
                  </a:lnTo>
                  <a:lnTo>
                    <a:pt x="816" y="618"/>
                  </a:lnTo>
                  <a:lnTo>
                    <a:pt x="822" y="606"/>
                  </a:lnTo>
                  <a:lnTo>
                    <a:pt x="828" y="594"/>
                  </a:lnTo>
                  <a:lnTo>
                    <a:pt x="828" y="582"/>
                  </a:lnTo>
                  <a:lnTo>
                    <a:pt x="834" y="564"/>
                  </a:lnTo>
                  <a:lnTo>
                    <a:pt x="840" y="552"/>
                  </a:lnTo>
                  <a:lnTo>
                    <a:pt x="840" y="540"/>
                  </a:lnTo>
                  <a:lnTo>
                    <a:pt x="846" y="528"/>
                  </a:lnTo>
                  <a:lnTo>
                    <a:pt x="846" y="510"/>
                  </a:lnTo>
                  <a:lnTo>
                    <a:pt x="852" y="498"/>
                  </a:lnTo>
                  <a:lnTo>
                    <a:pt x="858" y="480"/>
                  </a:lnTo>
                  <a:lnTo>
                    <a:pt x="858" y="468"/>
                  </a:lnTo>
                  <a:lnTo>
                    <a:pt x="864" y="450"/>
                  </a:lnTo>
                  <a:lnTo>
                    <a:pt x="870" y="432"/>
                  </a:lnTo>
                  <a:lnTo>
                    <a:pt x="870" y="414"/>
                  </a:lnTo>
                  <a:lnTo>
                    <a:pt x="876" y="396"/>
                  </a:lnTo>
                  <a:lnTo>
                    <a:pt x="876" y="378"/>
                  </a:lnTo>
                  <a:lnTo>
                    <a:pt x="882" y="360"/>
                  </a:lnTo>
                  <a:lnTo>
                    <a:pt x="888" y="342"/>
                  </a:lnTo>
                  <a:lnTo>
                    <a:pt x="888" y="324"/>
                  </a:lnTo>
                  <a:lnTo>
                    <a:pt x="894" y="306"/>
                  </a:lnTo>
                  <a:lnTo>
                    <a:pt x="900" y="282"/>
                  </a:lnTo>
                  <a:lnTo>
                    <a:pt x="900" y="264"/>
                  </a:lnTo>
                  <a:lnTo>
                    <a:pt x="906" y="240"/>
                  </a:lnTo>
                  <a:lnTo>
                    <a:pt x="906" y="222"/>
                  </a:lnTo>
                  <a:lnTo>
                    <a:pt x="912" y="198"/>
                  </a:lnTo>
                  <a:lnTo>
                    <a:pt x="918" y="174"/>
                  </a:lnTo>
                  <a:lnTo>
                    <a:pt x="918" y="150"/>
                  </a:lnTo>
                  <a:lnTo>
                    <a:pt x="924" y="126"/>
                  </a:lnTo>
                  <a:lnTo>
                    <a:pt x="930" y="102"/>
                  </a:lnTo>
                  <a:lnTo>
                    <a:pt x="930" y="78"/>
                  </a:lnTo>
                  <a:lnTo>
                    <a:pt x="936" y="54"/>
                  </a:lnTo>
                  <a:lnTo>
                    <a:pt x="942" y="30"/>
                  </a:lnTo>
                  <a:lnTo>
                    <a:pt x="942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8462" name="Group 63"/>
            <p:cNvGrpSpPr>
              <a:grpSpLocks/>
            </p:cNvGrpSpPr>
            <p:nvPr/>
          </p:nvGrpSpPr>
          <p:grpSpPr bwMode="auto">
            <a:xfrm>
              <a:off x="4416" y="240"/>
              <a:ext cx="1155" cy="1172"/>
              <a:chOff x="4416" y="240"/>
              <a:chExt cx="1155" cy="1172"/>
            </a:xfrm>
          </p:grpSpPr>
          <p:sp>
            <p:nvSpPr>
              <p:cNvPr id="18469" name="Line 64"/>
              <p:cNvSpPr>
                <a:spLocks noChangeShapeType="1"/>
              </p:cNvSpPr>
              <p:nvPr/>
            </p:nvSpPr>
            <p:spPr bwMode="auto">
              <a:xfrm>
                <a:off x="4483" y="1154"/>
                <a:ext cx="108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8470" name="Line 65"/>
              <p:cNvSpPr>
                <a:spLocks noChangeShapeType="1"/>
              </p:cNvSpPr>
              <p:nvPr/>
            </p:nvSpPr>
            <p:spPr bwMode="auto">
              <a:xfrm>
                <a:off x="4639" y="240"/>
                <a:ext cx="0" cy="11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18471" name="Object 66"/>
              <p:cNvGraphicFramePr>
                <a:graphicFrameLocks noChangeAspect="1"/>
              </p:cNvGraphicFramePr>
              <p:nvPr/>
            </p:nvGraphicFramePr>
            <p:xfrm>
              <a:off x="5424" y="121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" name="Equation" r:id="rId43" imgW="209420" imgH="219001" progId="Equation.3">
                      <p:embed/>
                    </p:oleObj>
                  </mc:Choice>
                  <mc:Fallback>
                    <p:oleObj name="Equation" r:id="rId43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21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2" name="Object 67"/>
              <p:cNvGraphicFramePr>
                <a:graphicFrameLocks noChangeAspect="1"/>
              </p:cNvGraphicFramePr>
              <p:nvPr/>
            </p:nvGraphicFramePr>
            <p:xfrm>
              <a:off x="4440" y="1165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" name="Equation" r:id="rId45" imgW="285694" imgH="295349" progId="Equation.3">
                      <p:embed/>
                    </p:oleObj>
                  </mc:Choice>
                  <mc:Fallback>
                    <p:oleObj name="Equation" r:id="rId45" imgW="285694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0" y="1165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3" name="Object 68"/>
              <p:cNvGraphicFramePr>
                <a:graphicFrameLocks noChangeAspect="1"/>
              </p:cNvGraphicFramePr>
              <p:nvPr/>
            </p:nvGraphicFramePr>
            <p:xfrm>
              <a:off x="4416" y="240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6" name="Equation" r:id="rId47" imgW="238190" imgH="295349" progId="Equation.3">
                      <p:embed/>
                    </p:oleObj>
                  </mc:Choice>
                  <mc:Fallback>
                    <p:oleObj name="Equation" r:id="rId47" imgW="238190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40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3" name="Group 69"/>
            <p:cNvGrpSpPr>
              <a:grpSpLocks/>
            </p:cNvGrpSpPr>
            <p:nvPr/>
          </p:nvGrpSpPr>
          <p:grpSpPr bwMode="auto">
            <a:xfrm>
              <a:off x="4899" y="612"/>
              <a:ext cx="86" cy="736"/>
              <a:chOff x="4851" y="2996"/>
              <a:chExt cx="86" cy="736"/>
            </a:xfrm>
          </p:grpSpPr>
          <p:graphicFrame>
            <p:nvGraphicFramePr>
              <p:cNvPr id="18467" name="Object 70"/>
              <p:cNvGraphicFramePr>
                <a:graphicFrameLocks noChangeAspect="1"/>
              </p:cNvGraphicFramePr>
              <p:nvPr/>
            </p:nvGraphicFramePr>
            <p:xfrm>
              <a:off x="4851" y="3552"/>
              <a:ext cx="8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" name="Equation" r:id="rId49" imgW="133480" imgH="295349" progId="Equation.3">
                      <p:embed/>
                    </p:oleObj>
                  </mc:Choice>
                  <mc:Fallback>
                    <p:oleObj name="Equation" r:id="rId49" imgW="133480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1" y="3552"/>
                            <a:ext cx="8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8" name="Line 71"/>
              <p:cNvSpPr>
                <a:spLocks noChangeShapeType="1"/>
              </p:cNvSpPr>
              <p:nvPr/>
            </p:nvSpPr>
            <p:spPr bwMode="auto">
              <a:xfrm>
                <a:off x="4867" y="2996"/>
                <a:ext cx="0" cy="5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8464" name="Group 72"/>
            <p:cNvGrpSpPr>
              <a:grpSpLocks/>
            </p:cNvGrpSpPr>
            <p:nvPr/>
          </p:nvGrpSpPr>
          <p:grpSpPr bwMode="auto">
            <a:xfrm>
              <a:off x="5160" y="895"/>
              <a:ext cx="130" cy="453"/>
              <a:chOff x="5112" y="3279"/>
              <a:chExt cx="130" cy="453"/>
            </a:xfrm>
          </p:grpSpPr>
          <p:graphicFrame>
            <p:nvGraphicFramePr>
              <p:cNvPr id="18465" name="Object 73"/>
              <p:cNvGraphicFramePr>
                <a:graphicFrameLocks noChangeAspect="1"/>
              </p:cNvGraphicFramePr>
              <p:nvPr/>
            </p:nvGraphicFramePr>
            <p:xfrm>
              <a:off x="5112" y="3552"/>
              <a:ext cx="13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8" name="Equation" r:id="rId51" imgW="209420" imgH="295349" progId="Equation.3">
                      <p:embed/>
                    </p:oleObj>
                  </mc:Choice>
                  <mc:Fallback>
                    <p:oleObj name="Equation" r:id="rId51" imgW="209420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2" y="3552"/>
                            <a:ext cx="130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6" name="Line 74"/>
              <p:cNvSpPr>
                <a:spLocks noChangeShapeType="1"/>
              </p:cNvSpPr>
              <p:nvPr/>
            </p:nvSpPr>
            <p:spPr bwMode="auto">
              <a:xfrm>
                <a:off x="5155" y="3279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67660" name="Oval 76"/>
          <p:cNvSpPr>
            <a:spLocks noChangeArrowheads="1"/>
          </p:cNvSpPr>
          <p:nvPr/>
        </p:nvSpPr>
        <p:spPr bwMode="auto">
          <a:xfrm flipH="1">
            <a:off x="2041525" y="5740400"/>
            <a:ext cx="576644" cy="389513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 b="1"/>
          </a:p>
        </p:txBody>
      </p:sp>
      <p:sp>
        <p:nvSpPr>
          <p:cNvPr id="7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386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/>
      <p:bldP spid="67619" grpId="0" autoUpdateAnimBg="0"/>
      <p:bldP spid="67621" grpId="0" autoUpdateAnimBg="0"/>
      <p:bldP spid="67623" grpId="0" autoUpdateAnimBg="0"/>
      <p:bldP spid="67624" grpId="0" build="p" autoUpdateAnimBg="0"/>
      <p:bldP spid="67625" grpId="0" autoUpdateAnimBg="0"/>
      <p:bldP spid="67629" grpId="0" build="p" autoUpdateAnimBg="0" advAuto="0"/>
      <p:bldP spid="67637" grpId="0" build="p" autoUpdateAnimBg="0" advAuto="0"/>
      <p:bldP spid="67660" grpId="0" animBg="1"/>
      <p:bldP spid="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58774" y="762000"/>
            <a:ext cx="8736831" cy="112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en-US" altLang="zh-CN" b="1">
                <a:latin typeface="+mn-lt"/>
                <a:ea typeface="+mn-ea"/>
              </a:rPr>
              <a:t>    </a:t>
            </a:r>
            <a:r>
              <a:rPr kumimoji="1" lang="zh-CN" altLang="en-US" b="1">
                <a:latin typeface="+mn-lt"/>
                <a:ea typeface="+mn-ea"/>
              </a:rPr>
              <a:t>设函数 </a:t>
            </a:r>
            <a:r>
              <a:rPr kumimoji="1" lang="en-US" altLang="zh-CN" b="1" i="1">
                <a:latin typeface="+mn-lt"/>
                <a:ea typeface="+mn-ea"/>
              </a:rPr>
              <a:t>f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在点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baseline="-25000">
                <a:latin typeface="+mn-lt"/>
                <a:ea typeface="+mn-ea"/>
              </a:rPr>
              <a:t>0 </a:t>
            </a:r>
            <a:r>
              <a:rPr kumimoji="1" lang="zh-CN" altLang="en-US" b="1">
                <a:latin typeface="+mn-lt"/>
                <a:ea typeface="+mn-ea"/>
              </a:rPr>
              <a:t>处可导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且在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baseline="-25000">
                <a:latin typeface="+mn-lt"/>
                <a:ea typeface="+mn-ea"/>
              </a:rPr>
              <a:t>0 </a:t>
            </a:r>
            <a:r>
              <a:rPr kumimoji="1" lang="zh-CN" altLang="en-US" b="1">
                <a:latin typeface="+mn-lt"/>
                <a:ea typeface="+mn-ea"/>
              </a:rPr>
              <a:t>处取得极值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那么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en-US" altLang="zh-CN" b="1" i="1">
                <a:latin typeface="+mn-lt"/>
                <a:ea typeface="+mn-ea"/>
              </a:rPr>
              <a:t>f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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 baseline="-25000">
                <a:latin typeface="+mn-lt"/>
                <a:ea typeface="+mn-ea"/>
              </a:rPr>
              <a:t>0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</a:t>
            </a:r>
            <a:r>
              <a:rPr kumimoji="1" lang="en-US" altLang="zh-CN" b="1">
                <a:latin typeface="+mn-lt"/>
                <a:ea typeface="+mn-ea"/>
              </a:rPr>
              <a:t>0.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58774" y="1957388"/>
            <a:ext cx="8677721" cy="112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en-US" altLang="zh-CN" b="1" dirty="0">
                <a:latin typeface="+mn-lt"/>
                <a:ea typeface="+mn-ea"/>
              </a:rPr>
              <a:t>    </a:t>
            </a:r>
            <a:r>
              <a:rPr kumimoji="1" lang="zh-CN" altLang="en-US" b="1" dirty="0">
                <a:latin typeface="+mn-lt"/>
                <a:ea typeface="+mn-ea"/>
              </a:rPr>
              <a:t>使导数 </a:t>
            </a:r>
            <a:r>
              <a:rPr kumimoji="1" lang="en-US" altLang="zh-CN" b="1" i="1" dirty="0">
                <a:latin typeface="+mn-lt"/>
                <a:ea typeface="+mn-ea"/>
              </a:rPr>
              <a:t>f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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) </a:t>
            </a:r>
            <a:r>
              <a:rPr kumimoji="1" lang="zh-CN" altLang="en-US" b="1" dirty="0">
                <a:latin typeface="+mn-lt"/>
                <a:ea typeface="+mn-ea"/>
              </a:rPr>
              <a:t>为零的点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zh-CN" altLang="en-US" b="1" dirty="0">
                <a:latin typeface="+mn-lt"/>
                <a:ea typeface="+mn-ea"/>
              </a:rPr>
              <a:t>方程 </a:t>
            </a:r>
            <a:r>
              <a:rPr kumimoji="1" lang="en-US" altLang="zh-CN" b="1" i="1" dirty="0">
                <a:latin typeface="+mn-lt"/>
                <a:ea typeface="+mn-ea"/>
              </a:rPr>
              <a:t>f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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  <a:r>
              <a:rPr kumimoji="1" lang="en-US" altLang="zh-CN" b="1" dirty="0">
                <a:latin typeface="+mn-lt"/>
                <a:ea typeface="+mn-ea"/>
                <a:sym typeface="Symbol" pitchFamily="18" charset="2"/>
              </a:rPr>
              <a:t></a:t>
            </a:r>
            <a:r>
              <a:rPr kumimoji="1" lang="en-US" altLang="zh-CN" b="1" dirty="0">
                <a:latin typeface="+mn-lt"/>
                <a:ea typeface="+mn-ea"/>
              </a:rPr>
              <a:t>0 </a:t>
            </a:r>
            <a:r>
              <a:rPr kumimoji="1" lang="zh-CN" altLang="en-US" b="1" dirty="0">
                <a:latin typeface="+mn-lt"/>
                <a:ea typeface="+mn-ea"/>
              </a:rPr>
              <a:t>的实根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  <a:r>
              <a:rPr kumimoji="1" lang="zh-CN" altLang="en-US" b="1" dirty="0">
                <a:latin typeface="+mn-lt"/>
                <a:ea typeface="+mn-ea"/>
              </a:rPr>
              <a:t>称为函数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en-US" altLang="zh-CN" b="1" i="1" dirty="0">
                <a:latin typeface="+mn-lt"/>
                <a:ea typeface="+mn-ea"/>
              </a:rPr>
              <a:t>f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)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驻点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31838" y="228600"/>
            <a:ext cx="3538408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必要条件</a:t>
            </a:r>
            <a:r>
              <a:rPr kumimoji="1"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04985" y="3213100"/>
            <a:ext cx="8378885" cy="112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极值点是否一定是驻点</a:t>
            </a:r>
            <a:r>
              <a:rPr kumimoji="1" lang="en-US" altLang="zh-CN" b="1" dirty="0">
                <a:latin typeface="+mn-lt"/>
                <a:ea typeface="+mn-ea"/>
              </a:rPr>
              <a:t>? </a:t>
            </a:r>
            <a:r>
              <a:rPr kumimoji="1" lang="zh-CN" altLang="en-US" b="1" dirty="0">
                <a:latin typeface="+mn-lt"/>
                <a:ea typeface="+mn-ea"/>
              </a:rPr>
              <a:t>驻点是否一定是极值点</a:t>
            </a:r>
            <a:r>
              <a:rPr kumimoji="1" lang="en-US" altLang="zh-CN" b="1" dirty="0">
                <a:latin typeface="+mn-lt"/>
                <a:ea typeface="+mn-ea"/>
              </a:rPr>
              <a:t>?        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04985" y="4437112"/>
            <a:ext cx="8244408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答案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zh-CN" altLang="en-US" sz="2400" b="1" dirty="0">
                <a:latin typeface="+mn-lt"/>
                <a:ea typeface="+mn-ea"/>
              </a:rPr>
              <a:t>极值点不一定是驻点</a:t>
            </a:r>
            <a:r>
              <a:rPr kumimoji="1" lang="en-US" altLang="zh-CN" sz="2400" b="1" dirty="0">
                <a:latin typeface="+mn-lt"/>
                <a:ea typeface="+mn-ea"/>
              </a:rPr>
              <a:t>. </a:t>
            </a:r>
            <a:r>
              <a:rPr kumimoji="1" lang="zh-CN" altLang="en-US" sz="2400" b="1" dirty="0">
                <a:latin typeface="+mn-lt"/>
                <a:ea typeface="+mn-ea"/>
              </a:rPr>
              <a:t>如 </a:t>
            </a:r>
            <a:r>
              <a:rPr kumimoji="1" lang="en-US" altLang="zh-CN" sz="2400" b="1" i="1" dirty="0">
                <a:latin typeface="+mn-lt"/>
                <a:ea typeface="+mn-ea"/>
              </a:rPr>
              <a:t>y = </a:t>
            </a:r>
            <a:r>
              <a:rPr kumimoji="1" lang="en-US" altLang="zh-CN" sz="2400" b="1" dirty="0">
                <a:latin typeface="+mn-lt"/>
                <a:ea typeface="+mn-ea"/>
              </a:rPr>
              <a:t>|</a:t>
            </a:r>
            <a:r>
              <a:rPr kumimoji="1" lang="en-US" altLang="zh-CN" sz="2400" b="1" i="1" dirty="0">
                <a:latin typeface="+mn-lt"/>
                <a:ea typeface="+mn-ea"/>
              </a:rPr>
              <a:t>x</a:t>
            </a:r>
            <a:r>
              <a:rPr kumimoji="1" lang="en-US" altLang="zh-CN" sz="2400" b="1" dirty="0">
                <a:latin typeface="+mn-lt"/>
                <a:ea typeface="+mn-ea"/>
              </a:rPr>
              <a:t>|, </a:t>
            </a:r>
            <a:r>
              <a:rPr kumimoji="1" lang="en-US" altLang="zh-CN" sz="2400" b="1" i="1" dirty="0">
                <a:latin typeface="+mn-lt"/>
                <a:ea typeface="+mn-ea"/>
              </a:rPr>
              <a:t>x =</a:t>
            </a:r>
            <a:r>
              <a:rPr kumimoji="1" lang="en-US" altLang="zh-CN" sz="2400" b="1" dirty="0">
                <a:latin typeface="+mn-lt"/>
                <a:ea typeface="+mn-ea"/>
              </a:rPr>
              <a:t> 0 </a:t>
            </a:r>
            <a:r>
              <a:rPr kumimoji="1" lang="zh-CN" altLang="en-US" sz="2400" b="1" dirty="0">
                <a:latin typeface="+mn-lt"/>
                <a:ea typeface="+mn-ea"/>
              </a:rPr>
              <a:t>是极值点</a:t>
            </a:r>
            <a:r>
              <a:rPr kumimoji="1" lang="en-US" altLang="zh-CN" sz="2400" b="1" dirty="0">
                <a:latin typeface="+mn-lt"/>
                <a:ea typeface="+mn-ea"/>
              </a:rPr>
              <a:t>, </a:t>
            </a:r>
            <a:r>
              <a:rPr kumimoji="1" lang="zh-CN" altLang="en-US" sz="2400" b="1" dirty="0">
                <a:latin typeface="+mn-lt"/>
                <a:ea typeface="+mn-ea"/>
              </a:rPr>
              <a:t>但不是驻点</a:t>
            </a:r>
            <a:r>
              <a:rPr kumimoji="1" lang="en-US" altLang="zh-CN" sz="2400" b="1" dirty="0">
                <a:latin typeface="+mn-lt"/>
                <a:ea typeface="+mn-ea"/>
              </a:rPr>
              <a:t>.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zh-CN" altLang="en-US" sz="2400" b="1" dirty="0">
                <a:latin typeface="+mn-lt"/>
                <a:ea typeface="+mn-ea"/>
              </a:rPr>
              <a:t>驻点不一定是极值点</a:t>
            </a:r>
            <a:r>
              <a:rPr kumimoji="1" lang="en-US" altLang="zh-CN" sz="2400" b="1" dirty="0">
                <a:latin typeface="+mn-lt"/>
                <a:ea typeface="+mn-ea"/>
              </a:rPr>
              <a:t>. </a:t>
            </a:r>
            <a:r>
              <a:rPr kumimoji="1" lang="zh-CN" altLang="en-US" sz="2400" b="1" dirty="0">
                <a:latin typeface="+mn-lt"/>
                <a:ea typeface="+mn-ea"/>
              </a:rPr>
              <a:t>如 </a:t>
            </a:r>
            <a:r>
              <a:rPr kumimoji="1" lang="en-US" altLang="zh-CN" sz="2400" b="1" i="1" dirty="0">
                <a:latin typeface="+mn-lt"/>
                <a:ea typeface="+mn-ea"/>
              </a:rPr>
              <a:t>y = x</a:t>
            </a:r>
            <a:r>
              <a:rPr kumimoji="1" lang="en-US" altLang="zh-CN" sz="2400" b="1" baseline="30000" dirty="0">
                <a:latin typeface="+mn-lt"/>
                <a:ea typeface="+mn-ea"/>
              </a:rPr>
              <a:t>3</a:t>
            </a:r>
            <a:r>
              <a:rPr kumimoji="1" lang="en-US" altLang="zh-CN" sz="2400" b="1" dirty="0">
                <a:latin typeface="+mn-lt"/>
                <a:ea typeface="+mn-ea"/>
              </a:rPr>
              <a:t>, </a:t>
            </a:r>
            <a:r>
              <a:rPr kumimoji="1" lang="en-US" altLang="zh-CN" sz="2400" b="1" i="1" dirty="0">
                <a:latin typeface="+mn-lt"/>
                <a:ea typeface="+mn-ea"/>
              </a:rPr>
              <a:t>x =</a:t>
            </a:r>
            <a:r>
              <a:rPr kumimoji="1" lang="en-US" altLang="zh-CN" sz="2400" b="1" dirty="0">
                <a:latin typeface="+mn-lt"/>
                <a:ea typeface="+mn-ea"/>
              </a:rPr>
              <a:t> 0 </a:t>
            </a:r>
            <a:r>
              <a:rPr kumimoji="1" lang="zh-CN" altLang="en-US" sz="2400" b="1" dirty="0">
                <a:latin typeface="+mn-lt"/>
                <a:ea typeface="+mn-ea"/>
              </a:rPr>
              <a:t>是驻点</a:t>
            </a:r>
            <a:r>
              <a:rPr kumimoji="1" lang="en-US" altLang="zh-CN" sz="2400" b="1" dirty="0">
                <a:latin typeface="+mn-lt"/>
                <a:ea typeface="+mn-ea"/>
              </a:rPr>
              <a:t>, </a:t>
            </a:r>
            <a:r>
              <a:rPr kumimoji="1" lang="zh-CN" altLang="en-US" sz="2400" b="1" dirty="0">
                <a:latin typeface="+mn-lt"/>
                <a:ea typeface="+mn-ea"/>
              </a:rPr>
              <a:t>但不是极值点</a:t>
            </a:r>
            <a:r>
              <a:rPr kumimoji="1" lang="en-US" altLang="zh-CN" sz="240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5550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autoUpdateAnimBg="0"/>
      <p:bldP spid="81923" grpId="0" build="p" autoUpdateAnimBg="0"/>
      <p:bldP spid="81925" grpId="0" build="p" autoUpdateAnimBg="0"/>
      <p:bldP spid="81926" grpId="0" build="p" autoUpdateAnimBg="0"/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490696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定理</a:t>
            </a:r>
            <a:r>
              <a:rPr lang="en-US" altLang="zh-CN" sz="2800" b="1" smtClean="0">
                <a:latin typeface="+mn-lt"/>
                <a:ea typeface="+mn-ea"/>
              </a:rPr>
              <a:t>2.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lang="zh-CN" altLang="en-US" sz="2800" b="1" smtClean="0">
                <a:solidFill>
                  <a:schemeClr val="accent2"/>
                </a:solidFill>
                <a:latin typeface="+mn-lt"/>
                <a:ea typeface="+mn-ea"/>
              </a:rPr>
              <a:t>第一充分条件</a:t>
            </a:r>
            <a:r>
              <a:rPr lang="en-US" altLang="zh-CN" sz="2800" b="1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389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12333"/>
              </p:ext>
            </p:extLst>
          </p:nvPr>
        </p:nvGraphicFramePr>
        <p:xfrm>
          <a:off x="1251185" y="964319"/>
          <a:ext cx="495654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4" imgW="2349360" imgH="228600" progId="Equation.DSMT4">
                  <p:embed/>
                </p:oleObj>
              </mc:Choice>
              <mc:Fallback>
                <p:oleObj name="Equation" r:id="rId4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185" y="964319"/>
                        <a:ext cx="495654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6248400" y="9080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且在去心邻域</a:t>
            </a: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381000" y="14414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内有导数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89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899139"/>
              </p:ext>
            </p:extLst>
          </p:nvPr>
        </p:nvGraphicFramePr>
        <p:xfrm>
          <a:off x="2051720" y="1484840"/>
          <a:ext cx="343392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6" imgW="1612800" imgH="228600" progId="Equation.DSMT4">
                  <p:embed/>
                </p:oleObj>
              </mc:Choice>
              <mc:Fallback>
                <p:oleObj name="Equation" r:id="rId6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84840"/>
                        <a:ext cx="343392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10" name="Group 98"/>
          <p:cNvGrpSpPr>
            <a:grpSpLocks/>
          </p:cNvGrpSpPr>
          <p:nvPr/>
        </p:nvGrpSpPr>
        <p:grpSpPr bwMode="auto">
          <a:xfrm>
            <a:off x="990600" y="2051048"/>
            <a:ext cx="3733800" cy="523875"/>
            <a:chOff x="624" y="1488"/>
            <a:chExt cx="2352" cy="330"/>
          </a:xfrm>
        </p:grpSpPr>
        <p:sp>
          <p:nvSpPr>
            <p:cNvPr id="20497" name="Text Box 53"/>
            <p:cNvSpPr txBox="1">
              <a:spLocks noChangeArrowheads="1"/>
            </p:cNvSpPr>
            <p:nvPr/>
          </p:nvSpPr>
          <p:spPr bwMode="auto">
            <a:xfrm>
              <a:off x="624" y="148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(1) </a:t>
              </a:r>
            </a:p>
          </p:txBody>
        </p:sp>
        <p:graphicFrame>
          <p:nvGraphicFramePr>
            <p:cNvPr id="20498" name="Object 54"/>
            <p:cNvGraphicFramePr>
              <a:graphicFrameLocks noChangeAspect="1"/>
            </p:cNvGraphicFramePr>
            <p:nvPr/>
          </p:nvGraphicFramePr>
          <p:xfrm>
            <a:off x="1008" y="1536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8" imgW="809579" imgH="400162" progId="Equation.3">
                    <p:embed/>
                  </p:oleObj>
                </mc:Choice>
                <mc:Fallback>
                  <p:oleObj name="Equation" r:id="rId8" imgW="809579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36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55"/>
            <p:cNvSpPr txBox="1">
              <a:spLocks noChangeArrowheads="1"/>
            </p:cNvSpPr>
            <p:nvPr/>
          </p:nvSpPr>
          <p:spPr bwMode="auto">
            <a:xfrm>
              <a:off x="1536" y="1488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+mn-lt"/>
                  <a:ea typeface="+mn-ea"/>
                </a:rPr>
                <a:t>“</a:t>
              </a:r>
              <a:r>
                <a:rPr kumimoji="1" lang="zh-CN" altLang="en-US" b="1" dirty="0">
                  <a:latin typeface="+mn-lt"/>
                  <a:ea typeface="+mn-ea"/>
                </a:rPr>
                <a:t>左</a:t>
              </a:r>
              <a:r>
                <a:rPr kumimoji="1"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正</a:t>
              </a:r>
              <a:r>
                <a:rPr kumimoji="1" lang="zh-CN" altLang="en-US" b="1" dirty="0">
                  <a:latin typeface="+mn-lt"/>
                  <a:ea typeface="+mn-ea"/>
                </a:rPr>
                <a:t>右</a:t>
              </a:r>
              <a:r>
                <a:rPr kumimoji="1" lang="zh-CN" altLang="en-US" b="1" dirty="0">
                  <a:solidFill>
                    <a:schemeClr val="accent2"/>
                  </a:solidFill>
                  <a:latin typeface="+mn-lt"/>
                  <a:ea typeface="+mn-ea"/>
                </a:rPr>
                <a:t>负</a:t>
              </a:r>
              <a:r>
                <a:rPr kumimoji="1" lang="zh-CN" altLang="en-US" b="1" dirty="0">
                  <a:latin typeface="+mn-lt"/>
                  <a:ea typeface="+mn-ea"/>
                </a:rPr>
                <a:t>” 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</p:grpSp>
      <p:graphicFrame>
        <p:nvGraphicFramePr>
          <p:cNvPr id="3897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49318"/>
              </p:ext>
            </p:extLst>
          </p:nvPr>
        </p:nvGraphicFramePr>
        <p:xfrm>
          <a:off x="4641850" y="2730500"/>
          <a:ext cx="353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0" imgW="3514641" imgH="438001" progId="Equation.DSMT4">
                  <p:embed/>
                </p:oleObj>
              </mc:Choice>
              <mc:Fallback>
                <p:oleObj name="Equation" r:id="rId10" imgW="3514641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730500"/>
                        <a:ext cx="353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11" name="Group 99"/>
          <p:cNvGrpSpPr>
            <a:grpSpLocks/>
          </p:cNvGrpSpPr>
          <p:nvPr/>
        </p:nvGrpSpPr>
        <p:grpSpPr bwMode="auto">
          <a:xfrm>
            <a:off x="990600" y="2660647"/>
            <a:ext cx="3733800" cy="552450"/>
            <a:chOff x="624" y="1968"/>
            <a:chExt cx="2352" cy="348"/>
          </a:xfrm>
        </p:grpSpPr>
        <p:sp>
          <p:nvSpPr>
            <p:cNvPr id="20494" name="Text Box 61"/>
            <p:cNvSpPr txBox="1">
              <a:spLocks noChangeArrowheads="1"/>
            </p:cNvSpPr>
            <p:nvPr/>
          </p:nvSpPr>
          <p:spPr bwMode="auto">
            <a:xfrm>
              <a:off x="624" y="196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(2) </a:t>
              </a:r>
            </a:p>
          </p:txBody>
        </p:sp>
        <p:graphicFrame>
          <p:nvGraphicFramePr>
            <p:cNvPr id="20495" name="Object 62"/>
            <p:cNvGraphicFramePr>
              <a:graphicFrameLocks noChangeAspect="1"/>
            </p:cNvGraphicFramePr>
            <p:nvPr/>
          </p:nvGraphicFramePr>
          <p:xfrm>
            <a:off x="1008" y="1992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12" imgW="809579" imgH="400162" progId="Equation.3">
                    <p:embed/>
                  </p:oleObj>
                </mc:Choice>
                <mc:Fallback>
                  <p:oleObj name="Equation" r:id="rId12" imgW="809579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92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63"/>
            <p:cNvSpPr txBox="1">
              <a:spLocks noChangeArrowheads="1"/>
            </p:cNvSpPr>
            <p:nvPr/>
          </p:nvSpPr>
          <p:spPr bwMode="auto">
            <a:xfrm>
              <a:off x="1536" y="1986"/>
              <a:ext cx="14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dirty="0">
                  <a:latin typeface="+mn-lt"/>
                  <a:ea typeface="+mn-ea"/>
                </a:rPr>
                <a:t>“</a:t>
              </a:r>
              <a:r>
                <a:rPr kumimoji="1" lang="zh-CN" altLang="en-US" b="1" dirty="0">
                  <a:latin typeface="+mn-lt"/>
                  <a:ea typeface="+mn-ea"/>
                </a:rPr>
                <a:t>左</a:t>
              </a:r>
              <a:r>
                <a:rPr kumimoji="1" lang="zh-CN" altLang="en-US" b="1" dirty="0">
                  <a:solidFill>
                    <a:schemeClr val="accent2"/>
                  </a:solidFill>
                  <a:latin typeface="+mn-lt"/>
                  <a:ea typeface="+mn-ea"/>
                </a:rPr>
                <a:t>负</a:t>
              </a:r>
              <a:r>
                <a:rPr kumimoji="1" lang="zh-CN" altLang="en-US" b="1" dirty="0">
                  <a:latin typeface="+mn-lt"/>
                  <a:ea typeface="+mn-ea"/>
                </a:rPr>
                <a:t>右</a:t>
              </a:r>
              <a:r>
                <a:rPr kumimoji="1"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正</a:t>
              </a:r>
              <a:r>
                <a:rPr kumimoji="1" lang="zh-CN" altLang="en-US" b="1" dirty="0">
                  <a:latin typeface="+mn-lt"/>
                  <a:ea typeface="+mn-ea"/>
                </a:rPr>
                <a:t>” </a:t>
              </a:r>
              <a:r>
                <a:rPr kumimoji="1" lang="en-US" altLang="zh-CN" b="1" dirty="0">
                  <a:latin typeface="+mn-lt"/>
                  <a:ea typeface="+mn-ea"/>
                </a:rPr>
                <a:t>,</a:t>
              </a:r>
            </a:p>
          </p:txBody>
        </p:sp>
      </p:grpSp>
      <p:graphicFrame>
        <p:nvGraphicFramePr>
          <p:cNvPr id="39009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57706"/>
              </p:ext>
            </p:extLst>
          </p:nvPr>
        </p:nvGraphicFramePr>
        <p:xfrm>
          <a:off x="4641850" y="21209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4" imgW="3524343" imgH="438001" progId="Equation.DSMT4">
                  <p:embed/>
                </p:oleObj>
              </mc:Choice>
              <mc:Fallback>
                <p:oleObj name="Equation" r:id="rId14" imgW="3524343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120900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030" name="极值判别法2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16338"/>
            <a:ext cx="2833688" cy="1690687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33" name="Text Box 121"/>
          <p:cNvSpPr txBox="1">
            <a:spLocks noChangeArrowheads="1"/>
          </p:cNvSpPr>
          <p:nvPr/>
        </p:nvSpPr>
        <p:spPr bwMode="auto">
          <a:xfrm>
            <a:off x="2667000" y="5434013"/>
            <a:ext cx="3589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000" b="1">
                <a:latin typeface="+mn-lt"/>
                <a:ea typeface="+mn-ea"/>
              </a:rPr>
              <a:t>点击图中任意处动画播放</a:t>
            </a:r>
            <a:r>
              <a:rPr kumimoji="1" lang="en-US" altLang="zh-CN" sz="2000" b="1">
                <a:latin typeface="+mn-lt"/>
                <a:ea typeface="+mn-ea"/>
              </a:rPr>
              <a:t>\</a:t>
            </a:r>
            <a:r>
              <a:rPr kumimoji="1" lang="zh-CN" altLang="en-US" sz="2000" b="1">
                <a:latin typeface="+mn-lt"/>
                <a:ea typeface="+mn-ea"/>
              </a:rPr>
              <a:t>暂停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177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600" fill="hold"/>
                                        <p:tgtEl>
                                          <p:spTgt spid="390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5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9030"/>
                </p:tgtEl>
              </p:cMediaNode>
            </p:video>
          </p:childTnLst>
        </p:cTn>
      </p:par>
    </p:tnLst>
    <p:bldLst>
      <p:bldP spid="38958" grpId="0" autoUpdateAnimBg="0"/>
      <p:bldP spid="38959" grpId="0" autoUpdateAnimBg="0"/>
      <p:bldP spid="39033" grpId="0" build="p" autoUpdateAnimBg="0" advAuto="0"/>
      <p:bldP spid="1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7975"/>
            <a:ext cx="2286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07039"/>
              </p:ext>
            </p:extLst>
          </p:nvPr>
        </p:nvGraphicFramePr>
        <p:xfrm>
          <a:off x="2470150" y="188913"/>
          <a:ext cx="2336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3" imgW="2314659" imgH="619162" progId="Equation.3">
                  <p:embed/>
                </p:oleObj>
              </mc:Choice>
              <mc:Fallback>
                <p:oleObj name="Equation" r:id="rId3" imgW="2314659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88913"/>
                        <a:ext cx="2336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800600" y="3079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的极值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750" y="9318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06488" y="9175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1) </a:t>
            </a:r>
            <a:r>
              <a:rPr kumimoji="1" lang="zh-CN" altLang="en-US" b="1">
                <a:latin typeface="+mn-lt"/>
                <a:ea typeface="+mn-ea"/>
              </a:rPr>
              <a:t>求导数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44562"/>
              </p:ext>
            </p:extLst>
          </p:nvPr>
        </p:nvGraphicFramePr>
        <p:xfrm>
          <a:off x="2801938" y="796925"/>
          <a:ext cx="182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5" imgW="1809843" imgH="619162" progId="Equation.3">
                  <p:embed/>
                </p:oleObj>
              </mc:Choice>
              <mc:Fallback>
                <p:oleObj name="Equation" r:id="rId5" imgW="1809843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796925"/>
                        <a:ext cx="1828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82700"/>
              </p:ext>
            </p:extLst>
          </p:nvPr>
        </p:nvGraphicFramePr>
        <p:xfrm>
          <a:off x="4687888" y="790575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7" imgW="1857347" imgH="714263" progId="Equation.3">
                  <p:embed/>
                </p:oleObj>
              </mc:Choice>
              <mc:Fallback>
                <p:oleObj name="Equation" r:id="rId7" imgW="1857347" imgH="714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790575"/>
                        <a:ext cx="187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97808"/>
              </p:ext>
            </p:extLst>
          </p:nvPr>
        </p:nvGraphicFramePr>
        <p:xfrm>
          <a:off x="6630988" y="765175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9" imgW="1162180" imgH="819076" progId="Equation.3">
                  <p:embed/>
                </p:oleObj>
              </mc:Choice>
              <mc:Fallback>
                <p:oleObj name="Equation" r:id="rId9" imgW="116218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765175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106488" y="14509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</a:t>
            </a:r>
            <a:r>
              <a:rPr kumimoji="1" lang="zh-CN" altLang="en-US" b="1">
                <a:latin typeface="+mn-lt"/>
                <a:ea typeface="+mn-ea"/>
              </a:rPr>
              <a:t>求可疑极值点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447800" y="1984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75597"/>
              </p:ext>
            </p:extLst>
          </p:nvPr>
        </p:nvGraphicFramePr>
        <p:xfrm>
          <a:off x="1905000" y="2060575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11" imgW="1505080" imgH="400162" progId="Equation.3">
                  <p:embed/>
                </p:oleObj>
              </mc:Choice>
              <mc:Fallback>
                <p:oleObj name="Equation" r:id="rId11" imgW="15050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60575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416300" y="1984375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50389"/>
              </p:ext>
            </p:extLst>
          </p:nvPr>
        </p:nvGraphicFramePr>
        <p:xfrm>
          <a:off x="3898900" y="2016125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Equation" r:id="rId13" imgW="962127" imgH="485887" progId="Equation.3">
                  <p:embed/>
                </p:oleObj>
              </mc:Choice>
              <mc:Fallback>
                <p:oleObj name="Equation" r:id="rId13" imgW="96212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016125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168900" y="19986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747915"/>
              </p:ext>
            </p:extLst>
          </p:nvPr>
        </p:nvGraphicFramePr>
        <p:xfrm>
          <a:off x="5626100" y="2074863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Equation" r:id="rId15" imgW="1581020" imgH="400162" progId="Equation.3">
                  <p:embed/>
                </p:oleObj>
              </mc:Choice>
              <mc:Fallback>
                <p:oleObj name="Equation" r:id="rId15" imgW="158102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074863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226300" y="1998663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37530"/>
              </p:ext>
            </p:extLst>
          </p:nvPr>
        </p:nvGraphicFramePr>
        <p:xfrm>
          <a:off x="7772400" y="206216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17" imgW="895220" imgH="428625" progId="Equation.3">
                  <p:embed/>
                </p:oleObj>
              </mc:Choice>
              <mc:Fallback>
                <p:oleObj name="Equation" r:id="rId17" imgW="8952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06216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066800" y="2593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3) </a:t>
            </a:r>
            <a:r>
              <a:rPr kumimoji="1" lang="zh-CN" altLang="en-US" b="1">
                <a:latin typeface="+mn-lt"/>
                <a:ea typeface="+mn-ea"/>
              </a:rPr>
              <a:t>列表判别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1003300" y="3495675"/>
            <a:ext cx="825500" cy="1384300"/>
            <a:chOff x="632" y="2344"/>
            <a:chExt cx="520" cy="872"/>
          </a:xfrm>
        </p:grpSpPr>
        <p:graphicFrame>
          <p:nvGraphicFramePr>
            <p:cNvPr id="21558" name="Object 22"/>
            <p:cNvGraphicFramePr>
              <a:graphicFrameLocks noChangeAspect="1"/>
            </p:cNvGraphicFramePr>
            <p:nvPr/>
          </p:nvGraphicFramePr>
          <p:xfrm>
            <a:off x="912" y="23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4" name="Equation" r:id="rId19" imgW="209420" imgH="219001" progId="Equation.3">
                    <p:embed/>
                  </p:oleObj>
                </mc:Choice>
                <mc:Fallback>
                  <p:oleObj name="Equation" r:id="rId1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9" name="Object 23"/>
            <p:cNvGraphicFramePr>
              <a:graphicFrameLocks noChangeAspect="1"/>
            </p:cNvGraphicFramePr>
            <p:nvPr/>
          </p:nvGraphicFramePr>
          <p:xfrm>
            <a:off x="632" y="2616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5" name="Equation" r:id="rId21" imgW="809579" imgH="400162" progId="Equation.3">
                    <p:embed/>
                  </p:oleObj>
                </mc:Choice>
                <mc:Fallback>
                  <p:oleObj name="Equation" r:id="rId21" imgW="809579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616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0" name="Object 24"/>
            <p:cNvGraphicFramePr>
              <a:graphicFrameLocks noChangeAspect="1"/>
            </p:cNvGraphicFramePr>
            <p:nvPr/>
          </p:nvGraphicFramePr>
          <p:xfrm>
            <a:off x="640" y="2960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6" name="Equation" r:id="rId23" imgW="714236" imgH="390451" progId="Equation.3">
                    <p:embed/>
                  </p:oleObj>
                </mc:Choice>
                <mc:Fallback>
                  <p:oleObj name="Equation" r:id="rId23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960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066800" y="3813175"/>
            <a:ext cx="70866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91481"/>
              </p:ext>
            </p:extLst>
          </p:nvPr>
        </p:nvGraphicFramePr>
        <p:xfrm>
          <a:off x="3581400" y="3973513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quation" r:id="rId25" imgW="285694" imgH="199913" progId="Equation.3">
                  <p:embed/>
                </p:oleObj>
              </mc:Choice>
              <mc:Fallback>
                <p:oleObj name="Equation" r:id="rId25" imgW="285694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73513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19107"/>
              </p:ext>
            </p:extLst>
          </p:nvPr>
        </p:nvGraphicFramePr>
        <p:xfrm>
          <a:off x="6032500" y="395287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27" imgW="200053" imgH="295349" progId="Equation.3">
                  <p:embed/>
                </p:oleObj>
              </mc:Choice>
              <mc:Fallback>
                <p:oleObj name="Equation" r:id="rId27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95287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28" name="Group 92"/>
          <p:cNvGrpSpPr>
            <a:grpSpLocks/>
          </p:cNvGrpSpPr>
          <p:nvPr/>
        </p:nvGrpSpPr>
        <p:grpSpPr bwMode="auto">
          <a:xfrm>
            <a:off x="3594100" y="3203575"/>
            <a:ext cx="2654300" cy="609600"/>
            <a:chOff x="2264" y="2160"/>
            <a:chExt cx="1672" cy="384"/>
          </a:xfrm>
        </p:grpSpPr>
        <p:graphicFrame>
          <p:nvGraphicFramePr>
            <p:cNvPr id="21556" name="Object 31"/>
            <p:cNvGraphicFramePr>
              <a:graphicFrameLocks noChangeAspect="1"/>
            </p:cNvGraphicFramePr>
            <p:nvPr/>
          </p:nvGraphicFramePr>
          <p:xfrm>
            <a:off x="3800" y="2160"/>
            <a:ext cx="1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9" name="Equation" r:id="rId29" imgW="200053" imgH="590699" progId="Equation.3">
                    <p:embed/>
                  </p:oleObj>
                </mc:Choice>
                <mc:Fallback>
                  <p:oleObj name="Equation" r:id="rId29" imgW="200053" imgH="590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160"/>
                          <a:ext cx="1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34"/>
            <p:cNvGraphicFramePr>
              <a:graphicFrameLocks noChangeAspect="1"/>
            </p:cNvGraphicFramePr>
            <p:nvPr/>
          </p:nvGraphicFramePr>
          <p:xfrm>
            <a:off x="2264" y="225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" name="Equation" r:id="rId31" imgW="200053" imgH="295349" progId="Equation.3">
                    <p:embed/>
                  </p:oleObj>
                </mc:Choice>
                <mc:Fallback>
                  <p:oleObj name="Equation" r:id="rId31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25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06184"/>
              </p:ext>
            </p:extLst>
          </p:nvPr>
        </p:nvGraphicFramePr>
        <p:xfrm>
          <a:off x="2392363" y="394652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33" imgW="219121" imgH="219001" progId="Equation.3">
                  <p:embed/>
                </p:oleObj>
              </mc:Choice>
              <mc:Fallback>
                <p:oleObj name="Equation" r:id="rId33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94652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15660"/>
              </p:ext>
            </p:extLst>
          </p:nvPr>
        </p:nvGraphicFramePr>
        <p:xfrm>
          <a:off x="4706938" y="411162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35" imgW="219121" imgH="66638" progId="Equation.3">
                  <p:embed/>
                </p:oleObj>
              </mc:Choice>
              <mc:Fallback>
                <p:oleObj name="Equation" r:id="rId35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11162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79330"/>
              </p:ext>
            </p:extLst>
          </p:nvPr>
        </p:nvGraphicFramePr>
        <p:xfrm>
          <a:off x="7188200" y="395287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Equation" r:id="rId37" imgW="219121" imgH="219001" progId="Equation.3">
                  <p:embed/>
                </p:oleObj>
              </mc:Choice>
              <mc:Fallback>
                <p:oleObj name="Equation" r:id="rId37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395287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03134"/>
              </p:ext>
            </p:extLst>
          </p:nvPr>
        </p:nvGraphicFramePr>
        <p:xfrm>
          <a:off x="3594100" y="441007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39" imgW="200053" imgH="295349" progId="Equation.3">
                  <p:embed/>
                </p:oleObj>
              </mc:Choice>
              <mc:Fallback>
                <p:oleObj name="Equation" r:id="rId39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41007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71967"/>
              </p:ext>
            </p:extLst>
          </p:nvPr>
        </p:nvGraphicFramePr>
        <p:xfrm>
          <a:off x="5626100" y="4427538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Equation" r:id="rId41" imgW="904921" imgH="295349" progId="Equation.3">
                  <p:embed/>
                </p:oleObj>
              </mc:Choice>
              <mc:Fallback>
                <p:oleObj name="Equation" r:id="rId41" imgW="904921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427538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828800" y="3279775"/>
            <a:ext cx="0" cy="1547813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3200400" y="3255963"/>
            <a:ext cx="3505200" cy="1547812"/>
            <a:chOff x="2016" y="2208"/>
            <a:chExt cx="2208" cy="1115"/>
          </a:xfrm>
        </p:grpSpPr>
        <p:sp>
          <p:nvSpPr>
            <p:cNvPr id="21552" name="Line 27"/>
            <p:cNvSpPr>
              <a:spLocks noChangeShapeType="1"/>
            </p:cNvSpPr>
            <p:nvPr/>
          </p:nvSpPr>
          <p:spPr bwMode="auto">
            <a:xfrm>
              <a:off x="2016" y="2208"/>
              <a:ext cx="0" cy="111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53" name="Line 28"/>
            <p:cNvSpPr>
              <a:spLocks noChangeShapeType="1"/>
            </p:cNvSpPr>
            <p:nvPr/>
          </p:nvSpPr>
          <p:spPr bwMode="auto">
            <a:xfrm>
              <a:off x="3504" y="2208"/>
              <a:ext cx="0" cy="111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54" name="Line 29"/>
            <p:cNvSpPr>
              <a:spLocks noChangeShapeType="1"/>
            </p:cNvSpPr>
            <p:nvPr/>
          </p:nvSpPr>
          <p:spPr bwMode="auto">
            <a:xfrm>
              <a:off x="4224" y="2208"/>
              <a:ext cx="0" cy="111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555" name="Line 45"/>
            <p:cNvSpPr>
              <a:spLocks noChangeShapeType="1"/>
            </p:cNvSpPr>
            <p:nvPr/>
          </p:nvSpPr>
          <p:spPr bwMode="auto">
            <a:xfrm>
              <a:off x="2688" y="2208"/>
              <a:ext cx="0" cy="1115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429" name="Group 93"/>
          <p:cNvGrpSpPr>
            <a:grpSpLocks/>
          </p:cNvGrpSpPr>
          <p:nvPr/>
        </p:nvGrpSpPr>
        <p:grpSpPr bwMode="auto">
          <a:xfrm>
            <a:off x="1917700" y="3203575"/>
            <a:ext cx="6070600" cy="609600"/>
            <a:chOff x="1208" y="2160"/>
            <a:chExt cx="3824" cy="384"/>
          </a:xfrm>
        </p:grpSpPr>
        <p:graphicFrame>
          <p:nvGraphicFramePr>
            <p:cNvPr id="21549" name="Object 30"/>
            <p:cNvGraphicFramePr>
              <a:graphicFrameLocks noChangeAspect="1"/>
            </p:cNvGraphicFramePr>
            <p:nvPr/>
          </p:nvGraphicFramePr>
          <p:xfrm>
            <a:off x="1208" y="2240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" name="Equation" r:id="rId43" imgW="1114341" imgH="390451" progId="Equation.3">
                    <p:embed/>
                  </p:oleObj>
                </mc:Choice>
                <mc:Fallback>
                  <p:oleObj name="Equation" r:id="rId43" imgW="1114341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40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35"/>
            <p:cNvGraphicFramePr>
              <a:graphicFrameLocks noChangeAspect="1"/>
            </p:cNvGraphicFramePr>
            <p:nvPr/>
          </p:nvGraphicFramePr>
          <p:xfrm>
            <a:off x="2760" y="2160"/>
            <a:ext cx="5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name="Equation" r:id="rId45" imgW="857417" imgH="590699" progId="Equation.3">
                    <p:embed/>
                  </p:oleObj>
                </mc:Choice>
                <mc:Fallback>
                  <p:oleObj name="Equation" r:id="rId45" imgW="857417" imgH="590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160"/>
                          <a:ext cx="55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1" name="Object 36"/>
            <p:cNvGraphicFramePr>
              <a:graphicFrameLocks noChangeAspect="1"/>
            </p:cNvGraphicFramePr>
            <p:nvPr/>
          </p:nvGraphicFramePr>
          <p:xfrm>
            <a:off x="4272" y="2160"/>
            <a:ext cx="7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" name="Equation" r:id="rId47" imgW="1190616" imgH="590699" progId="Equation.3">
                    <p:embed/>
                  </p:oleObj>
                </mc:Choice>
                <mc:Fallback>
                  <p:oleObj name="Equation" r:id="rId47" imgW="1190616" imgH="590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60"/>
                          <a:ext cx="7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09624"/>
              </p:ext>
            </p:extLst>
          </p:nvPr>
        </p:nvGraphicFramePr>
        <p:xfrm>
          <a:off x="1117600" y="5172075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49" imgW="1038067" imgH="371363" progId="Equation.3">
                  <p:embed/>
                </p:oleObj>
              </mc:Choice>
              <mc:Fallback>
                <p:oleObj name="Equation" r:id="rId49" imgW="103806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172075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2171700" y="5046663"/>
            <a:ext cx="254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是极大值点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4140200" y="50339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其极大值为</a:t>
            </a:r>
          </a:p>
        </p:txBody>
      </p:sp>
      <p:graphicFrame>
        <p:nvGraphicFramePr>
          <p:cNvPr id="1439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83400"/>
              </p:ext>
            </p:extLst>
          </p:nvPr>
        </p:nvGraphicFramePr>
        <p:xfrm>
          <a:off x="6064250" y="515937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Equation" r:id="rId51" imgW="1324096" imgH="390451" progId="Equation.3">
                  <p:embed/>
                </p:oleObj>
              </mc:Choice>
              <mc:Fallback>
                <p:oleObj name="Equation" r:id="rId51" imgW="132409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159375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2184400" y="5641975"/>
            <a:ext cx="289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是极小值点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4140200" y="56419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其极小值为</a:t>
            </a:r>
          </a:p>
        </p:txBody>
      </p:sp>
      <p:graphicFrame>
        <p:nvGraphicFramePr>
          <p:cNvPr id="1440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65603"/>
              </p:ext>
            </p:extLst>
          </p:nvPr>
        </p:nvGraphicFramePr>
        <p:xfrm>
          <a:off x="1422400" y="5637213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53" imgW="743006" imgH="590699" progId="Equation.3">
                  <p:embed/>
                </p:oleObj>
              </mc:Choice>
              <mc:Fallback>
                <p:oleObj name="Equation" r:id="rId53" imgW="743006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637213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07945"/>
              </p:ext>
            </p:extLst>
          </p:nvPr>
        </p:nvGraphicFramePr>
        <p:xfrm>
          <a:off x="6011863" y="5667375"/>
          <a:ext cx="203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name="Equation" r:id="rId55" imgW="2009896" imgH="542813" progId="Equation.DSMT4">
                  <p:embed/>
                </p:oleObj>
              </mc:Choice>
              <mc:Fallback>
                <p:oleObj name="Equation" r:id="rId55" imgW="2009896" imgH="5428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667375"/>
                        <a:ext cx="2032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2" name="Line 76"/>
          <p:cNvSpPr>
            <a:spLocks noChangeShapeType="1"/>
          </p:cNvSpPr>
          <p:nvPr/>
        </p:nvSpPr>
        <p:spPr bwMode="auto">
          <a:xfrm flipV="1">
            <a:off x="2209800" y="4346575"/>
            <a:ext cx="685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>
            <a:off x="4572000" y="4422775"/>
            <a:ext cx="762000" cy="457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 flipV="1">
            <a:off x="7010400" y="4346575"/>
            <a:ext cx="685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351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  <p:bldP spid="14346" grpId="0" autoUpdateAnimBg="0"/>
      <p:bldP spid="14347" grpId="0" autoUpdateAnimBg="0"/>
      <p:bldP spid="14349" grpId="0" autoUpdateAnimBg="0"/>
      <p:bldP spid="14352" grpId="0" autoUpdateAnimBg="0"/>
      <p:bldP spid="14354" grpId="0" autoUpdateAnimBg="0"/>
      <p:bldP spid="14357" grpId="0" autoUpdateAnimBg="0"/>
      <p:bldP spid="14361" grpId="0" animBg="1"/>
      <p:bldP spid="14362" grpId="0" animBg="1"/>
      <p:bldP spid="14396" grpId="0" autoUpdateAnimBg="0"/>
      <p:bldP spid="14397" grpId="0" autoUpdateAnimBg="0"/>
      <p:bldP spid="14401" grpId="0" autoUpdateAnimBg="0"/>
      <p:bldP spid="14402" grpId="0" autoUpdateAnimBg="0"/>
      <p:bldP spid="14412" grpId="0" animBg="1"/>
      <p:bldP spid="14413" grpId="0" animBg="1"/>
      <p:bldP spid="14414" grpId="0" animBg="1"/>
      <p:bldP spid="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36004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3.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</a:rPr>
              <a:t>第二充分条件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812800"/>
            <a:ext cx="189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二阶导数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81940"/>
              </p:ext>
            </p:extLst>
          </p:nvPr>
        </p:nvGraphicFramePr>
        <p:xfrm>
          <a:off x="3799201" y="256925"/>
          <a:ext cx="414592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201" y="256925"/>
                        <a:ext cx="414592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5205"/>
              </p:ext>
            </p:extLst>
          </p:nvPr>
        </p:nvGraphicFramePr>
        <p:xfrm>
          <a:off x="2449423" y="802867"/>
          <a:ext cx="155275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23" y="802867"/>
                        <a:ext cx="155275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30680"/>
              </p:ext>
            </p:extLst>
          </p:nvPr>
        </p:nvGraphicFramePr>
        <p:xfrm>
          <a:off x="4059239" y="858838"/>
          <a:ext cx="150646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7" imgW="1701720" imgH="431640" progId="Equation.DSMT4">
                  <p:embed/>
                </p:oleObj>
              </mc:Choice>
              <mc:Fallback>
                <p:oleObj name="Equation" r:id="rId7" imgW="170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9" y="858838"/>
                        <a:ext cx="150646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06131"/>
              </p:ext>
            </p:extLst>
          </p:nvPr>
        </p:nvGraphicFramePr>
        <p:xfrm>
          <a:off x="629654" y="1485901"/>
          <a:ext cx="259987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9" imgW="1143000" imgH="228600" progId="Equation.DSMT4">
                  <p:embed/>
                </p:oleObj>
              </mc:Choice>
              <mc:Fallback>
                <p:oleObj name="Equation" r:id="rId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54" y="1485901"/>
                        <a:ext cx="259987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3276600" y="1373188"/>
            <a:ext cx="4495800" cy="644525"/>
            <a:chOff x="2064" y="960"/>
            <a:chExt cx="2832" cy="406"/>
          </a:xfrm>
        </p:grpSpPr>
        <p:sp>
          <p:nvSpPr>
            <p:cNvPr id="22589" name="Text Box 10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        在点      取极大值</a:t>
              </a:r>
              <a:r>
                <a:rPr kumimoji="1" lang="en-US" altLang="zh-CN" b="1">
                  <a:latin typeface="+mn-lt"/>
                  <a:ea typeface="+mn-ea"/>
                </a:rPr>
                <a:t>;</a:t>
              </a:r>
            </a:p>
          </p:txBody>
        </p:sp>
        <p:graphicFrame>
          <p:nvGraphicFramePr>
            <p:cNvPr id="22590" name="Object 11"/>
            <p:cNvGraphicFramePr>
              <a:graphicFrameLocks noChangeAspect="1"/>
            </p:cNvGraphicFramePr>
            <p:nvPr/>
          </p:nvGraphicFramePr>
          <p:xfrm>
            <a:off x="2304" y="1028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" name="公式" r:id="rId11" imgW="323831" imgH="180826" progId="Equation.3">
                    <p:embed/>
                  </p:oleObj>
                </mc:Choice>
                <mc:Fallback>
                  <p:oleObj name="公式" r:id="rId11" imgW="323831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28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1" name="Object 12"/>
            <p:cNvGraphicFramePr>
              <a:graphicFrameLocks noChangeAspect="1"/>
            </p:cNvGraphicFramePr>
            <p:nvPr/>
          </p:nvGraphicFramePr>
          <p:xfrm>
            <a:off x="3239" y="960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5" name="公式" r:id="rId13" imgW="161916" imgH="209624" progId="Equation.3">
                    <p:embed/>
                  </p:oleObj>
                </mc:Choice>
                <mc:Fallback>
                  <p:oleObj name="公式" r:id="rId13" imgW="161916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960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73130"/>
              </p:ext>
            </p:extLst>
          </p:nvPr>
        </p:nvGraphicFramePr>
        <p:xfrm>
          <a:off x="606763" y="2104821"/>
          <a:ext cx="261720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15" imgW="1143000" imgH="228600" progId="Equation.DSMT4">
                  <p:embed/>
                </p:oleObj>
              </mc:Choice>
              <mc:Fallback>
                <p:oleObj name="Equation" r:id="rId15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63" y="2104821"/>
                        <a:ext cx="261720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53" name="Group 93"/>
          <p:cNvGrpSpPr>
            <a:grpSpLocks/>
          </p:cNvGrpSpPr>
          <p:nvPr/>
        </p:nvGrpSpPr>
        <p:grpSpPr bwMode="auto">
          <a:xfrm>
            <a:off x="3276600" y="2017713"/>
            <a:ext cx="4495800" cy="644525"/>
            <a:chOff x="2064" y="1296"/>
            <a:chExt cx="2832" cy="406"/>
          </a:xfrm>
        </p:grpSpPr>
        <p:sp>
          <p:nvSpPr>
            <p:cNvPr id="22586" name="Text Box 15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则        在点      取极小值</a:t>
              </a:r>
              <a:r>
                <a:rPr kumimoji="1" lang="en-US" altLang="zh-CN" b="1">
                  <a:latin typeface="+mn-lt"/>
                  <a:ea typeface="+mn-ea"/>
                </a:rPr>
                <a:t>.</a:t>
              </a:r>
            </a:p>
          </p:txBody>
        </p:sp>
        <p:graphicFrame>
          <p:nvGraphicFramePr>
            <p:cNvPr id="22587" name="Object 16"/>
            <p:cNvGraphicFramePr>
              <a:graphicFrameLocks noChangeAspect="1"/>
            </p:cNvGraphicFramePr>
            <p:nvPr/>
          </p:nvGraphicFramePr>
          <p:xfrm>
            <a:off x="2304" y="1364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7" name="公式" r:id="rId17" imgW="323831" imgH="180826" progId="Equation.3">
                    <p:embed/>
                  </p:oleObj>
                </mc:Choice>
                <mc:Fallback>
                  <p:oleObj name="公式" r:id="rId17" imgW="323831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64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17"/>
            <p:cNvGraphicFramePr>
              <a:graphicFrameLocks noChangeAspect="1"/>
            </p:cNvGraphicFramePr>
            <p:nvPr/>
          </p:nvGraphicFramePr>
          <p:xfrm>
            <a:off x="3239" y="1296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8" name="公式" r:id="rId19" imgW="161916" imgH="209624" progId="Equation.3">
                    <p:embed/>
                  </p:oleObj>
                </mc:Choice>
                <mc:Fallback>
                  <p:oleObj name="公式" r:id="rId19" imgW="161916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1296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98" name="Group 138"/>
          <p:cNvGrpSpPr>
            <a:grpSpLocks/>
          </p:cNvGrpSpPr>
          <p:nvPr/>
        </p:nvGrpSpPr>
        <p:grpSpPr bwMode="auto">
          <a:xfrm>
            <a:off x="7696200" y="1408113"/>
            <a:ext cx="685800" cy="457200"/>
            <a:chOff x="4848" y="912"/>
            <a:chExt cx="432" cy="288"/>
          </a:xfrm>
        </p:grpSpPr>
        <p:sp>
          <p:nvSpPr>
            <p:cNvPr id="22584" name="Freeform 22"/>
            <p:cNvSpPr>
              <a:spLocks/>
            </p:cNvSpPr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585" name="Object 27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9" name="公式" r:id="rId21" imgW="104710" imgH="57262" progId="Equation.3">
                    <p:embed/>
                  </p:oleObj>
                </mc:Choice>
                <mc:Fallback>
                  <p:oleObj name="公式" r:id="rId21" imgW="104710" imgH="57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97" name="Group 137"/>
          <p:cNvGrpSpPr>
            <a:grpSpLocks/>
          </p:cNvGrpSpPr>
          <p:nvPr/>
        </p:nvGrpSpPr>
        <p:grpSpPr bwMode="auto">
          <a:xfrm>
            <a:off x="7696200" y="2017713"/>
            <a:ext cx="730250" cy="519112"/>
            <a:chOff x="4848" y="1296"/>
            <a:chExt cx="460" cy="327"/>
          </a:xfrm>
        </p:grpSpPr>
        <p:sp>
          <p:nvSpPr>
            <p:cNvPr id="22582" name="Freeform 29"/>
            <p:cNvSpPr>
              <a:spLocks/>
            </p:cNvSpPr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276 w 384"/>
                <a:gd name="T3" fmla="*/ 278 h 192"/>
                <a:gd name="T4" fmla="*/ 551 w 384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583" name="Object 30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0" name="公式" r:id="rId23" imgW="123779" imgH="123899" progId="Equation.3">
                    <p:embed/>
                  </p:oleObj>
                </mc:Choice>
                <mc:Fallback>
                  <p:oleObj name="公式" r:id="rId23" imgW="123779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366464" y="28559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(1)</a:t>
            </a:r>
            <a:endParaRPr kumimoji="1" lang="en-US" altLang="zh-CN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1539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99649"/>
              </p:ext>
            </p:extLst>
          </p:nvPr>
        </p:nvGraphicFramePr>
        <p:xfrm>
          <a:off x="1629187" y="2909317"/>
          <a:ext cx="10485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25" imgW="482400" imgH="228600" progId="Equation.DSMT4">
                  <p:embed/>
                </p:oleObj>
              </mc:Choice>
              <mc:Fallback>
                <p:oleObj name="Equation" r:id="rId25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87" y="2909317"/>
                        <a:ext cx="104858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78075"/>
              </p:ext>
            </p:extLst>
          </p:nvPr>
        </p:nvGraphicFramePr>
        <p:xfrm>
          <a:off x="2728664" y="2780928"/>
          <a:ext cx="274921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27" imgW="1371600" imgH="444240" progId="Equation.DSMT4">
                  <p:embed/>
                </p:oleObj>
              </mc:Choice>
              <mc:Fallback>
                <p:oleObj name="Equation" r:id="rId27" imgW="1371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64" y="2780928"/>
                        <a:ext cx="2749219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79"/>
              </p:ext>
            </p:extLst>
          </p:nvPr>
        </p:nvGraphicFramePr>
        <p:xfrm>
          <a:off x="5524500" y="2704352"/>
          <a:ext cx="1971675" cy="104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Equation" r:id="rId29" imgW="850680" imgH="444240" progId="Equation.DSMT4">
                  <p:embed/>
                </p:oleObj>
              </mc:Choice>
              <mc:Fallback>
                <p:oleObj name="Equation" r:id="rId29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704352"/>
                        <a:ext cx="1971675" cy="1042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0715"/>
              </p:ext>
            </p:extLst>
          </p:nvPr>
        </p:nvGraphicFramePr>
        <p:xfrm>
          <a:off x="716797" y="3736197"/>
          <a:ext cx="246600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31" imgW="1079280" imgH="228600" progId="Equation.DSMT4">
                  <p:embed/>
                </p:oleObj>
              </mc:Choice>
              <mc:Fallback>
                <p:oleObj name="Equation" r:id="rId31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97" y="3736197"/>
                        <a:ext cx="246600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077344" y="370197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存在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16074"/>
              </p:ext>
            </p:extLst>
          </p:nvPr>
        </p:nvGraphicFramePr>
        <p:xfrm>
          <a:off x="3923928" y="3790197"/>
          <a:ext cx="88640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Equation" r:id="rId33" imgW="431640" imgH="203040" progId="Equation.DSMT4">
                  <p:embed/>
                </p:oleObj>
              </mc:Choice>
              <mc:Fallback>
                <p:oleObj name="Equation" r:id="rId3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790197"/>
                        <a:ext cx="886401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96998"/>
              </p:ext>
            </p:extLst>
          </p:nvPr>
        </p:nvGraphicFramePr>
        <p:xfrm>
          <a:off x="4779082" y="3717032"/>
          <a:ext cx="26710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Equation" r:id="rId35" imgW="1307880" imgH="253800" progId="Equation.DSMT4">
                  <p:embed/>
                </p:oleObj>
              </mc:Choice>
              <mc:Fallback>
                <p:oleObj name="Equation" r:id="rId3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082" y="3717032"/>
                        <a:ext cx="2671076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40543"/>
              </p:ext>
            </p:extLst>
          </p:nvPr>
        </p:nvGraphicFramePr>
        <p:xfrm>
          <a:off x="7449978" y="3573016"/>
          <a:ext cx="137977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Equation" r:id="rId37" imgW="685800" imgH="444240" progId="Equation.DSMT4">
                  <p:embed/>
                </p:oleObj>
              </mc:Choice>
              <mc:Fallback>
                <p:oleObj name="Equation" r:id="rId37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978" y="3573016"/>
                        <a:ext cx="1379772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46702"/>
              </p:ext>
            </p:extLst>
          </p:nvPr>
        </p:nvGraphicFramePr>
        <p:xfrm>
          <a:off x="417557" y="4314575"/>
          <a:ext cx="348318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Equation" r:id="rId39" imgW="1536480" imgH="228600" progId="Equation.DSMT4">
                  <p:embed/>
                </p:oleObj>
              </mc:Choice>
              <mc:Fallback>
                <p:oleObj name="Equation" r:id="rId39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57" y="4314575"/>
                        <a:ext cx="348318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42842"/>
              </p:ext>
            </p:extLst>
          </p:nvPr>
        </p:nvGraphicFramePr>
        <p:xfrm>
          <a:off x="3851920" y="4317574"/>
          <a:ext cx="15184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Equation" r:id="rId41" imgW="685800" imgH="203040" progId="Equation.DSMT4">
                  <p:embed/>
                </p:oleObj>
              </mc:Choice>
              <mc:Fallback>
                <p:oleObj name="Equation" r:id="rId41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317574"/>
                        <a:ext cx="151840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81194"/>
              </p:ext>
            </p:extLst>
          </p:nvPr>
        </p:nvGraphicFramePr>
        <p:xfrm>
          <a:off x="792423" y="4850872"/>
          <a:ext cx="307080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Equation" r:id="rId43" imgW="1346040" imgH="228600" progId="Equation.DSMT4">
                  <p:embed/>
                </p:oleObj>
              </mc:Choice>
              <mc:Fallback>
                <p:oleObj name="Equation" r:id="rId43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23" y="4850872"/>
                        <a:ext cx="307080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46830"/>
              </p:ext>
            </p:extLst>
          </p:nvPr>
        </p:nvGraphicFramePr>
        <p:xfrm>
          <a:off x="3779912" y="4886666"/>
          <a:ext cx="15297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Equation" r:id="rId45" imgW="685800" imgH="203040" progId="Equation.DSMT4">
                  <p:embed/>
                </p:oleObj>
              </mc:Choice>
              <mc:Fallback>
                <p:oleObj name="Equation" r:id="rId45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886666"/>
                        <a:ext cx="1529734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6" name="Group 76"/>
          <p:cNvGrpSpPr>
            <a:grpSpLocks/>
          </p:cNvGrpSpPr>
          <p:nvPr/>
        </p:nvGrpSpPr>
        <p:grpSpPr bwMode="auto">
          <a:xfrm>
            <a:off x="6081464" y="4872038"/>
            <a:ext cx="2667000" cy="576262"/>
            <a:chOff x="3792" y="3333"/>
            <a:chExt cx="1680" cy="363"/>
          </a:xfrm>
        </p:grpSpPr>
        <p:sp>
          <p:nvSpPr>
            <p:cNvPr id="22579" name="Line 56"/>
            <p:cNvSpPr>
              <a:spLocks noChangeShapeType="1"/>
            </p:cNvSpPr>
            <p:nvPr/>
          </p:nvSpPr>
          <p:spPr bwMode="auto">
            <a:xfrm>
              <a:off x="3792" y="338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580" name="Object 60"/>
            <p:cNvGraphicFramePr>
              <a:graphicFrameLocks noChangeAspect="1"/>
            </p:cNvGraphicFramePr>
            <p:nvPr/>
          </p:nvGraphicFramePr>
          <p:xfrm>
            <a:off x="4387" y="3333"/>
            <a:ext cx="2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2" name="公式" r:id="rId47" imgW="142847" imgH="209624" progId="Equation.3">
                    <p:embed/>
                  </p:oleObj>
                </mc:Choice>
                <mc:Fallback>
                  <p:oleObj name="公式" r:id="rId47" imgW="142847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333"/>
                          <a:ext cx="2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Oval 57"/>
            <p:cNvSpPr>
              <a:spLocks noChangeArrowheads="1"/>
            </p:cNvSpPr>
            <p:nvPr/>
          </p:nvSpPr>
          <p:spPr bwMode="auto">
            <a:xfrm>
              <a:off x="4464" y="3363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439" name="Group 79"/>
          <p:cNvGrpSpPr>
            <a:grpSpLocks/>
          </p:cNvGrpSpPr>
          <p:nvPr/>
        </p:nvGrpSpPr>
        <p:grpSpPr bwMode="auto">
          <a:xfrm>
            <a:off x="6041777" y="4911725"/>
            <a:ext cx="2262187" cy="536575"/>
            <a:chOff x="3767" y="3348"/>
            <a:chExt cx="1425" cy="338"/>
          </a:xfrm>
        </p:grpSpPr>
        <p:grpSp>
          <p:nvGrpSpPr>
            <p:cNvPr id="22566" name="Group 74"/>
            <p:cNvGrpSpPr>
              <a:grpSpLocks/>
            </p:cNvGrpSpPr>
            <p:nvPr/>
          </p:nvGrpSpPr>
          <p:grpSpPr bwMode="auto">
            <a:xfrm>
              <a:off x="3767" y="3348"/>
              <a:ext cx="1425" cy="338"/>
              <a:chOff x="3767" y="3348"/>
              <a:chExt cx="1425" cy="338"/>
            </a:xfrm>
          </p:grpSpPr>
          <p:grpSp>
            <p:nvGrpSpPr>
              <p:cNvPr id="22569" name="Group 73"/>
              <p:cNvGrpSpPr>
                <a:grpSpLocks/>
              </p:cNvGrpSpPr>
              <p:nvPr/>
            </p:nvGrpSpPr>
            <p:grpSpPr bwMode="auto">
              <a:xfrm>
                <a:off x="4728" y="3360"/>
                <a:ext cx="464" cy="326"/>
                <a:chOff x="4728" y="3360"/>
                <a:chExt cx="464" cy="326"/>
              </a:xfrm>
            </p:grpSpPr>
            <p:grpSp>
              <p:nvGrpSpPr>
                <p:cNvPr id="22575" name="Group 68"/>
                <p:cNvGrpSpPr>
                  <a:grpSpLocks/>
                </p:cNvGrpSpPr>
                <p:nvPr/>
              </p:nvGrpSpPr>
              <p:grpSpPr bwMode="auto">
                <a:xfrm>
                  <a:off x="4728" y="3360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22577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53" name="公式" r:id="rId49" imgW="142847" imgH="209624" progId="Equation.3">
                          <p:embed/>
                        </p:oleObj>
                      </mc:Choice>
                      <mc:Fallback>
                        <p:oleObj name="公式" r:id="rId49" imgW="142847" imgH="20962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78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54" name="公式" r:id="rId51" imgW="123779" imgH="162074" progId="Equation.3">
                          <p:embed/>
                        </p:oleObj>
                      </mc:Choice>
                      <mc:Fallback>
                        <p:oleObj name="公式" r:id="rId51" imgW="123779" imgH="16207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2576" name="Object 66"/>
                <p:cNvGraphicFramePr>
                  <a:graphicFrameLocks noChangeAspect="1"/>
                </p:cNvGraphicFramePr>
                <p:nvPr/>
              </p:nvGraphicFramePr>
              <p:xfrm>
                <a:off x="4887" y="3414"/>
                <a:ext cx="17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55" name="公式" r:id="rId53" imgW="123779" imgH="123899" progId="Equation.3">
                        <p:embed/>
                      </p:oleObj>
                    </mc:Choice>
                    <mc:Fallback>
                      <p:oleObj name="公式" r:id="rId53" imgW="123779" imgH="12389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7" y="3414"/>
                              <a:ext cx="17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70" name="Group 72"/>
              <p:cNvGrpSpPr>
                <a:grpSpLocks/>
              </p:cNvGrpSpPr>
              <p:nvPr/>
            </p:nvGrpSpPr>
            <p:grpSpPr bwMode="auto">
              <a:xfrm>
                <a:off x="3767" y="3348"/>
                <a:ext cx="464" cy="326"/>
                <a:chOff x="3767" y="3348"/>
                <a:chExt cx="464" cy="326"/>
              </a:xfrm>
            </p:grpSpPr>
            <p:graphicFrame>
              <p:nvGraphicFramePr>
                <p:cNvPr id="22571" name="Object 64"/>
                <p:cNvGraphicFramePr>
                  <a:graphicFrameLocks noChangeAspect="1"/>
                </p:cNvGraphicFramePr>
                <p:nvPr/>
              </p:nvGraphicFramePr>
              <p:xfrm>
                <a:off x="3919" y="3456"/>
                <a:ext cx="161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56" name="公式" r:id="rId55" imgW="104710" imgH="57262" progId="Equation.3">
                        <p:embed/>
                      </p:oleObj>
                    </mc:Choice>
                    <mc:Fallback>
                      <p:oleObj name="公式" r:id="rId55" imgW="104710" imgH="572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19" y="3456"/>
                              <a:ext cx="161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2572" name="Group 69"/>
                <p:cNvGrpSpPr>
                  <a:grpSpLocks/>
                </p:cNvGrpSpPr>
                <p:nvPr/>
              </p:nvGrpSpPr>
              <p:grpSpPr bwMode="auto">
                <a:xfrm>
                  <a:off x="3767" y="3348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22573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57" name="公式" r:id="rId57" imgW="142847" imgH="209624" progId="Equation.3">
                          <p:embed/>
                        </p:oleObj>
                      </mc:Choice>
                      <mc:Fallback>
                        <p:oleObj name="公式" r:id="rId57" imgW="142847" imgH="20962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74" name="Object 71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58" name="公式" r:id="rId59" imgW="123779" imgH="162074" progId="Equation.3">
                          <p:embed/>
                        </p:oleObj>
                      </mc:Choice>
                      <mc:Fallback>
                        <p:oleObj name="公式" r:id="rId59" imgW="123779" imgH="16207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22567" name="Oval 58"/>
            <p:cNvSpPr>
              <a:spLocks noChangeArrowheads="1"/>
            </p:cNvSpPr>
            <p:nvPr/>
          </p:nvSpPr>
          <p:spPr bwMode="auto">
            <a:xfrm>
              <a:off x="4947" y="3360"/>
              <a:ext cx="45" cy="45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568" name="Oval 59"/>
            <p:cNvSpPr>
              <a:spLocks noChangeArrowheads="1"/>
            </p:cNvSpPr>
            <p:nvPr/>
          </p:nvSpPr>
          <p:spPr bwMode="auto">
            <a:xfrm>
              <a:off x="3984" y="3360"/>
              <a:ext cx="45" cy="45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5437" name="Freeform 77"/>
          <p:cNvSpPr>
            <a:spLocks/>
          </p:cNvSpPr>
          <p:nvPr/>
        </p:nvSpPr>
        <p:spPr bwMode="auto">
          <a:xfrm>
            <a:off x="6429127" y="4778375"/>
            <a:ext cx="719137" cy="152400"/>
          </a:xfrm>
          <a:custGeom>
            <a:avLst/>
            <a:gdLst>
              <a:gd name="T0" fmla="*/ 0 w 480"/>
              <a:gd name="T1" fmla="*/ 241935000 h 96"/>
              <a:gd name="T2" fmla="*/ 0 w 480"/>
              <a:gd name="T3" fmla="*/ 0 h 96"/>
              <a:gd name="T4" fmla="*/ 1077412552 w 480"/>
              <a:gd name="T5" fmla="*/ 0 h 96"/>
              <a:gd name="T6" fmla="*/ 1077412552 w 480"/>
              <a:gd name="T7" fmla="*/ 120967500 h 96"/>
              <a:gd name="T8" fmla="*/ 1077412552 w 480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544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55563"/>
              </p:ext>
            </p:extLst>
          </p:nvPr>
        </p:nvGraphicFramePr>
        <p:xfrm>
          <a:off x="6614864" y="4397375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name="公式" r:id="rId61" imgW="123779" imgH="123899" progId="Equation.3">
                  <p:embed/>
                </p:oleObj>
              </mc:Choice>
              <mc:Fallback>
                <p:oleObj name="公式" r:id="rId61" imgW="123779" imgH="1238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864" y="4397375"/>
                        <a:ext cx="3508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8" name="Freeform 78"/>
          <p:cNvSpPr>
            <a:spLocks/>
          </p:cNvSpPr>
          <p:nvPr/>
        </p:nvSpPr>
        <p:spPr bwMode="auto">
          <a:xfrm>
            <a:off x="7224464" y="4778375"/>
            <a:ext cx="719138" cy="152400"/>
          </a:xfrm>
          <a:custGeom>
            <a:avLst/>
            <a:gdLst>
              <a:gd name="T0" fmla="*/ 0 w 480"/>
              <a:gd name="T1" fmla="*/ 241935000 h 96"/>
              <a:gd name="T2" fmla="*/ 0 w 480"/>
              <a:gd name="T3" fmla="*/ 0 h 96"/>
              <a:gd name="T4" fmla="*/ 1077415548 w 480"/>
              <a:gd name="T5" fmla="*/ 0 h 96"/>
              <a:gd name="T6" fmla="*/ 1077415548 w 480"/>
              <a:gd name="T7" fmla="*/ 120967500 h 96"/>
              <a:gd name="T8" fmla="*/ 1077415548 w 480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5441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666782"/>
              </p:ext>
            </p:extLst>
          </p:nvPr>
        </p:nvGraphicFramePr>
        <p:xfrm>
          <a:off x="7365752" y="4514850"/>
          <a:ext cx="31591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name="公式" r:id="rId63" imgW="104710" imgH="57262" progId="Equation.3">
                  <p:embed/>
                </p:oleObj>
              </mc:Choice>
              <mc:Fallback>
                <p:oleObj name="公式" r:id="rId63" imgW="104710" imgH="57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752" y="4514850"/>
                        <a:ext cx="315912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239464" y="53832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由第一充分条件知</a:t>
            </a:r>
          </a:p>
        </p:txBody>
      </p:sp>
      <p:graphicFrame>
        <p:nvGraphicFramePr>
          <p:cNvPr id="1544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78543"/>
              </p:ext>
            </p:extLst>
          </p:nvPr>
        </p:nvGraphicFramePr>
        <p:xfrm>
          <a:off x="3288631" y="5453699"/>
          <a:ext cx="29839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Equation" r:id="rId65" imgW="1409400" imgH="228600" progId="Equation.DSMT4">
                  <p:embed/>
                </p:oleObj>
              </mc:Choice>
              <mc:Fallback>
                <p:oleObj name="Equation" r:id="rId65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631" y="5453699"/>
                        <a:ext cx="298394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976064" y="59039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 </a:t>
            </a:r>
            <a:r>
              <a:rPr kumimoji="1" lang="zh-CN" altLang="en-US" b="1">
                <a:latin typeface="+mn-lt"/>
                <a:ea typeface="+mn-ea"/>
              </a:rPr>
              <a:t>类似可证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5500" name="Rectangle 140"/>
          <p:cNvSpPr>
            <a:spLocks noChangeArrowheads="1"/>
          </p:cNvSpPr>
          <p:nvPr/>
        </p:nvSpPr>
        <p:spPr bwMode="auto">
          <a:xfrm>
            <a:off x="1979613" y="796925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且</a:t>
            </a:r>
          </a:p>
        </p:txBody>
      </p:sp>
      <p:sp>
        <p:nvSpPr>
          <p:cNvPr id="15501" name="Rectangle 141"/>
          <p:cNvSpPr>
            <a:spLocks noChangeArrowheads="1"/>
          </p:cNvSpPr>
          <p:nvPr/>
        </p:nvSpPr>
        <p:spPr bwMode="auto">
          <a:xfrm>
            <a:off x="5872163" y="803275"/>
            <a:ext cx="10763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那么</a:t>
            </a:r>
          </a:p>
        </p:txBody>
      </p:sp>
      <p:sp>
        <p:nvSpPr>
          <p:cNvPr id="6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223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94" grpId="0" autoUpdateAnimBg="0"/>
      <p:bldP spid="15400" grpId="0" build="p" autoUpdateAnimBg="0"/>
      <p:bldP spid="15437" grpId="0" animBg="1"/>
      <p:bldP spid="15438" grpId="0" animBg="1"/>
      <p:bldP spid="15447" grpId="0" build="p" autoUpdateAnimBg="0"/>
      <p:bldP spid="15452" grpId="0" autoUpdateAnimBg="0"/>
      <p:bldP spid="15500" grpId="0"/>
      <p:bldP spid="15501" grpId="0"/>
      <p:bldP spid="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2362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求函数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10047"/>
              </p:ext>
            </p:extLst>
          </p:nvPr>
        </p:nvGraphicFramePr>
        <p:xfrm>
          <a:off x="2489200" y="257175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3" imgW="2752567" imgH="485887" progId="Equation.3">
                  <p:embed/>
                </p:oleObj>
              </mc:Choice>
              <mc:Fallback>
                <p:oleObj name="Equation" r:id="rId3" imgW="2752567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57175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81600" y="260350"/>
            <a:ext cx="205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的极值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endParaRPr kumimoji="1" lang="en-US" altLang="zh-CN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9750" y="793750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1)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求导数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047803"/>
              </p:ext>
            </p:extLst>
          </p:nvPr>
        </p:nvGraphicFramePr>
        <p:xfrm>
          <a:off x="1346200" y="1276350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Equation" r:id="rId5" imgW="2905116" imgH="485887" progId="Equation.3">
                  <p:embed/>
                </p:oleObj>
              </mc:Choice>
              <mc:Fallback>
                <p:oleObj name="Equation" r:id="rId5" imgW="290511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276350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93900"/>
              </p:ext>
            </p:extLst>
          </p:nvPr>
        </p:nvGraphicFramePr>
        <p:xfrm>
          <a:off x="4724400" y="127635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2" name="Equation" r:id="rId7" imgW="3714694" imgH="485887" progId="Equation.3">
                  <p:embed/>
                </p:oleObj>
              </mc:Choice>
              <mc:Fallback>
                <p:oleObj name="Equation" r:id="rId7" imgW="3714694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76350"/>
                        <a:ext cx="373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187624" y="18748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2) </a:t>
            </a: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求驻点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838200" y="23939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8453"/>
              </p:ext>
            </p:extLst>
          </p:nvPr>
        </p:nvGraphicFramePr>
        <p:xfrm>
          <a:off x="1295400" y="247491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Equation" r:id="rId9" imgW="1466943" imgH="400162" progId="Equation.3">
                  <p:embed/>
                </p:oleObj>
              </mc:Choice>
              <mc:Fallback>
                <p:oleObj name="Equation" r:id="rId9" imgW="146694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74913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895600" y="24034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得驻点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8913"/>
              </p:ext>
            </p:extLst>
          </p:nvPr>
        </p:nvGraphicFramePr>
        <p:xfrm>
          <a:off x="4187825" y="2476500"/>
          <a:ext cx="326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11" imgW="3248016" imgH="438001" progId="Equation.DSMT4">
                  <p:embed/>
                </p:oleObj>
              </mc:Choice>
              <mc:Fallback>
                <p:oleObj name="Equation" r:id="rId11" imgW="3248016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476500"/>
                        <a:ext cx="326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187450" y="29559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3)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判别</a:t>
            </a:r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838200" y="3475038"/>
            <a:ext cx="2514600" cy="519112"/>
            <a:chOff x="720" y="2226"/>
            <a:chExt cx="1584" cy="327"/>
          </a:xfrm>
        </p:grpSpPr>
        <p:sp>
          <p:nvSpPr>
            <p:cNvPr id="23595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因</a:t>
              </a:r>
            </a:p>
          </p:txBody>
        </p:sp>
        <p:graphicFrame>
          <p:nvGraphicFramePr>
            <p:cNvPr id="23596" name="Object 16"/>
            <p:cNvGraphicFramePr>
              <a:graphicFrameLocks noChangeAspect="1"/>
            </p:cNvGraphicFramePr>
            <p:nvPr/>
          </p:nvGraphicFramePr>
          <p:xfrm>
            <a:off x="1008" y="2280"/>
            <a:ext cx="12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5" name="Equation" r:id="rId13" imgW="2038331" imgH="400162" progId="Equation.3">
                    <p:embed/>
                  </p:oleObj>
                </mc:Choice>
                <mc:Fallback>
                  <p:oleObj name="Equation" r:id="rId13" imgW="2038331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80"/>
                          <a:ext cx="12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5" name="Group 17"/>
          <p:cNvGrpSpPr>
            <a:grpSpLocks/>
          </p:cNvGrpSpPr>
          <p:nvPr/>
        </p:nvGrpSpPr>
        <p:grpSpPr bwMode="auto">
          <a:xfrm>
            <a:off x="3429000" y="3475038"/>
            <a:ext cx="3733800" cy="519112"/>
            <a:chOff x="2496" y="2226"/>
            <a:chExt cx="2352" cy="327"/>
          </a:xfrm>
        </p:grpSpPr>
        <p:sp>
          <p:nvSpPr>
            <p:cNvPr id="23593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故               为极小值</a:t>
              </a:r>
              <a:r>
                <a:rPr kumimoji="1" lang="en-US" altLang="zh-CN" b="1">
                  <a:latin typeface="+mn-lt"/>
                  <a:ea typeface="+mn-ea"/>
                </a:rPr>
                <a:t>;</a:t>
              </a:r>
            </a:p>
          </p:txBody>
        </p:sp>
        <p:graphicFrame>
          <p:nvGraphicFramePr>
            <p:cNvPr id="23594" name="Object 19"/>
            <p:cNvGraphicFramePr>
              <a:graphicFrameLocks noChangeAspect="1"/>
            </p:cNvGraphicFramePr>
            <p:nvPr/>
          </p:nvGraphicFramePr>
          <p:xfrm>
            <a:off x="2784" y="2288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6" name="Equation" r:id="rId15" imgW="1247821" imgH="390451" progId="Equation.3">
                    <p:embed/>
                  </p:oleObj>
                </mc:Choice>
                <mc:Fallback>
                  <p:oleObj name="Equation" r:id="rId15" imgW="1247821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288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838200" y="4084638"/>
            <a:ext cx="3276600" cy="519112"/>
            <a:chOff x="720" y="2615"/>
            <a:chExt cx="2064" cy="327"/>
          </a:xfrm>
        </p:grpSpPr>
        <p:sp>
          <p:nvSpPr>
            <p:cNvPr id="23591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又</a:t>
              </a:r>
            </a:p>
          </p:txBody>
        </p:sp>
        <p:graphicFrame>
          <p:nvGraphicFramePr>
            <p:cNvPr id="23592" name="Object 22"/>
            <p:cNvGraphicFramePr>
              <a:graphicFrameLocks noChangeAspect="1"/>
            </p:cNvGraphicFramePr>
            <p:nvPr/>
          </p:nvGraphicFramePr>
          <p:xfrm>
            <a:off x="1008" y="2664"/>
            <a:ext cx="1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7" name="Equation" r:id="rId17" imgW="2800406" imgH="400162" progId="Equation.3">
                    <p:embed/>
                  </p:oleObj>
                </mc:Choice>
                <mc:Fallback>
                  <p:oleObj name="Equation" r:id="rId17" imgW="2800406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64"/>
                          <a:ext cx="1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4114800" y="4084638"/>
            <a:ext cx="4633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故需用</a:t>
            </a:r>
            <a:r>
              <a:rPr kumimoji="1" lang="zh-CN" altLang="en-US" b="1">
                <a:solidFill>
                  <a:srgbClr val="008000"/>
                </a:solidFill>
                <a:latin typeface="+mn-lt"/>
                <a:ea typeface="+mn-ea"/>
              </a:rPr>
              <a:t>第一充分条件</a:t>
            </a:r>
            <a:r>
              <a:rPr kumimoji="1" lang="zh-CN" altLang="en-US" b="1">
                <a:latin typeface="+mn-lt"/>
                <a:ea typeface="+mn-ea"/>
              </a:rPr>
              <a:t>判别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68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70213"/>
              </p:ext>
            </p:extLst>
          </p:nvPr>
        </p:nvGraphicFramePr>
        <p:xfrm>
          <a:off x="971600" y="4802219"/>
          <a:ext cx="584214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19" imgW="2603160" imgH="215640" progId="Equation.DSMT4">
                  <p:embed/>
                </p:oleObj>
              </mc:Choice>
              <mc:Fallback>
                <p:oleObj name="Equation" r:id="rId19" imgW="260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02219"/>
                        <a:ext cx="584214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58560"/>
              </p:ext>
            </p:extLst>
          </p:nvPr>
        </p:nvGraphicFramePr>
        <p:xfrm>
          <a:off x="1023494" y="5477851"/>
          <a:ext cx="424774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21" imgW="1765080" imgH="215640" progId="Equation.DSMT4">
                  <p:embed/>
                </p:oleObj>
              </mc:Choice>
              <mc:Fallback>
                <p:oleObj name="Equation" r:id="rId21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494" y="5477851"/>
                        <a:ext cx="424774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4572000" y="1784350"/>
            <a:ext cx="39624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1295400" y="178435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68670" name="Group 62"/>
          <p:cNvGrpSpPr>
            <a:grpSpLocks/>
          </p:cNvGrpSpPr>
          <p:nvPr/>
        </p:nvGrpSpPr>
        <p:grpSpPr bwMode="auto">
          <a:xfrm>
            <a:off x="7086600" y="4572000"/>
            <a:ext cx="1803400" cy="1738313"/>
            <a:chOff x="4464" y="2880"/>
            <a:chExt cx="1136" cy="1095"/>
          </a:xfrm>
        </p:grpSpPr>
        <p:graphicFrame>
          <p:nvGraphicFramePr>
            <p:cNvPr id="23576" name="Object 47"/>
            <p:cNvGraphicFramePr>
              <a:graphicFrameLocks noChangeAspect="1"/>
            </p:cNvGraphicFramePr>
            <p:nvPr/>
          </p:nvGraphicFramePr>
          <p:xfrm>
            <a:off x="5266" y="3803"/>
            <a:ext cx="8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公式" r:id="rId23" imgW="66573" imgH="142987" progId="Equation.3">
                    <p:embed/>
                  </p:oleObj>
                </mc:Choice>
                <mc:Fallback>
                  <p:oleObj name="公式" r:id="rId23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" y="3803"/>
                          <a:ext cx="8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48"/>
            <p:cNvGraphicFramePr>
              <a:graphicFrameLocks noChangeAspect="1"/>
            </p:cNvGraphicFramePr>
            <p:nvPr/>
          </p:nvGraphicFramePr>
          <p:xfrm>
            <a:off x="5427" y="3790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1" name="公式" r:id="rId25" imgW="104710" imgH="123899" progId="Equation.3">
                    <p:embed/>
                  </p:oleObj>
                </mc:Choice>
                <mc:Fallback>
                  <p:oleObj name="公式" r:id="rId25" imgW="104710" imgH="1238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3790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49"/>
            <p:cNvGraphicFramePr>
              <a:graphicFrameLocks noChangeAspect="1"/>
            </p:cNvGraphicFramePr>
            <p:nvPr/>
          </p:nvGraphicFramePr>
          <p:xfrm>
            <a:off x="4804" y="2880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Equation" r:id="rId27" imgW="123779" imgH="142987" progId="Equation.3">
                    <p:embed/>
                  </p:oleObj>
                </mc:Choice>
                <mc:Fallback>
                  <p:oleObj name="Equation" r:id="rId27" imgW="123779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880"/>
                          <a:ext cx="1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50"/>
            <p:cNvGraphicFramePr>
              <a:graphicFrameLocks noChangeAspect="1"/>
            </p:cNvGraphicFramePr>
            <p:nvPr/>
          </p:nvGraphicFramePr>
          <p:xfrm>
            <a:off x="4634" y="3803"/>
            <a:ext cx="1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3" name="公式" r:id="rId29" imgW="180984" imgH="142987" progId="Equation.3">
                    <p:embed/>
                  </p:oleObj>
                </mc:Choice>
                <mc:Fallback>
                  <p:oleObj name="公式" r:id="rId29" imgW="180984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3803"/>
                          <a:ext cx="1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51"/>
            <p:cNvGraphicFramePr>
              <a:graphicFrameLocks noChangeAspect="1"/>
            </p:cNvGraphicFramePr>
            <p:nvPr/>
          </p:nvGraphicFramePr>
          <p:xfrm>
            <a:off x="4939" y="3803"/>
            <a:ext cx="15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name="Equation" r:id="rId31" imgW="285694" imgH="295349" progId="Equation.3">
                    <p:embed/>
                  </p:oleObj>
                </mc:Choice>
                <mc:Fallback>
                  <p:oleObj name="Equation" r:id="rId31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" y="3803"/>
                          <a:ext cx="15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1" name="Line 52"/>
            <p:cNvSpPr>
              <a:spLocks noChangeShapeType="1"/>
            </p:cNvSpPr>
            <p:nvPr/>
          </p:nvSpPr>
          <p:spPr bwMode="auto">
            <a:xfrm flipV="1">
              <a:off x="4890" y="2880"/>
              <a:ext cx="9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23582" name="Group 53"/>
            <p:cNvGrpSpPr>
              <a:grpSpLocks/>
            </p:cNvGrpSpPr>
            <p:nvPr/>
          </p:nvGrpSpPr>
          <p:grpSpPr bwMode="auto">
            <a:xfrm>
              <a:off x="4594" y="2930"/>
              <a:ext cx="845" cy="839"/>
              <a:chOff x="1153" y="192"/>
              <a:chExt cx="2822" cy="2393"/>
            </a:xfrm>
          </p:grpSpPr>
          <p:sp>
            <p:nvSpPr>
              <p:cNvPr id="23588" name="Freeform 54"/>
              <p:cNvSpPr>
                <a:spLocks/>
              </p:cNvSpPr>
              <p:nvPr/>
            </p:nvSpPr>
            <p:spPr bwMode="auto">
              <a:xfrm>
                <a:off x="1153" y="192"/>
                <a:ext cx="599" cy="1561"/>
              </a:xfrm>
              <a:custGeom>
                <a:avLst/>
                <a:gdLst>
                  <a:gd name="T0" fmla="*/ 0 w 599"/>
                  <a:gd name="T1" fmla="*/ 0 h 1561"/>
                  <a:gd name="T2" fmla="*/ 44 w 599"/>
                  <a:gd name="T3" fmla="*/ 409 h 1561"/>
                  <a:gd name="T4" fmla="*/ 88 w 599"/>
                  <a:gd name="T5" fmla="*/ 744 h 1561"/>
                  <a:gd name="T6" fmla="*/ 117 w 599"/>
                  <a:gd name="T7" fmla="*/ 978 h 1561"/>
                  <a:gd name="T8" fmla="*/ 161 w 599"/>
                  <a:gd name="T9" fmla="*/ 1153 h 1561"/>
                  <a:gd name="T10" fmla="*/ 175 w 599"/>
                  <a:gd name="T11" fmla="*/ 1240 h 1561"/>
                  <a:gd name="T12" fmla="*/ 190 w 599"/>
                  <a:gd name="T13" fmla="*/ 1299 h 1561"/>
                  <a:gd name="T14" fmla="*/ 234 w 599"/>
                  <a:gd name="T15" fmla="*/ 1401 h 1561"/>
                  <a:gd name="T16" fmla="*/ 248 w 599"/>
                  <a:gd name="T17" fmla="*/ 1430 h 1561"/>
                  <a:gd name="T18" fmla="*/ 278 w 599"/>
                  <a:gd name="T19" fmla="*/ 1459 h 1561"/>
                  <a:gd name="T20" fmla="*/ 292 w 599"/>
                  <a:gd name="T21" fmla="*/ 1489 h 1561"/>
                  <a:gd name="T22" fmla="*/ 322 w 599"/>
                  <a:gd name="T23" fmla="*/ 1503 h 1561"/>
                  <a:gd name="T24" fmla="*/ 322 w 599"/>
                  <a:gd name="T25" fmla="*/ 1518 h 1561"/>
                  <a:gd name="T26" fmla="*/ 336 w 599"/>
                  <a:gd name="T27" fmla="*/ 1518 h 1561"/>
                  <a:gd name="T28" fmla="*/ 351 w 599"/>
                  <a:gd name="T29" fmla="*/ 1532 h 1561"/>
                  <a:gd name="T30" fmla="*/ 365 w 599"/>
                  <a:gd name="T31" fmla="*/ 1532 h 1561"/>
                  <a:gd name="T32" fmla="*/ 380 w 599"/>
                  <a:gd name="T33" fmla="*/ 1532 h 1561"/>
                  <a:gd name="T34" fmla="*/ 395 w 599"/>
                  <a:gd name="T35" fmla="*/ 1532 h 1561"/>
                  <a:gd name="T36" fmla="*/ 395 w 599"/>
                  <a:gd name="T37" fmla="*/ 1547 h 1561"/>
                  <a:gd name="T38" fmla="*/ 409 w 599"/>
                  <a:gd name="T39" fmla="*/ 1547 h 1561"/>
                  <a:gd name="T40" fmla="*/ 409 w 599"/>
                  <a:gd name="T41" fmla="*/ 1547 h 1561"/>
                  <a:gd name="T42" fmla="*/ 424 w 599"/>
                  <a:gd name="T43" fmla="*/ 1547 h 1561"/>
                  <a:gd name="T44" fmla="*/ 424 w 599"/>
                  <a:gd name="T45" fmla="*/ 1547 h 1561"/>
                  <a:gd name="T46" fmla="*/ 424 w 599"/>
                  <a:gd name="T47" fmla="*/ 1547 h 1561"/>
                  <a:gd name="T48" fmla="*/ 439 w 599"/>
                  <a:gd name="T49" fmla="*/ 1547 h 1561"/>
                  <a:gd name="T50" fmla="*/ 439 w 599"/>
                  <a:gd name="T51" fmla="*/ 1547 h 1561"/>
                  <a:gd name="T52" fmla="*/ 439 w 599"/>
                  <a:gd name="T53" fmla="*/ 1547 h 1561"/>
                  <a:gd name="T54" fmla="*/ 439 w 599"/>
                  <a:gd name="T55" fmla="*/ 1547 h 1561"/>
                  <a:gd name="T56" fmla="*/ 453 w 599"/>
                  <a:gd name="T57" fmla="*/ 1547 h 1561"/>
                  <a:gd name="T58" fmla="*/ 453 w 599"/>
                  <a:gd name="T59" fmla="*/ 1547 h 1561"/>
                  <a:gd name="T60" fmla="*/ 453 w 599"/>
                  <a:gd name="T61" fmla="*/ 1547 h 1561"/>
                  <a:gd name="T62" fmla="*/ 468 w 599"/>
                  <a:gd name="T63" fmla="*/ 1547 h 1561"/>
                  <a:gd name="T64" fmla="*/ 468 w 599"/>
                  <a:gd name="T65" fmla="*/ 1547 h 1561"/>
                  <a:gd name="T66" fmla="*/ 468 w 599"/>
                  <a:gd name="T67" fmla="*/ 1547 h 1561"/>
                  <a:gd name="T68" fmla="*/ 468 w 599"/>
                  <a:gd name="T69" fmla="*/ 1547 h 1561"/>
                  <a:gd name="T70" fmla="*/ 482 w 599"/>
                  <a:gd name="T71" fmla="*/ 1547 h 1561"/>
                  <a:gd name="T72" fmla="*/ 482 w 599"/>
                  <a:gd name="T73" fmla="*/ 1547 h 1561"/>
                  <a:gd name="T74" fmla="*/ 482 w 599"/>
                  <a:gd name="T75" fmla="*/ 1547 h 1561"/>
                  <a:gd name="T76" fmla="*/ 497 w 599"/>
                  <a:gd name="T77" fmla="*/ 1547 h 1561"/>
                  <a:gd name="T78" fmla="*/ 497 w 599"/>
                  <a:gd name="T79" fmla="*/ 1547 h 1561"/>
                  <a:gd name="T80" fmla="*/ 497 w 599"/>
                  <a:gd name="T81" fmla="*/ 1547 h 1561"/>
                  <a:gd name="T82" fmla="*/ 512 w 599"/>
                  <a:gd name="T83" fmla="*/ 1547 h 1561"/>
                  <a:gd name="T84" fmla="*/ 512 w 599"/>
                  <a:gd name="T85" fmla="*/ 1547 h 1561"/>
                  <a:gd name="T86" fmla="*/ 526 w 599"/>
                  <a:gd name="T87" fmla="*/ 1547 h 1561"/>
                  <a:gd name="T88" fmla="*/ 526 w 599"/>
                  <a:gd name="T89" fmla="*/ 1547 h 1561"/>
                  <a:gd name="T90" fmla="*/ 541 w 599"/>
                  <a:gd name="T91" fmla="*/ 1547 h 1561"/>
                  <a:gd name="T92" fmla="*/ 556 w 599"/>
                  <a:gd name="T93" fmla="*/ 1547 h 1561"/>
                  <a:gd name="T94" fmla="*/ 570 w 599"/>
                  <a:gd name="T95" fmla="*/ 1547 h 1561"/>
                  <a:gd name="T96" fmla="*/ 585 w 599"/>
                  <a:gd name="T97" fmla="*/ 1547 h 1561"/>
                  <a:gd name="T98" fmla="*/ 599 w 599"/>
                  <a:gd name="T99" fmla="*/ 1561 h 15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99" h="1561">
                    <a:moveTo>
                      <a:pt x="0" y="0"/>
                    </a:moveTo>
                    <a:lnTo>
                      <a:pt x="44" y="409"/>
                    </a:lnTo>
                    <a:lnTo>
                      <a:pt x="88" y="744"/>
                    </a:lnTo>
                    <a:lnTo>
                      <a:pt x="117" y="978"/>
                    </a:lnTo>
                    <a:lnTo>
                      <a:pt x="161" y="1153"/>
                    </a:lnTo>
                    <a:lnTo>
                      <a:pt x="175" y="1240"/>
                    </a:lnTo>
                    <a:lnTo>
                      <a:pt x="190" y="1299"/>
                    </a:lnTo>
                    <a:lnTo>
                      <a:pt x="234" y="1401"/>
                    </a:lnTo>
                    <a:lnTo>
                      <a:pt x="248" y="1430"/>
                    </a:lnTo>
                    <a:lnTo>
                      <a:pt x="278" y="1459"/>
                    </a:lnTo>
                    <a:lnTo>
                      <a:pt x="292" y="1489"/>
                    </a:lnTo>
                    <a:lnTo>
                      <a:pt x="322" y="1503"/>
                    </a:lnTo>
                    <a:lnTo>
                      <a:pt x="322" y="1518"/>
                    </a:lnTo>
                    <a:lnTo>
                      <a:pt x="336" y="1518"/>
                    </a:lnTo>
                    <a:lnTo>
                      <a:pt x="351" y="1532"/>
                    </a:lnTo>
                    <a:lnTo>
                      <a:pt x="365" y="1532"/>
                    </a:lnTo>
                    <a:lnTo>
                      <a:pt x="380" y="1532"/>
                    </a:lnTo>
                    <a:lnTo>
                      <a:pt x="395" y="1532"/>
                    </a:lnTo>
                    <a:lnTo>
                      <a:pt x="395" y="1547"/>
                    </a:lnTo>
                    <a:lnTo>
                      <a:pt x="409" y="1547"/>
                    </a:lnTo>
                    <a:lnTo>
                      <a:pt x="424" y="1547"/>
                    </a:lnTo>
                    <a:lnTo>
                      <a:pt x="439" y="1547"/>
                    </a:lnTo>
                    <a:lnTo>
                      <a:pt x="453" y="1547"/>
                    </a:lnTo>
                    <a:lnTo>
                      <a:pt x="468" y="1547"/>
                    </a:lnTo>
                    <a:lnTo>
                      <a:pt x="482" y="1547"/>
                    </a:lnTo>
                    <a:lnTo>
                      <a:pt x="497" y="1547"/>
                    </a:lnTo>
                    <a:lnTo>
                      <a:pt x="512" y="1547"/>
                    </a:lnTo>
                    <a:lnTo>
                      <a:pt x="526" y="1547"/>
                    </a:lnTo>
                    <a:lnTo>
                      <a:pt x="541" y="1547"/>
                    </a:lnTo>
                    <a:lnTo>
                      <a:pt x="556" y="1547"/>
                    </a:lnTo>
                    <a:lnTo>
                      <a:pt x="570" y="1547"/>
                    </a:lnTo>
                    <a:lnTo>
                      <a:pt x="585" y="1547"/>
                    </a:lnTo>
                    <a:lnTo>
                      <a:pt x="599" y="1561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3589" name="Freeform 55"/>
              <p:cNvSpPr>
                <a:spLocks/>
              </p:cNvSpPr>
              <p:nvPr/>
            </p:nvSpPr>
            <p:spPr bwMode="auto">
              <a:xfrm>
                <a:off x="1752" y="1739"/>
                <a:ext cx="1712" cy="846"/>
              </a:xfrm>
              <a:custGeom>
                <a:avLst/>
                <a:gdLst>
                  <a:gd name="T0" fmla="*/ 0 w 1712"/>
                  <a:gd name="T1" fmla="*/ 14 h 846"/>
                  <a:gd name="T2" fmla="*/ 15 w 1712"/>
                  <a:gd name="T3" fmla="*/ 14 h 846"/>
                  <a:gd name="T4" fmla="*/ 44 w 1712"/>
                  <a:gd name="T5" fmla="*/ 29 h 846"/>
                  <a:gd name="T6" fmla="*/ 88 w 1712"/>
                  <a:gd name="T7" fmla="*/ 44 h 846"/>
                  <a:gd name="T8" fmla="*/ 117 w 1712"/>
                  <a:gd name="T9" fmla="*/ 73 h 846"/>
                  <a:gd name="T10" fmla="*/ 205 w 1712"/>
                  <a:gd name="T11" fmla="*/ 160 h 846"/>
                  <a:gd name="T12" fmla="*/ 366 w 1712"/>
                  <a:gd name="T13" fmla="*/ 379 h 846"/>
                  <a:gd name="T14" fmla="*/ 512 w 1712"/>
                  <a:gd name="T15" fmla="*/ 613 h 846"/>
                  <a:gd name="T16" fmla="*/ 585 w 1712"/>
                  <a:gd name="T17" fmla="*/ 715 h 846"/>
                  <a:gd name="T18" fmla="*/ 629 w 1712"/>
                  <a:gd name="T19" fmla="*/ 759 h 846"/>
                  <a:gd name="T20" fmla="*/ 673 w 1712"/>
                  <a:gd name="T21" fmla="*/ 788 h 846"/>
                  <a:gd name="T22" fmla="*/ 702 w 1712"/>
                  <a:gd name="T23" fmla="*/ 803 h 846"/>
                  <a:gd name="T24" fmla="*/ 717 w 1712"/>
                  <a:gd name="T25" fmla="*/ 817 h 846"/>
                  <a:gd name="T26" fmla="*/ 746 w 1712"/>
                  <a:gd name="T27" fmla="*/ 832 h 846"/>
                  <a:gd name="T28" fmla="*/ 761 w 1712"/>
                  <a:gd name="T29" fmla="*/ 832 h 846"/>
                  <a:gd name="T30" fmla="*/ 776 w 1712"/>
                  <a:gd name="T31" fmla="*/ 846 h 846"/>
                  <a:gd name="T32" fmla="*/ 790 w 1712"/>
                  <a:gd name="T33" fmla="*/ 846 h 846"/>
                  <a:gd name="T34" fmla="*/ 790 w 1712"/>
                  <a:gd name="T35" fmla="*/ 846 h 846"/>
                  <a:gd name="T36" fmla="*/ 805 w 1712"/>
                  <a:gd name="T37" fmla="*/ 846 h 846"/>
                  <a:gd name="T38" fmla="*/ 805 w 1712"/>
                  <a:gd name="T39" fmla="*/ 846 h 846"/>
                  <a:gd name="T40" fmla="*/ 805 w 1712"/>
                  <a:gd name="T41" fmla="*/ 846 h 846"/>
                  <a:gd name="T42" fmla="*/ 805 w 1712"/>
                  <a:gd name="T43" fmla="*/ 846 h 846"/>
                  <a:gd name="T44" fmla="*/ 819 w 1712"/>
                  <a:gd name="T45" fmla="*/ 846 h 846"/>
                  <a:gd name="T46" fmla="*/ 819 w 1712"/>
                  <a:gd name="T47" fmla="*/ 846 h 846"/>
                  <a:gd name="T48" fmla="*/ 819 w 1712"/>
                  <a:gd name="T49" fmla="*/ 846 h 846"/>
                  <a:gd name="T50" fmla="*/ 834 w 1712"/>
                  <a:gd name="T51" fmla="*/ 846 h 846"/>
                  <a:gd name="T52" fmla="*/ 834 w 1712"/>
                  <a:gd name="T53" fmla="*/ 846 h 846"/>
                  <a:gd name="T54" fmla="*/ 834 w 1712"/>
                  <a:gd name="T55" fmla="*/ 846 h 846"/>
                  <a:gd name="T56" fmla="*/ 849 w 1712"/>
                  <a:gd name="T57" fmla="*/ 846 h 846"/>
                  <a:gd name="T58" fmla="*/ 849 w 1712"/>
                  <a:gd name="T59" fmla="*/ 846 h 846"/>
                  <a:gd name="T60" fmla="*/ 863 w 1712"/>
                  <a:gd name="T61" fmla="*/ 846 h 846"/>
                  <a:gd name="T62" fmla="*/ 878 w 1712"/>
                  <a:gd name="T63" fmla="*/ 832 h 846"/>
                  <a:gd name="T64" fmla="*/ 893 w 1712"/>
                  <a:gd name="T65" fmla="*/ 832 h 846"/>
                  <a:gd name="T66" fmla="*/ 907 w 1712"/>
                  <a:gd name="T67" fmla="*/ 817 h 846"/>
                  <a:gd name="T68" fmla="*/ 951 w 1712"/>
                  <a:gd name="T69" fmla="*/ 803 h 846"/>
                  <a:gd name="T70" fmla="*/ 995 w 1712"/>
                  <a:gd name="T71" fmla="*/ 759 h 846"/>
                  <a:gd name="T72" fmla="*/ 1068 w 1712"/>
                  <a:gd name="T73" fmla="*/ 686 h 846"/>
                  <a:gd name="T74" fmla="*/ 1141 w 1712"/>
                  <a:gd name="T75" fmla="*/ 584 h 846"/>
                  <a:gd name="T76" fmla="*/ 1302 w 1712"/>
                  <a:gd name="T77" fmla="*/ 350 h 846"/>
                  <a:gd name="T78" fmla="*/ 1375 w 1712"/>
                  <a:gd name="T79" fmla="*/ 233 h 846"/>
                  <a:gd name="T80" fmla="*/ 1463 w 1712"/>
                  <a:gd name="T81" fmla="*/ 131 h 846"/>
                  <a:gd name="T82" fmla="*/ 1507 w 1712"/>
                  <a:gd name="T83" fmla="*/ 87 h 846"/>
                  <a:gd name="T84" fmla="*/ 1551 w 1712"/>
                  <a:gd name="T85" fmla="*/ 58 h 846"/>
                  <a:gd name="T86" fmla="*/ 1580 w 1712"/>
                  <a:gd name="T87" fmla="*/ 29 h 846"/>
                  <a:gd name="T88" fmla="*/ 1624 w 1712"/>
                  <a:gd name="T89" fmla="*/ 14 h 846"/>
                  <a:gd name="T90" fmla="*/ 1653 w 1712"/>
                  <a:gd name="T91" fmla="*/ 14 h 846"/>
                  <a:gd name="T92" fmla="*/ 1668 w 1712"/>
                  <a:gd name="T93" fmla="*/ 0 h 846"/>
                  <a:gd name="T94" fmla="*/ 1682 w 1712"/>
                  <a:gd name="T95" fmla="*/ 0 h 846"/>
                  <a:gd name="T96" fmla="*/ 1697 w 1712"/>
                  <a:gd name="T97" fmla="*/ 0 h 846"/>
                  <a:gd name="T98" fmla="*/ 1697 w 1712"/>
                  <a:gd name="T99" fmla="*/ 0 h 846"/>
                  <a:gd name="T100" fmla="*/ 1712 w 1712"/>
                  <a:gd name="T101" fmla="*/ 0 h 84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712" h="846">
                    <a:moveTo>
                      <a:pt x="0" y="14"/>
                    </a:moveTo>
                    <a:lnTo>
                      <a:pt x="15" y="14"/>
                    </a:lnTo>
                    <a:lnTo>
                      <a:pt x="44" y="29"/>
                    </a:lnTo>
                    <a:lnTo>
                      <a:pt x="88" y="44"/>
                    </a:lnTo>
                    <a:lnTo>
                      <a:pt x="117" y="73"/>
                    </a:lnTo>
                    <a:lnTo>
                      <a:pt x="205" y="160"/>
                    </a:lnTo>
                    <a:lnTo>
                      <a:pt x="366" y="379"/>
                    </a:lnTo>
                    <a:lnTo>
                      <a:pt x="512" y="613"/>
                    </a:lnTo>
                    <a:lnTo>
                      <a:pt x="585" y="715"/>
                    </a:lnTo>
                    <a:lnTo>
                      <a:pt x="629" y="759"/>
                    </a:lnTo>
                    <a:lnTo>
                      <a:pt x="673" y="788"/>
                    </a:lnTo>
                    <a:lnTo>
                      <a:pt x="702" y="803"/>
                    </a:lnTo>
                    <a:lnTo>
                      <a:pt x="717" y="817"/>
                    </a:lnTo>
                    <a:lnTo>
                      <a:pt x="746" y="832"/>
                    </a:lnTo>
                    <a:lnTo>
                      <a:pt x="761" y="832"/>
                    </a:lnTo>
                    <a:lnTo>
                      <a:pt x="776" y="846"/>
                    </a:lnTo>
                    <a:lnTo>
                      <a:pt x="790" y="846"/>
                    </a:lnTo>
                    <a:lnTo>
                      <a:pt x="805" y="846"/>
                    </a:lnTo>
                    <a:lnTo>
                      <a:pt x="819" y="846"/>
                    </a:lnTo>
                    <a:lnTo>
                      <a:pt x="834" y="846"/>
                    </a:lnTo>
                    <a:lnTo>
                      <a:pt x="849" y="846"/>
                    </a:lnTo>
                    <a:lnTo>
                      <a:pt x="863" y="846"/>
                    </a:lnTo>
                    <a:lnTo>
                      <a:pt x="878" y="832"/>
                    </a:lnTo>
                    <a:lnTo>
                      <a:pt x="893" y="832"/>
                    </a:lnTo>
                    <a:lnTo>
                      <a:pt x="907" y="817"/>
                    </a:lnTo>
                    <a:lnTo>
                      <a:pt x="951" y="803"/>
                    </a:lnTo>
                    <a:lnTo>
                      <a:pt x="995" y="759"/>
                    </a:lnTo>
                    <a:lnTo>
                      <a:pt x="1068" y="686"/>
                    </a:lnTo>
                    <a:lnTo>
                      <a:pt x="1141" y="584"/>
                    </a:lnTo>
                    <a:lnTo>
                      <a:pt x="1302" y="350"/>
                    </a:lnTo>
                    <a:lnTo>
                      <a:pt x="1375" y="233"/>
                    </a:lnTo>
                    <a:lnTo>
                      <a:pt x="1463" y="131"/>
                    </a:lnTo>
                    <a:lnTo>
                      <a:pt x="1507" y="87"/>
                    </a:lnTo>
                    <a:lnTo>
                      <a:pt x="1551" y="58"/>
                    </a:lnTo>
                    <a:lnTo>
                      <a:pt x="1580" y="29"/>
                    </a:lnTo>
                    <a:lnTo>
                      <a:pt x="1624" y="14"/>
                    </a:lnTo>
                    <a:lnTo>
                      <a:pt x="1653" y="14"/>
                    </a:lnTo>
                    <a:lnTo>
                      <a:pt x="1668" y="0"/>
                    </a:lnTo>
                    <a:lnTo>
                      <a:pt x="1682" y="0"/>
                    </a:lnTo>
                    <a:lnTo>
                      <a:pt x="1697" y="0"/>
                    </a:lnTo>
                    <a:lnTo>
                      <a:pt x="1712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3590" name="Freeform 56"/>
              <p:cNvSpPr>
                <a:spLocks/>
              </p:cNvSpPr>
              <p:nvPr/>
            </p:nvSpPr>
            <p:spPr bwMode="auto">
              <a:xfrm>
                <a:off x="3464" y="323"/>
                <a:ext cx="511" cy="1416"/>
              </a:xfrm>
              <a:custGeom>
                <a:avLst/>
                <a:gdLst>
                  <a:gd name="T0" fmla="*/ 0 w 511"/>
                  <a:gd name="T1" fmla="*/ 1416 h 1416"/>
                  <a:gd name="T2" fmla="*/ 0 w 511"/>
                  <a:gd name="T3" fmla="*/ 1416 h 1416"/>
                  <a:gd name="T4" fmla="*/ 0 w 511"/>
                  <a:gd name="T5" fmla="*/ 1416 h 1416"/>
                  <a:gd name="T6" fmla="*/ 14 w 511"/>
                  <a:gd name="T7" fmla="*/ 1416 h 1416"/>
                  <a:gd name="T8" fmla="*/ 14 w 511"/>
                  <a:gd name="T9" fmla="*/ 1416 h 1416"/>
                  <a:gd name="T10" fmla="*/ 29 w 511"/>
                  <a:gd name="T11" fmla="*/ 1416 h 1416"/>
                  <a:gd name="T12" fmla="*/ 29 w 511"/>
                  <a:gd name="T13" fmla="*/ 1416 h 1416"/>
                  <a:gd name="T14" fmla="*/ 29 w 511"/>
                  <a:gd name="T15" fmla="*/ 1416 h 1416"/>
                  <a:gd name="T16" fmla="*/ 29 w 511"/>
                  <a:gd name="T17" fmla="*/ 1416 h 1416"/>
                  <a:gd name="T18" fmla="*/ 43 w 511"/>
                  <a:gd name="T19" fmla="*/ 1416 h 1416"/>
                  <a:gd name="T20" fmla="*/ 43 w 511"/>
                  <a:gd name="T21" fmla="*/ 1416 h 1416"/>
                  <a:gd name="T22" fmla="*/ 43 w 511"/>
                  <a:gd name="T23" fmla="*/ 1416 h 1416"/>
                  <a:gd name="T24" fmla="*/ 43 w 511"/>
                  <a:gd name="T25" fmla="*/ 1416 h 1416"/>
                  <a:gd name="T26" fmla="*/ 58 w 511"/>
                  <a:gd name="T27" fmla="*/ 1416 h 1416"/>
                  <a:gd name="T28" fmla="*/ 58 w 511"/>
                  <a:gd name="T29" fmla="*/ 1416 h 1416"/>
                  <a:gd name="T30" fmla="*/ 58 w 511"/>
                  <a:gd name="T31" fmla="*/ 1416 h 1416"/>
                  <a:gd name="T32" fmla="*/ 58 w 511"/>
                  <a:gd name="T33" fmla="*/ 1416 h 1416"/>
                  <a:gd name="T34" fmla="*/ 73 w 511"/>
                  <a:gd name="T35" fmla="*/ 1416 h 1416"/>
                  <a:gd name="T36" fmla="*/ 73 w 511"/>
                  <a:gd name="T37" fmla="*/ 1416 h 1416"/>
                  <a:gd name="T38" fmla="*/ 73 w 511"/>
                  <a:gd name="T39" fmla="*/ 1416 h 1416"/>
                  <a:gd name="T40" fmla="*/ 73 w 511"/>
                  <a:gd name="T41" fmla="*/ 1416 h 1416"/>
                  <a:gd name="T42" fmla="*/ 87 w 511"/>
                  <a:gd name="T43" fmla="*/ 1416 h 1416"/>
                  <a:gd name="T44" fmla="*/ 87 w 511"/>
                  <a:gd name="T45" fmla="*/ 1416 h 1416"/>
                  <a:gd name="T46" fmla="*/ 87 w 511"/>
                  <a:gd name="T47" fmla="*/ 1416 h 1416"/>
                  <a:gd name="T48" fmla="*/ 102 w 511"/>
                  <a:gd name="T49" fmla="*/ 1416 h 1416"/>
                  <a:gd name="T50" fmla="*/ 102 w 511"/>
                  <a:gd name="T51" fmla="*/ 1416 h 1416"/>
                  <a:gd name="T52" fmla="*/ 117 w 511"/>
                  <a:gd name="T53" fmla="*/ 1416 h 1416"/>
                  <a:gd name="T54" fmla="*/ 117 w 511"/>
                  <a:gd name="T55" fmla="*/ 1416 h 1416"/>
                  <a:gd name="T56" fmla="*/ 117 w 511"/>
                  <a:gd name="T57" fmla="*/ 1416 h 1416"/>
                  <a:gd name="T58" fmla="*/ 131 w 511"/>
                  <a:gd name="T59" fmla="*/ 1416 h 1416"/>
                  <a:gd name="T60" fmla="*/ 146 w 511"/>
                  <a:gd name="T61" fmla="*/ 1401 h 1416"/>
                  <a:gd name="T62" fmla="*/ 146 w 511"/>
                  <a:gd name="T63" fmla="*/ 1401 h 1416"/>
                  <a:gd name="T64" fmla="*/ 175 w 511"/>
                  <a:gd name="T65" fmla="*/ 1401 h 1416"/>
                  <a:gd name="T66" fmla="*/ 190 w 511"/>
                  <a:gd name="T67" fmla="*/ 1387 h 1416"/>
                  <a:gd name="T68" fmla="*/ 204 w 511"/>
                  <a:gd name="T69" fmla="*/ 1387 h 1416"/>
                  <a:gd name="T70" fmla="*/ 219 w 511"/>
                  <a:gd name="T71" fmla="*/ 1358 h 1416"/>
                  <a:gd name="T72" fmla="*/ 248 w 511"/>
                  <a:gd name="T73" fmla="*/ 1343 h 1416"/>
                  <a:gd name="T74" fmla="*/ 263 w 511"/>
                  <a:gd name="T75" fmla="*/ 1314 h 1416"/>
                  <a:gd name="T76" fmla="*/ 292 w 511"/>
                  <a:gd name="T77" fmla="*/ 1270 h 1416"/>
                  <a:gd name="T78" fmla="*/ 307 w 511"/>
                  <a:gd name="T79" fmla="*/ 1226 h 1416"/>
                  <a:gd name="T80" fmla="*/ 351 w 511"/>
                  <a:gd name="T81" fmla="*/ 1109 h 1416"/>
                  <a:gd name="T82" fmla="*/ 394 w 511"/>
                  <a:gd name="T83" fmla="*/ 934 h 1416"/>
                  <a:gd name="T84" fmla="*/ 438 w 511"/>
                  <a:gd name="T85" fmla="*/ 701 h 1416"/>
                  <a:gd name="T86" fmla="*/ 468 w 511"/>
                  <a:gd name="T87" fmla="*/ 409 h 1416"/>
                  <a:gd name="T88" fmla="*/ 511 w 511"/>
                  <a:gd name="T89" fmla="*/ 0 h 141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11" h="1416">
                    <a:moveTo>
                      <a:pt x="0" y="1416"/>
                    </a:moveTo>
                    <a:lnTo>
                      <a:pt x="0" y="1416"/>
                    </a:lnTo>
                    <a:lnTo>
                      <a:pt x="14" y="1416"/>
                    </a:lnTo>
                    <a:lnTo>
                      <a:pt x="29" y="1416"/>
                    </a:lnTo>
                    <a:lnTo>
                      <a:pt x="43" y="1416"/>
                    </a:lnTo>
                    <a:lnTo>
                      <a:pt x="58" y="1416"/>
                    </a:lnTo>
                    <a:lnTo>
                      <a:pt x="73" y="1416"/>
                    </a:lnTo>
                    <a:lnTo>
                      <a:pt x="87" y="1416"/>
                    </a:lnTo>
                    <a:lnTo>
                      <a:pt x="102" y="1416"/>
                    </a:lnTo>
                    <a:lnTo>
                      <a:pt x="117" y="1416"/>
                    </a:lnTo>
                    <a:lnTo>
                      <a:pt x="131" y="1416"/>
                    </a:lnTo>
                    <a:lnTo>
                      <a:pt x="146" y="1401"/>
                    </a:lnTo>
                    <a:lnTo>
                      <a:pt x="175" y="1401"/>
                    </a:lnTo>
                    <a:lnTo>
                      <a:pt x="190" y="1387"/>
                    </a:lnTo>
                    <a:lnTo>
                      <a:pt x="204" y="1387"/>
                    </a:lnTo>
                    <a:lnTo>
                      <a:pt x="219" y="1358"/>
                    </a:lnTo>
                    <a:lnTo>
                      <a:pt x="248" y="1343"/>
                    </a:lnTo>
                    <a:lnTo>
                      <a:pt x="263" y="1314"/>
                    </a:lnTo>
                    <a:lnTo>
                      <a:pt x="292" y="1270"/>
                    </a:lnTo>
                    <a:lnTo>
                      <a:pt x="307" y="1226"/>
                    </a:lnTo>
                    <a:lnTo>
                      <a:pt x="351" y="1109"/>
                    </a:lnTo>
                    <a:lnTo>
                      <a:pt x="394" y="934"/>
                    </a:lnTo>
                    <a:lnTo>
                      <a:pt x="438" y="701"/>
                    </a:lnTo>
                    <a:lnTo>
                      <a:pt x="468" y="409"/>
                    </a:lnTo>
                    <a:lnTo>
                      <a:pt x="511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3583" name="Line 57"/>
            <p:cNvSpPr>
              <a:spLocks noChangeShapeType="1"/>
            </p:cNvSpPr>
            <p:nvPr/>
          </p:nvSpPr>
          <p:spPr bwMode="auto">
            <a:xfrm flipV="1">
              <a:off x="5302" y="3468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584" name="Line 58"/>
            <p:cNvSpPr>
              <a:spLocks noChangeShapeType="1"/>
            </p:cNvSpPr>
            <p:nvPr/>
          </p:nvSpPr>
          <p:spPr bwMode="auto">
            <a:xfrm flipV="1">
              <a:off x="4733" y="3468"/>
              <a:ext cx="0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23585" name="Group 59"/>
            <p:cNvGrpSpPr>
              <a:grpSpLocks/>
            </p:cNvGrpSpPr>
            <p:nvPr/>
          </p:nvGrpSpPr>
          <p:grpSpPr bwMode="auto">
            <a:xfrm>
              <a:off x="4464" y="2914"/>
              <a:ext cx="1136" cy="857"/>
              <a:chOff x="720" y="144"/>
              <a:chExt cx="3792" cy="2448"/>
            </a:xfrm>
          </p:grpSpPr>
          <p:sp>
            <p:nvSpPr>
              <p:cNvPr id="23586" name="Line 60"/>
              <p:cNvSpPr>
                <a:spLocks noChangeShapeType="1"/>
              </p:cNvSpPr>
              <p:nvPr/>
            </p:nvSpPr>
            <p:spPr bwMode="auto">
              <a:xfrm>
                <a:off x="720" y="2584"/>
                <a:ext cx="37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3587" name="Line 61"/>
              <p:cNvSpPr>
                <a:spLocks noChangeShapeType="1"/>
              </p:cNvSpPr>
              <p:nvPr/>
            </p:nvSpPr>
            <p:spPr bwMode="auto">
              <a:xfrm flipV="1">
                <a:off x="2568" y="144"/>
                <a:ext cx="0" cy="24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319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6" grpId="0" autoUpdateAnimBg="0"/>
      <p:bldP spid="68617" grpId="0" build="p" autoUpdateAnimBg="0"/>
      <p:bldP spid="68619" grpId="0" autoUpdateAnimBg="0"/>
      <p:bldP spid="68621" grpId="0" autoUpdateAnimBg="0"/>
      <p:bldP spid="68631" grpId="0" autoUpdateAnimBg="0"/>
      <p:bldP spid="68634" grpId="0" animBg="1"/>
      <p:bldP spid="68635" grpId="0" animBg="1"/>
      <p:bldP spid="45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43</TotalTime>
  <Words>1528</Words>
  <Application>Microsoft Office PowerPoint</Application>
  <PresentationFormat>全屏显示(4:3)</PresentationFormat>
  <Paragraphs>318</Paragraphs>
  <Slides>26</Slides>
  <Notes>2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高数A模板</vt:lpstr>
      <vt:lpstr>公式</vt:lpstr>
      <vt:lpstr>Equation</vt:lpstr>
      <vt:lpstr>MathType 6.0 Equation</vt:lpstr>
      <vt:lpstr>PowerPoint 演示文稿</vt:lpstr>
      <vt:lpstr>第五节</vt:lpstr>
      <vt:lpstr>一、函数的极值及其求法</vt:lpstr>
      <vt:lpstr>注意:</vt:lpstr>
      <vt:lpstr>PowerPoint 演示文稿</vt:lpstr>
      <vt:lpstr>定理2. (第一充分条件)</vt:lpstr>
      <vt:lpstr>例1.  求函数</vt:lpstr>
      <vt:lpstr>定理3. (第二充分条件)</vt:lpstr>
      <vt:lpstr>例2. 求函数</vt:lpstr>
      <vt:lpstr>*定理4. (补_充分条件)</vt:lpstr>
      <vt:lpstr>例如,  例2中</vt:lpstr>
      <vt:lpstr>二、最大值与最小值问题 </vt:lpstr>
      <vt:lpstr>特别:</vt:lpstr>
      <vt:lpstr>例3.  求函数</vt:lpstr>
      <vt:lpstr>例3.  求函数</vt:lpstr>
      <vt:lpstr>例4. 铁路上 AB 段的距离为100 km, 工厂C 距 A 处20</vt:lpstr>
      <vt:lpstr>例5. 设有质量为 5 kg 的物体置于水平面上, 受力 F 作</vt:lpstr>
      <vt:lpstr>解:</vt:lpstr>
      <vt:lpstr>例6.  设某工厂生产某产品 x 千件的成本是</vt:lpstr>
      <vt:lpstr>说明：在经济学中</vt:lpstr>
      <vt:lpstr>例7.  一张 1.4 m 高的图片挂在墙上, 它的底边高于</vt:lpstr>
      <vt:lpstr>内容小结</vt:lpstr>
      <vt:lpstr>2. 连续函数的最值</vt:lpstr>
      <vt:lpstr>PowerPoint 演示文稿</vt:lpstr>
      <vt:lpstr>2. 设</vt:lpstr>
      <vt:lpstr>3.  设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12</cp:revision>
  <dcterms:created xsi:type="dcterms:W3CDTF">2015-11-11T05:26:09Z</dcterms:created>
  <dcterms:modified xsi:type="dcterms:W3CDTF">2015-11-11T06:10:00Z</dcterms:modified>
</cp:coreProperties>
</file>