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577" y="-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9" Type="http://schemas.openxmlformats.org/officeDocument/2006/relationships/image" Target="../media/image39.emf"/><Relationship Id="rId3" Type="http://schemas.openxmlformats.org/officeDocument/2006/relationships/image" Target="../media/image3.wmf"/><Relationship Id="rId21" Type="http://schemas.openxmlformats.org/officeDocument/2006/relationships/image" Target="../media/image21.emf"/><Relationship Id="rId34" Type="http://schemas.openxmlformats.org/officeDocument/2006/relationships/image" Target="../media/image34.emf"/><Relationship Id="rId42" Type="http://schemas.openxmlformats.org/officeDocument/2006/relationships/image" Target="../media/image42.emf"/><Relationship Id="rId7" Type="http://schemas.openxmlformats.org/officeDocument/2006/relationships/image" Target="../media/image7.wmf"/><Relationship Id="rId12" Type="http://schemas.openxmlformats.org/officeDocument/2006/relationships/image" Target="../media/image12.emf"/><Relationship Id="rId17" Type="http://schemas.openxmlformats.org/officeDocument/2006/relationships/image" Target="../media/image17.wmf"/><Relationship Id="rId25" Type="http://schemas.openxmlformats.org/officeDocument/2006/relationships/image" Target="../media/image25.emf"/><Relationship Id="rId33" Type="http://schemas.openxmlformats.org/officeDocument/2006/relationships/image" Target="../media/image33.wmf"/><Relationship Id="rId38" Type="http://schemas.openxmlformats.org/officeDocument/2006/relationships/image" Target="../media/image38.wmf"/><Relationship Id="rId2" Type="http://schemas.openxmlformats.org/officeDocument/2006/relationships/image" Target="../media/image2.w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41" Type="http://schemas.openxmlformats.org/officeDocument/2006/relationships/image" Target="../media/image41.e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wmf"/><Relationship Id="rId37" Type="http://schemas.openxmlformats.org/officeDocument/2006/relationships/image" Target="../media/image37.wmf"/><Relationship Id="rId40" Type="http://schemas.openxmlformats.org/officeDocument/2006/relationships/image" Target="../media/image40.e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36" Type="http://schemas.openxmlformats.org/officeDocument/2006/relationships/image" Target="../media/image36.wmf"/><Relationship Id="rId10" Type="http://schemas.openxmlformats.org/officeDocument/2006/relationships/image" Target="../media/image10.wmf"/><Relationship Id="rId19" Type="http://schemas.openxmlformats.org/officeDocument/2006/relationships/image" Target="../media/image19.emf"/><Relationship Id="rId31" Type="http://schemas.openxmlformats.org/officeDocument/2006/relationships/image" Target="../media/image31.wmf"/><Relationship Id="rId44" Type="http://schemas.openxmlformats.org/officeDocument/2006/relationships/image" Target="../media/image44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w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wmf"/><Relationship Id="rId35" Type="http://schemas.openxmlformats.org/officeDocument/2006/relationships/image" Target="../media/image35.emf"/><Relationship Id="rId43" Type="http://schemas.openxmlformats.org/officeDocument/2006/relationships/image" Target="../media/image4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1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220.emf"/><Relationship Id="rId17" Type="http://schemas.openxmlformats.org/officeDocument/2006/relationships/image" Target="../media/image225.emf"/><Relationship Id="rId2" Type="http://schemas.openxmlformats.org/officeDocument/2006/relationships/image" Target="../media/image210.emf"/><Relationship Id="rId16" Type="http://schemas.openxmlformats.org/officeDocument/2006/relationships/image" Target="../media/image224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5" Type="http://schemas.openxmlformats.org/officeDocument/2006/relationships/image" Target="../media/image223.emf"/><Relationship Id="rId10" Type="http://schemas.openxmlformats.org/officeDocument/2006/relationships/image" Target="../media/image218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Relationship Id="rId14" Type="http://schemas.openxmlformats.org/officeDocument/2006/relationships/image" Target="../media/image222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13" Type="http://schemas.openxmlformats.org/officeDocument/2006/relationships/image" Target="../media/image238.emf"/><Relationship Id="rId18" Type="http://schemas.openxmlformats.org/officeDocument/2006/relationships/image" Target="../media/image243.emf"/><Relationship Id="rId26" Type="http://schemas.openxmlformats.org/officeDocument/2006/relationships/image" Target="../media/image251.emf"/><Relationship Id="rId3" Type="http://schemas.openxmlformats.org/officeDocument/2006/relationships/image" Target="../media/image228.emf"/><Relationship Id="rId21" Type="http://schemas.openxmlformats.org/officeDocument/2006/relationships/image" Target="../media/image246.emf"/><Relationship Id="rId7" Type="http://schemas.openxmlformats.org/officeDocument/2006/relationships/image" Target="../media/image232.emf"/><Relationship Id="rId12" Type="http://schemas.openxmlformats.org/officeDocument/2006/relationships/image" Target="../media/image237.emf"/><Relationship Id="rId17" Type="http://schemas.openxmlformats.org/officeDocument/2006/relationships/image" Target="../media/image242.emf"/><Relationship Id="rId25" Type="http://schemas.openxmlformats.org/officeDocument/2006/relationships/image" Target="../media/image250.emf"/><Relationship Id="rId2" Type="http://schemas.openxmlformats.org/officeDocument/2006/relationships/image" Target="../media/image227.emf"/><Relationship Id="rId16" Type="http://schemas.openxmlformats.org/officeDocument/2006/relationships/image" Target="../media/image241.emf"/><Relationship Id="rId20" Type="http://schemas.openxmlformats.org/officeDocument/2006/relationships/image" Target="../media/image245.emf"/><Relationship Id="rId29" Type="http://schemas.openxmlformats.org/officeDocument/2006/relationships/image" Target="../media/image254.emf"/><Relationship Id="rId1" Type="http://schemas.openxmlformats.org/officeDocument/2006/relationships/image" Target="../media/image226.emf"/><Relationship Id="rId6" Type="http://schemas.openxmlformats.org/officeDocument/2006/relationships/image" Target="../media/image231.emf"/><Relationship Id="rId11" Type="http://schemas.openxmlformats.org/officeDocument/2006/relationships/image" Target="../media/image236.emf"/><Relationship Id="rId24" Type="http://schemas.openxmlformats.org/officeDocument/2006/relationships/image" Target="../media/image249.emf"/><Relationship Id="rId5" Type="http://schemas.openxmlformats.org/officeDocument/2006/relationships/image" Target="../media/image230.emf"/><Relationship Id="rId15" Type="http://schemas.openxmlformats.org/officeDocument/2006/relationships/image" Target="../media/image240.emf"/><Relationship Id="rId23" Type="http://schemas.openxmlformats.org/officeDocument/2006/relationships/image" Target="../media/image248.emf"/><Relationship Id="rId28" Type="http://schemas.openxmlformats.org/officeDocument/2006/relationships/image" Target="../media/image253.emf"/><Relationship Id="rId10" Type="http://schemas.openxmlformats.org/officeDocument/2006/relationships/image" Target="../media/image235.emf"/><Relationship Id="rId19" Type="http://schemas.openxmlformats.org/officeDocument/2006/relationships/image" Target="../media/image244.emf"/><Relationship Id="rId31" Type="http://schemas.openxmlformats.org/officeDocument/2006/relationships/image" Target="../media/image256.emf"/><Relationship Id="rId4" Type="http://schemas.openxmlformats.org/officeDocument/2006/relationships/image" Target="../media/image229.emf"/><Relationship Id="rId9" Type="http://schemas.openxmlformats.org/officeDocument/2006/relationships/image" Target="../media/image234.emf"/><Relationship Id="rId14" Type="http://schemas.openxmlformats.org/officeDocument/2006/relationships/image" Target="../media/image239.emf"/><Relationship Id="rId22" Type="http://schemas.openxmlformats.org/officeDocument/2006/relationships/image" Target="../media/image247.emf"/><Relationship Id="rId27" Type="http://schemas.openxmlformats.org/officeDocument/2006/relationships/image" Target="../media/image252.emf"/><Relationship Id="rId30" Type="http://schemas.openxmlformats.org/officeDocument/2006/relationships/image" Target="../media/image25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image" Target="../media/image269.emf"/><Relationship Id="rId18" Type="http://schemas.openxmlformats.org/officeDocument/2006/relationships/image" Target="../media/image274.emf"/><Relationship Id="rId26" Type="http://schemas.openxmlformats.org/officeDocument/2006/relationships/image" Target="../media/image282.emf"/><Relationship Id="rId3" Type="http://schemas.openxmlformats.org/officeDocument/2006/relationships/image" Target="../media/image259.emf"/><Relationship Id="rId21" Type="http://schemas.openxmlformats.org/officeDocument/2006/relationships/image" Target="../media/image277.emf"/><Relationship Id="rId7" Type="http://schemas.openxmlformats.org/officeDocument/2006/relationships/image" Target="../media/image263.emf"/><Relationship Id="rId12" Type="http://schemas.openxmlformats.org/officeDocument/2006/relationships/image" Target="../media/image268.emf"/><Relationship Id="rId17" Type="http://schemas.openxmlformats.org/officeDocument/2006/relationships/image" Target="../media/image273.emf"/><Relationship Id="rId25" Type="http://schemas.openxmlformats.org/officeDocument/2006/relationships/image" Target="../media/image281.emf"/><Relationship Id="rId2" Type="http://schemas.openxmlformats.org/officeDocument/2006/relationships/image" Target="../media/image258.emf"/><Relationship Id="rId16" Type="http://schemas.openxmlformats.org/officeDocument/2006/relationships/image" Target="../media/image272.emf"/><Relationship Id="rId20" Type="http://schemas.openxmlformats.org/officeDocument/2006/relationships/image" Target="../media/image276.emf"/><Relationship Id="rId29" Type="http://schemas.openxmlformats.org/officeDocument/2006/relationships/image" Target="../media/image285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67.emf"/><Relationship Id="rId24" Type="http://schemas.openxmlformats.org/officeDocument/2006/relationships/image" Target="../media/image280.emf"/><Relationship Id="rId5" Type="http://schemas.openxmlformats.org/officeDocument/2006/relationships/image" Target="../media/image261.emf"/><Relationship Id="rId15" Type="http://schemas.openxmlformats.org/officeDocument/2006/relationships/image" Target="../media/image271.emf"/><Relationship Id="rId23" Type="http://schemas.openxmlformats.org/officeDocument/2006/relationships/image" Target="../media/image279.emf"/><Relationship Id="rId28" Type="http://schemas.openxmlformats.org/officeDocument/2006/relationships/image" Target="../media/image284.emf"/><Relationship Id="rId10" Type="http://schemas.openxmlformats.org/officeDocument/2006/relationships/image" Target="../media/image266.emf"/><Relationship Id="rId19" Type="http://schemas.openxmlformats.org/officeDocument/2006/relationships/image" Target="../media/image275.emf"/><Relationship Id="rId31" Type="http://schemas.openxmlformats.org/officeDocument/2006/relationships/image" Target="../media/image287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Relationship Id="rId14" Type="http://schemas.openxmlformats.org/officeDocument/2006/relationships/image" Target="../media/image270.emf"/><Relationship Id="rId22" Type="http://schemas.openxmlformats.org/officeDocument/2006/relationships/image" Target="../media/image278.emf"/><Relationship Id="rId27" Type="http://schemas.openxmlformats.org/officeDocument/2006/relationships/image" Target="../media/image283.emf"/><Relationship Id="rId30" Type="http://schemas.openxmlformats.org/officeDocument/2006/relationships/image" Target="../media/image28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emf"/><Relationship Id="rId13" Type="http://schemas.openxmlformats.org/officeDocument/2006/relationships/image" Target="../media/image300.emf"/><Relationship Id="rId18" Type="http://schemas.openxmlformats.org/officeDocument/2006/relationships/image" Target="../media/image305.emf"/><Relationship Id="rId26" Type="http://schemas.openxmlformats.org/officeDocument/2006/relationships/image" Target="../media/image313.emf"/><Relationship Id="rId3" Type="http://schemas.openxmlformats.org/officeDocument/2006/relationships/image" Target="../media/image290.emf"/><Relationship Id="rId21" Type="http://schemas.openxmlformats.org/officeDocument/2006/relationships/image" Target="../media/image308.emf"/><Relationship Id="rId7" Type="http://schemas.openxmlformats.org/officeDocument/2006/relationships/image" Target="../media/image294.emf"/><Relationship Id="rId12" Type="http://schemas.openxmlformats.org/officeDocument/2006/relationships/image" Target="../media/image299.emf"/><Relationship Id="rId17" Type="http://schemas.openxmlformats.org/officeDocument/2006/relationships/image" Target="../media/image304.emf"/><Relationship Id="rId25" Type="http://schemas.openxmlformats.org/officeDocument/2006/relationships/image" Target="../media/image312.emf"/><Relationship Id="rId2" Type="http://schemas.openxmlformats.org/officeDocument/2006/relationships/image" Target="../media/image289.emf"/><Relationship Id="rId16" Type="http://schemas.openxmlformats.org/officeDocument/2006/relationships/image" Target="../media/image303.emf"/><Relationship Id="rId20" Type="http://schemas.openxmlformats.org/officeDocument/2006/relationships/image" Target="../media/image307.emf"/><Relationship Id="rId29" Type="http://schemas.openxmlformats.org/officeDocument/2006/relationships/image" Target="../media/image316.emf"/><Relationship Id="rId1" Type="http://schemas.openxmlformats.org/officeDocument/2006/relationships/image" Target="../media/image288.emf"/><Relationship Id="rId6" Type="http://schemas.openxmlformats.org/officeDocument/2006/relationships/image" Target="../media/image293.emf"/><Relationship Id="rId11" Type="http://schemas.openxmlformats.org/officeDocument/2006/relationships/image" Target="../media/image298.emf"/><Relationship Id="rId24" Type="http://schemas.openxmlformats.org/officeDocument/2006/relationships/image" Target="../media/image311.emf"/><Relationship Id="rId5" Type="http://schemas.openxmlformats.org/officeDocument/2006/relationships/image" Target="../media/image292.emf"/><Relationship Id="rId15" Type="http://schemas.openxmlformats.org/officeDocument/2006/relationships/image" Target="../media/image302.emf"/><Relationship Id="rId23" Type="http://schemas.openxmlformats.org/officeDocument/2006/relationships/image" Target="../media/image310.emf"/><Relationship Id="rId28" Type="http://schemas.openxmlformats.org/officeDocument/2006/relationships/image" Target="../media/image315.emf"/><Relationship Id="rId10" Type="http://schemas.openxmlformats.org/officeDocument/2006/relationships/image" Target="../media/image297.emf"/><Relationship Id="rId19" Type="http://schemas.openxmlformats.org/officeDocument/2006/relationships/image" Target="../media/image306.emf"/><Relationship Id="rId4" Type="http://schemas.openxmlformats.org/officeDocument/2006/relationships/image" Target="../media/image291.emf"/><Relationship Id="rId9" Type="http://schemas.openxmlformats.org/officeDocument/2006/relationships/image" Target="../media/image296.emf"/><Relationship Id="rId14" Type="http://schemas.openxmlformats.org/officeDocument/2006/relationships/image" Target="../media/image301.emf"/><Relationship Id="rId22" Type="http://schemas.openxmlformats.org/officeDocument/2006/relationships/image" Target="../media/image309.emf"/><Relationship Id="rId27" Type="http://schemas.openxmlformats.org/officeDocument/2006/relationships/image" Target="../media/image314.emf"/><Relationship Id="rId30" Type="http://schemas.openxmlformats.org/officeDocument/2006/relationships/image" Target="../media/image31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image" Target="../media/image330.wmf"/><Relationship Id="rId18" Type="http://schemas.openxmlformats.org/officeDocument/2006/relationships/image" Target="../media/image335.wmf"/><Relationship Id="rId3" Type="http://schemas.openxmlformats.org/officeDocument/2006/relationships/image" Target="../media/image320.wmf"/><Relationship Id="rId7" Type="http://schemas.openxmlformats.org/officeDocument/2006/relationships/image" Target="../media/image324.wmf"/><Relationship Id="rId12" Type="http://schemas.openxmlformats.org/officeDocument/2006/relationships/image" Target="../media/image329.wmf"/><Relationship Id="rId17" Type="http://schemas.openxmlformats.org/officeDocument/2006/relationships/image" Target="../media/image334.wmf"/><Relationship Id="rId2" Type="http://schemas.openxmlformats.org/officeDocument/2006/relationships/image" Target="../media/image319.wmf"/><Relationship Id="rId16" Type="http://schemas.openxmlformats.org/officeDocument/2006/relationships/image" Target="../media/image333.wmf"/><Relationship Id="rId20" Type="http://schemas.openxmlformats.org/officeDocument/2006/relationships/image" Target="../media/image337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11" Type="http://schemas.openxmlformats.org/officeDocument/2006/relationships/image" Target="../media/image328.wmf"/><Relationship Id="rId5" Type="http://schemas.openxmlformats.org/officeDocument/2006/relationships/image" Target="../media/image322.wmf"/><Relationship Id="rId15" Type="http://schemas.openxmlformats.org/officeDocument/2006/relationships/image" Target="../media/image332.wmf"/><Relationship Id="rId10" Type="http://schemas.openxmlformats.org/officeDocument/2006/relationships/image" Target="../media/image327.wmf"/><Relationship Id="rId19" Type="http://schemas.openxmlformats.org/officeDocument/2006/relationships/image" Target="../media/image336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Relationship Id="rId14" Type="http://schemas.openxmlformats.org/officeDocument/2006/relationships/image" Target="../media/image3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wmf"/><Relationship Id="rId2" Type="http://schemas.openxmlformats.org/officeDocument/2006/relationships/image" Target="../media/image339.wmf"/><Relationship Id="rId1" Type="http://schemas.openxmlformats.org/officeDocument/2006/relationships/image" Target="../media/image333.wmf"/><Relationship Id="rId5" Type="http://schemas.openxmlformats.org/officeDocument/2006/relationships/image" Target="../media/image342.wmf"/><Relationship Id="rId4" Type="http://schemas.openxmlformats.org/officeDocument/2006/relationships/image" Target="../media/image3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image" Target="../media/image341.wmf"/><Relationship Id="rId7" Type="http://schemas.openxmlformats.org/officeDocument/2006/relationships/image" Target="../media/image345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Relationship Id="rId9" Type="http://schemas.openxmlformats.org/officeDocument/2006/relationships/image" Target="../media/image33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9.emf"/><Relationship Id="rId2" Type="http://schemas.openxmlformats.org/officeDocument/2006/relationships/image" Target="../media/image348.emf"/><Relationship Id="rId1" Type="http://schemas.openxmlformats.org/officeDocument/2006/relationships/image" Target="../media/image347.emf"/><Relationship Id="rId4" Type="http://schemas.openxmlformats.org/officeDocument/2006/relationships/image" Target="../media/image35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18" Type="http://schemas.openxmlformats.org/officeDocument/2006/relationships/image" Target="../media/image6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17" Type="http://schemas.openxmlformats.org/officeDocument/2006/relationships/image" Target="../media/image61.emf"/><Relationship Id="rId2" Type="http://schemas.openxmlformats.org/officeDocument/2006/relationships/image" Target="../media/image46.emf"/><Relationship Id="rId16" Type="http://schemas.openxmlformats.org/officeDocument/2006/relationships/image" Target="../media/image60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19" Type="http://schemas.openxmlformats.org/officeDocument/2006/relationships/image" Target="../media/image63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17" Type="http://schemas.openxmlformats.org/officeDocument/2006/relationships/image" Target="../media/image80.wmf"/><Relationship Id="rId2" Type="http://schemas.openxmlformats.org/officeDocument/2006/relationships/image" Target="../media/image65.emf"/><Relationship Id="rId16" Type="http://schemas.openxmlformats.org/officeDocument/2006/relationships/image" Target="../media/image79.w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wmf"/><Relationship Id="rId10" Type="http://schemas.openxmlformats.org/officeDocument/2006/relationships/image" Target="../media/image73.emf"/><Relationship Id="rId19" Type="http://schemas.openxmlformats.org/officeDocument/2006/relationships/image" Target="../media/image82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png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95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e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9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" Type="http://schemas.openxmlformats.org/officeDocument/2006/relationships/image" Target="../media/image98.e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5" Type="http://schemas.openxmlformats.org/officeDocument/2006/relationships/image" Target="../media/image111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4" Type="http://schemas.openxmlformats.org/officeDocument/2006/relationships/image" Target="../media/image12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18" Type="http://schemas.openxmlformats.org/officeDocument/2006/relationships/image" Target="../media/image138.emf"/><Relationship Id="rId26" Type="http://schemas.openxmlformats.org/officeDocument/2006/relationships/image" Target="../media/image146.emf"/><Relationship Id="rId39" Type="http://schemas.openxmlformats.org/officeDocument/2006/relationships/image" Target="../media/image159.emf"/><Relationship Id="rId3" Type="http://schemas.openxmlformats.org/officeDocument/2006/relationships/image" Target="../media/image123.emf"/><Relationship Id="rId21" Type="http://schemas.openxmlformats.org/officeDocument/2006/relationships/image" Target="../media/image141.emf"/><Relationship Id="rId34" Type="http://schemas.openxmlformats.org/officeDocument/2006/relationships/image" Target="../media/image154.emf"/><Relationship Id="rId42" Type="http://schemas.openxmlformats.org/officeDocument/2006/relationships/image" Target="../media/image162.e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17" Type="http://schemas.openxmlformats.org/officeDocument/2006/relationships/image" Target="../media/image137.emf"/><Relationship Id="rId25" Type="http://schemas.openxmlformats.org/officeDocument/2006/relationships/image" Target="../media/image145.emf"/><Relationship Id="rId33" Type="http://schemas.openxmlformats.org/officeDocument/2006/relationships/image" Target="../media/image153.emf"/><Relationship Id="rId38" Type="http://schemas.openxmlformats.org/officeDocument/2006/relationships/image" Target="../media/image158.emf"/><Relationship Id="rId46" Type="http://schemas.openxmlformats.org/officeDocument/2006/relationships/image" Target="../media/image166.emf"/><Relationship Id="rId2" Type="http://schemas.openxmlformats.org/officeDocument/2006/relationships/image" Target="../media/image122.emf"/><Relationship Id="rId16" Type="http://schemas.openxmlformats.org/officeDocument/2006/relationships/image" Target="../media/image136.emf"/><Relationship Id="rId20" Type="http://schemas.openxmlformats.org/officeDocument/2006/relationships/image" Target="../media/image140.emf"/><Relationship Id="rId29" Type="http://schemas.openxmlformats.org/officeDocument/2006/relationships/image" Target="../media/image149.emf"/><Relationship Id="rId41" Type="http://schemas.openxmlformats.org/officeDocument/2006/relationships/image" Target="../media/image161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24" Type="http://schemas.openxmlformats.org/officeDocument/2006/relationships/image" Target="../media/image144.emf"/><Relationship Id="rId32" Type="http://schemas.openxmlformats.org/officeDocument/2006/relationships/image" Target="../media/image152.emf"/><Relationship Id="rId37" Type="http://schemas.openxmlformats.org/officeDocument/2006/relationships/image" Target="../media/image157.emf"/><Relationship Id="rId40" Type="http://schemas.openxmlformats.org/officeDocument/2006/relationships/image" Target="../media/image160.emf"/><Relationship Id="rId45" Type="http://schemas.openxmlformats.org/officeDocument/2006/relationships/image" Target="../media/image165.emf"/><Relationship Id="rId5" Type="http://schemas.openxmlformats.org/officeDocument/2006/relationships/image" Target="../media/image125.emf"/><Relationship Id="rId15" Type="http://schemas.openxmlformats.org/officeDocument/2006/relationships/image" Target="../media/image135.emf"/><Relationship Id="rId23" Type="http://schemas.openxmlformats.org/officeDocument/2006/relationships/image" Target="../media/image143.emf"/><Relationship Id="rId28" Type="http://schemas.openxmlformats.org/officeDocument/2006/relationships/image" Target="../media/image148.emf"/><Relationship Id="rId36" Type="http://schemas.openxmlformats.org/officeDocument/2006/relationships/image" Target="../media/image156.emf"/><Relationship Id="rId10" Type="http://schemas.openxmlformats.org/officeDocument/2006/relationships/image" Target="../media/image130.emf"/><Relationship Id="rId19" Type="http://schemas.openxmlformats.org/officeDocument/2006/relationships/image" Target="../media/image139.emf"/><Relationship Id="rId31" Type="http://schemas.openxmlformats.org/officeDocument/2006/relationships/image" Target="../media/image151.emf"/><Relationship Id="rId44" Type="http://schemas.openxmlformats.org/officeDocument/2006/relationships/image" Target="../media/image164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Relationship Id="rId22" Type="http://schemas.openxmlformats.org/officeDocument/2006/relationships/image" Target="../media/image142.emf"/><Relationship Id="rId27" Type="http://schemas.openxmlformats.org/officeDocument/2006/relationships/image" Target="../media/image147.emf"/><Relationship Id="rId30" Type="http://schemas.openxmlformats.org/officeDocument/2006/relationships/image" Target="../media/image150.emf"/><Relationship Id="rId35" Type="http://schemas.openxmlformats.org/officeDocument/2006/relationships/image" Target="../media/image155.emf"/><Relationship Id="rId43" Type="http://schemas.openxmlformats.org/officeDocument/2006/relationships/image" Target="../media/image1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13" Type="http://schemas.openxmlformats.org/officeDocument/2006/relationships/image" Target="../media/image179.emf"/><Relationship Id="rId3" Type="http://schemas.openxmlformats.org/officeDocument/2006/relationships/image" Target="../media/image169.emf"/><Relationship Id="rId7" Type="http://schemas.openxmlformats.org/officeDocument/2006/relationships/image" Target="../media/image173.emf"/><Relationship Id="rId12" Type="http://schemas.openxmlformats.org/officeDocument/2006/relationships/image" Target="../media/image178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6" Type="http://schemas.openxmlformats.org/officeDocument/2006/relationships/image" Target="../media/image172.emf"/><Relationship Id="rId11" Type="http://schemas.openxmlformats.org/officeDocument/2006/relationships/image" Target="../media/image177.emf"/><Relationship Id="rId5" Type="http://schemas.openxmlformats.org/officeDocument/2006/relationships/image" Target="../media/image171.emf"/><Relationship Id="rId10" Type="http://schemas.openxmlformats.org/officeDocument/2006/relationships/image" Target="../media/image176.emf"/><Relationship Id="rId4" Type="http://schemas.openxmlformats.org/officeDocument/2006/relationships/image" Target="../media/image170.emf"/><Relationship Id="rId9" Type="http://schemas.openxmlformats.org/officeDocument/2006/relationships/image" Target="../media/image175.emf"/><Relationship Id="rId14" Type="http://schemas.openxmlformats.org/officeDocument/2006/relationships/image" Target="../media/image18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image" Target="../media/image193.emf"/><Relationship Id="rId18" Type="http://schemas.openxmlformats.org/officeDocument/2006/relationships/image" Target="../media/image198.emf"/><Relationship Id="rId26" Type="http://schemas.openxmlformats.org/officeDocument/2006/relationships/image" Target="../media/image206.emf"/><Relationship Id="rId3" Type="http://schemas.openxmlformats.org/officeDocument/2006/relationships/image" Target="../media/image183.emf"/><Relationship Id="rId21" Type="http://schemas.openxmlformats.org/officeDocument/2006/relationships/image" Target="../media/image201.emf"/><Relationship Id="rId7" Type="http://schemas.openxmlformats.org/officeDocument/2006/relationships/image" Target="../media/image187.emf"/><Relationship Id="rId12" Type="http://schemas.openxmlformats.org/officeDocument/2006/relationships/image" Target="../media/image192.emf"/><Relationship Id="rId17" Type="http://schemas.openxmlformats.org/officeDocument/2006/relationships/image" Target="../media/image197.emf"/><Relationship Id="rId25" Type="http://schemas.openxmlformats.org/officeDocument/2006/relationships/image" Target="../media/image205.emf"/><Relationship Id="rId2" Type="http://schemas.openxmlformats.org/officeDocument/2006/relationships/image" Target="../media/image182.emf"/><Relationship Id="rId16" Type="http://schemas.openxmlformats.org/officeDocument/2006/relationships/image" Target="../media/image196.emf"/><Relationship Id="rId20" Type="http://schemas.openxmlformats.org/officeDocument/2006/relationships/image" Target="../media/image200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emf"/><Relationship Id="rId24" Type="http://schemas.openxmlformats.org/officeDocument/2006/relationships/image" Target="../media/image204.emf"/><Relationship Id="rId5" Type="http://schemas.openxmlformats.org/officeDocument/2006/relationships/image" Target="../media/image185.emf"/><Relationship Id="rId15" Type="http://schemas.openxmlformats.org/officeDocument/2006/relationships/image" Target="../media/image195.emf"/><Relationship Id="rId23" Type="http://schemas.openxmlformats.org/officeDocument/2006/relationships/image" Target="../media/image203.emf"/><Relationship Id="rId28" Type="http://schemas.openxmlformats.org/officeDocument/2006/relationships/image" Target="../media/image208.emf"/><Relationship Id="rId10" Type="http://schemas.openxmlformats.org/officeDocument/2006/relationships/image" Target="../media/image190.emf"/><Relationship Id="rId19" Type="http://schemas.openxmlformats.org/officeDocument/2006/relationships/image" Target="../media/image199.emf"/><Relationship Id="rId4" Type="http://schemas.openxmlformats.org/officeDocument/2006/relationships/image" Target="../media/image184.emf"/><Relationship Id="rId9" Type="http://schemas.openxmlformats.org/officeDocument/2006/relationships/image" Target="../media/image189.emf"/><Relationship Id="rId14" Type="http://schemas.openxmlformats.org/officeDocument/2006/relationships/image" Target="../media/image194.emf"/><Relationship Id="rId22" Type="http://schemas.openxmlformats.org/officeDocument/2006/relationships/image" Target="../media/image202.emf"/><Relationship Id="rId27" Type="http://schemas.openxmlformats.org/officeDocument/2006/relationships/image" Target="../media/image20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8A564-11FD-4145-9732-433BDAF2800F}" type="datetimeFigureOut">
              <a:rPr lang="zh-CN" altLang="en-US" smtClean="0"/>
              <a:t>2015/11/14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0DDC5-A1CD-4E44-9F7C-B2EB1B75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4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1227657-B01F-402F-A87E-83B10151DCB2}" type="slidenum">
              <a:rPr lang="en-US" altLang="zh-CN" sz="1200" smtClean="0">
                <a:solidFill>
                  <a:srgbClr val="000000"/>
                </a:solidFill>
                <a:ea typeface="宋体" pitchFamily="2" charset="-122"/>
              </a:rPr>
              <a:pPr eaLnBrk="1" hangingPunct="1"/>
              <a:t>1</a:t>
            </a:fld>
            <a:endParaRPr lang="en-US" altLang="zh-CN" sz="1200" smtClean="0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F27D246-E387-444B-84A9-54ECD3445DEF}" type="slidenum">
              <a:rPr lang="en-US" altLang="zh-CN" sz="1200" smtClean="0"/>
              <a:pPr eaLnBrk="1" hangingPunct="1"/>
              <a:t>18</a:t>
            </a:fld>
            <a:endParaRPr lang="en-US" altLang="zh-CN" sz="120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运行时</a:t>
            </a:r>
            <a:r>
              <a:rPr lang="en-US" altLang="zh-CN" smtClean="0"/>
              <a:t>, </a:t>
            </a:r>
            <a:r>
              <a:rPr lang="zh-CN" altLang="en-US" smtClean="0"/>
              <a:t>点击“斜渐近线”</a:t>
            </a:r>
            <a:r>
              <a:rPr lang="en-US" altLang="zh-CN" smtClean="0"/>
              <a:t>, </a:t>
            </a:r>
            <a:r>
              <a:rPr lang="zh-CN" altLang="en-US" smtClean="0"/>
              <a:t>可显示斜渐近线公式</a:t>
            </a:r>
            <a:r>
              <a:rPr lang="en-US" altLang="zh-CN" smtClean="0"/>
              <a:t>, </a:t>
            </a:r>
            <a:r>
              <a:rPr lang="zh-CN" altLang="en-US" smtClean="0"/>
              <a:t>点击“</a:t>
            </a:r>
            <a:r>
              <a:rPr lang="zh-CN" altLang="en-US" smtClean="0">
                <a:ea typeface="楷体_GB2312" pitchFamily="49" charset="-122"/>
              </a:rPr>
              <a:t>按作图步骤进行”</a:t>
            </a:r>
            <a:r>
              <a:rPr lang="en-US" altLang="zh-CN" smtClean="0">
                <a:ea typeface="楷体_GB2312" pitchFamily="49" charset="-122"/>
              </a:rPr>
              <a:t>,</a:t>
            </a:r>
            <a:r>
              <a:rPr lang="zh-CN" altLang="en-US" smtClean="0">
                <a:ea typeface="楷体_GB2312" pitchFamily="49" charset="-122"/>
              </a:rPr>
              <a:t>可显示作图步骤</a:t>
            </a:r>
            <a:r>
              <a:rPr lang="en-US" altLang="zh-CN" smtClean="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558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7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46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5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33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47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1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7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2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13725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3.bin"/><Relationship Id="rId117" Type="http://schemas.openxmlformats.org/officeDocument/2006/relationships/oleObject" Target="../embeddings/oleObject78.bin"/><Relationship Id="rId21" Type="http://schemas.openxmlformats.org/officeDocument/2006/relationships/image" Target="../media/image9.emf"/><Relationship Id="rId42" Type="http://schemas.openxmlformats.org/officeDocument/2006/relationships/oleObject" Target="../embeddings/oleObject24.bin"/><Relationship Id="rId47" Type="http://schemas.openxmlformats.org/officeDocument/2006/relationships/image" Target="../media/image18.wmf"/><Relationship Id="rId63" Type="http://schemas.openxmlformats.org/officeDocument/2006/relationships/oleObject" Target="../embeddings/oleObject40.bin"/><Relationship Id="rId68" Type="http://schemas.openxmlformats.org/officeDocument/2006/relationships/oleObject" Target="../embeddings/oleObject43.bin"/><Relationship Id="rId84" Type="http://schemas.openxmlformats.org/officeDocument/2006/relationships/oleObject" Target="../embeddings/oleObject55.bin"/><Relationship Id="rId89" Type="http://schemas.openxmlformats.org/officeDocument/2006/relationships/image" Target="../media/image28.emf"/><Relationship Id="rId112" Type="http://schemas.openxmlformats.org/officeDocument/2006/relationships/oleObject" Target="../embeddings/oleObject74.bin"/><Relationship Id="rId133" Type="http://schemas.openxmlformats.org/officeDocument/2006/relationships/oleObject" Target="../embeddings/oleObject92.bin"/><Relationship Id="rId138" Type="http://schemas.openxmlformats.org/officeDocument/2006/relationships/oleObject" Target="../embeddings/oleObject97.bin"/><Relationship Id="rId154" Type="http://schemas.openxmlformats.org/officeDocument/2006/relationships/image" Target="../media/image43.emf"/><Relationship Id="rId159" Type="http://schemas.openxmlformats.org/officeDocument/2006/relationships/oleObject" Target="../embeddings/oleObject112.bin"/><Relationship Id="rId16" Type="http://schemas.openxmlformats.org/officeDocument/2006/relationships/oleObject" Target="../embeddings/oleObject7.bin"/><Relationship Id="rId107" Type="http://schemas.openxmlformats.org/officeDocument/2006/relationships/oleObject" Target="../embeddings/oleObject70.bin"/><Relationship Id="rId11" Type="http://schemas.openxmlformats.org/officeDocument/2006/relationships/image" Target="../media/image4.emf"/><Relationship Id="rId32" Type="http://schemas.openxmlformats.org/officeDocument/2006/relationships/oleObject" Target="../embeddings/oleObject17.bin"/><Relationship Id="rId37" Type="http://schemas.openxmlformats.org/officeDocument/2006/relationships/oleObject" Target="../embeddings/oleObject21.bin"/><Relationship Id="rId53" Type="http://schemas.openxmlformats.org/officeDocument/2006/relationships/oleObject" Target="../embeddings/oleObject32.bin"/><Relationship Id="rId58" Type="http://schemas.openxmlformats.org/officeDocument/2006/relationships/oleObject" Target="../embeddings/oleObject36.bin"/><Relationship Id="rId74" Type="http://schemas.openxmlformats.org/officeDocument/2006/relationships/oleObject" Target="../embeddings/oleObject48.bin"/><Relationship Id="rId79" Type="http://schemas.openxmlformats.org/officeDocument/2006/relationships/oleObject" Target="../embeddings/oleObject52.bin"/><Relationship Id="rId102" Type="http://schemas.openxmlformats.org/officeDocument/2006/relationships/oleObject" Target="../embeddings/oleObject66.bin"/><Relationship Id="rId123" Type="http://schemas.openxmlformats.org/officeDocument/2006/relationships/oleObject" Target="../embeddings/oleObject82.bin"/><Relationship Id="rId128" Type="http://schemas.openxmlformats.org/officeDocument/2006/relationships/oleObject" Target="../embeddings/oleObject87.bin"/><Relationship Id="rId144" Type="http://schemas.openxmlformats.org/officeDocument/2006/relationships/oleObject" Target="../embeddings/oleObject102.bin"/><Relationship Id="rId149" Type="http://schemas.openxmlformats.org/officeDocument/2006/relationships/oleObject" Target="../embeddings/oleObject106.bin"/><Relationship Id="rId5" Type="http://schemas.openxmlformats.org/officeDocument/2006/relationships/image" Target="../media/image1.wmf"/><Relationship Id="rId90" Type="http://schemas.openxmlformats.org/officeDocument/2006/relationships/oleObject" Target="../embeddings/oleObject59.bin"/><Relationship Id="rId95" Type="http://schemas.openxmlformats.org/officeDocument/2006/relationships/image" Target="../media/image31.wmf"/><Relationship Id="rId160" Type="http://schemas.openxmlformats.org/officeDocument/2006/relationships/oleObject" Target="../embeddings/oleObject113.bin"/><Relationship Id="rId165" Type="http://schemas.openxmlformats.org/officeDocument/2006/relationships/oleObject" Target="../embeddings/oleObject118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4.bin"/><Relationship Id="rId43" Type="http://schemas.openxmlformats.org/officeDocument/2006/relationships/image" Target="../media/image16.emf"/><Relationship Id="rId48" Type="http://schemas.openxmlformats.org/officeDocument/2006/relationships/oleObject" Target="../embeddings/oleObject27.bin"/><Relationship Id="rId64" Type="http://schemas.openxmlformats.org/officeDocument/2006/relationships/oleObject" Target="../embeddings/oleObject41.bin"/><Relationship Id="rId69" Type="http://schemas.openxmlformats.org/officeDocument/2006/relationships/oleObject" Target="../embeddings/oleObject44.bin"/><Relationship Id="rId113" Type="http://schemas.openxmlformats.org/officeDocument/2006/relationships/oleObject" Target="../embeddings/oleObject75.bin"/><Relationship Id="rId118" Type="http://schemas.openxmlformats.org/officeDocument/2006/relationships/oleObject" Target="../embeddings/oleObject79.bin"/><Relationship Id="rId134" Type="http://schemas.openxmlformats.org/officeDocument/2006/relationships/oleObject" Target="../embeddings/oleObject93.bin"/><Relationship Id="rId139" Type="http://schemas.openxmlformats.org/officeDocument/2006/relationships/oleObject" Target="../embeddings/oleObject98.bin"/><Relationship Id="rId80" Type="http://schemas.openxmlformats.org/officeDocument/2006/relationships/image" Target="../media/image25.emf"/><Relationship Id="rId85" Type="http://schemas.openxmlformats.org/officeDocument/2006/relationships/oleObject" Target="../embeddings/oleObject56.bin"/><Relationship Id="rId150" Type="http://schemas.openxmlformats.org/officeDocument/2006/relationships/image" Target="../media/image41.emf"/><Relationship Id="rId155" Type="http://schemas.openxmlformats.org/officeDocument/2006/relationships/oleObject" Target="../embeddings/oleObject109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14.wmf"/><Relationship Id="rId59" Type="http://schemas.openxmlformats.org/officeDocument/2006/relationships/image" Target="../media/image20.emf"/><Relationship Id="rId103" Type="http://schemas.openxmlformats.org/officeDocument/2006/relationships/image" Target="../media/image34.emf"/><Relationship Id="rId108" Type="http://schemas.openxmlformats.org/officeDocument/2006/relationships/image" Target="../media/image35.emf"/><Relationship Id="rId124" Type="http://schemas.openxmlformats.org/officeDocument/2006/relationships/oleObject" Target="../embeddings/oleObject83.bin"/><Relationship Id="rId129" Type="http://schemas.openxmlformats.org/officeDocument/2006/relationships/oleObject" Target="../embeddings/oleObject88.bin"/><Relationship Id="rId54" Type="http://schemas.openxmlformats.org/officeDocument/2006/relationships/image" Target="../media/image19.emf"/><Relationship Id="rId70" Type="http://schemas.openxmlformats.org/officeDocument/2006/relationships/oleObject" Target="../embeddings/oleObject45.bin"/><Relationship Id="rId75" Type="http://schemas.openxmlformats.org/officeDocument/2006/relationships/oleObject" Target="../embeddings/oleObject49.bin"/><Relationship Id="rId91" Type="http://schemas.openxmlformats.org/officeDocument/2006/relationships/image" Target="../media/image29.emf"/><Relationship Id="rId96" Type="http://schemas.openxmlformats.org/officeDocument/2006/relationships/oleObject" Target="../embeddings/oleObject62.bin"/><Relationship Id="rId140" Type="http://schemas.openxmlformats.org/officeDocument/2006/relationships/oleObject" Target="../embeddings/oleObject99.bin"/><Relationship Id="rId145" Type="http://schemas.openxmlformats.org/officeDocument/2006/relationships/image" Target="../media/image40.emf"/><Relationship Id="rId161" Type="http://schemas.openxmlformats.org/officeDocument/2006/relationships/oleObject" Target="../embeddings/oleObject114.bin"/><Relationship Id="rId166" Type="http://schemas.openxmlformats.org/officeDocument/2006/relationships/oleObject" Target="../embeddings/oleObject11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image" Target="../media/image11.e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28.bin"/><Relationship Id="rId57" Type="http://schemas.openxmlformats.org/officeDocument/2006/relationships/oleObject" Target="../embeddings/oleObject35.bin"/><Relationship Id="rId106" Type="http://schemas.openxmlformats.org/officeDocument/2006/relationships/oleObject" Target="../embeddings/oleObject69.bin"/><Relationship Id="rId114" Type="http://schemas.openxmlformats.org/officeDocument/2006/relationships/oleObject" Target="../embeddings/oleObject76.bin"/><Relationship Id="rId119" Type="http://schemas.openxmlformats.org/officeDocument/2006/relationships/image" Target="../media/image37.wmf"/><Relationship Id="rId127" Type="http://schemas.openxmlformats.org/officeDocument/2006/relationships/oleObject" Target="../embeddings/oleObject86.bin"/><Relationship Id="rId10" Type="http://schemas.openxmlformats.org/officeDocument/2006/relationships/oleObject" Target="../embeddings/oleObject4.bin"/><Relationship Id="rId31" Type="http://schemas.openxmlformats.org/officeDocument/2006/relationships/oleObject" Target="../embeddings/oleObject16.bin"/><Relationship Id="rId44" Type="http://schemas.openxmlformats.org/officeDocument/2006/relationships/oleObject" Target="../embeddings/oleObject25.bin"/><Relationship Id="rId52" Type="http://schemas.openxmlformats.org/officeDocument/2006/relationships/oleObject" Target="../embeddings/oleObject31.bin"/><Relationship Id="rId60" Type="http://schemas.openxmlformats.org/officeDocument/2006/relationships/oleObject" Target="../embeddings/oleObject37.bin"/><Relationship Id="rId65" Type="http://schemas.openxmlformats.org/officeDocument/2006/relationships/image" Target="../media/image21.emf"/><Relationship Id="rId73" Type="http://schemas.openxmlformats.org/officeDocument/2006/relationships/oleObject" Target="../embeddings/oleObject47.bin"/><Relationship Id="rId78" Type="http://schemas.openxmlformats.org/officeDocument/2006/relationships/image" Target="../media/image24.emf"/><Relationship Id="rId81" Type="http://schemas.openxmlformats.org/officeDocument/2006/relationships/oleObject" Target="../embeddings/oleObject53.bin"/><Relationship Id="rId86" Type="http://schemas.openxmlformats.org/officeDocument/2006/relationships/oleObject" Target="../embeddings/oleObject57.bin"/><Relationship Id="rId94" Type="http://schemas.openxmlformats.org/officeDocument/2006/relationships/oleObject" Target="../embeddings/oleObject61.bin"/><Relationship Id="rId99" Type="http://schemas.openxmlformats.org/officeDocument/2006/relationships/image" Target="../media/image33.wmf"/><Relationship Id="rId101" Type="http://schemas.openxmlformats.org/officeDocument/2006/relationships/oleObject" Target="../embeddings/oleObject65.bin"/><Relationship Id="rId122" Type="http://schemas.openxmlformats.org/officeDocument/2006/relationships/oleObject" Target="../embeddings/oleObject81.bin"/><Relationship Id="rId130" Type="http://schemas.openxmlformats.org/officeDocument/2006/relationships/oleObject" Target="../embeddings/oleObject89.bin"/><Relationship Id="rId135" Type="http://schemas.openxmlformats.org/officeDocument/2006/relationships/oleObject" Target="../embeddings/oleObject94.bin"/><Relationship Id="rId143" Type="http://schemas.openxmlformats.org/officeDocument/2006/relationships/image" Target="../media/image39.emf"/><Relationship Id="rId148" Type="http://schemas.openxmlformats.org/officeDocument/2006/relationships/oleObject" Target="../embeddings/oleObject105.bin"/><Relationship Id="rId151" Type="http://schemas.openxmlformats.org/officeDocument/2006/relationships/oleObject" Target="../embeddings/oleObject107.bin"/><Relationship Id="rId156" Type="http://schemas.openxmlformats.org/officeDocument/2006/relationships/image" Target="../media/image44.emf"/><Relationship Id="rId164" Type="http://schemas.openxmlformats.org/officeDocument/2006/relationships/oleObject" Target="../embeddings/oleObject117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9" Type="http://schemas.openxmlformats.org/officeDocument/2006/relationships/oleObject" Target="../embeddings/oleObject22.bin"/><Relationship Id="rId109" Type="http://schemas.openxmlformats.org/officeDocument/2006/relationships/oleObject" Target="../embeddings/oleObject71.bin"/><Relationship Id="rId34" Type="http://schemas.openxmlformats.org/officeDocument/2006/relationships/oleObject" Target="../embeddings/oleObject19.bin"/><Relationship Id="rId50" Type="http://schemas.openxmlformats.org/officeDocument/2006/relationships/oleObject" Target="../embeddings/oleObject29.bin"/><Relationship Id="rId55" Type="http://schemas.openxmlformats.org/officeDocument/2006/relationships/oleObject" Target="../embeddings/oleObject33.bin"/><Relationship Id="rId76" Type="http://schemas.openxmlformats.org/officeDocument/2006/relationships/oleObject" Target="../embeddings/oleObject50.bin"/><Relationship Id="rId97" Type="http://schemas.openxmlformats.org/officeDocument/2006/relationships/image" Target="../media/image32.wmf"/><Relationship Id="rId104" Type="http://schemas.openxmlformats.org/officeDocument/2006/relationships/oleObject" Target="../embeddings/oleObject67.bin"/><Relationship Id="rId120" Type="http://schemas.openxmlformats.org/officeDocument/2006/relationships/oleObject" Target="../embeddings/oleObject80.bin"/><Relationship Id="rId125" Type="http://schemas.openxmlformats.org/officeDocument/2006/relationships/oleObject" Target="../embeddings/oleObject84.bin"/><Relationship Id="rId141" Type="http://schemas.openxmlformats.org/officeDocument/2006/relationships/oleObject" Target="../embeddings/oleObject100.bin"/><Relationship Id="rId146" Type="http://schemas.openxmlformats.org/officeDocument/2006/relationships/oleObject" Target="../embeddings/oleObject103.bin"/><Relationship Id="rId7" Type="http://schemas.openxmlformats.org/officeDocument/2006/relationships/image" Target="../media/image2.wmf"/><Relationship Id="rId71" Type="http://schemas.openxmlformats.org/officeDocument/2006/relationships/oleObject" Target="../embeddings/oleObject46.bin"/><Relationship Id="rId92" Type="http://schemas.openxmlformats.org/officeDocument/2006/relationships/oleObject" Target="../embeddings/oleObject60.bin"/><Relationship Id="rId16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5.bin"/><Relationship Id="rId24" Type="http://schemas.openxmlformats.org/officeDocument/2006/relationships/oleObject" Target="../embeddings/oleObject11.bin"/><Relationship Id="rId40" Type="http://schemas.openxmlformats.org/officeDocument/2006/relationships/image" Target="../media/image15.wmf"/><Relationship Id="rId45" Type="http://schemas.openxmlformats.org/officeDocument/2006/relationships/image" Target="../media/image17.wmf"/><Relationship Id="rId66" Type="http://schemas.openxmlformats.org/officeDocument/2006/relationships/oleObject" Target="../embeddings/oleObject42.bin"/><Relationship Id="rId87" Type="http://schemas.openxmlformats.org/officeDocument/2006/relationships/image" Target="../media/image27.emf"/><Relationship Id="rId110" Type="http://schemas.openxmlformats.org/officeDocument/2006/relationships/oleObject" Target="../embeddings/oleObject72.bin"/><Relationship Id="rId115" Type="http://schemas.openxmlformats.org/officeDocument/2006/relationships/oleObject" Target="../embeddings/oleObject77.bin"/><Relationship Id="rId131" Type="http://schemas.openxmlformats.org/officeDocument/2006/relationships/oleObject" Target="../embeddings/oleObject90.bin"/><Relationship Id="rId136" Type="http://schemas.openxmlformats.org/officeDocument/2006/relationships/oleObject" Target="../embeddings/oleObject95.bin"/><Relationship Id="rId157" Type="http://schemas.openxmlformats.org/officeDocument/2006/relationships/oleObject" Target="../embeddings/oleObject110.bin"/><Relationship Id="rId61" Type="http://schemas.openxmlformats.org/officeDocument/2006/relationships/oleObject" Target="../embeddings/oleObject38.bin"/><Relationship Id="rId82" Type="http://schemas.openxmlformats.org/officeDocument/2006/relationships/image" Target="../media/image26.wmf"/><Relationship Id="rId152" Type="http://schemas.openxmlformats.org/officeDocument/2006/relationships/image" Target="../media/image42.emf"/><Relationship Id="rId19" Type="http://schemas.openxmlformats.org/officeDocument/2006/relationships/image" Target="../media/image8.wmf"/><Relationship Id="rId14" Type="http://schemas.openxmlformats.org/officeDocument/2006/relationships/oleObject" Target="../embeddings/oleObject6.bin"/><Relationship Id="rId30" Type="http://schemas.openxmlformats.org/officeDocument/2006/relationships/image" Target="../media/image12.emf"/><Relationship Id="rId35" Type="http://schemas.openxmlformats.org/officeDocument/2006/relationships/oleObject" Target="../embeddings/oleObject20.bin"/><Relationship Id="rId56" Type="http://schemas.openxmlformats.org/officeDocument/2006/relationships/oleObject" Target="../embeddings/oleObject34.bin"/><Relationship Id="rId77" Type="http://schemas.openxmlformats.org/officeDocument/2006/relationships/oleObject" Target="../embeddings/oleObject51.bin"/><Relationship Id="rId100" Type="http://schemas.openxmlformats.org/officeDocument/2006/relationships/oleObject" Target="../embeddings/oleObject64.bin"/><Relationship Id="rId105" Type="http://schemas.openxmlformats.org/officeDocument/2006/relationships/oleObject" Target="../embeddings/oleObject68.bin"/><Relationship Id="rId126" Type="http://schemas.openxmlformats.org/officeDocument/2006/relationships/oleObject" Target="../embeddings/oleObject85.bin"/><Relationship Id="rId147" Type="http://schemas.openxmlformats.org/officeDocument/2006/relationships/oleObject" Target="../embeddings/oleObject104.bin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30.bin"/><Relationship Id="rId72" Type="http://schemas.openxmlformats.org/officeDocument/2006/relationships/image" Target="../media/image23.emf"/><Relationship Id="rId93" Type="http://schemas.openxmlformats.org/officeDocument/2006/relationships/image" Target="../media/image30.wmf"/><Relationship Id="rId98" Type="http://schemas.openxmlformats.org/officeDocument/2006/relationships/oleObject" Target="../embeddings/oleObject63.bin"/><Relationship Id="rId121" Type="http://schemas.openxmlformats.org/officeDocument/2006/relationships/image" Target="../media/image38.wmf"/><Relationship Id="rId142" Type="http://schemas.openxmlformats.org/officeDocument/2006/relationships/oleObject" Target="../embeddings/oleObject101.bin"/><Relationship Id="rId163" Type="http://schemas.openxmlformats.org/officeDocument/2006/relationships/oleObject" Target="../embeddings/oleObject116.bin"/><Relationship Id="rId3" Type="http://schemas.openxmlformats.org/officeDocument/2006/relationships/notesSlide" Target="../notesSlides/notesSlide1.xml"/><Relationship Id="rId25" Type="http://schemas.openxmlformats.org/officeDocument/2006/relationships/oleObject" Target="../embeddings/oleObject12.bin"/><Relationship Id="rId46" Type="http://schemas.openxmlformats.org/officeDocument/2006/relationships/oleObject" Target="../embeddings/oleObject26.bin"/><Relationship Id="rId67" Type="http://schemas.openxmlformats.org/officeDocument/2006/relationships/image" Target="../media/image22.emf"/><Relationship Id="rId116" Type="http://schemas.openxmlformats.org/officeDocument/2006/relationships/image" Target="../media/image36.wmf"/><Relationship Id="rId137" Type="http://schemas.openxmlformats.org/officeDocument/2006/relationships/oleObject" Target="../embeddings/oleObject96.bin"/><Relationship Id="rId158" Type="http://schemas.openxmlformats.org/officeDocument/2006/relationships/oleObject" Target="../embeddings/oleObject111.bin"/><Relationship Id="rId20" Type="http://schemas.openxmlformats.org/officeDocument/2006/relationships/oleObject" Target="../embeddings/oleObject9.bin"/><Relationship Id="rId41" Type="http://schemas.openxmlformats.org/officeDocument/2006/relationships/oleObject" Target="../embeddings/oleObject23.bin"/><Relationship Id="rId62" Type="http://schemas.openxmlformats.org/officeDocument/2006/relationships/oleObject" Target="../embeddings/oleObject39.bin"/><Relationship Id="rId83" Type="http://schemas.openxmlformats.org/officeDocument/2006/relationships/oleObject" Target="../embeddings/oleObject54.bin"/><Relationship Id="rId88" Type="http://schemas.openxmlformats.org/officeDocument/2006/relationships/oleObject" Target="../embeddings/oleObject58.bin"/><Relationship Id="rId111" Type="http://schemas.openxmlformats.org/officeDocument/2006/relationships/oleObject" Target="../embeddings/oleObject73.bin"/><Relationship Id="rId132" Type="http://schemas.openxmlformats.org/officeDocument/2006/relationships/oleObject" Target="../embeddings/oleObject91.bin"/><Relationship Id="rId153" Type="http://schemas.openxmlformats.org/officeDocument/2006/relationships/oleObject" Target="../embeddings/oleObject108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188.emf"/><Relationship Id="rId26" Type="http://schemas.openxmlformats.org/officeDocument/2006/relationships/image" Target="../media/image192.emf"/><Relationship Id="rId39" Type="http://schemas.openxmlformats.org/officeDocument/2006/relationships/oleObject" Target="../embeddings/oleObject274.bin"/><Relationship Id="rId21" Type="http://schemas.openxmlformats.org/officeDocument/2006/relationships/oleObject" Target="../embeddings/oleObject265.bin"/><Relationship Id="rId34" Type="http://schemas.openxmlformats.org/officeDocument/2006/relationships/image" Target="../media/image196.emf"/><Relationship Id="rId42" Type="http://schemas.openxmlformats.org/officeDocument/2006/relationships/image" Target="../media/image200.emf"/><Relationship Id="rId47" Type="http://schemas.openxmlformats.org/officeDocument/2006/relationships/oleObject" Target="../embeddings/oleObject278.bin"/><Relationship Id="rId50" Type="http://schemas.openxmlformats.org/officeDocument/2006/relationships/image" Target="../media/image204.emf"/><Relationship Id="rId55" Type="http://schemas.openxmlformats.org/officeDocument/2006/relationships/oleObject" Target="../embeddings/oleObject282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33" Type="http://schemas.openxmlformats.org/officeDocument/2006/relationships/oleObject" Target="../embeddings/oleObject271.bin"/><Relationship Id="rId38" Type="http://schemas.openxmlformats.org/officeDocument/2006/relationships/image" Target="../media/image198.emf"/><Relationship Id="rId46" Type="http://schemas.openxmlformats.org/officeDocument/2006/relationships/image" Target="../media/image20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emf"/><Relationship Id="rId20" Type="http://schemas.openxmlformats.org/officeDocument/2006/relationships/image" Target="../media/image189.emf"/><Relationship Id="rId29" Type="http://schemas.openxmlformats.org/officeDocument/2006/relationships/oleObject" Target="../embeddings/oleObject269.bin"/><Relationship Id="rId41" Type="http://schemas.openxmlformats.org/officeDocument/2006/relationships/oleObject" Target="../embeddings/oleObject275.bin"/><Relationship Id="rId54" Type="http://schemas.openxmlformats.org/officeDocument/2006/relationships/image" Target="../media/image206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191.emf"/><Relationship Id="rId32" Type="http://schemas.openxmlformats.org/officeDocument/2006/relationships/image" Target="../media/image195.emf"/><Relationship Id="rId37" Type="http://schemas.openxmlformats.org/officeDocument/2006/relationships/oleObject" Target="../embeddings/oleObject273.bin"/><Relationship Id="rId40" Type="http://schemas.openxmlformats.org/officeDocument/2006/relationships/image" Target="../media/image199.emf"/><Relationship Id="rId45" Type="http://schemas.openxmlformats.org/officeDocument/2006/relationships/oleObject" Target="../embeddings/oleObject277.bin"/><Relationship Id="rId53" Type="http://schemas.openxmlformats.org/officeDocument/2006/relationships/oleObject" Target="../embeddings/oleObject281.bin"/><Relationship Id="rId58" Type="http://schemas.openxmlformats.org/officeDocument/2006/relationships/image" Target="../media/image208.e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image" Target="../media/image193.emf"/><Relationship Id="rId36" Type="http://schemas.openxmlformats.org/officeDocument/2006/relationships/image" Target="../media/image197.emf"/><Relationship Id="rId49" Type="http://schemas.openxmlformats.org/officeDocument/2006/relationships/oleObject" Target="../embeddings/oleObject279.bin"/><Relationship Id="rId57" Type="http://schemas.openxmlformats.org/officeDocument/2006/relationships/oleObject" Target="../embeddings/oleObject283.bin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264.bin"/><Relationship Id="rId31" Type="http://schemas.openxmlformats.org/officeDocument/2006/relationships/oleObject" Target="../embeddings/oleObject270.bin"/><Relationship Id="rId44" Type="http://schemas.openxmlformats.org/officeDocument/2006/relationships/image" Target="../media/image201.emf"/><Relationship Id="rId52" Type="http://schemas.openxmlformats.org/officeDocument/2006/relationships/image" Target="../media/image205.e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186.emf"/><Relationship Id="rId22" Type="http://schemas.openxmlformats.org/officeDocument/2006/relationships/image" Target="../media/image190.emf"/><Relationship Id="rId27" Type="http://schemas.openxmlformats.org/officeDocument/2006/relationships/oleObject" Target="../embeddings/oleObject268.bin"/><Relationship Id="rId30" Type="http://schemas.openxmlformats.org/officeDocument/2006/relationships/image" Target="../media/image194.emf"/><Relationship Id="rId35" Type="http://schemas.openxmlformats.org/officeDocument/2006/relationships/oleObject" Target="../embeddings/oleObject272.bin"/><Relationship Id="rId43" Type="http://schemas.openxmlformats.org/officeDocument/2006/relationships/oleObject" Target="../embeddings/oleObject276.bin"/><Relationship Id="rId48" Type="http://schemas.openxmlformats.org/officeDocument/2006/relationships/image" Target="../media/image203.emf"/><Relationship Id="rId56" Type="http://schemas.openxmlformats.org/officeDocument/2006/relationships/image" Target="../media/image207.emf"/><Relationship Id="rId8" Type="http://schemas.openxmlformats.org/officeDocument/2006/relationships/image" Target="../media/image183.emf"/><Relationship Id="rId51" Type="http://schemas.openxmlformats.org/officeDocument/2006/relationships/oleObject" Target="../embeddings/oleObject280.bin"/><Relationship Id="rId3" Type="http://schemas.openxmlformats.org/officeDocument/2006/relationships/oleObject" Target="../embeddings/oleObject2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34" Type="http://schemas.openxmlformats.org/officeDocument/2006/relationships/image" Target="../media/image224.e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2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221.emf"/><Relationship Id="rId36" Type="http://schemas.openxmlformats.org/officeDocument/2006/relationships/image" Target="../media/image225.e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8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222.emf"/><Relationship Id="rId35" Type="http://schemas.openxmlformats.org/officeDocument/2006/relationships/oleObject" Target="../embeddings/oleObject300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6.bin"/><Relationship Id="rId18" Type="http://schemas.openxmlformats.org/officeDocument/2006/relationships/image" Target="../media/image233.emf"/><Relationship Id="rId26" Type="http://schemas.openxmlformats.org/officeDocument/2006/relationships/image" Target="../media/image237.emf"/><Relationship Id="rId39" Type="http://schemas.openxmlformats.org/officeDocument/2006/relationships/oleObject" Target="../embeddings/oleObject319.bin"/><Relationship Id="rId21" Type="http://schemas.openxmlformats.org/officeDocument/2006/relationships/oleObject" Target="../embeddings/oleObject310.bin"/><Relationship Id="rId34" Type="http://schemas.openxmlformats.org/officeDocument/2006/relationships/image" Target="../media/image241.emf"/><Relationship Id="rId42" Type="http://schemas.openxmlformats.org/officeDocument/2006/relationships/image" Target="../media/image245.emf"/><Relationship Id="rId47" Type="http://schemas.openxmlformats.org/officeDocument/2006/relationships/oleObject" Target="../embeddings/oleObject323.bin"/><Relationship Id="rId50" Type="http://schemas.openxmlformats.org/officeDocument/2006/relationships/image" Target="../media/image249.emf"/><Relationship Id="rId55" Type="http://schemas.openxmlformats.org/officeDocument/2006/relationships/oleObject" Target="../embeddings/oleObject327.bin"/><Relationship Id="rId63" Type="http://schemas.openxmlformats.org/officeDocument/2006/relationships/oleObject" Target="../embeddings/oleObject331.bin"/><Relationship Id="rId7" Type="http://schemas.openxmlformats.org/officeDocument/2006/relationships/oleObject" Target="../embeddings/oleObject30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2.emf"/><Relationship Id="rId20" Type="http://schemas.openxmlformats.org/officeDocument/2006/relationships/image" Target="../media/image234.emf"/><Relationship Id="rId29" Type="http://schemas.openxmlformats.org/officeDocument/2006/relationships/oleObject" Target="../embeddings/oleObject314.bin"/><Relationship Id="rId41" Type="http://schemas.openxmlformats.org/officeDocument/2006/relationships/oleObject" Target="../embeddings/oleObject320.bin"/><Relationship Id="rId54" Type="http://schemas.openxmlformats.org/officeDocument/2006/relationships/image" Target="../media/image251.emf"/><Relationship Id="rId62" Type="http://schemas.openxmlformats.org/officeDocument/2006/relationships/image" Target="../media/image255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7.emf"/><Relationship Id="rId11" Type="http://schemas.openxmlformats.org/officeDocument/2006/relationships/oleObject" Target="../embeddings/oleObject305.bin"/><Relationship Id="rId24" Type="http://schemas.openxmlformats.org/officeDocument/2006/relationships/image" Target="../media/image236.emf"/><Relationship Id="rId32" Type="http://schemas.openxmlformats.org/officeDocument/2006/relationships/image" Target="../media/image240.emf"/><Relationship Id="rId37" Type="http://schemas.openxmlformats.org/officeDocument/2006/relationships/oleObject" Target="../embeddings/oleObject318.bin"/><Relationship Id="rId40" Type="http://schemas.openxmlformats.org/officeDocument/2006/relationships/image" Target="../media/image244.emf"/><Relationship Id="rId45" Type="http://schemas.openxmlformats.org/officeDocument/2006/relationships/oleObject" Target="../embeddings/oleObject322.bin"/><Relationship Id="rId53" Type="http://schemas.openxmlformats.org/officeDocument/2006/relationships/oleObject" Target="../embeddings/oleObject326.bin"/><Relationship Id="rId58" Type="http://schemas.openxmlformats.org/officeDocument/2006/relationships/image" Target="../media/image253.emf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23" Type="http://schemas.openxmlformats.org/officeDocument/2006/relationships/oleObject" Target="../embeddings/oleObject311.bin"/><Relationship Id="rId28" Type="http://schemas.openxmlformats.org/officeDocument/2006/relationships/image" Target="../media/image238.emf"/><Relationship Id="rId36" Type="http://schemas.openxmlformats.org/officeDocument/2006/relationships/image" Target="../media/image242.emf"/><Relationship Id="rId49" Type="http://schemas.openxmlformats.org/officeDocument/2006/relationships/oleObject" Target="../embeddings/oleObject324.bin"/><Relationship Id="rId57" Type="http://schemas.openxmlformats.org/officeDocument/2006/relationships/oleObject" Target="../embeddings/oleObject328.bin"/><Relationship Id="rId61" Type="http://schemas.openxmlformats.org/officeDocument/2006/relationships/oleObject" Target="../embeddings/oleObject330.bin"/><Relationship Id="rId10" Type="http://schemas.openxmlformats.org/officeDocument/2006/relationships/image" Target="../media/image229.emf"/><Relationship Id="rId19" Type="http://schemas.openxmlformats.org/officeDocument/2006/relationships/oleObject" Target="../embeddings/oleObject309.bin"/><Relationship Id="rId31" Type="http://schemas.openxmlformats.org/officeDocument/2006/relationships/oleObject" Target="../embeddings/oleObject315.bin"/><Relationship Id="rId44" Type="http://schemas.openxmlformats.org/officeDocument/2006/relationships/image" Target="../media/image246.emf"/><Relationship Id="rId52" Type="http://schemas.openxmlformats.org/officeDocument/2006/relationships/image" Target="../media/image250.emf"/><Relationship Id="rId60" Type="http://schemas.openxmlformats.org/officeDocument/2006/relationships/image" Target="../media/image254.emf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31.emf"/><Relationship Id="rId22" Type="http://schemas.openxmlformats.org/officeDocument/2006/relationships/image" Target="../media/image235.emf"/><Relationship Id="rId27" Type="http://schemas.openxmlformats.org/officeDocument/2006/relationships/oleObject" Target="../embeddings/oleObject313.bin"/><Relationship Id="rId30" Type="http://schemas.openxmlformats.org/officeDocument/2006/relationships/image" Target="../media/image239.emf"/><Relationship Id="rId35" Type="http://schemas.openxmlformats.org/officeDocument/2006/relationships/oleObject" Target="../embeddings/oleObject317.bin"/><Relationship Id="rId43" Type="http://schemas.openxmlformats.org/officeDocument/2006/relationships/oleObject" Target="../embeddings/oleObject321.bin"/><Relationship Id="rId48" Type="http://schemas.openxmlformats.org/officeDocument/2006/relationships/image" Target="../media/image248.emf"/><Relationship Id="rId56" Type="http://schemas.openxmlformats.org/officeDocument/2006/relationships/image" Target="../media/image252.emf"/><Relationship Id="rId64" Type="http://schemas.openxmlformats.org/officeDocument/2006/relationships/image" Target="../media/image256.emf"/><Relationship Id="rId8" Type="http://schemas.openxmlformats.org/officeDocument/2006/relationships/image" Target="../media/image228.emf"/><Relationship Id="rId51" Type="http://schemas.openxmlformats.org/officeDocument/2006/relationships/oleObject" Target="../embeddings/oleObject325.bin"/><Relationship Id="rId3" Type="http://schemas.openxmlformats.org/officeDocument/2006/relationships/oleObject" Target="../embeddings/oleObject301.bin"/><Relationship Id="rId12" Type="http://schemas.openxmlformats.org/officeDocument/2006/relationships/image" Target="../media/image230.emf"/><Relationship Id="rId17" Type="http://schemas.openxmlformats.org/officeDocument/2006/relationships/oleObject" Target="../embeddings/oleObject308.bin"/><Relationship Id="rId25" Type="http://schemas.openxmlformats.org/officeDocument/2006/relationships/oleObject" Target="../embeddings/oleObject312.bin"/><Relationship Id="rId33" Type="http://schemas.openxmlformats.org/officeDocument/2006/relationships/oleObject" Target="../embeddings/oleObject316.bin"/><Relationship Id="rId38" Type="http://schemas.openxmlformats.org/officeDocument/2006/relationships/image" Target="../media/image243.emf"/><Relationship Id="rId46" Type="http://schemas.openxmlformats.org/officeDocument/2006/relationships/image" Target="../media/image247.emf"/><Relationship Id="rId59" Type="http://schemas.openxmlformats.org/officeDocument/2006/relationships/oleObject" Target="../embeddings/oleObject32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264.emf"/><Relationship Id="rId26" Type="http://schemas.openxmlformats.org/officeDocument/2006/relationships/image" Target="../media/image268.emf"/><Relationship Id="rId39" Type="http://schemas.openxmlformats.org/officeDocument/2006/relationships/oleObject" Target="../embeddings/oleObject350.bin"/><Relationship Id="rId21" Type="http://schemas.openxmlformats.org/officeDocument/2006/relationships/oleObject" Target="../embeddings/oleObject341.bin"/><Relationship Id="rId34" Type="http://schemas.openxmlformats.org/officeDocument/2006/relationships/image" Target="../media/image272.emf"/><Relationship Id="rId42" Type="http://schemas.openxmlformats.org/officeDocument/2006/relationships/image" Target="../media/image276.emf"/><Relationship Id="rId47" Type="http://schemas.openxmlformats.org/officeDocument/2006/relationships/oleObject" Target="../embeddings/oleObject354.bin"/><Relationship Id="rId50" Type="http://schemas.openxmlformats.org/officeDocument/2006/relationships/image" Target="../media/image280.emf"/><Relationship Id="rId55" Type="http://schemas.openxmlformats.org/officeDocument/2006/relationships/oleObject" Target="../embeddings/oleObject358.bin"/><Relationship Id="rId63" Type="http://schemas.openxmlformats.org/officeDocument/2006/relationships/oleObject" Target="../embeddings/oleObject362.bin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29" Type="http://schemas.openxmlformats.org/officeDocument/2006/relationships/oleObject" Target="../embeddings/oleObject345.bin"/><Relationship Id="rId41" Type="http://schemas.openxmlformats.org/officeDocument/2006/relationships/oleObject" Target="../embeddings/oleObject351.bin"/><Relationship Id="rId54" Type="http://schemas.openxmlformats.org/officeDocument/2006/relationships/image" Target="../media/image282.emf"/><Relationship Id="rId62" Type="http://schemas.openxmlformats.org/officeDocument/2006/relationships/image" Target="../media/image28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267.emf"/><Relationship Id="rId32" Type="http://schemas.openxmlformats.org/officeDocument/2006/relationships/image" Target="../media/image271.emf"/><Relationship Id="rId37" Type="http://schemas.openxmlformats.org/officeDocument/2006/relationships/oleObject" Target="../embeddings/oleObject349.bin"/><Relationship Id="rId40" Type="http://schemas.openxmlformats.org/officeDocument/2006/relationships/image" Target="../media/image275.emf"/><Relationship Id="rId45" Type="http://schemas.openxmlformats.org/officeDocument/2006/relationships/oleObject" Target="../embeddings/oleObject353.bin"/><Relationship Id="rId53" Type="http://schemas.openxmlformats.org/officeDocument/2006/relationships/oleObject" Target="../embeddings/oleObject357.bin"/><Relationship Id="rId58" Type="http://schemas.openxmlformats.org/officeDocument/2006/relationships/image" Target="../media/image284.e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269.emf"/><Relationship Id="rId36" Type="http://schemas.openxmlformats.org/officeDocument/2006/relationships/image" Target="../media/image273.emf"/><Relationship Id="rId49" Type="http://schemas.openxmlformats.org/officeDocument/2006/relationships/oleObject" Target="../embeddings/oleObject355.bin"/><Relationship Id="rId57" Type="http://schemas.openxmlformats.org/officeDocument/2006/relationships/oleObject" Target="../embeddings/oleObject359.bin"/><Relationship Id="rId61" Type="http://schemas.openxmlformats.org/officeDocument/2006/relationships/oleObject" Target="../embeddings/oleObject361.bin"/><Relationship Id="rId10" Type="http://schemas.openxmlformats.org/officeDocument/2006/relationships/image" Target="../media/image260.emf"/><Relationship Id="rId19" Type="http://schemas.openxmlformats.org/officeDocument/2006/relationships/oleObject" Target="../embeddings/oleObject340.bin"/><Relationship Id="rId31" Type="http://schemas.openxmlformats.org/officeDocument/2006/relationships/oleObject" Target="../embeddings/oleObject346.bin"/><Relationship Id="rId44" Type="http://schemas.openxmlformats.org/officeDocument/2006/relationships/image" Target="../media/image277.emf"/><Relationship Id="rId52" Type="http://schemas.openxmlformats.org/officeDocument/2006/relationships/image" Target="../media/image281.emf"/><Relationship Id="rId60" Type="http://schemas.openxmlformats.org/officeDocument/2006/relationships/image" Target="../media/image285.emf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262.emf"/><Relationship Id="rId22" Type="http://schemas.openxmlformats.org/officeDocument/2006/relationships/image" Target="../media/image266.e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270.emf"/><Relationship Id="rId35" Type="http://schemas.openxmlformats.org/officeDocument/2006/relationships/oleObject" Target="../embeddings/oleObject348.bin"/><Relationship Id="rId43" Type="http://schemas.openxmlformats.org/officeDocument/2006/relationships/oleObject" Target="../embeddings/oleObject352.bin"/><Relationship Id="rId48" Type="http://schemas.openxmlformats.org/officeDocument/2006/relationships/image" Target="../media/image279.emf"/><Relationship Id="rId56" Type="http://schemas.openxmlformats.org/officeDocument/2006/relationships/image" Target="../media/image283.emf"/><Relationship Id="rId64" Type="http://schemas.openxmlformats.org/officeDocument/2006/relationships/image" Target="../media/image287.emf"/><Relationship Id="rId8" Type="http://schemas.openxmlformats.org/officeDocument/2006/relationships/image" Target="../media/image259.emf"/><Relationship Id="rId51" Type="http://schemas.openxmlformats.org/officeDocument/2006/relationships/oleObject" Target="../embeddings/oleObject356.bin"/><Relationship Id="rId3" Type="http://schemas.openxmlformats.org/officeDocument/2006/relationships/oleObject" Target="../embeddings/oleObject332.bin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33" Type="http://schemas.openxmlformats.org/officeDocument/2006/relationships/oleObject" Target="../embeddings/oleObject347.bin"/><Relationship Id="rId38" Type="http://schemas.openxmlformats.org/officeDocument/2006/relationships/image" Target="../media/image274.emf"/><Relationship Id="rId46" Type="http://schemas.openxmlformats.org/officeDocument/2006/relationships/image" Target="../media/image278.emf"/><Relationship Id="rId59" Type="http://schemas.openxmlformats.org/officeDocument/2006/relationships/oleObject" Target="../embeddings/oleObject360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8.bin"/><Relationship Id="rId18" Type="http://schemas.openxmlformats.org/officeDocument/2006/relationships/image" Target="../media/image295.emf"/><Relationship Id="rId26" Type="http://schemas.openxmlformats.org/officeDocument/2006/relationships/image" Target="../media/image299.emf"/><Relationship Id="rId39" Type="http://schemas.openxmlformats.org/officeDocument/2006/relationships/oleObject" Target="../embeddings/oleObject381.bin"/><Relationship Id="rId21" Type="http://schemas.openxmlformats.org/officeDocument/2006/relationships/oleObject" Target="../embeddings/oleObject372.bin"/><Relationship Id="rId34" Type="http://schemas.openxmlformats.org/officeDocument/2006/relationships/image" Target="../media/image303.emf"/><Relationship Id="rId42" Type="http://schemas.openxmlformats.org/officeDocument/2006/relationships/image" Target="../media/image307.emf"/><Relationship Id="rId47" Type="http://schemas.openxmlformats.org/officeDocument/2006/relationships/oleObject" Target="../embeddings/oleObject385.bin"/><Relationship Id="rId50" Type="http://schemas.openxmlformats.org/officeDocument/2006/relationships/image" Target="../media/image311.emf"/><Relationship Id="rId55" Type="http://schemas.openxmlformats.org/officeDocument/2006/relationships/oleObject" Target="../embeddings/oleObject389.bin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emf"/><Relationship Id="rId20" Type="http://schemas.openxmlformats.org/officeDocument/2006/relationships/image" Target="../media/image296.emf"/><Relationship Id="rId29" Type="http://schemas.openxmlformats.org/officeDocument/2006/relationships/oleObject" Target="../embeddings/oleObject376.bin"/><Relationship Id="rId41" Type="http://schemas.openxmlformats.org/officeDocument/2006/relationships/oleObject" Target="../embeddings/oleObject382.bin"/><Relationship Id="rId54" Type="http://schemas.openxmlformats.org/officeDocument/2006/relationships/image" Target="../media/image313.emf"/><Relationship Id="rId62" Type="http://schemas.openxmlformats.org/officeDocument/2006/relationships/image" Target="../media/image31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9.emf"/><Relationship Id="rId11" Type="http://schemas.openxmlformats.org/officeDocument/2006/relationships/oleObject" Target="../embeddings/oleObject367.bin"/><Relationship Id="rId24" Type="http://schemas.openxmlformats.org/officeDocument/2006/relationships/image" Target="../media/image298.emf"/><Relationship Id="rId32" Type="http://schemas.openxmlformats.org/officeDocument/2006/relationships/image" Target="../media/image302.emf"/><Relationship Id="rId37" Type="http://schemas.openxmlformats.org/officeDocument/2006/relationships/oleObject" Target="../embeddings/oleObject380.bin"/><Relationship Id="rId40" Type="http://schemas.openxmlformats.org/officeDocument/2006/relationships/image" Target="../media/image306.emf"/><Relationship Id="rId45" Type="http://schemas.openxmlformats.org/officeDocument/2006/relationships/oleObject" Target="../embeddings/oleObject384.bin"/><Relationship Id="rId53" Type="http://schemas.openxmlformats.org/officeDocument/2006/relationships/oleObject" Target="../embeddings/oleObject388.bin"/><Relationship Id="rId58" Type="http://schemas.openxmlformats.org/officeDocument/2006/relationships/image" Target="../media/image315.emf"/><Relationship Id="rId5" Type="http://schemas.openxmlformats.org/officeDocument/2006/relationships/oleObject" Target="../embeddings/oleObject364.bin"/><Relationship Id="rId15" Type="http://schemas.openxmlformats.org/officeDocument/2006/relationships/oleObject" Target="../embeddings/oleObject369.bin"/><Relationship Id="rId23" Type="http://schemas.openxmlformats.org/officeDocument/2006/relationships/oleObject" Target="../embeddings/oleObject373.bin"/><Relationship Id="rId28" Type="http://schemas.openxmlformats.org/officeDocument/2006/relationships/image" Target="../media/image300.emf"/><Relationship Id="rId36" Type="http://schemas.openxmlformats.org/officeDocument/2006/relationships/image" Target="../media/image304.emf"/><Relationship Id="rId49" Type="http://schemas.openxmlformats.org/officeDocument/2006/relationships/oleObject" Target="../embeddings/oleObject386.bin"/><Relationship Id="rId57" Type="http://schemas.openxmlformats.org/officeDocument/2006/relationships/oleObject" Target="../embeddings/oleObject390.bin"/><Relationship Id="rId61" Type="http://schemas.openxmlformats.org/officeDocument/2006/relationships/oleObject" Target="../embeddings/oleObject392.bin"/><Relationship Id="rId10" Type="http://schemas.openxmlformats.org/officeDocument/2006/relationships/image" Target="../media/image291.emf"/><Relationship Id="rId19" Type="http://schemas.openxmlformats.org/officeDocument/2006/relationships/oleObject" Target="../embeddings/oleObject371.bin"/><Relationship Id="rId31" Type="http://schemas.openxmlformats.org/officeDocument/2006/relationships/oleObject" Target="../embeddings/oleObject377.bin"/><Relationship Id="rId44" Type="http://schemas.openxmlformats.org/officeDocument/2006/relationships/image" Target="../media/image308.emf"/><Relationship Id="rId52" Type="http://schemas.openxmlformats.org/officeDocument/2006/relationships/image" Target="../media/image312.emf"/><Relationship Id="rId60" Type="http://schemas.openxmlformats.org/officeDocument/2006/relationships/image" Target="../media/image316.emf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366.bin"/><Relationship Id="rId14" Type="http://schemas.openxmlformats.org/officeDocument/2006/relationships/image" Target="../media/image293.emf"/><Relationship Id="rId22" Type="http://schemas.openxmlformats.org/officeDocument/2006/relationships/image" Target="../media/image297.emf"/><Relationship Id="rId27" Type="http://schemas.openxmlformats.org/officeDocument/2006/relationships/oleObject" Target="../embeddings/oleObject375.bin"/><Relationship Id="rId30" Type="http://schemas.openxmlformats.org/officeDocument/2006/relationships/image" Target="../media/image301.emf"/><Relationship Id="rId35" Type="http://schemas.openxmlformats.org/officeDocument/2006/relationships/oleObject" Target="../embeddings/oleObject379.bin"/><Relationship Id="rId43" Type="http://schemas.openxmlformats.org/officeDocument/2006/relationships/oleObject" Target="../embeddings/oleObject383.bin"/><Relationship Id="rId48" Type="http://schemas.openxmlformats.org/officeDocument/2006/relationships/image" Target="../media/image310.emf"/><Relationship Id="rId56" Type="http://schemas.openxmlformats.org/officeDocument/2006/relationships/image" Target="../media/image314.emf"/><Relationship Id="rId8" Type="http://schemas.openxmlformats.org/officeDocument/2006/relationships/image" Target="../media/image290.emf"/><Relationship Id="rId51" Type="http://schemas.openxmlformats.org/officeDocument/2006/relationships/oleObject" Target="../embeddings/oleObject387.bin"/><Relationship Id="rId3" Type="http://schemas.openxmlformats.org/officeDocument/2006/relationships/oleObject" Target="../embeddings/oleObject363.bin"/><Relationship Id="rId12" Type="http://schemas.openxmlformats.org/officeDocument/2006/relationships/image" Target="../media/image292.emf"/><Relationship Id="rId17" Type="http://schemas.openxmlformats.org/officeDocument/2006/relationships/oleObject" Target="../embeddings/oleObject370.bin"/><Relationship Id="rId25" Type="http://schemas.openxmlformats.org/officeDocument/2006/relationships/oleObject" Target="../embeddings/oleObject374.bin"/><Relationship Id="rId33" Type="http://schemas.openxmlformats.org/officeDocument/2006/relationships/oleObject" Target="../embeddings/oleObject378.bin"/><Relationship Id="rId38" Type="http://schemas.openxmlformats.org/officeDocument/2006/relationships/image" Target="../media/image305.emf"/><Relationship Id="rId46" Type="http://schemas.openxmlformats.org/officeDocument/2006/relationships/image" Target="../media/image309.emf"/><Relationship Id="rId59" Type="http://schemas.openxmlformats.org/officeDocument/2006/relationships/oleObject" Target="../embeddings/oleObject39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oleObject" Target="../embeddings/oleObject398.bin"/><Relationship Id="rId18" Type="http://schemas.openxmlformats.org/officeDocument/2006/relationships/image" Target="../media/image325.wmf"/><Relationship Id="rId26" Type="http://schemas.openxmlformats.org/officeDocument/2006/relationships/image" Target="../media/image329.wmf"/><Relationship Id="rId39" Type="http://schemas.openxmlformats.org/officeDocument/2006/relationships/image" Target="../media/image335.wmf"/><Relationship Id="rId3" Type="http://schemas.openxmlformats.org/officeDocument/2006/relationships/oleObject" Target="../embeddings/oleObject393.bin"/><Relationship Id="rId21" Type="http://schemas.openxmlformats.org/officeDocument/2006/relationships/oleObject" Target="../embeddings/oleObject402.bin"/><Relationship Id="rId34" Type="http://schemas.openxmlformats.org/officeDocument/2006/relationships/image" Target="../media/image333.wmf"/><Relationship Id="rId42" Type="http://schemas.openxmlformats.org/officeDocument/2006/relationships/oleObject" Target="../embeddings/oleObject412.bin"/><Relationship Id="rId7" Type="http://schemas.openxmlformats.org/officeDocument/2006/relationships/oleObject" Target="../embeddings/oleObject395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400.bin"/><Relationship Id="rId25" Type="http://schemas.openxmlformats.org/officeDocument/2006/relationships/oleObject" Target="../embeddings/oleObject404.bin"/><Relationship Id="rId33" Type="http://schemas.openxmlformats.org/officeDocument/2006/relationships/oleObject" Target="../embeddings/oleObject408.bin"/><Relationship Id="rId38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0" Type="http://schemas.openxmlformats.org/officeDocument/2006/relationships/image" Target="../media/image326.wmf"/><Relationship Id="rId29" Type="http://schemas.openxmlformats.org/officeDocument/2006/relationships/oleObject" Target="../embeddings/oleObject406.bin"/><Relationship Id="rId41" Type="http://schemas.openxmlformats.org/officeDocument/2006/relationships/image" Target="../media/image33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397.bin"/><Relationship Id="rId24" Type="http://schemas.openxmlformats.org/officeDocument/2006/relationships/image" Target="../media/image328.wmf"/><Relationship Id="rId32" Type="http://schemas.openxmlformats.org/officeDocument/2006/relationships/image" Target="../media/image332.wmf"/><Relationship Id="rId37" Type="http://schemas.openxmlformats.org/officeDocument/2006/relationships/image" Target="../media/image338.png"/><Relationship Id="rId40" Type="http://schemas.openxmlformats.org/officeDocument/2006/relationships/oleObject" Target="../embeddings/oleObject411.bin"/><Relationship Id="rId5" Type="http://schemas.openxmlformats.org/officeDocument/2006/relationships/oleObject" Target="../embeddings/oleObject394.bin"/><Relationship Id="rId15" Type="http://schemas.openxmlformats.org/officeDocument/2006/relationships/oleObject" Target="../embeddings/oleObject399.bin"/><Relationship Id="rId23" Type="http://schemas.openxmlformats.org/officeDocument/2006/relationships/oleObject" Target="../embeddings/oleObject403.bin"/><Relationship Id="rId28" Type="http://schemas.openxmlformats.org/officeDocument/2006/relationships/image" Target="../media/image330.wmf"/><Relationship Id="rId36" Type="http://schemas.openxmlformats.org/officeDocument/2006/relationships/image" Target="../media/image334.wmf"/><Relationship Id="rId10" Type="http://schemas.openxmlformats.org/officeDocument/2006/relationships/image" Target="../media/image321.wmf"/><Relationship Id="rId19" Type="http://schemas.openxmlformats.org/officeDocument/2006/relationships/oleObject" Target="../embeddings/oleObject401.bin"/><Relationship Id="rId31" Type="http://schemas.openxmlformats.org/officeDocument/2006/relationships/oleObject" Target="../embeddings/oleObject407.bin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96.bin"/><Relationship Id="rId14" Type="http://schemas.openxmlformats.org/officeDocument/2006/relationships/image" Target="../media/image323.wmf"/><Relationship Id="rId22" Type="http://schemas.openxmlformats.org/officeDocument/2006/relationships/image" Target="../media/image327.wmf"/><Relationship Id="rId27" Type="http://schemas.openxmlformats.org/officeDocument/2006/relationships/oleObject" Target="../embeddings/oleObject405.bin"/><Relationship Id="rId30" Type="http://schemas.openxmlformats.org/officeDocument/2006/relationships/image" Target="../media/image331.wmf"/><Relationship Id="rId35" Type="http://schemas.openxmlformats.org/officeDocument/2006/relationships/oleObject" Target="../embeddings/oleObject409.bin"/><Relationship Id="rId43" Type="http://schemas.openxmlformats.org/officeDocument/2006/relationships/image" Target="../media/image3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wmf"/><Relationship Id="rId3" Type="http://schemas.openxmlformats.org/officeDocument/2006/relationships/oleObject" Target="../embeddings/oleObject413.bin"/><Relationship Id="rId7" Type="http://schemas.openxmlformats.org/officeDocument/2006/relationships/oleObject" Target="../embeddings/oleObject415.bin"/><Relationship Id="rId12" Type="http://schemas.openxmlformats.org/officeDocument/2006/relationships/image" Target="../media/image3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417.bin"/><Relationship Id="rId5" Type="http://schemas.openxmlformats.org/officeDocument/2006/relationships/oleObject" Target="../embeddings/oleObject414.bin"/><Relationship Id="rId10" Type="http://schemas.openxmlformats.org/officeDocument/2006/relationships/image" Target="../media/image341.wmf"/><Relationship Id="rId4" Type="http://schemas.openxmlformats.org/officeDocument/2006/relationships/image" Target="../media/image333.wmf"/><Relationship Id="rId9" Type="http://schemas.openxmlformats.org/officeDocument/2006/relationships/oleObject" Target="../embeddings/oleObject4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346.wmf"/><Relationship Id="rId3" Type="http://schemas.openxmlformats.org/officeDocument/2006/relationships/oleObject" Target="../embeddings/oleObject418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4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422.bin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10" Type="http://schemas.openxmlformats.org/officeDocument/2006/relationships/image" Target="../media/image342.wmf"/><Relationship Id="rId19" Type="http://schemas.openxmlformats.org/officeDocument/2006/relationships/oleObject" Target="../embeddings/oleObject426.bin"/><Relationship Id="rId4" Type="http://schemas.openxmlformats.org/officeDocument/2006/relationships/image" Target="../media/image339.w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3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emf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48.emf"/><Relationship Id="rId5" Type="http://schemas.openxmlformats.org/officeDocument/2006/relationships/oleObject" Target="../embeddings/oleObject428.bin"/><Relationship Id="rId10" Type="http://schemas.openxmlformats.org/officeDocument/2006/relationships/image" Target="../media/image350.emf"/><Relationship Id="rId4" Type="http://schemas.openxmlformats.org/officeDocument/2006/relationships/image" Target="../media/image347.emf"/><Relationship Id="rId9" Type="http://schemas.openxmlformats.org/officeDocument/2006/relationships/oleObject" Target="../embeddings/oleObject43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9" Type="http://schemas.openxmlformats.org/officeDocument/2006/relationships/oleObject" Target="../embeddings/oleObject138.bin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60.e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6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63.e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57.emf"/><Relationship Id="rId36" Type="http://schemas.openxmlformats.org/officeDocument/2006/relationships/image" Target="../media/image61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58.emf"/><Relationship Id="rId35" Type="http://schemas.openxmlformats.org/officeDocument/2006/relationships/oleObject" Target="../embeddings/oleObject13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71.emf"/><Relationship Id="rId26" Type="http://schemas.openxmlformats.org/officeDocument/2006/relationships/image" Target="../media/image75.emf"/><Relationship Id="rId39" Type="http://schemas.openxmlformats.org/officeDocument/2006/relationships/oleObject" Target="../embeddings/oleObject157.bin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8.bin"/><Relationship Id="rId34" Type="http://schemas.openxmlformats.org/officeDocument/2006/relationships/image" Target="../media/image79.wmf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146.bin"/><Relationship Id="rId25" Type="http://schemas.openxmlformats.org/officeDocument/2006/relationships/oleObject" Target="../embeddings/oleObject150.bin"/><Relationship Id="rId33" Type="http://schemas.openxmlformats.org/officeDocument/2006/relationships/oleObject" Target="../embeddings/oleObject154.bin"/><Relationship Id="rId38" Type="http://schemas.openxmlformats.org/officeDocument/2006/relationships/image" Target="../media/image8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15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143.bin"/><Relationship Id="rId24" Type="http://schemas.openxmlformats.org/officeDocument/2006/relationships/image" Target="../media/image74.emf"/><Relationship Id="rId32" Type="http://schemas.openxmlformats.org/officeDocument/2006/relationships/image" Target="../media/image78.wmf"/><Relationship Id="rId37" Type="http://schemas.openxmlformats.org/officeDocument/2006/relationships/oleObject" Target="../embeddings/oleObject156.bin"/><Relationship Id="rId40" Type="http://schemas.openxmlformats.org/officeDocument/2006/relationships/image" Target="../media/image82.emf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49.bin"/><Relationship Id="rId28" Type="http://schemas.openxmlformats.org/officeDocument/2006/relationships/image" Target="../media/image76.emf"/><Relationship Id="rId36" Type="http://schemas.openxmlformats.org/officeDocument/2006/relationships/image" Target="../media/image80.w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147.bin"/><Relationship Id="rId31" Type="http://schemas.openxmlformats.org/officeDocument/2006/relationships/oleObject" Target="../embeddings/oleObject153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151.bin"/><Relationship Id="rId30" Type="http://schemas.openxmlformats.org/officeDocument/2006/relationships/image" Target="../media/image77.png"/><Relationship Id="rId35" Type="http://schemas.openxmlformats.org/officeDocument/2006/relationships/oleObject" Target="../embeddings/oleObject15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90.emf"/><Relationship Id="rId26" Type="http://schemas.openxmlformats.org/officeDocument/2006/relationships/image" Target="../media/image94.e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95.emf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88.emf"/><Relationship Id="rId22" Type="http://schemas.openxmlformats.org/officeDocument/2006/relationships/image" Target="../media/image92.e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9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9" Type="http://schemas.openxmlformats.org/officeDocument/2006/relationships/oleObject" Target="../embeddings/oleObject190.bin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34" Type="http://schemas.openxmlformats.org/officeDocument/2006/relationships/image" Target="../media/image112.emf"/><Relationship Id="rId42" Type="http://schemas.openxmlformats.org/officeDocument/2006/relationships/image" Target="../media/image116.e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33" Type="http://schemas.openxmlformats.org/officeDocument/2006/relationships/oleObject" Target="../embeddings/oleObject187.bin"/><Relationship Id="rId38" Type="http://schemas.openxmlformats.org/officeDocument/2006/relationships/image" Target="../media/image114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29" Type="http://schemas.openxmlformats.org/officeDocument/2006/relationships/oleObject" Target="../embeddings/oleObject185.bin"/><Relationship Id="rId41" Type="http://schemas.openxmlformats.org/officeDocument/2006/relationships/oleObject" Target="../embeddings/oleObject19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98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189.bin"/><Relationship Id="rId40" Type="http://schemas.openxmlformats.org/officeDocument/2006/relationships/image" Target="../media/image115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110.png"/><Relationship Id="rId35" Type="http://schemas.openxmlformats.org/officeDocument/2006/relationships/oleObject" Target="../embeddings/oleObject1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120.emf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9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9" Type="http://schemas.openxmlformats.org/officeDocument/2006/relationships/oleObject" Target="../embeddings/oleObject214.bin"/><Relationship Id="rId21" Type="http://schemas.openxmlformats.org/officeDocument/2006/relationships/oleObject" Target="../embeddings/oleObject205.bin"/><Relationship Id="rId34" Type="http://schemas.openxmlformats.org/officeDocument/2006/relationships/image" Target="../media/image136.emf"/><Relationship Id="rId42" Type="http://schemas.openxmlformats.org/officeDocument/2006/relationships/image" Target="../media/image140.emf"/><Relationship Id="rId47" Type="http://schemas.openxmlformats.org/officeDocument/2006/relationships/oleObject" Target="../embeddings/oleObject218.bin"/><Relationship Id="rId50" Type="http://schemas.openxmlformats.org/officeDocument/2006/relationships/image" Target="../media/image144.emf"/><Relationship Id="rId55" Type="http://schemas.openxmlformats.org/officeDocument/2006/relationships/oleObject" Target="../embeddings/oleObject222.bin"/><Relationship Id="rId63" Type="http://schemas.openxmlformats.org/officeDocument/2006/relationships/oleObject" Target="../embeddings/oleObject226.bin"/><Relationship Id="rId68" Type="http://schemas.openxmlformats.org/officeDocument/2006/relationships/image" Target="../media/image153.emf"/><Relationship Id="rId76" Type="http://schemas.openxmlformats.org/officeDocument/2006/relationships/image" Target="../media/image157.emf"/><Relationship Id="rId84" Type="http://schemas.openxmlformats.org/officeDocument/2006/relationships/image" Target="../media/image161.emf"/><Relationship Id="rId89" Type="http://schemas.openxmlformats.org/officeDocument/2006/relationships/oleObject" Target="../embeddings/oleObject239.bin"/><Relationship Id="rId7" Type="http://schemas.openxmlformats.org/officeDocument/2006/relationships/oleObject" Target="../embeddings/oleObject198.bin"/><Relationship Id="rId71" Type="http://schemas.openxmlformats.org/officeDocument/2006/relationships/oleObject" Target="../embeddings/oleObject230.bin"/><Relationship Id="rId92" Type="http://schemas.openxmlformats.org/officeDocument/2006/relationships/image" Target="../media/image16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7.emf"/><Relationship Id="rId29" Type="http://schemas.openxmlformats.org/officeDocument/2006/relationships/oleObject" Target="../embeddings/oleObject209.bin"/><Relationship Id="rId11" Type="http://schemas.openxmlformats.org/officeDocument/2006/relationships/oleObject" Target="../embeddings/oleObject200.bin"/><Relationship Id="rId24" Type="http://schemas.openxmlformats.org/officeDocument/2006/relationships/image" Target="../media/image131.emf"/><Relationship Id="rId32" Type="http://schemas.openxmlformats.org/officeDocument/2006/relationships/image" Target="../media/image135.emf"/><Relationship Id="rId37" Type="http://schemas.openxmlformats.org/officeDocument/2006/relationships/oleObject" Target="../embeddings/oleObject213.bin"/><Relationship Id="rId40" Type="http://schemas.openxmlformats.org/officeDocument/2006/relationships/image" Target="../media/image139.emf"/><Relationship Id="rId45" Type="http://schemas.openxmlformats.org/officeDocument/2006/relationships/oleObject" Target="../embeddings/oleObject217.bin"/><Relationship Id="rId53" Type="http://schemas.openxmlformats.org/officeDocument/2006/relationships/oleObject" Target="../embeddings/oleObject221.bin"/><Relationship Id="rId58" Type="http://schemas.openxmlformats.org/officeDocument/2006/relationships/image" Target="../media/image148.emf"/><Relationship Id="rId66" Type="http://schemas.openxmlformats.org/officeDocument/2006/relationships/image" Target="../media/image152.emf"/><Relationship Id="rId74" Type="http://schemas.openxmlformats.org/officeDocument/2006/relationships/image" Target="../media/image156.emf"/><Relationship Id="rId79" Type="http://schemas.openxmlformats.org/officeDocument/2006/relationships/oleObject" Target="../embeddings/oleObject234.bin"/><Relationship Id="rId87" Type="http://schemas.openxmlformats.org/officeDocument/2006/relationships/oleObject" Target="../embeddings/oleObject238.bin"/><Relationship Id="rId5" Type="http://schemas.openxmlformats.org/officeDocument/2006/relationships/oleObject" Target="../embeddings/oleObject197.bin"/><Relationship Id="rId61" Type="http://schemas.openxmlformats.org/officeDocument/2006/relationships/oleObject" Target="../embeddings/oleObject225.bin"/><Relationship Id="rId82" Type="http://schemas.openxmlformats.org/officeDocument/2006/relationships/image" Target="../media/image160.emf"/><Relationship Id="rId90" Type="http://schemas.openxmlformats.org/officeDocument/2006/relationships/image" Target="../media/image164.emf"/><Relationship Id="rId19" Type="http://schemas.openxmlformats.org/officeDocument/2006/relationships/oleObject" Target="../embeddings/oleObject204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208.bin"/><Relationship Id="rId30" Type="http://schemas.openxmlformats.org/officeDocument/2006/relationships/image" Target="../media/image134.emf"/><Relationship Id="rId35" Type="http://schemas.openxmlformats.org/officeDocument/2006/relationships/oleObject" Target="../embeddings/oleObject212.bin"/><Relationship Id="rId43" Type="http://schemas.openxmlformats.org/officeDocument/2006/relationships/oleObject" Target="../embeddings/oleObject216.bin"/><Relationship Id="rId48" Type="http://schemas.openxmlformats.org/officeDocument/2006/relationships/image" Target="../media/image143.emf"/><Relationship Id="rId56" Type="http://schemas.openxmlformats.org/officeDocument/2006/relationships/image" Target="../media/image147.emf"/><Relationship Id="rId64" Type="http://schemas.openxmlformats.org/officeDocument/2006/relationships/image" Target="../media/image151.emf"/><Relationship Id="rId69" Type="http://schemas.openxmlformats.org/officeDocument/2006/relationships/oleObject" Target="../embeddings/oleObject229.bin"/><Relationship Id="rId77" Type="http://schemas.openxmlformats.org/officeDocument/2006/relationships/oleObject" Target="../embeddings/oleObject233.bin"/><Relationship Id="rId8" Type="http://schemas.openxmlformats.org/officeDocument/2006/relationships/image" Target="../media/image123.emf"/><Relationship Id="rId51" Type="http://schemas.openxmlformats.org/officeDocument/2006/relationships/oleObject" Target="../embeddings/oleObject220.bin"/><Relationship Id="rId72" Type="http://schemas.openxmlformats.org/officeDocument/2006/relationships/image" Target="../media/image155.emf"/><Relationship Id="rId80" Type="http://schemas.openxmlformats.org/officeDocument/2006/relationships/image" Target="../media/image159.emf"/><Relationship Id="rId85" Type="http://schemas.openxmlformats.org/officeDocument/2006/relationships/oleObject" Target="../embeddings/oleObject237.bin"/><Relationship Id="rId93" Type="http://schemas.openxmlformats.org/officeDocument/2006/relationships/oleObject" Target="../embeddings/oleObject241.bin"/><Relationship Id="rId3" Type="http://schemas.openxmlformats.org/officeDocument/2006/relationships/oleObject" Target="../embeddings/oleObject196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203.bin"/><Relationship Id="rId25" Type="http://schemas.openxmlformats.org/officeDocument/2006/relationships/oleObject" Target="../embeddings/oleObject207.bin"/><Relationship Id="rId33" Type="http://schemas.openxmlformats.org/officeDocument/2006/relationships/oleObject" Target="../embeddings/oleObject211.bin"/><Relationship Id="rId38" Type="http://schemas.openxmlformats.org/officeDocument/2006/relationships/image" Target="../media/image138.emf"/><Relationship Id="rId46" Type="http://schemas.openxmlformats.org/officeDocument/2006/relationships/image" Target="../media/image142.emf"/><Relationship Id="rId59" Type="http://schemas.openxmlformats.org/officeDocument/2006/relationships/oleObject" Target="../embeddings/oleObject224.bin"/><Relationship Id="rId67" Type="http://schemas.openxmlformats.org/officeDocument/2006/relationships/oleObject" Target="../embeddings/oleObject228.bin"/><Relationship Id="rId20" Type="http://schemas.openxmlformats.org/officeDocument/2006/relationships/image" Target="../media/image129.emf"/><Relationship Id="rId41" Type="http://schemas.openxmlformats.org/officeDocument/2006/relationships/oleObject" Target="../embeddings/oleObject215.bin"/><Relationship Id="rId54" Type="http://schemas.openxmlformats.org/officeDocument/2006/relationships/image" Target="../media/image146.emf"/><Relationship Id="rId62" Type="http://schemas.openxmlformats.org/officeDocument/2006/relationships/image" Target="../media/image150.emf"/><Relationship Id="rId70" Type="http://schemas.openxmlformats.org/officeDocument/2006/relationships/image" Target="../media/image154.emf"/><Relationship Id="rId75" Type="http://schemas.openxmlformats.org/officeDocument/2006/relationships/oleObject" Target="../embeddings/oleObject232.bin"/><Relationship Id="rId83" Type="http://schemas.openxmlformats.org/officeDocument/2006/relationships/oleObject" Target="../embeddings/oleObject236.bin"/><Relationship Id="rId88" Type="http://schemas.openxmlformats.org/officeDocument/2006/relationships/image" Target="../media/image163.emf"/><Relationship Id="rId91" Type="http://schemas.openxmlformats.org/officeDocument/2006/relationships/oleObject" Target="../embeddings/oleObject2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2.emf"/><Relationship Id="rId15" Type="http://schemas.openxmlformats.org/officeDocument/2006/relationships/oleObject" Target="../embeddings/oleObject202.bin"/><Relationship Id="rId23" Type="http://schemas.openxmlformats.org/officeDocument/2006/relationships/oleObject" Target="../embeddings/oleObject206.bin"/><Relationship Id="rId28" Type="http://schemas.openxmlformats.org/officeDocument/2006/relationships/image" Target="../media/image133.emf"/><Relationship Id="rId36" Type="http://schemas.openxmlformats.org/officeDocument/2006/relationships/image" Target="../media/image137.emf"/><Relationship Id="rId49" Type="http://schemas.openxmlformats.org/officeDocument/2006/relationships/oleObject" Target="../embeddings/oleObject219.bin"/><Relationship Id="rId57" Type="http://schemas.openxmlformats.org/officeDocument/2006/relationships/oleObject" Target="../embeddings/oleObject223.bin"/><Relationship Id="rId10" Type="http://schemas.openxmlformats.org/officeDocument/2006/relationships/image" Target="../media/image124.emf"/><Relationship Id="rId31" Type="http://schemas.openxmlformats.org/officeDocument/2006/relationships/oleObject" Target="../embeddings/oleObject210.bin"/><Relationship Id="rId44" Type="http://schemas.openxmlformats.org/officeDocument/2006/relationships/image" Target="../media/image141.emf"/><Relationship Id="rId52" Type="http://schemas.openxmlformats.org/officeDocument/2006/relationships/image" Target="../media/image145.emf"/><Relationship Id="rId60" Type="http://schemas.openxmlformats.org/officeDocument/2006/relationships/image" Target="../media/image149.emf"/><Relationship Id="rId65" Type="http://schemas.openxmlformats.org/officeDocument/2006/relationships/oleObject" Target="../embeddings/oleObject227.bin"/><Relationship Id="rId73" Type="http://schemas.openxmlformats.org/officeDocument/2006/relationships/oleObject" Target="../embeddings/oleObject231.bin"/><Relationship Id="rId78" Type="http://schemas.openxmlformats.org/officeDocument/2006/relationships/image" Target="../media/image158.emf"/><Relationship Id="rId81" Type="http://schemas.openxmlformats.org/officeDocument/2006/relationships/oleObject" Target="../embeddings/oleObject235.bin"/><Relationship Id="rId86" Type="http://schemas.openxmlformats.org/officeDocument/2006/relationships/image" Target="../media/image162.emf"/><Relationship Id="rId94" Type="http://schemas.openxmlformats.org/officeDocument/2006/relationships/image" Target="../media/image166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9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" Type="http://schemas.openxmlformats.org/officeDocument/2006/relationships/oleObject" Target="../embeddings/oleObject242.bin"/><Relationship Id="rId21" Type="http://schemas.openxmlformats.org/officeDocument/2006/relationships/oleObject" Target="../embeddings/oleObject251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171.emf"/><Relationship Id="rId17" Type="http://schemas.openxmlformats.org/officeDocument/2006/relationships/oleObject" Target="../embeddings/oleObject249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3.emf"/><Relationship Id="rId20" Type="http://schemas.openxmlformats.org/officeDocument/2006/relationships/image" Target="../media/image175.emf"/><Relationship Id="rId29" Type="http://schemas.openxmlformats.org/officeDocument/2006/relationships/oleObject" Target="../embeddings/oleObject2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246.bin"/><Relationship Id="rId24" Type="http://schemas.openxmlformats.org/officeDocument/2006/relationships/image" Target="../media/image177.emf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23" Type="http://schemas.openxmlformats.org/officeDocument/2006/relationships/oleObject" Target="../embeddings/oleObject252.bin"/><Relationship Id="rId28" Type="http://schemas.openxmlformats.org/officeDocument/2006/relationships/image" Target="../media/image179.emf"/><Relationship Id="rId10" Type="http://schemas.openxmlformats.org/officeDocument/2006/relationships/image" Target="../media/image170.emf"/><Relationship Id="rId19" Type="http://schemas.openxmlformats.org/officeDocument/2006/relationships/oleObject" Target="../embeddings/oleObject250.bin"/><Relationship Id="rId4" Type="http://schemas.openxmlformats.org/officeDocument/2006/relationships/image" Target="../media/image167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172.emf"/><Relationship Id="rId22" Type="http://schemas.openxmlformats.org/officeDocument/2006/relationships/image" Target="../media/image176.emf"/><Relationship Id="rId27" Type="http://schemas.openxmlformats.org/officeDocument/2006/relationships/oleObject" Target="../embeddings/oleObject254.bin"/><Relationship Id="rId30" Type="http://schemas.openxmlformats.org/officeDocument/2006/relationships/image" Target="../media/image18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ChangeArrowheads="1"/>
          </p:cNvSpPr>
          <p:nvPr/>
        </p:nvSpPr>
        <p:spPr bwMode="auto">
          <a:xfrm>
            <a:off x="1979613" y="836613"/>
            <a:ext cx="1944687" cy="369887"/>
          </a:xfrm>
          <a:prstGeom prst="rect">
            <a:avLst/>
          </a:prstGeom>
          <a:solidFill>
            <a:srgbClr val="FF99CC"/>
          </a:soli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单调性的判别法</a:t>
            </a:r>
          </a:p>
        </p:txBody>
      </p:sp>
      <p:sp>
        <p:nvSpPr>
          <p:cNvPr id="16387" name="Rectangle 55"/>
          <p:cNvSpPr>
            <a:spLocks noChangeArrowheads="1"/>
          </p:cNvSpPr>
          <p:nvPr/>
        </p:nvSpPr>
        <p:spPr bwMode="auto">
          <a:xfrm>
            <a:off x="1979613" y="1412875"/>
            <a:ext cx="1944687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单调区间的求法</a:t>
            </a:r>
          </a:p>
        </p:txBody>
      </p:sp>
      <p:sp>
        <p:nvSpPr>
          <p:cNvPr id="16388" name="Rectangle 58"/>
          <p:cNvSpPr>
            <a:spLocks noChangeArrowheads="1"/>
          </p:cNvSpPr>
          <p:nvPr/>
        </p:nvSpPr>
        <p:spPr bwMode="auto">
          <a:xfrm>
            <a:off x="1979613" y="2133600"/>
            <a:ext cx="1944687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函数极值的定义</a:t>
            </a:r>
          </a:p>
        </p:txBody>
      </p:sp>
      <p:sp>
        <p:nvSpPr>
          <p:cNvPr id="16389" name="Rectangle 59"/>
          <p:cNvSpPr>
            <a:spLocks noChangeArrowheads="1"/>
          </p:cNvSpPr>
          <p:nvPr/>
        </p:nvSpPr>
        <p:spPr bwMode="auto">
          <a:xfrm>
            <a:off x="1979613" y="2708275"/>
            <a:ext cx="1944687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函数极值的求法</a:t>
            </a:r>
          </a:p>
        </p:txBody>
      </p:sp>
      <p:sp>
        <p:nvSpPr>
          <p:cNvPr id="16390" name="Text Box 137"/>
          <p:cNvSpPr txBox="1">
            <a:spLocks noChangeArrowheads="1"/>
          </p:cNvSpPr>
          <p:nvPr/>
        </p:nvSpPr>
        <p:spPr bwMode="auto">
          <a:xfrm>
            <a:off x="1979613" y="3646488"/>
            <a:ext cx="1944687" cy="369887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最值存在判别法</a:t>
            </a:r>
          </a:p>
        </p:txBody>
      </p:sp>
      <p:sp>
        <p:nvSpPr>
          <p:cNvPr id="16391" name="Rectangle 183"/>
          <p:cNvSpPr>
            <a:spLocks noChangeArrowheads="1"/>
          </p:cNvSpPr>
          <p:nvPr/>
        </p:nvSpPr>
        <p:spPr bwMode="auto">
          <a:xfrm>
            <a:off x="1979613" y="4294188"/>
            <a:ext cx="1944687" cy="369887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函数最值的求法</a:t>
            </a:r>
          </a:p>
        </p:txBody>
      </p:sp>
      <p:sp>
        <p:nvSpPr>
          <p:cNvPr id="16392" name="Rectangle 185"/>
          <p:cNvSpPr>
            <a:spLocks noChangeArrowheads="1"/>
          </p:cNvSpPr>
          <p:nvPr/>
        </p:nvSpPr>
        <p:spPr bwMode="auto">
          <a:xfrm>
            <a:off x="1979613" y="5013325"/>
            <a:ext cx="2016125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曲线凹凸的定义</a:t>
            </a:r>
          </a:p>
        </p:txBody>
      </p:sp>
      <p:sp>
        <p:nvSpPr>
          <p:cNvPr id="16393" name="Rectangle 186"/>
          <p:cNvSpPr>
            <a:spLocks noChangeArrowheads="1"/>
          </p:cNvSpPr>
          <p:nvPr/>
        </p:nvSpPr>
        <p:spPr bwMode="auto">
          <a:xfrm>
            <a:off x="1979613" y="5661025"/>
            <a:ext cx="2016125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曲线凹凸的判定</a:t>
            </a:r>
          </a:p>
        </p:txBody>
      </p:sp>
      <p:sp>
        <p:nvSpPr>
          <p:cNvPr id="16394" name="Rectangle 187"/>
          <p:cNvSpPr>
            <a:spLocks noChangeArrowheads="1"/>
          </p:cNvSpPr>
          <p:nvPr/>
        </p:nvSpPr>
        <p:spPr bwMode="auto">
          <a:xfrm>
            <a:off x="1979613" y="6308725"/>
            <a:ext cx="2376487" cy="369888"/>
          </a:xfrm>
          <a:prstGeom prst="rect">
            <a:avLst/>
          </a:prstGeom>
          <a:solidFill>
            <a:srgbClr val="FF99CC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18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曲线的拐点及其求法</a:t>
            </a:r>
          </a:p>
        </p:txBody>
      </p:sp>
      <p:grpSp>
        <p:nvGrpSpPr>
          <p:cNvPr id="16395" name="Group 13"/>
          <p:cNvGrpSpPr>
            <a:grpSpLocks/>
          </p:cNvGrpSpPr>
          <p:nvPr/>
        </p:nvGrpSpPr>
        <p:grpSpPr bwMode="auto">
          <a:xfrm>
            <a:off x="4787900" y="765175"/>
            <a:ext cx="1657350" cy="1079500"/>
            <a:chOff x="1237" y="501"/>
            <a:chExt cx="1776" cy="1398"/>
          </a:xfrm>
        </p:grpSpPr>
        <p:grpSp>
          <p:nvGrpSpPr>
            <p:cNvPr id="16687" name="Group 14"/>
            <p:cNvGrpSpPr>
              <a:grpSpLocks/>
            </p:cNvGrpSpPr>
            <p:nvPr/>
          </p:nvGrpSpPr>
          <p:grpSpPr bwMode="auto">
            <a:xfrm>
              <a:off x="1237" y="501"/>
              <a:ext cx="1776" cy="1164"/>
              <a:chOff x="864" y="1152"/>
              <a:chExt cx="1776" cy="1164"/>
            </a:xfrm>
          </p:grpSpPr>
          <p:sp>
            <p:nvSpPr>
              <p:cNvPr id="16702" name="Line 15"/>
              <p:cNvSpPr>
                <a:spLocks noChangeShapeType="1"/>
              </p:cNvSpPr>
              <p:nvPr/>
            </p:nvSpPr>
            <p:spPr bwMode="auto">
              <a:xfrm>
                <a:off x="864" y="2124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703" name="Line 16"/>
              <p:cNvSpPr>
                <a:spLocks noChangeShapeType="1"/>
              </p:cNvSpPr>
              <p:nvPr/>
            </p:nvSpPr>
            <p:spPr bwMode="auto">
              <a:xfrm flipV="1">
                <a:off x="1008" y="1164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704" name="Object 17"/>
              <p:cNvGraphicFramePr>
                <a:graphicFrameLocks noChangeAspect="1"/>
              </p:cNvGraphicFramePr>
              <p:nvPr/>
            </p:nvGraphicFramePr>
            <p:xfrm>
              <a:off x="2525" y="2172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3" name="公式" r:id="rId4" imgW="253890" imgH="241195" progId="Equation.3">
                      <p:embed/>
                    </p:oleObj>
                  </mc:Choice>
                  <mc:Fallback>
                    <p:oleObj name="公式" r:id="rId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2172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05" name="Object 18"/>
              <p:cNvGraphicFramePr>
                <a:graphicFrameLocks noChangeAspect="1"/>
              </p:cNvGraphicFramePr>
              <p:nvPr/>
            </p:nvGraphicFramePr>
            <p:xfrm>
              <a:off x="864" y="115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" name="公式" r:id="rId6" imgW="253780" imgH="317225" progId="Equation.3">
                      <p:embed/>
                    </p:oleObj>
                  </mc:Choice>
                  <mc:Fallback>
                    <p:oleObj name="公式" r:id="rId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15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06" name="Object 19"/>
              <p:cNvGraphicFramePr>
                <a:graphicFrameLocks noChangeAspect="1"/>
              </p:cNvGraphicFramePr>
              <p:nvPr/>
            </p:nvGraphicFramePr>
            <p:xfrm>
              <a:off x="876" y="2177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5" name="公式" r:id="rId8" imgW="215713" imgH="241091" progId="Equation.3">
                      <p:embed/>
                    </p:oleObj>
                  </mc:Choice>
                  <mc:Fallback>
                    <p:oleObj name="公式" r:id="rId8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6" y="2177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88" name="Line 20"/>
            <p:cNvSpPr>
              <a:spLocks noChangeShapeType="1"/>
            </p:cNvSpPr>
            <p:nvPr/>
          </p:nvSpPr>
          <p:spPr bwMode="auto">
            <a:xfrm flipV="1">
              <a:off x="1525" y="777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89" name="Group 21"/>
            <p:cNvGrpSpPr>
              <a:grpSpLocks/>
            </p:cNvGrpSpPr>
            <p:nvPr/>
          </p:nvGrpSpPr>
          <p:grpSpPr bwMode="auto">
            <a:xfrm>
              <a:off x="1525" y="599"/>
              <a:ext cx="1081" cy="634"/>
              <a:chOff x="1152" y="1250"/>
              <a:chExt cx="1081" cy="634"/>
            </a:xfrm>
          </p:grpSpPr>
          <p:sp>
            <p:nvSpPr>
              <p:cNvPr id="16700" name="Arc 22"/>
              <p:cNvSpPr>
                <a:spLocks/>
              </p:cNvSpPr>
              <p:nvPr/>
            </p:nvSpPr>
            <p:spPr bwMode="auto">
              <a:xfrm flipV="1">
                <a:off x="1152" y="1250"/>
                <a:ext cx="1081" cy="634"/>
              </a:xfrm>
              <a:custGeom>
                <a:avLst/>
                <a:gdLst>
                  <a:gd name="T0" fmla="*/ 0 w 21600"/>
                  <a:gd name="T1" fmla="*/ 0 h 21951"/>
                  <a:gd name="T2" fmla="*/ 54 w 21600"/>
                  <a:gd name="T3" fmla="*/ 18 h 21951"/>
                  <a:gd name="T4" fmla="*/ 0 w 21600"/>
                  <a:gd name="T5" fmla="*/ 18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95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</a:path>
                  <a:path w="21600" h="2195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701" name="Object 23"/>
              <p:cNvGraphicFramePr>
                <a:graphicFrameLocks noChangeAspect="1"/>
              </p:cNvGraphicFramePr>
              <p:nvPr/>
            </p:nvGraphicFramePr>
            <p:xfrm>
              <a:off x="1488" y="1321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6" name="公式" r:id="rId10" imgW="1352531" imgH="371363" progId="Equation.3">
                      <p:embed/>
                    </p:oleObj>
                  </mc:Choice>
                  <mc:Fallback>
                    <p:oleObj name="公式" r:id="rId10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21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90" name="Group 24"/>
            <p:cNvGrpSpPr>
              <a:grpSpLocks/>
            </p:cNvGrpSpPr>
            <p:nvPr/>
          </p:nvGrpSpPr>
          <p:grpSpPr bwMode="auto">
            <a:xfrm>
              <a:off x="1493" y="573"/>
              <a:ext cx="1292" cy="1092"/>
              <a:chOff x="1120" y="1224"/>
              <a:chExt cx="1292" cy="1092"/>
            </a:xfrm>
          </p:grpSpPr>
          <p:graphicFrame>
            <p:nvGraphicFramePr>
              <p:cNvPr id="16694" name="Object 25"/>
              <p:cNvGraphicFramePr>
                <a:graphicFrameLocks noChangeAspect="1"/>
              </p:cNvGraphicFramePr>
              <p:nvPr/>
            </p:nvGraphicFramePr>
            <p:xfrm>
              <a:off x="1125" y="2188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7" name="公式" r:id="rId12" imgW="228600" imgH="241300" progId="Equation.3">
                      <p:embed/>
                    </p:oleObj>
                  </mc:Choice>
                  <mc:Fallback>
                    <p:oleObj name="公式" r:id="rId12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5" y="2188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5" name="Object 26"/>
              <p:cNvGraphicFramePr>
                <a:graphicFrameLocks noChangeAspect="1"/>
              </p:cNvGraphicFramePr>
              <p:nvPr/>
            </p:nvGraphicFramePr>
            <p:xfrm>
              <a:off x="2182" y="2171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8" name="公式" r:id="rId14" imgW="215619" imgH="317087" progId="Equation.3">
                      <p:embed/>
                    </p:oleObj>
                  </mc:Choice>
                  <mc:Fallback>
                    <p:oleObj name="公式" r:id="rId14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2" y="2171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6" name="Line 27"/>
              <p:cNvSpPr>
                <a:spLocks noChangeShapeType="1"/>
              </p:cNvSpPr>
              <p:nvPr/>
            </p:nvSpPr>
            <p:spPr bwMode="auto">
              <a:xfrm>
                <a:off x="1176" y="188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97" name="Line 28"/>
              <p:cNvSpPr>
                <a:spLocks noChangeShapeType="1"/>
              </p:cNvSpPr>
              <p:nvPr/>
            </p:nvSpPr>
            <p:spPr bwMode="auto">
              <a:xfrm>
                <a:off x="2256" y="1308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98" name="Object 29"/>
              <p:cNvGraphicFramePr>
                <a:graphicFrameLocks noChangeAspect="1"/>
              </p:cNvGraphicFramePr>
              <p:nvPr/>
            </p:nvGraphicFramePr>
            <p:xfrm>
              <a:off x="1120" y="1726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9" name="公式" r:id="rId16" imgW="291973" imgH="304668" progId="Equation.3">
                      <p:embed/>
                    </p:oleObj>
                  </mc:Choice>
                  <mc:Fallback>
                    <p:oleObj name="公式" r:id="rId16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0" y="1726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9" name="Object 30"/>
              <p:cNvGraphicFramePr>
                <a:graphicFrameLocks noChangeAspect="1"/>
              </p:cNvGraphicFramePr>
              <p:nvPr/>
            </p:nvGraphicFramePr>
            <p:xfrm>
              <a:off x="2280" y="122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0" name="公式" r:id="rId18" imgW="291973" imgH="291973" progId="Equation.3">
                      <p:embed/>
                    </p:oleObj>
                  </mc:Choice>
                  <mc:Fallback>
                    <p:oleObj name="公式" r:id="rId18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0" y="122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691" name="Object 31"/>
            <p:cNvGraphicFramePr>
              <a:graphicFrameLocks noChangeAspect="1"/>
            </p:cNvGraphicFramePr>
            <p:nvPr/>
          </p:nvGraphicFramePr>
          <p:xfrm>
            <a:off x="1429" y="1706"/>
            <a:ext cx="6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1" name="公式" r:id="rId20" imgW="1390669" imgH="390451" progId="Equation.3">
                    <p:embed/>
                  </p:oleObj>
                </mc:Choice>
                <mc:Fallback>
                  <p:oleObj name="公式" r:id="rId20" imgW="139066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06"/>
                          <a:ext cx="6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92" name="Line 32"/>
            <p:cNvSpPr>
              <a:spLocks noChangeShapeType="1"/>
            </p:cNvSpPr>
            <p:nvPr/>
          </p:nvSpPr>
          <p:spPr bwMode="auto">
            <a:xfrm flipV="1">
              <a:off x="1429" y="981"/>
              <a:ext cx="129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93" name="Object 33"/>
            <p:cNvGraphicFramePr>
              <a:graphicFrameLocks noChangeAspect="1"/>
            </p:cNvGraphicFramePr>
            <p:nvPr/>
          </p:nvGraphicFramePr>
          <p:xfrm>
            <a:off x="2154" y="1661"/>
            <a:ext cx="72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2" name="公式" r:id="rId22" imgW="660113" imgH="215806" progId="Equation.3">
                    <p:embed/>
                  </p:oleObj>
                </mc:Choice>
                <mc:Fallback>
                  <p:oleObj name="公式" r:id="rId22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661"/>
                          <a:ext cx="72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6" name="Group 34"/>
          <p:cNvGrpSpPr>
            <a:grpSpLocks/>
          </p:cNvGrpSpPr>
          <p:nvPr/>
        </p:nvGrpSpPr>
        <p:grpSpPr bwMode="auto">
          <a:xfrm>
            <a:off x="6877050" y="692150"/>
            <a:ext cx="1511300" cy="1125538"/>
            <a:chOff x="3589" y="453"/>
            <a:chExt cx="1831" cy="1438"/>
          </a:xfrm>
        </p:grpSpPr>
        <p:grpSp>
          <p:nvGrpSpPr>
            <p:cNvPr id="16667" name="Group 35"/>
            <p:cNvGrpSpPr>
              <a:grpSpLocks/>
            </p:cNvGrpSpPr>
            <p:nvPr/>
          </p:nvGrpSpPr>
          <p:grpSpPr bwMode="auto">
            <a:xfrm>
              <a:off x="3589" y="513"/>
              <a:ext cx="1776" cy="1164"/>
              <a:chOff x="3216" y="1164"/>
              <a:chExt cx="1776" cy="1164"/>
            </a:xfrm>
          </p:grpSpPr>
          <p:sp>
            <p:nvSpPr>
              <p:cNvPr id="16682" name="Line 36"/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83" name="Line 37"/>
              <p:cNvSpPr>
                <a:spLocks noChangeShapeType="1"/>
              </p:cNvSpPr>
              <p:nvPr/>
            </p:nvSpPr>
            <p:spPr bwMode="auto">
              <a:xfrm flipV="1">
                <a:off x="3360" y="117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84" name="Object 38"/>
              <p:cNvGraphicFramePr>
                <a:graphicFrameLocks noChangeAspect="1"/>
              </p:cNvGraphicFramePr>
              <p:nvPr/>
            </p:nvGraphicFramePr>
            <p:xfrm>
              <a:off x="4877" y="2184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3" name="公式" r:id="rId24" imgW="253890" imgH="241195" progId="Equation.3">
                      <p:embed/>
                    </p:oleObj>
                  </mc:Choice>
                  <mc:Fallback>
                    <p:oleObj name="公式" r:id="rId2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184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85" name="Object 39"/>
              <p:cNvGraphicFramePr>
                <a:graphicFrameLocks noChangeAspect="1"/>
              </p:cNvGraphicFramePr>
              <p:nvPr/>
            </p:nvGraphicFramePr>
            <p:xfrm>
              <a:off x="3216" y="1164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4" name="公式" r:id="rId25" imgW="253780" imgH="317225" progId="Equation.3">
                      <p:embed/>
                    </p:oleObj>
                  </mc:Choice>
                  <mc:Fallback>
                    <p:oleObj name="公式" r:id="rId2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64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86" name="Object 40"/>
              <p:cNvGraphicFramePr>
                <a:graphicFrameLocks noChangeAspect="1"/>
              </p:cNvGraphicFramePr>
              <p:nvPr/>
            </p:nvGraphicFramePr>
            <p:xfrm>
              <a:off x="3228" y="2189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5" name="公式" r:id="rId26" imgW="215713" imgH="241091" progId="Equation.3">
                      <p:embed/>
                    </p:oleObj>
                  </mc:Choice>
                  <mc:Fallback>
                    <p:oleObj name="公式" r:id="rId2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189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68" name="Line 41"/>
            <p:cNvSpPr>
              <a:spLocks noChangeShapeType="1"/>
            </p:cNvSpPr>
            <p:nvPr/>
          </p:nvSpPr>
          <p:spPr bwMode="auto">
            <a:xfrm rot="3600000" flipV="1">
              <a:off x="3901" y="861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69" name="Group 42"/>
            <p:cNvGrpSpPr>
              <a:grpSpLocks/>
            </p:cNvGrpSpPr>
            <p:nvPr/>
          </p:nvGrpSpPr>
          <p:grpSpPr bwMode="auto">
            <a:xfrm>
              <a:off x="3948" y="555"/>
              <a:ext cx="1129" cy="689"/>
              <a:chOff x="3575" y="1206"/>
              <a:chExt cx="1129" cy="689"/>
            </a:xfrm>
          </p:grpSpPr>
          <p:sp>
            <p:nvSpPr>
              <p:cNvPr id="16680" name="Arc 43"/>
              <p:cNvSpPr>
                <a:spLocks/>
              </p:cNvSpPr>
              <p:nvPr/>
            </p:nvSpPr>
            <p:spPr bwMode="auto">
              <a:xfrm flipV="1">
                <a:off x="3575" y="1206"/>
                <a:ext cx="1129" cy="689"/>
              </a:xfrm>
              <a:custGeom>
                <a:avLst/>
                <a:gdLst>
                  <a:gd name="T0" fmla="*/ 0 w 22554"/>
                  <a:gd name="T1" fmla="*/ 20 h 23869"/>
                  <a:gd name="T2" fmla="*/ 57 w 22554"/>
                  <a:gd name="T3" fmla="*/ 0 h 23869"/>
                  <a:gd name="T4" fmla="*/ 54 w 22554"/>
                  <a:gd name="T5" fmla="*/ 18 h 2386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554" h="23869" fill="none" extrusionOk="0">
                    <a:moveTo>
                      <a:pt x="119" y="23869"/>
                    </a:moveTo>
                    <a:cubicBezTo>
                      <a:pt x="39" y="23115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918" y="-1"/>
                      <a:pt x="22236" y="7"/>
                      <a:pt x="22553" y="21"/>
                    </a:cubicBezTo>
                  </a:path>
                  <a:path w="22554" h="23869" stroke="0" extrusionOk="0">
                    <a:moveTo>
                      <a:pt x="119" y="23869"/>
                    </a:moveTo>
                    <a:cubicBezTo>
                      <a:pt x="39" y="23115"/>
                      <a:pt x="0" y="2235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1918" y="-1"/>
                      <a:pt x="22236" y="7"/>
                      <a:pt x="22553" y="21"/>
                    </a:cubicBezTo>
                    <a:lnTo>
                      <a:pt x="21600" y="21600"/>
                    </a:lnTo>
                    <a:lnTo>
                      <a:pt x="119" y="2386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81" name="Object 44"/>
              <p:cNvGraphicFramePr>
                <a:graphicFrameLocks noChangeAspect="1"/>
              </p:cNvGraphicFramePr>
              <p:nvPr/>
            </p:nvGraphicFramePr>
            <p:xfrm>
              <a:off x="3696" y="1248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6" name="公式" r:id="rId27" imgW="1352531" imgH="371363" progId="Equation.3">
                      <p:embed/>
                    </p:oleObj>
                  </mc:Choice>
                  <mc:Fallback>
                    <p:oleObj name="公式" r:id="rId27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48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670" name="Object 45"/>
            <p:cNvGraphicFramePr>
              <a:graphicFrameLocks noChangeAspect="1"/>
            </p:cNvGraphicFramePr>
            <p:nvPr/>
          </p:nvGraphicFramePr>
          <p:xfrm>
            <a:off x="3923" y="1706"/>
            <a:ext cx="643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7" name="公式" r:id="rId29" imgW="1390669" imgH="390451" progId="Equation.3">
                    <p:embed/>
                  </p:oleObj>
                </mc:Choice>
                <mc:Fallback>
                  <p:oleObj name="公式" r:id="rId29" imgW="139066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06"/>
                          <a:ext cx="643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71" name="Line 46"/>
            <p:cNvSpPr>
              <a:spLocks noChangeShapeType="1"/>
            </p:cNvSpPr>
            <p:nvPr/>
          </p:nvSpPr>
          <p:spPr bwMode="auto">
            <a:xfrm>
              <a:off x="3877" y="981"/>
              <a:ext cx="12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72" name="Group 47"/>
            <p:cNvGrpSpPr>
              <a:grpSpLocks/>
            </p:cNvGrpSpPr>
            <p:nvPr/>
          </p:nvGrpSpPr>
          <p:grpSpPr bwMode="auto">
            <a:xfrm>
              <a:off x="3826" y="453"/>
              <a:ext cx="1383" cy="1224"/>
              <a:chOff x="3453" y="1104"/>
              <a:chExt cx="1383" cy="1224"/>
            </a:xfrm>
          </p:grpSpPr>
          <p:graphicFrame>
            <p:nvGraphicFramePr>
              <p:cNvPr id="16674" name="Object 48"/>
              <p:cNvGraphicFramePr>
                <a:graphicFrameLocks noChangeAspect="1"/>
              </p:cNvGraphicFramePr>
              <p:nvPr/>
            </p:nvGraphicFramePr>
            <p:xfrm>
              <a:off x="3453" y="2200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8" name="公式" r:id="rId31" imgW="228600" imgH="241300" progId="Equation.3">
                      <p:embed/>
                    </p:oleObj>
                  </mc:Choice>
                  <mc:Fallback>
                    <p:oleObj name="公式" r:id="rId31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3" y="2200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75" name="Object 49"/>
              <p:cNvGraphicFramePr>
                <a:graphicFrameLocks noChangeAspect="1"/>
              </p:cNvGraphicFramePr>
              <p:nvPr/>
            </p:nvGraphicFramePr>
            <p:xfrm>
              <a:off x="4654" y="2183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9" name="公式" r:id="rId32" imgW="215619" imgH="317087" progId="Equation.3">
                      <p:embed/>
                    </p:oleObj>
                  </mc:Choice>
                  <mc:Fallback>
                    <p:oleObj name="公式" r:id="rId32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4" y="2183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76" name="Line 50"/>
              <p:cNvSpPr>
                <a:spLocks noChangeShapeType="1"/>
              </p:cNvSpPr>
              <p:nvPr/>
            </p:nvSpPr>
            <p:spPr bwMode="auto">
              <a:xfrm>
                <a:off x="4704" y="189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77" name="Line 51"/>
              <p:cNvSpPr>
                <a:spLocks noChangeShapeType="1"/>
              </p:cNvSpPr>
              <p:nvPr/>
            </p:nvSpPr>
            <p:spPr bwMode="auto">
              <a:xfrm>
                <a:off x="3576" y="122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78" name="Object 52"/>
              <p:cNvGraphicFramePr>
                <a:graphicFrameLocks noChangeAspect="1"/>
              </p:cNvGraphicFramePr>
              <p:nvPr/>
            </p:nvGraphicFramePr>
            <p:xfrm>
              <a:off x="4704" y="1680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0" name="公式" r:id="rId33" imgW="291973" imgH="291973" progId="Equation.3">
                      <p:embed/>
                    </p:oleObj>
                  </mc:Choice>
                  <mc:Fallback>
                    <p:oleObj name="公式" r:id="rId3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680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79" name="Object 53"/>
              <p:cNvGraphicFramePr>
                <a:graphicFrameLocks noChangeAspect="1"/>
              </p:cNvGraphicFramePr>
              <p:nvPr/>
            </p:nvGraphicFramePr>
            <p:xfrm>
              <a:off x="3600" y="1104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1" name="公式" r:id="rId34" imgW="291973" imgH="304668" progId="Equation.3">
                      <p:embed/>
                    </p:oleObj>
                  </mc:Choice>
                  <mc:Fallback>
                    <p:oleObj name="公式" r:id="rId34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104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673" name="Object 54"/>
            <p:cNvGraphicFramePr>
              <a:graphicFrameLocks noChangeAspect="1"/>
            </p:cNvGraphicFramePr>
            <p:nvPr/>
          </p:nvGraphicFramePr>
          <p:xfrm>
            <a:off x="4694" y="1661"/>
            <a:ext cx="72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2" name="公式" r:id="rId35" imgW="660113" imgH="215806" progId="Equation.3">
                    <p:embed/>
                  </p:oleObj>
                </mc:Choice>
                <mc:Fallback>
                  <p:oleObj name="公式" r:id="rId35" imgW="660113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661"/>
                          <a:ext cx="72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397" name="AutoShape 56"/>
          <p:cNvCxnSpPr>
            <a:cxnSpLocks noChangeShapeType="1"/>
            <a:stCxn id="32778" idx="0"/>
            <a:endCxn id="16418" idx="1"/>
          </p:cNvCxnSpPr>
          <p:nvPr/>
        </p:nvCxnSpPr>
        <p:spPr bwMode="auto">
          <a:xfrm rot="5400000" flipH="1" flipV="1">
            <a:off x="234157" y="1793081"/>
            <a:ext cx="1503362" cy="473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398" name="Group 188"/>
          <p:cNvGrpSpPr>
            <a:grpSpLocks/>
          </p:cNvGrpSpPr>
          <p:nvPr/>
        </p:nvGrpSpPr>
        <p:grpSpPr bwMode="auto">
          <a:xfrm>
            <a:off x="4716463" y="4651375"/>
            <a:ext cx="1295400" cy="1081088"/>
            <a:chOff x="2105" y="-86"/>
            <a:chExt cx="1728" cy="1656"/>
          </a:xfrm>
        </p:grpSpPr>
        <p:grpSp>
          <p:nvGrpSpPr>
            <p:cNvPr id="16651" name="Group 189"/>
            <p:cNvGrpSpPr>
              <a:grpSpLocks/>
            </p:cNvGrpSpPr>
            <p:nvPr/>
          </p:nvGrpSpPr>
          <p:grpSpPr bwMode="auto">
            <a:xfrm>
              <a:off x="2105" y="106"/>
              <a:ext cx="1728" cy="1363"/>
              <a:chOff x="3600" y="1613"/>
              <a:chExt cx="1718" cy="1315"/>
            </a:xfrm>
          </p:grpSpPr>
          <p:sp>
            <p:nvSpPr>
              <p:cNvPr id="16662" name="Line 190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63" name="Line 191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64" name="Object 192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3" name="公式" r:id="rId37" imgW="253890" imgH="241195" progId="Equation.3">
                      <p:embed/>
                    </p:oleObj>
                  </mc:Choice>
                  <mc:Fallback>
                    <p:oleObj name="公式" r:id="rId3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65" name="Object 193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" name="公式" r:id="rId39" imgW="253780" imgH="317225" progId="Equation.3">
                      <p:embed/>
                    </p:oleObj>
                  </mc:Choice>
                  <mc:Fallback>
                    <p:oleObj name="公式" r:id="rId3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66" name="Object 194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5" name="公式" r:id="rId41" imgW="215713" imgH="241091" progId="Equation.3">
                      <p:embed/>
                    </p:oleObj>
                  </mc:Choice>
                  <mc:Fallback>
                    <p:oleObj name="公式" r:id="rId4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52" name="Group 195"/>
            <p:cNvGrpSpPr>
              <a:grpSpLocks/>
            </p:cNvGrpSpPr>
            <p:nvPr/>
          </p:nvGrpSpPr>
          <p:grpSpPr bwMode="auto">
            <a:xfrm>
              <a:off x="2537" y="-86"/>
              <a:ext cx="960" cy="768"/>
              <a:chOff x="1200" y="1632"/>
              <a:chExt cx="960" cy="768"/>
            </a:xfrm>
          </p:grpSpPr>
          <p:sp>
            <p:nvSpPr>
              <p:cNvPr id="16660" name="Arc 196"/>
              <p:cNvSpPr>
                <a:spLocks/>
              </p:cNvSpPr>
              <p:nvPr/>
            </p:nvSpPr>
            <p:spPr bwMode="auto">
              <a:xfrm flipV="1">
                <a:off x="1209" y="1632"/>
                <a:ext cx="951" cy="768"/>
              </a:xfrm>
              <a:custGeom>
                <a:avLst/>
                <a:gdLst>
                  <a:gd name="T0" fmla="*/ 0 w 28563"/>
                  <a:gd name="T1" fmla="*/ 2 h 21600"/>
                  <a:gd name="T2" fmla="*/ 32 w 28563"/>
                  <a:gd name="T3" fmla="*/ 16 h 21600"/>
                  <a:gd name="T4" fmla="*/ 10 w 28563"/>
                  <a:gd name="T5" fmla="*/ 27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563" h="21600" fill="none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</a:path>
                  <a:path w="28563" h="21600" stroke="0" extrusionOk="0">
                    <a:moveTo>
                      <a:pt x="0" y="1864"/>
                    </a:moveTo>
                    <a:cubicBezTo>
                      <a:pt x="2763" y="635"/>
                      <a:pt x="5754" y="-1"/>
                      <a:pt x="8779" y="0"/>
                    </a:cubicBezTo>
                    <a:cubicBezTo>
                      <a:pt x="17356" y="0"/>
                      <a:pt x="25121" y="5075"/>
                      <a:pt x="28563" y="12931"/>
                    </a:cubicBezTo>
                    <a:lnTo>
                      <a:pt x="8779" y="21600"/>
                    </a:lnTo>
                    <a:lnTo>
                      <a:pt x="0" y="1864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61" name="Object 197"/>
              <p:cNvGraphicFramePr>
                <a:graphicFrameLocks noChangeAspect="1"/>
              </p:cNvGraphicFramePr>
              <p:nvPr/>
            </p:nvGraphicFramePr>
            <p:xfrm>
              <a:off x="1200" y="1961"/>
              <a:ext cx="5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6" name="公式" r:id="rId42" imgW="1352531" imgH="371363" progId="Equation.3">
                      <p:embed/>
                    </p:oleObj>
                  </mc:Choice>
                  <mc:Fallback>
                    <p:oleObj name="公式" r:id="rId42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961"/>
                            <a:ext cx="5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53" name="Group 198"/>
            <p:cNvGrpSpPr>
              <a:grpSpLocks/>
            </p:cNvGrpSpPr>
            <p:nvPr/>
          </p:nvGrpSpPr>
          <p:grpSpPr bwMode="auto">
            <a:xfrm>
              <a:off x="2537" y="322"/>
              <a:ext cx="1046" cy="1248"/>
              <a:chOff x="1200" y="2040"/>
              <a:chExt cx="1046" cy="1248"/>
            </a:xfrm>
          </p:grpSpPr>
          <p:sp>
            <p:nvSpPr>
              <p:cNvPr id="16656" name="Line 199"/>
              <p:cNvSpPr>
                <a:spLocks noChangeShapeType="1"/>
              </p:cNvSpPr>
              <p:nvPr/>
            </p:nvSpPr>
            <p:spPr bwMode="auto">
              <a:xfrm>
                <a:off x="1296" y="2376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57" name="Line 200"/>
              <p:cNvSpPr>
                <a:spLocks noChangeShapeType="1"/>
              </p:cNvSpPr>
              <p:nvPr/>
            </p:nvSpPr>
            <p:spPr bwMode="auto">
              <a:xfrm>
                <a:off x="2124" y="2040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58" name="Object 201"/>
              <p:cNvGraphicFramePr>
                <a:graphicFrameLocks noChangeAspect="1"/>
              </p:cNvGraphicFramePr>
              <p:nvPr/>
            </p:nvGraphicFramePr>
            <p:xfrm>
              <a:off x="1200" y="3024"/>
              <a:ext cx="17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7" name="公式" r:id="rId44" imgW="342751" imgH="418918" progId="Equation.3">
                      <p:embed/>
                    </p:oleObj>
                  </mc:Choice>
                  <mc:Fallback>
                    <p:oleObj name="公式" r:id="rId44" imgW="342751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3024"/>
                            <a:ext cx="17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59" name="Object 202"/>
              <p:cNvGraphicFramePr>
                <a:graphicFrameLocks noChangeAspect="1"/>
              </p:cNvGraphicFramePr>
              <p:nvPr/>
            </p:nvGraphicFramePr>
            <p:xfrm>
              <a:off x="2064" y="3072"/>
              <a:ext cx="1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8" name="公式" r:id="rId46" imgW="355446" imgH="418918" progId="Equation.3">
                      <p:embed/>
                    </p:oleObj>
                  </mc:Choice>
                  <mc:Fallback>
                    <p:oleObj name="公式" r:id="rId46" imgW="355446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3072"/>
                            <a:ext cx="1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54" name="Line 203"/>
            <p:cNvSpPr>
              <a:spLocks noChangeShapeType="1"/>
            </p:cNvSpPr>
            <p:nvPr/>
          </p:nvSpPr>
          <p:spPr bwMode="auto">
            <a:xfrm flipV="1">
              <a:off x="2633" y="346"/>
              <a:ext cx="81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55" name="Line 204"/>
            <p:cNvSpPr>
              <a:spLocks noChangeShapeType="1"/>
            </p:cNvSpPr>
            <p:nvPr/>
          </p:nvSpPr>
          <p:spPr bwMode="auto">
            <a:xfrm>
              <a:off x="3065" y="490"/>
              <a:ext cx="0" cy="768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399" name="Group 205"/>
          <p:cNvGrpSpPr>
            <a:grpSpLocks/>
          </p:cNvGrpSpPr>
          <p:nvPr/>
        </p:nvGrpSpPr>
        <p:grpSpPr bwMode="auto">
          <a:xfrm>
            <a:off x="6227763" y="4724400"/>
            <a:ext cx="1439862" cy="936625"/>
            <a:chOff x="3969" y="63"/>
            <a:chExt cx="1728" cy="1417"/>
          </a:xfrm>
        </p:grpSpPr>
        <p:grpSp>
          <p:nvGrpSpPr>
            <p:cNvPr id="16635" name="Group 206"/>
            <p:cNvGrpSpPr>
              <a:grpSpLocks/>
            </p:cNvGrpSpPr>
            <p:nvPr/>
          </p:nvGrpSpPr>
          <p:grpSpPr bwMode="auto">
            <a:xfrm>
              <a:off x="3969" y="93"/>
              <a:ext cx="1728" cy="1363"/>
              <a:chOff x="3600" y="1613"/>
              <a:chExt cx="1718" cy="1315"/>
            </a:xfrm>
          </p:grpSpPr>
          <p:sp>
            <p:nvSpPr>
              <p:cNvPr id="16646" name="Line 207"/>
              <p:cNvSpPr>
                <a:spLocks noChangeShapeType="1"/>
              </p:cNvSpPr>
              <p:nvPr/>
            </p:nvSpPr>
            <p:spPr bwMode="auto">
              <a:xfrm>
                <a:off x="3600" y="2736"/>
                <a:ext cx="16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7" name="Line 208"/>
              <p:cNvSpPr>
                <a:spLocks noChangeShapeType="1"/>
              </p:cNvSpPr>
              <p:nvPr/>
            </p:nvSpPr>
            <p:spPr bwMode="auto">
              <a:xfrm flipV="1">
                <a:off x="3792" y="1632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48" name="Object 209"/>
              <p:cNvGraphicFramePr>
                <a:graphicFrameLocks noChangeAspect="1"/>
              </p:cNvGraphicFramePr>
              <p:nvPr/>
            </p:nvGraphicFramePr>
            <p:xfrm>
              <a:off x="5193" y="279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9" name="公式" r:id="rId48" imgW="253890" imgH="241195" progId="Equation.3">
                      <p:embed/>
                    </p:oleObj>
                  </mc:Choice>
                  <mc:Fallback>
                    <p:oleObj name="公式" r:id="rId48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279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49" name="Object 210"/>
              <p:cNvGraphicFramePr>
                <a:graphicFrameLocks noChangeAspect="1"/>
              </p:cNvGraphicFramePr>
              <p:nvPr/>
            </p:nvGraphicFramePr>
            <p:xfrm>
              <a:off x="3619" y="1613"/>
              <a:ext cx="125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0" name="公式" r:id="rId49" imgW="253780" imgH="317225" progId="Equation.3">
                      <p:embed/>
                    </p:oleObj>
                  </mc:Choice>
                  <mc:Fallback>
                    <p:oleObj name="公式" r:id="rId4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9" y="1613"/>
                            <a:ext cx="125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50" name="Object 211"/>
              <p:cNvGraphicFramePr>
                <a:graphicFrameLocks noChangeAspect="1"/>
              </p:cNvGraphicFramePr>
              <p:nvPr/>
            </p:nvGraphicFramePr>
            <p:xfrm>
              <a:off x="3657" y="2784"/>
              <a:ext cx="10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1" name="公式" r:id="rId50" imgW="215713" imgH="241091" progId="Equation.3">
                      <p:embed/>
                    </p:oleObj>
                  </mc:Choice>
                  <mc:Fallback>
                    <p:oleObj name="公式" r:id="rId5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7" y="2784"/>
                            <a:ext cx="106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36" name="Line 212"/>
            <p:cNvSpPr>
              <a:spLocks noChangeShapeType="1"/>
            </p:cNvSpPr>
            <p:nvPr/>
          </p:nvSpPr>
          <p:spPr bwMode="auto">
            <a:xfrm flipV="1">
              <a:off x="4437" y="316"/>
              <a:ext cx="81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37" name="Line 213"/>
            <p:cNvSpPr>
              <a:spLocks noChangeShapeType="1"/>
            </p:cNvSpPr>
            <p:nvPr/>
          </p:nvSpPr>
          <p:spPr bwMode="auto">
            <a:xfrm>
              <a:off x="4785" y="304"/>
              <a:ext cx="0" cy="96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38" name="Group 214"/>
            <p:cNvGrpSpPr>
              <a:grpSpLocks/>
            </p:cNvGrpSpPr>
            <p:nvPr/>
          </p:nvGrpSpPr>
          <p:grpSpPr bwMode="auto">
            <a:xfrm>
              <a:off x="4353" y="304"/>
              <a:ext cx="994" cy="1176"/>
              <a:chOff x="3552" y="2064"/>
              <a:chExt cx="994" cy="1176"/>
            </a:xfrm>
          </p:grpSpPr>
          <p:sp>
            <p:nvSpPr>
              <p:cNvPr id="16642" name="Line 215"/>
              <p:cNvSpPr>
                <a:spLocks noChangeShapeType="1"/>
              </p:cNvSpPr>
              <p:nvPr/>
            </p:nvSpPr>
            <p:spPr bwMode="auto">
              <a:xfrm>
                <a:off x="3636" y="2400"/>
                <a:ext cx="0" cy="6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43" name="Line 216"/>
              <p:cNvSpPr>
                <a:spLocks noChangeShapeType="1"/>
              </p:cNvSpPr>
              <p:nvPr/>
            </p:nvSpPr>
            <p:spPr bwMode="auto">
              <a:xfrm>
                <a:off x="4452" y="2064"/>
                <a:ext cx="0" cy="9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44" name="Object 217"/>
              <p:cNvGraphicFramePr>
                <a:graphicFrameLocks noChangeAspect="1"/>
              </p:cNvGraphicFramePr>
              <p:nvPr/>
            </p:nvGraphicFramePr>
            <p:xfrm>
              <a:off x="3552" y="3025"/>
              <a:ext cx="17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2" name="公式" r:id="rId51" imgW="342751" imgH="418918" progId="Equation.3">
                      <p:embed/>
                    </p:oleObj>
                  </mc:Choice>
                  <mc:Fallback>
                    <p:oleObj name="公式" r:id="rId51" imgW="342751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3025"/>
                            <a:ext cx="17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45" name="Object 218"/>
              <p:cNvGraphicFramePr>
                <a:graphicFrameLocks noChangeAspect="1"/>
              </p:cNvGraphicFramePr>
              <p:nvPr/>
            </p:nvGraphicFramePr>
            <p:xfrm>
              <a:off x="4364" y="3024"/>
              <a:ext cx="182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3" name="公式" r:id="rId52" imgW="355446" imgH="418918" progId="Equation.3">
                      <p:embed/>
                    </p:oleObj>
                  </mc:Choice>
                  <mc:Fallback>
                    <p:oleObj name="公式" r:id="rId52" imgW="355446" imgH="4189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4" y="3024"/>
                            <a:ext cx="182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39" name="Group 219"/>
            <p:cNvGrpSpPr>
              <a:grpSpLocks/>
            </p:cNvGrpSpPr>
            <p:nvPr/>
          </p:nvGrpSpPr>
          <p:grpSpPr bwMode="auto">
            <a:xfrm>
              <a:off x="4362" y="63"/>
              <a:ext cx="973" cy="945"/>
              <a:chOff x="3561" y="1823"/>
              <a:chExt cx="973" cy="945"/>
            </a:xfrm>
          </p:grpSpPr>
          <p:sp>
            <p:nvSpPr>
              <p:cNvPr id="16640" name="Arc 220"/>
              <p:cNvSpPr>
                <a:spLocks/>
              </p:cNvSpPr>
              <p:nvPr/>
            </p:nvSpPr>
            <p:spPr bwMode="auto">
              <a:xfrm flipH="1" flipV="1">
                <a:off x="3561" y="2000"/>
                <a:ext cx="973" cy="768"/>
              </a:xfrm>
              <a:custGeom>
                <a:avLst/>
                <a:gdLst>
                  <a:gd name="T0" fmla="*/ 29 w 33002"/>
                  <a:gd name="T1" fmla="*/ 5 h 21600"/>
                  <a:gd name="T2" fmla="*/ 0 w 33002"/>
                  <a:gd name="T3" fmla="*/ 23 h 21600"/>
                  <a:gd name="T4" fmla="*/ 10 w 33002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3002" h="21600" fill="none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</a:path>
                  <a:path w="33002" h="21600" stroke="0" extrusionOk="0">
                    <a:moveTo>
                      <a:pt x="33001" y="4327"/>
                    </a:moveTo>
                    <a:cubicBezTo>
                      <a:pt x="30945" y="14380"/>
                      <a:pt x="22101" y="21599"/>
                      <a:pt x="11840" y="21600"/>
                    </a:cubicBezTo>
                    <a:cubicBezTo>
                      <a:pt x="7633" y="21600"/>
                      <a:pt x="3518" y="20371"/>
                      <a:pt x="0" y="18065"/>
                    </a:cubicBezTo>
                    <a:lnTo>
                      <a:pt x="11840" y="0"/>
                    </a:lnTo>
                    <a:lnTo>
                      <a:pt x="33001" y="4327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41" name="Object 221"/>
              <p:cNvGraphicFramePr>
                <a:graphicFrameLocks noChangeAspect="1"/>
              </p:cNvGraphicFramePr>
              <p:nvPr/>
            </p:nvGraphicFramePr>
            <p:xfrm>
              <a:off x="3662" y="1823"/>
              <a:ext cx="5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4" name="公式" r:id="rId53" imgW="1352531" imgH="371363" progId="Equation.3">
                      <p:embed/>
                    </p:oleObj>
                  </mc:Choice>
                  <mc:Fallback>
                    <p:oleObj name="公式" r:id="rId53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2" y="1823"/>
                            <a:ext cx="5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400" name="Group 222"/>
          <p:cNvGrpSpPr>
            <a:grpSpLocks/>
          </p:cNvGrpSpPr>
          <p:nvPr/>
        </p:nvGrpSpPr>
        <p:grpSpPr bwMode="auto">
          <a:xfrm>
            <a:off x="7775575" y="4791075"/>
            <a:ext cx="1368425" cy="944563"/>
            <a:chOff x="2102" y="1026"/>
            <a:chExt cx="1776" cy="1557"/>
          </a:xfrm>
        </p:grpSpPr>
        <p:grpSp>
          <p:nvGrpSpPr>
            <p:cNvPr id="16613" name="Group 223"/>
            <p:cNvGrpSpPr>
              <a:grpSpLocks/>
            </p:cNvGrpSpPr>
            <p:nvPr/>
          </p:nvGrpSpPr>
          <p:grpSpPr bwMode="auto">
            <a:xfrm>
              <a:off x="2102" y="1117"/>
              <a:ext cx="1776" cy="1164"/>
              <a:chOff x="864" y="1152"/>
              <a:chExt cx="1776" cy="1164"/>
            </a:xfrm>
          </p:grpSpPr>
          <p:sp>
            <p:nvSpPr>
              <p:cNvPr id="16630" name="Line 224"/>
              <p:cNvSpPr>
                <a:spLocks noChangeShapeType="1"/>
              </p:cNvSpPr>
              <p:nvPr/>
            </p:nvSpPr>
            <p:spPr bwMode="auto">
              <a:xfrm>
                <a:off x="864" y="2124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31" name="Line 225"/>
              <p:cNvSpPr>
                <a:spLocks noChangeShapeType="1"/>
              </p:cNvSpPr>
              <p:nvPr/>
            </p:nvSpPr>
            <p:spPr bwMode="auto">
              <a:xfrm flipV="1">
                <a:off x="1008" y="1164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32" name="Object 226"/>
              <p:cNvGraphicFramePr>
                <a:graphicFrameLocks noChangeAspect="1"/>
              </p:cNvGraphicFramePr>
              <p:nvPr/>
            </p:nvGraphicFramePr>
            <p:xfrm>
              <a:off x="2525" y="2172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5" name="公式" r:id="rId55" imgW="253890" imgH="241195" progId="Equation.3">
                      <p:embed/>
                    </p:oleObj>
                  </mc:Choice>
                  <mc:Fallback>
                    <p:oleObj name="公式" r:id="rId5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5" y="2172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33" name="Object 227"/>
              <p:cNvGraphicFramePr>
                <a:graphicFrameLocks noChangeAspect="1"/>
              </p:cNvGraphicFramePr>
              <p:nvPr/>
            </p:nvGraphicFramePr>
            <p:xfrm>
              <a:off x="864" y="1152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6" name="公式" r:id="rId56" imgW="253780" imgH="317225" progId="Equation.3">
                      <p:embed/>
                    </p:oleObj>
                  </mc:Choice>
                  <mc:Fallback>
                    <p:oleObj name="公式" r:id="rId5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152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34" name="Object 228"/>
              <p:cNvGraphicFramePr>
                <a:graphicFrameLocks noChangeAspect="1"/>
              </p:cNvGraphicFramePr>
              <p:nvPr/>
            </p:nvGraphicFramePr>
            <p:xfrm>
              <a:off x="876" y="2177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" name="公式" r:id="rId57" imgW="215713" imgH="241091" progId="Equation.3">
                      <p:embed/>
                    </p:oleObj>
                  </mc:Choice>
                  <mc:Fallback>
                    <p:oleObj name="公式" r:id="rId5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6" y="2177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614" name="Line 229"/>
            <p:cNvSpPr>
              <a:spLocks noChangeShapeType="1"/>
            </p:cNvSpPr>
            <p:nvPr/>
          </p:nvSpPr>
          <p:spPr bwMode="auto">
            <a:xfrm flipV="1">
              <a:off x="2390" y="1350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615" name="Group 230"/>
            <p:cNvGrpSpPr>
              <a:grpSpLocks/>
            </p:cNvGrpSpPr>
            <p:nvPr/>
          </p:nvGrpSpPr>
          <p:grpSpPr bwMode="auto">
            <a:xfrm>
              <a:off x="2390" y="1026"/>
              <a:ext cx="1081" cy="823"/>
              <a:chOff x="1152" y="1250"/>
              <a:chExt cx="1081" cy="634"/>
            </a:xfrm>
          </p:grpSpPr>
          <p:sp>
            <p:nvSpPr>
              <p:cNvPr id="16628" name="Arc 231"/>
              <p:cNvSpPr>
                <a:spLocks/>
              </p:cNvSpPr>
              <p:nvPr/>
            </p:nvSpPr>
            <p:spPr bwMode="auto">
              <a:xfrm flipV="1">
                <a:off x="1152" y="1250"/>
                <a:ext cx="1081" cy="634"/>
              </a:xfrm>
              <a:custGeom>
                <a:avLst/>
                <a:gdLst>
                  <a:gd name="T0" fmla="*/ 0 w 21600"/>
                  <a:gd name="T1" fmla="*/ 0 h 21951"/>
                  <a:gd name="T2" fmla="*/ 54 w 21600"/>
                  <a:gd name="T3" fmla="*/ 18 h 21951"/>
                  <a:gd name="T4" fmla="*/ 0 w 21600"/>
                  <a:gd name="T5" fmla="*/ 18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95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</a:path>
                  <a:path w="21600" h="2195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1717"/>
                      <a:pt x="21599" y="21834"/>
                      <a:pt x="21597" y="2195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29" name="Object 232"/>
              <p:cNvGraphicFramePr>
                <a:graphicFrameLocks noChangeAspect="1"/>
              </p:cNvGraphicFramePr>
              <p:nvPr/>
            </p:nvGraphicFramePr>
            <p:xfrm>
              <a:off x="1488" y="1321"/>
              <a:ext cx="625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8" name="公式" r:id="rId58" imgW="1352531" imgH="371363" progId="Equation.3">
                      <p:embed/>
                    </p:oleObj>
                  </mc:Choice>
                  <mc:Fallback>
                    <p:oleObj name="公式" r:id="rId58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321"/>
                            <a:ext cx="625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616" name="Group 233"/>
            <p:cNvGrpSpPr>
              <a:grpSpLocks/>
            </p:cNvGrpSpPr>
            <p:nvPr/>
          </p:nvGrpSpPr>
          <p:grpSpPr bwMode="auto">
            <a:xfrm>
              <a:off x="2358" y="1074"/>
              <a:ext cx="1268" cy="1207"/>
              <a:chOff x="1024" y="1152"/>
              <a:chExt cx="1268" cy="1207"/>
            </a:xfrm>
          </p:grpSpPr>
          <p:grpSp>
            <p:nvGrpSpPr>
              <p:cNvPr id="16621" name="Group 234"/>
              <p:cNvGrpSpPr>
                <a:grpSpLocks/>
              </p:cNvGrpSpPr>
              <p:nvPr/>
            </p:nvGrpSpPr>
            <p:grpSpPr bwMode="auto">
              <a:xfrm>
                <a:off x="1029" y="1152"/>
                <a:ext cx="1155" cy="1207"/>
                <a:chOff x="1029" y="1152"/>
                <a:chExt cx="1155" cy="1207"/>
              </a:xfrm>
            </p:grpSpPr>
            <p:graphicFrame>
              <p:nvGraphicFramePr>
                <p:cNvPr id="16624" name="Object 235"/>
                <p:cNvGraphicFramePr>
                  <a:graphicFrameLocks noChangeAspect="1"/>
                </p:cNvGraphicFramePr>
                <p:nvPr/>
              </p:nvGraphicFramePr>
              <p:xfrm>
                <a:off x="1029" y="2231"/>
                <a:ext cx="105" cy="1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9" name="公式" r:id="rId60" imgW="228600" imgH="241300" progId="Equation.3">
                        <p:embed/>
                      </p:oleObj>
                    </mc:Choice>
                    <mc:Fallback>
                      <p:oleObj name="公式" r:id="rId60" imgW="228600" imgH="2413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29" y="2231"/>
                              <a:ext cx="105" cy="1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625" name="Object 236"/>
                <p:cNvGraphicFramePr>
                  <a:graphicFrameLocks noChangeAspect="1"/>
                </p:cNvGraphicFramePr>
                <p:nvPr/>
              </p:nvGraphicFramePr>
              <p:xfrm>
                <a:off x="2086" y="2214"/>
                <a:ext cx="98" cy="14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20" name="公式" r:id="rId61" imgW="215619" imgH="317087" progId="Equation.3">
                        <p:embed/>
                      </p:oleObj>
                    </mc:Choice>
                    <mc:Fallback>
                      <p:oleObj name="公式" r:id="rId61" imgW="215619" imgH="31708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6" y="2214"/>
                              <a:ext cx="98" cy="1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626" name="Line 237"/>
                <p:cNvSpPr>
                  <a:spLocks noChangeShapeType="1"/>
                </p:cNvSpPr>
                <p:nvPr/>
              </p:nvSpPr>
              <p:spPr bwMode="auto">
                <a:xfrm>
                  <a:off x="1080" y="1927"/>
                  <a:ext cx="0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27" name="Line 238"/>
                <p:cNvSpPr>
                  <a:spLocks noChangeShapeType="1"/>
                </p:cNvSpPr>
                <p:nvPr/>
              </p:nvSpPr>
              <p:spPr bwMode="auto">
                <a:xfrm>
                  <a:off x="2136" y="1152"/>
                  <a:ext cx="0" cy="10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6622" name="Object 239"/>
              <p:cNvGraphicFramePr>
                <a:graphicFrameLocks noChangeAspect="1"/>
              </p:cNvGraphicFramePr>
              <p:nvPr/>
            </p:nvGraphicFramePr>
            <p:xfrm>
              <a:off x="1024" y="1769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1" name="公式" r:id="rId62" imgW="291973" imgH="304668" progId="Equation.3">
                      <p:embed/>
                    </p:oleObj>
                  </mc:Choice>
                  <mc:Fallback>
                    <p:oleObj name="公式" r:id="rId62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" y="1769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23" name="Object 240"/>
              <p:cNvGraphicFramePr>
                <a:graphicFrameLocks noChangeAspect="1"/>
              </p:cNvGraphicFramePr>
              <p:nvPr/>
            </p:nvGraphicFramePr>
            <p:xfrm>
              <a:off x="2160" y="1200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2" name="公式" r:id="rId63" imgW="291973" imgH="291973" progId="Equation.3">
                      <p:embed/>
                    </p:oleObj>
                  </mc:Choice>
                  <mc:Fallback>
                    <p:oleObj name="公式" r:id="rId63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200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617" name="Object 241"/>
            <p:cNvGraphicFramePr>
              <a:graphicFrameLocks noChangeAspect="1"/>
            </p:cNvGraphicFramePr>
            <p:nvPr/>
          </p:nvGraphicFramePr>
          <p:xfrm>
            <a:off x="2317" y="2281"/>
            <a:ext cx="69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" name="公式" r:id="rId64" imgW="1628859" imgH="409538" progId="Equation.3">
                    <p:embed/>
                  </p:oleObj>
                </mc:Choice>
                <mc:Fallback>
                  <p:oleObj name="公式" r:id="rId64" imgW="1628859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7" y="2281"/>
                          <a:ext cx="69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618" name="Line 242"/>
            <p:cNvSpPr>
              <a:spLocks noChangeShapeType="1"/>
            </p:cNvSpPr>
            <p:nvPr/>
          </p:nvSpPr>
          <p:spPr bwMode="auto">
            <a:xfrm rot="21227885" flipV="1">
              <a:off x="2246" y="1597"/>
              <a:ext cx="129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619" name="Line 243"/>
            <p:cNvSpPr>
              <a:spLocks noChangeShapeType="1"/>
            </p:cNvSpPr>
            <p:nvPr/>
          </p:nvSpPr>
          <p:spPr bwMode="auto">
            <a:xfrm rot="21147031" flipV="1">
              <a:off x="2486" y="1302"/>
              <a:ext cx="1248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620" name="Object 244"/>
            <p:cNvGraphicFramePr>
              <a:graphicFrameLocks noChangeAspect="1"/>
            </p:cNvGraphicFramePr>
            <p:nvPr/>
          </p:nvGraphicFramePr>
          <p:xfrm>
            <a:off x="3207" y="2376"/>
            <a:ext cx="4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" name="公式" r:id="rId66" imgW="923990" imgH="390451" progId="Equation.3">
                    <p:embed/>
                  </p:oleObj>
                </mc:Choice>
                <mc:Fallback>
                  <p:oleObj name="公式" r:id="rId66" imgW="923990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376"/>
                          <a:ext cx="42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245"/>
          <p:cNvGrpSpPr>
            <a:grpSpLocks/>
          </p:cNvGrpSpPr>
          <p:nvPr/>
        </p:nvGrpSpPr>
        <p:grpSpPr bwMode="auto">
          <a:xfrm>
            <a:off x="4932363" y="5676900"/>
            <a:ext cx="1296987" cy="1181100"/>
            <a:chOff x="3792" y="799"/>
            <a:chExt cx="1968" cy="1735"/>
          </a:xfrm>
        </p:grpSpPr>
        <p:grpSp>
          <p:nvGrpSpPr>
            <p:cNvPr id="16592" name="Group 246"/>
            <p:cNvGrpSpPr>
              <a:grpSpLocks/>
            </p:cNvGrpSpPr>
            <p:nvPr/>
          </p:nvGrpSpPr>
          <p:grpSpPr bwMode="auto">
            <a:xfrm>
              <a:off x="3984" y="1101"/>
              <a:ext cx="1776" cy="1164"/>
              <a:chOff x="3216" y="1164"/>
              <a:chExt cx="1776" cy="1164"/>
            </a:xfrm>
          </p:grpSpPr>
          <p:sp>
            <p:nvSpPr>
              <p:cNvPr id="16608" name="Line 247"/>
              <p:cNvSpPr>
                <a:spLocks noChangeShapeType="1"/>
              </p:cNvSpPr>
              <p:nvPr/>
            </p:nvSpPr>
            <p:spPr bwMode="auto">
              <a:xfrm>
                <a:off x="3216" y="2136"/>
                <a:ext cx="17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9" name="Line 248"/>
              <p:cNvSpPr>
                <a:spLocks noChangeShapeType="1"/>
              </p:cNvSpPr>
              <p:nvPr/>
            </p:nvSpPr>
            <p:spPr bwMode="auto">
              <a:xfrm flipV="1">
                <a:off x="3360" y="1176"/>
                <a:ext cx="0" cy="115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10" name="Object 249"/>
              <p:cNvGraphicFramePr>
                <a:graphicFrameLocks noChangeAspect="1"/>
              </p:cNvGraphicFramePr>
              <p:nvPr/>
            </p:nvGraphicFramePr>
            <p:xfrm>
              <a:off x="4877" y="2184"/>
              <a:ext cx="115" cy="1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5" name="公式" r:id="rId68" imgW="253890" imgH="241195" progId="Equation.3">
                      <p:embed/>
                    </p:oleObj>
                  </mc:Choice>
                  <mc:Fallback>
                    <p:oleObj name="公式" r:id="rId68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7" y="2184"/>
                            <a:ext cx="115" cy="1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11" name="Object 250"/>
              <p:cNvGraphicFramePr>
                <a:graphicFrameLocks noChangeAspect="1"/>
              </p:cNvGraphicFramePr>
              <p:nvPr/>
            </p:nvGraphicFramePr>
            <p:xfrm>
              <a:off x="3216" y="1164"/>
              <a:ext cx="11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6" name="公式" r:id="rId69" imgW="253780" imgH="317225" progId="Equation.3">
                      <p:embed/>
                    </p:oleObj>
                  </mc:Choice>
                  <mc:Fallback>
                    <p:oleObj name="公式" r:id="rId6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1164"/>
                            <a:ext cx="115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12" name="Object 251"/>
              <p:cNvGraphicFramePr>
                <a:graphicFrameLocks noChangeAspect="1"/>
              </p:cNvGraphicFramePr>
              <p:nvPr/>
            </p:nvGraphicFramePr>
            <p:xfrm>
              <a:off x="3228" y="2189"/>
              <a:ext cx="98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7" name="公式" r:id="rId70" imgW="215713" imgH="241091" progId="Equation.3">
                      <p:embed/>
                    </p:oleObj>
                  </mc:Choice>
                  <mc:Fallback>
                    <p:oleObj name="公式" r:id="rId70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8" y="2189"/>
                            <a:ext cx="98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93" name="Line 252"/>
            <p:cNvSpPr>
              <a:spLocks noChangeShapeType="1"/>
            </p:cNvSpPr>
            <p:nvPr/>
          </p:nvSpPr>
          <p:spPr bwMode="auto">
            <a:xfrm rot="10629353" flipV="1">
              <a:off x="3792" y="1094"/>
              <a:ext cx="1440" cy="7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94" name="Group 253"/>
            <p:cNvGrpSpPr>
              <a:grpSpLocks/>
            </p:cNvGrpSpPr>
            <p:nvPr/>
          </p:nvGrpSpPr>
          <p:grpSpPr bwMode="auto">
            <a:xfrm>
              <a:off x="4368" y="938"/>
              <a:ext cx="1056" cy="924"/>
              <a:chOff x="3504" y="1044"/>
              <a:chExt cx="1056" cy="924"/>
            </a:xfrm>
          </p:grpSpPr>
          <p:sp>
            <p:nvSpPr>
              <p:cNvPr id="16606" name="Arc 254"/>
              <p:cNvSpPr>
                <a:spLocks/>
              </p:cNvSpPr>
              <p:nvPr/>
            </p:nvSpPr>
            <p:spPr bwMode="auto">
              <a:xfrm flipV="1">
                <a:off x="3650" y="1248"/>
                <a:ext cx="910" cy="720"/>
              </a:xfrm>
              <a:custGeom>
                <a:avLst/>
                <a:gdLst>
                  <a:gd name="T0" fmla="*/ 33 w 24929"/>
                  <a:gd name="T1" fmla="*/ 24 h 21600"/>
                  <a:gd name="T2" fmla="*/ 0 w 24929"/>
                  <a:gd name="T3" fmla="*/ 1 h 21600"/>
                  <a:gd name="T4" fmla="*/ 29 w 249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929" h="21600" fill="none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</a:path>
                  <a:path w="24929" h="21600" stroke="0" extrusionOk="0">
                    <a:moveTo>
                      <a:pt x="24929" y="21340"/>
                    </a:moveTo>
                    <a:cubicBezTo>
                      <a:pt x="23824" y="21513"/>
                      <a:pt x="22708" y="21599"/>
                      <a:pt x="21590" y="21600"/>
                    </a:cubicBezTo>
                    <a:cubicBezTo>
                      <a:pt x="9917" y="21600"/>
                      <a:pt x="356" y="12326"/>
                      <a:pt x="0" y="659"/>
                    </a:cubicBezTo>
                    <a:lnTo>
                      <a:pt x="21590" y="0"/>
                    </a:lnTo>
                    <a:lnTo>
                      <a:pt x="24929" y="2134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07" name="Object 255"/>
              <p:cNvGraphicFramePr>
                <a:graphicFrameLocks noChangeAspect="1"/>
              </p:cNvGraphicFramePr>
              <p:nvPr/>
            </p:nvGraphicFramePr>
            <p:xfrm>
              <a:off x="3504" y="1044"/>
              <a:ext cx="65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" name="公式" r:id="rId71" imgW="1352531" imgH="371363" progId="Equation.3">
                      <p:embed/>
                    </p:oleObj>
                  </mc:Choice>
                  <mc:Fallback>
                    <p:oleObj name="公式" r:id="rId71" imgW="1352531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44"/>
                            <a:ext cx="652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95" name="Line 256"/>
            <p:cNvSpPr>
              <a:spLocks noChangeShapeType="1"/>
            </p:cNvSpPr>
            <p:nvPr/>
          </p:nvSpPr>
          <p:spPr bwMode="auto">
            <a:xfrm rot="6286848">
              <a:off x="3870" y="1454"/>
              <a:ext cx="129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96" name="Group 257"/>
            <p:cNvGrpSpPr>
              <a:grpSpLocks/>
            </p:cNvGrpSpPr>
            <p:nvPr/>
          </p:nvGrpSpPr>
          <p:grpSpPr bwMode="auto">
            <a:xfrm>
              <a:off x="4320" y="998"/>
              <a:ext cx="1284" cy="1272"/>
              <a:chOff x="3456" y="1104"/>
              <a:chExt cx="1284" cy="1272"/>
            </a:xfrm>
          </p:grpSpPr>
          <p:graphicFrame>
            <p:nvGraphicFramePr>
              <p:cNvPr id="16600" name="Object 258"/>
              <p:cNvGraphicFramePr>
                <a:graphicFrameLocks noChangeAspect="1"/>
              </p:cNvGraphicFramePr>
              <p:nvPr/>
            </p:nvGraphicFramePr>
            <p:xfrm>
              <a:off x="3600" y="2220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9" name="公式" r:id="rId73" imgW="228600" imgH="241300" progId="Equation.3">
                      <p:embed/>
                    </p:oleObj>
                  </mc:Choice>
                  <mc:Fallback>
                    <p:oleObj name="公式" r:id="rId73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220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01" name="Object 259"/>
              <p:cNvGraphicFramePr>
                <a:graphicFrameLocks noChangeAspect="1"/>
              </p:cNvGraphicFramePr>
              <p:nvPr/>
            </p:nvGraphicFramePr>
            <p:xfrm>
              <a:off x="4537" y="2231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0" name="公式" r:id="rId74" imgW="215619" imgH="317087" progId="Equation.3">
                      <p:embed/>
                    </p:oleObj>
                  </mc:Choice>
                  <mc:Fallback>
                    <p:oleObj name="公式" r:id="rId74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7" y="2231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02" name="Line 260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603" name="Line 261"/>
              <p:cNvSpPr>
                <a:spLocks noChangeShapeType="1"/>
              </p:cNvSpPr>
              <p:nvPr/>
            </p:nvSpPr>
            <p:spPr bwMode="auto">
              <a:xfrm>
                <a:off x="4560" y="128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604" name="Object 262"/>
              <p:cNvGraphicFramePr>
                <a:graphicFrameLocks noChangeAspect="1"/>
              </p:cNvGraphicFramePr>
              <p:nvPr/>
            </p:nvGraphicFramePr>
            <p:xfrm>
              <a:off x="4608" y="1104"/>
              <a:ext cx="132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1" name="公式" r:id="rId75" imgW="291973" imgH="291973" progId="Equation.3">
                      <p:embed/>
                    </p:oleObj>
                  </mc:Choice>
                  <mc:Fallback>
                    <p:oleObj name="公式" r:id="rId75" imgW="291973" imgH="2919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04"/>
                            <a:ext cx="132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05" name="Object 263"/>
              <p:cNvGraphicFramePr>
                <a:graphicFrameLocks noChangeAspect="1"/>
              </p:cNvGraphicFramePr>
              <p:nvPr/>
            </p:nvGraphicFramePr>
            <p:xfrm>
              <a:off x="3456" y="1920"/>
              <a:ext cx="13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2" name="公式" r:id="rId76" imgW="291973" imgH="304668" progId="Equation.3">
                      <p:embed/>
                    </p:oleObj>
                  </mc:Choice>
                  <mc:Fallback>
                    <p:oleObj name="公式" r:id="rId76" imgW="291973" imgH="30466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920"/>
                            <a:ext cx="13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97" name="Line 264"/>
            <p:cNvSpPr>
              <a:spLocks noChangeShapeType="1"/>
            </p:cNvSpPr>
            <p:nvPr/>
          </p:nvSpPr>
          <p:spPr bwMode="auto">
            <a:xfrm rot="7258923">
              <a:off x="3807" y="1318"/>
              <a:ext cx="147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98" name="Object 265"/>
            <p:cNvGraphicFramePr>
              <a:graphicFrameLocks noChangeAspect="1"/>
            </p:cNvGraphicFramePr>
            <p:nvPr/>
          </p:nvGraphicFramePr>
          <p:xfrm>
            <a:off x="4153" y="2337"/>
            <a:ext cx="7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" name="公式" r:id="rId77" imgW="1647927" imgH="409538" progId="Equation.3">
                    <p:embed/>
                  </p:oleObj>
                </mc:Choice>
                <mc:Fallback>
                  <p:oleObj name="公式" r:id="rId77" imgW="1647927" imgH="4095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337"/>
                          <a:ext cx="7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9" name="Object 266"/>
            <p:cNvGraphicFramePr>
              <a:graphicFrameLocks noChangeAspect="1"/>
            </p:cNvGraphicFramePr>
            <p:nvPr/>
          </p:nvGraphicFramePr>
          <p:xfrm>
            <a:off x="5089" y="2348"/>
            <a:ext cx="428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" name="公式" r:id="rId79" imgW="923990" imgH="390451" progId="Equation.3">
                    <p:embed/>
                  </p:oleObj>
                </mc:Choice>
                <mc:Fallback>
                  <p:oleObj name="公式" r:id="rId79" imgW="923990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9" y="2348"/>
                          <a:ext cx="428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2" name="Group 267"/>
          <p:cNvGrpSpPr>
            <a:grpSpLocks/>
          </p:cNvGrpSpPr>
          <p:nvPr/>
        </p:nvGrpSpPr>
        <p:grpSpPr bwMode="auto">
          <a:xfrm>
            <a:off x="6886575" y="5776913"/>
            <a:ext cx="1571625" cy="1081087"/>
            <a:chOff x="3923" y="2341"/>
            <a:chExt cx="1451" cy="998"/>
          </a:xfrm>
        </p:grpSpPr>
        <p:graphicFrame>
          <p:nvGraphicFramePr>
            <p:cNvPr id="16573" name="Object 268"/>
            <p:cNvGraphicFramePr>
              <a:graphicFrameLocks noChangeAspect="1"/>
            </p:cNvGraphicFramePr>
            <p:nvPr/>
          </p:nvGraphicFramePr>
          <p:xfrm>
            <a:off x="4522" y="2785"/>
            <a:ext cx="63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" name="公式" r:id="rId81" imgW="711200" imgH="228600" progId="Equation.3">
                    <p:embed/>
                  </p:oleObj>
                </mc:Choice>
                <mc:Fallback>
                  <p:oleObj name="公式" r:id="rId81" imgW="71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2785"/>
                          <a:ext cx="63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574" name="Group 269"/>
            <p:cNvGrpSpPr>
              <a:grpSpLocks/>
            </p:cNvGrpSpPr>
            <p:nvPr/>
          </p:nvGrpSpPr>
          <p:grpSpPr bwMode="auto">
            <a:xfrm>
              <a:off x="3923" y="2341"/>
              <a:ext cx="1451" cy="998"/>
              <a:chOff x="330" y="2931"/>
              <a:chExt cx="1728" cy="1225"/>
            </a:xfrm>
          </p:grpSpPr>
          <p:grpSp>
            <p:nvGrpSpPr>
              <p:cNvPr id="16575" name="Group 270"/>
              <p:cNvGrpSpPr>
                <a:grpSpLocks/>
              </p:cNvGrpSpPr>
              <p:nvPr/>
            </p:nvGrpSpPr>
            <p:grpSpPr bwMode="auto">
              <a:xfrm>
                <a:off x="330" y="2931"/>
                <a:ext cx="1728" cy="1225"/>
                <a:chOff x="330" y="2931"/>
                <a:chExt cx="1728" cy="1225"/>
              </a:xfrm>
            </p:grpSpPr>
            <p:grpSp>
              <p:nvGrpSpPr>
                <p:cNvPr id="16578" name="Group 271"/>
                <p:cNvGrpSpPr>
                  <a:grpSpLocks/>
                </p:cNvGrpSpPr>
                <p:nvPr/>
              </p:nvGrpSpPr>
              <p:grpSpPr bwMode="auto">
                <a:xfrm>
                  <a:off x="330" y="2931"/>
                  <a:ext cx="1728" cy="1152"/>
                  <a:chOff x="3792" y="528"/>
                  <a:chExt cx="1728" cy="1152"/>
                </a:xfrm>
              </p:grpSpPr>
              <p:sp>
                <p:nvSpPr>
                  <p:cNvPr id="16587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1512"/>
                    <a:ext cx="1728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88" name="Line 2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53" y="545"/>
                    <a:ext cx="0" cy="1135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 type="triangle" w="sm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589" name="Object 274"/>
                  <p:cNvGraphicFramePr>
                    <a:graphicFrameLocks noChangeAspect="1"/>
                  </p:cNvGraphicFramePr>
                  <p:nvPr/>
                </p:nvGraphicFramePr>
                <p:xfrm>
                  <a:off x="5415" y="1567"/>
                  <a:ext cx="105" cy="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6" name="公式" r:id="rId83" imgW="253890" imgH="241195" progId="Equation.3">
                          <p:embed/>
                        </p:oleObj>
                      </mc:Choice>
                      <mc:Fallback>
                        <p:oleObj name="公式" r:id="rId83" imgW="253890" imgH="24119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415" y="1567"/>
                                <a:ext cx="105" cy="1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590" name="Object 275"/>
                  <p:cNvGraphicFramePr>
                    <a:graphicFrameLocks noChangeAspect="1"/>
                  </p:cNvGraphicFramePr>
                  <p:nvPr/>
                </p:nvGraphicFramePr>
                <p:xfrm>
                  <a:off x="3792" y="528"/>
                  <a:ext cx="105" cy="1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7" name="公式" r:id="rId84" imgW="253780" imgH="317225" progId="Equation.3">
                          <p:embed/>
                        </p:oleObj>
                      </mc:Choice>
                      <mc:Fallback>
                        <p:oleObj name="公式" r:id="rId84" imgW="253780" imgH="31722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92" y="528"/>
                                <a:ext cx="105" cy="1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591" name="Object 276"/>
                  <p:cNvGraphicFramePr>
                    <a:graphicFrameLocks noChangeAspect="1"/>
                  </p:cNvGraphicFramePr>
                  <p:nvPr/>
                </p:nvGraphicFramePr>
                <p:xfrm>
                  <a:off x="3840" y="1554"/>
                  <a:ext cx="89" cy="1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8" name="公式" r:id="rId85" imgW="215713" imgH="241091" progId="Equation.3">
                          <p:embed/>
                        </p:oleObj>
                      </mc:Choice>
                      <mc:Fallback>
                        <p:oleObj name="公式" r:id="rId85" imgW="215713" imgH="241091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40" y="1554"/>
                                <a:ext cx="89" cy="1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6579" name="Group 277"/>
                <p:cNvGrpSpPr>
                  <a:grpSpLocks/>
                </p:cNvGrpSpPr>
                <p:nvPr/>
              </p:nvGrpSpPr>
              <p:grpSpPr bwMode="auto">
                <a:xfrm>
                  <a:off x="522" y="2931"/>
                  <a:ext cx="1092" cy="944"/>
                  <a:chOff x="3984" y="528"/>
                  <a:chExt cx="1092" cy="944"/>
                </a:xfrm>
              </p:grpSpPr>
              <p:sp>
                <p:nvSpPr>
                  <p:cNvPr id="16582" name="Arc 278"/>
                  <p:cNvSpPr>
                    <a:spLocks/>
                  </p:cNvSpPr>
                  <p:nvPr/>
                </p:nvSpPr>
                <p:spPr bwMode="auto">
                  <a:xfrm flipV="1">
                    <a:off x="4656" y="576"/>
                    <a:ext cx="420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8 w 21600"/>
                      <a:gd name="T3" fmla="*/ 9 h 21600"/>
                      <a:gd name="T4" fmla="*/ 0 w 21600"/>
                      <a:gd name="T5" fmla="*/ 9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83" name="Arc 279"/>
                  <p:cNvSpPr>
                    <a:spLocks/>
                  </p:cNvSpPr>
                  <p:nvPr/>
                </p:nvSpPr>
                <p:spPr bwMode="auto">
                  <a:xfrm flipH="1" flipV="1">
                    <a:off x="4128" y="1008"/>
                    <a:ext cx="528" cy="320"/>
                  </a:xfrm>
                  <a:custGeom>
                    <a:avLst/>
                    <a:gdLst>
                      <a:gd name="T0" fmla="*/ 12 w 22384"/>
                      <a:gd name="T1" fmla="*/ 0 h 21600"/>
                      <a:gd name="T2" fmla="*/ 0 w 22384"/>
                      <a:gd name="T3" fmla="*/ 5 h 21600"/>
                      <a:gd name="T4" fmla="*/ 0 w 22384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384" h="21600" fill="none" extrusionOk="0">
                        <a:moveTo>
                          <a:pt x="22384" y="0"/>
                        </a:moveTo>
                        <a:cubicBezTo>
                          <a:pt x="22384" y="11929"/>
                          <a:pt x="12713" y="21600"/>
                          <a:pt x="784" y="21600"/>
                        </a:cubicBezTo>
                        <a:cubicBezTo>
                          <a:pt x="522" y="21600"/>
                          <a:pt x="261" y="21595"/>
                          <a:pt x="0" y="21585"/>
                        </a:cubicBezTo>
                      </a:path>
                      <a:path w="22384" h="21600" stroke="0" extrusionOk="0">
                        <a:moveTo>
                          <a:pt x="22384" y="0"/>
                        </a:moveTo>
                        <a:cubicBezTo>
                          <a:pt x="22384" y="11929"/>
                          <a:pt x="12713" y="21600"/>
                          <a:pt x="784" y="21600"/>
                        </a:cubicBezTo>
                        <a:cubicBezTo>
                          <a:pt x="522" y="21600"/>
                          <a:pt x="261" y="21595"/>
                          <a:pt x="0" y="21585"/>
                        </a:cubicBezTo>
                        <a:lnTo>
                          <a:pt x="784" y="0"/>
                        </a:lnTo>
                        <a:lnTo>
                          <a:pt x="22384" y="0"/>
                        </a:lnTo>
                        <a:close/>
                      </a:path>
                    </a:pathLst>
                  </a:custGeom>
                  <a:noFill/>
                  <a:ln w="2540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6584" name="Object 280"/>
                  <p:cNvGraphicFramePr>
                    <a:graphicFrameLocks noChangeAspect="1"/>
                  </p:cNvGraphicFramePr>
                  <p:nvPr/>
                </p:nvGraphicFramePr>
                <p:xfrm>
                  <a:off x="3984" y="1322"/>
                  <a:ext cx="144" cy="1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39" name="公式" r:id="rId86" imgW="276327" imgH="285638" progId="Equation.3">
                          <p:embed/>
                        </p:oleObj>
                      </mc:Choice>
                      <mc:Fallback>
                        <p:oleObj name="公式" r:id="rId86" imgW="276327" imgH="285638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984" y="1322"/>
                                <a:ext cx="144" cy="1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585" name="Object 281"/>
                  <p:cNvGraphicFramePr>
                    <a:graphicFrameLocks noChangeAspect="1"/>
                  </p:cNvGraphicFramePr>
                  <p:nvPr/>
                </p:nvGraphicFramePr>
                <p:xfrm>
                  <a:off x="4512" y="816"/>
                  <a:ext cx="144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40" name="公式" r:id="rId88" imgW="276327" imgH="276262" progId="Equation.3">
                          <p:embed/>
                        </p:oleObj>
                      </mc:Choice>
                      <mc:Fallback>
                        <p:oleObj name="公式" r:id="rId88" imgW="276327" imgH="276262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512" y="816"/>
                                <a:ext cx="144" cy="14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6586" name="Object 282"/>
                  <p:cNvGraphicFramePr>
                    <a:graphicFrameLocks noChangeAspect="1"/>
                  </p:cNvGraphicFramePr>
                  <p:nvPr/>
                </p:nvGraphicFramePr>
                <p:xfrm>
                  <a:off x="4848" y="528"/>
                  <a:ext cx="144" cy="1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41" name="公式" r:id="rId90" imgW="276327" imgH="295349" progId="Equation.3">
                          <p:embed/>
                        </p:oleObj>
                      </mc:Choice>
                      <mc:Fallback>
                        <p:oleObj name="公式" r:id="rId90" imgW="276327" imgH="29534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848" y="528"/>
                                <a:ext cx="144" cy="1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6580" name="Line 283"/>
                <p:cNvSpPr>
                  <a:spLocks noChangeShapeType="1"/>
                </p:cNvSpPr>
                <p:nvPr/>
              </p:nvSpPr>
              <p:spPr bwMode="auto">
                <a:xfrm>
                  <a:off x="1202" y="3430"/>
                  <a:ext cx="0" cy="499"/>
                </a:xfrm>
                <a:prstGeom prst="line">
                  <a:avLst/>
                </a:prstGeom>
                <a:noFill/>
                <a:ln w="38100">
                  <a:solidFill>
                    <a:srgbClr val="CC3300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581" name="Object 284"/>
                <p:cNvGraphicFramePr>
                  <a:graphicFrameLocks noChangeAspect="1"/>
                </p:cNvGraphicFramePr>
                <p:nvPr/>
              </p:nvGraphicFramePr>
              <p:xfrm>
                <a:off x="1066" y="3884"/>
                <a:ext cx="22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2" name="公式" r:id="rId92" imgW="190500" imgH="228600" progId="Equation.3">
                        <p:embed/>
                      </p:oleObj>
                    </mc:Choice>
                    <mc:Fallback>
                      <p:oleObj name="公式" r:id="rId92" imgW="19050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6" y="3884"/>
                              <a:ext cx="227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576" name="Object 291"/>
              <p:cNvGraphicFramePr>
                <a:graphicFrameLocks noChangeAspect="1"/>
              </p:cNvGraphicFramePr>
              <p:nvPr/>
            </p:nvGraphicFramePr>
            <p:xfrm>
              <a:off x="1291" y="3132"/>
              <a:ext cx="66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3" name="公式" r:id="rId94" imgW="647419" imgH="203112" progId="Equation.3">
                      <p:embed/>
                    </p:oleObj>
                  </mc:Choice>
                  <mc:Fallback>
                    <p:oleObj name="公式" r:id="rId94" imgW="64741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" y="3132"/>
                            <a:ext cx="66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77" name="Object 292"/>
              <p:cNvGraphicFramePr>
                <a:graphicFrameLocks noChangeAspect="1"/>
              </p:cNvGraphicFramePr>
              <p:nvPr/>
            </p:nvGraphicFramePr>
            <p:xfrm>
              <a:off x="380" y="3377"/>
              <a:ext cx="66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4" name="公式" r:id="rId96" imgW="647419" imgH="203112" progId="Equation.3">
                      <p:embed/>
                    </p:oleObj>
                  </mc:Choice>
                  <mc:Fallback>
                    <p:oleObj name="公式" r:id="rId96" imgW="64741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" y="3377"/>
                            <a:ext cx="66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16403" name="AutoShape 293"/>
          <p:cNvCxnSpPr>
            <a:cxnSpLocks noChangeShapeType="1"/>
            <a:stCxn id="32778" idx="2"/>
            <a:endCxn id="16421" idx="1"/>
          </p:cNvCxnSpPr>
          <p:nvPr/>
        </p:nvCxnSpPr>
        <p:spPr bwMode="auto">
          <a:xfrm rot="16200000" flipH="1">
            <a:off x="280194" y="4834731"/>
            <a:ext cx="1411288" cy="473075"/>
          </a:xfrm>
          <a:prstGeom prst="bentConnector2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404" name="Group 25"/>
          <p:cNvGrpSpPr>
            <a:grpSpLocks/>
          </p:cNvGrpSpPr>
          <p:nvPr/>
        </p:nvGrpSpPr>
        <p:grpSpPr bwMode="auto">
          <a:xfrm>
            <a:off x="-36513" y="0"/>
            <a:ext cx="9072563" cy="6838950"/>
            <a:chOff x="6" y="6"/>
            <a:chExt cx="5620" cy="4308"/>
          </a:xfrm>
        </p:grpSpPr>
        <p:sp>
          <p:nvSpPr>
            <p:cNvPr id="294" name="Freeform 26"/>
            <p:cNvSpPr>
              <a:spLocks/>
            </p:cNvSpPr>
            <p:nvPr/>
          </p:nvSpPr>
          <p:spPr bwMode="auto">
            <a:xfrm>
              <a:off x="6" y="6"/>
              <a:ext cx="262" cy="4308"/>
            </a:xfrm>
            <a:custGeom>
              <a:avLst/>
              <a:gdLst>
                <a:gd name="T0" fmla="*/ 262 w 262"/>
                <a:gd name="T1" fmla="*/ 440 h 4308"/>
                <a:gd name="T2" fmla="*/ 262 w 262"/>
                <a:gd name="T3" fmla="*/ 0 h 4308"/>
                <a:gd name="T4" fmla="*/ 0 w 262"/>
                <a:gd name="T5" fmla="*/ 0 h 4308"/>
                <a:gd name="T6" fmla="*/ 0 w 262"/>
                <a:gd name="T7" fmla="*/ 4308 h 4308"/>
                <a:gd name="T8" fmla="*/ 262 w 262"/>
                <a:gd name="T9" fmla="*/ 4308 h 4308"/>
                <a:gd name="T10" fmla="*/ 262 w 262"/>
                <a:gd name="T11" fmla="*/ 440 h 43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" h="4308">
                  <a:moveTo>
                    <a:pt x="262" y="440"/>
                  </a:moveTo>
                  <a:lnTo>
                    <a:pt x="262" y="0"/>
                  </a:lnTo>
                  <a:lnTo>
                    <a:pt x="0" y="0"/>
                  </a:lnTo>
                  <a:lnTo>
                    <a:pt x="0" y="4308"/>
                  </a:lnTo>
                  <a:lnTo>
                    <a:pt x="262" y="4308"/>
                  </a:lnTo>
                  <a:lnTo>
                    <a:pt x="262" y="44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5" name="Line 27"/>
            <p:cNvSpPr>
              <a:spLocks noChangeShapeType="1"/>
            </p:cNvSpPr>
            <p:nvPr/>
          </p:nvSpPr>
          <p:spPr bwMode="auto">
            <a:xfrm flipV="1">
              <a:off x="355" y="437"/>
              <a:ext cx="5271" cy="0"/>
            </a:xfrm>
            <a:prstGeom prst="line">
              <a:avLst/>
            </a:prstGeom>
            <a:noFill/>
            <a:ln w="6350" cap="rnd">
              <a:solidFill>
                <a:srgbClr val="0080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6" name="Freeform 28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0 w 726"/>
                <a:gd name="T1" fmla="*/ 0 h 725"/>
                <a:gd name="T2" fmla="*/ 0 w 726"/>
                <a:gd name="T3" fmla="*/ 0 h 725"/>
                <a:gd name="T4" fmla="*/ 0 w 726"/>
                <a:gd name="T5" fmla="*/ 0 h 725"/>
                <a:gd name="T6" fmla="*/ 0 w 726"/>
                <a:gd name="T7" fmla="*/ 0 h 725"/>
                <a:gd name="T8" fmla="*/ 0 w 726"/>
                <a:gd name="T9" fmla="*/ 0 h 725"/>
                <a:gd name="T10" fmla="*/ 0 w 726"/>
                <a:gd name="T11" fmla="*/ 0 h 725"/>
                <a:gd name="T12" fmla="*/ 0 w 726"/>
                <a:gd name="T13" fmla="*/ 0 h 7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" h="725">
                  <a:moveTo>
                    <a:pt x="363" y="0"/>
                  </a:moveTo>
                  <a:cubicBezTo>
                    <a:pt x="163" y="0"/>
                    <a:pt x="0" y="162"/>
                    <a:pt x="0" y="362"/>
                  </a:cubicBezTo>
                  <a:cubicBezTo>
                    <a:pt x="0" y="563"/>
                    <a:pt x="163" y="725"/>
                    <a:pt x="363" y="725"/>
                  </a:cubicBezTo>
                  <a:cubicBezTo>
                    <a:pt x="563" y="725"/>
                    <a:pt x="726" y="563"/>
                    <a:pt x="726" y="362"/>
                  </a:cubicBezTo>
                  <a:cubicBezTo>
                    <a:pt x="726" y="362"/>
                    <a:pt x="726" y="362"/>
                    <a:pt x="726" y="362"/>
                  </a:cubicBezTo>
                  <a:cubicBezTo>
                    <a:pt x="726" y="162"/>
                    <a:pt x="563" y="0"/>
                    <a:pt x="363" y="0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solidFill>
              <a:srgbClr val="0000FF"/>
            </a:solidFill>
            <a:ln w="38100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7" name="Freeform 29"/>
            <p:cNvSpPr>
              <a:spLocks/>
            </p:cNvSpPr>
            <p:nvPr/>
          </p:nvSpPr>
          <p:spPr bwMode="auto">
            <a:xfrm>
              <a:off x="181" y="349"/>
              <a:ext cx="174" cy="175"/>
            </a:xfrm>
            <a:custGeom>
              <a:avLst/>
              <a:gdLst>
                <a:gd name="T0" fmla="*/ 87 w 174"/>
                <a:gd name="T1" fmla="*/ 0 h 175"/>
                <a:gd name="T2" fmla="*/ 0 w 174"/>
                <a:gd name="T3" fmla="*/ 88 h 175"/>
                <a:gd name="T4" fmla="*/ 87 w 174"/>
                <a:gd name="T5" fmla="*/ 175 h 175"/>
                <a:gd name="T6" fmla="*/ 174 w 174"/>
                <a:gd name="T7" fmla="*/ 88 h 175"/>
                <a:gd name="T8" fmla="*/ 174 w 174"/>
                <a:gd name="T9" fmla="*/ 88 h 175"/>
                <a:gd name="T10" fmla="*/ 87 w 174"/>
                <a:gd name="T11" fmla="*/ 0 h 175"/>
                <a:gd name="T12" fmla="*/ 87 w 174"/>
                <a:gd name="T13" fmla="*/ 0 h 1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75">
                  <a:moveTo>
                    <a:pt x="87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6"/>
                    <a:pt x="39" y="175"/>
                    <a:pt x="87" y="175"/>
                  </a:cubicBezTo>
                  <a:cubicBezTo>
                    <a:pt x="135" y="175"/>
                    <a:pt x="174" y="136"/>
                    <a:pt x="174" y="88"/>
                  </a:cubicBezTo>
                  <a:cubicBezTo>
                    <a:pt x="174" y="88"/>
                    <a:pt x="174" y="88"/>
                    <a:pt x="174" y="88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87" y="0"/>
                    <a:pt x="87" y="0"/>
                    <a:pt x="87" y="0"/>
                  </a:cubicBezTo>
                </a:path>
              </a:pathLst>
            </a:custGeom>
            <a:noFill/>
            <a:ln w="6350" cap="rnd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9" name="Rectangle 62"/>
          <p:cNvSpPr>
            <a:spLocks noChangeArrowheads="1"/>
          </p:cNvSpPr>
          <p:nvPr/>
        </p:nvSpPr>
        <p:spPr bwMode="auto">
          <a:xfrm>
            <a:off x="581025" y="179388"/>
            <a:ext cx="56483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lnSpc>
                <a:spcPct val="100000"/>
              </a:lnSpc>
              <a:defRPr/>
            </a:pPr>
            <a:r>
              <a:rPr lang="en-US" altLang="zh-CN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Ch3 </a:t>
            </a: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atura MT Script Capitals" pitchFamily="66" charset="0"/>
                <a:ea typeface="华文隶书" pitchFamily="2" charset="-122"/>
              </a:rPr>
              <a:t>微分中值定理与导数的应用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1714500" y="1041400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1717675" y="1563688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>
            <a:off x="1717675" y="2317750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/>
          <p:nvPr/>
        </p:nvCxnSpPr>
        <p:spPr>
          <a:xfrm>
            <a:off x="1727200" y="2916238"/>
            <a:ext cx="2619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>
            <a:off x="1744663" y="38608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1744663" y="44719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/>
          <p:nvPr/>
        </p:nvCxnSpPr>
        <p:spPr>
          <a:xfrm>
            <a:off x="1744663" y="5311775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/>
          <p:nvPr/>
        </p:nvCxnSpPr>
        <p:spPr>
          <a:xfrm>
            <a:off x="1728788" y="58547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1728788" y="6400800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/>
          <p:nvPr/>
        </p:nvCxnSpPr>
        <p:spPr>
          <a:xfrm>
            <a:off x="960438" y="29479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/>
          <p:cNvCxnSpPr/>
          <p:nvPr/>
        </p:nvCxnSpPr>
        <p:spPr>
          <a:xfrm>
            <a:off x="960438" y="4116388"/>
            <a:ext cx="26193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503238" y="2781300"/>
            <a:ext cx="492125" cy="15843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anchor="ctr">
            <a:spAutoFit/>
          </a:bodyPr>
          <a:lstStyle/>
          <a:p>
            <a:pPr algn="ctr" fontAlgn="base">
              <a:lnSpc>
                <a:spcPct val="100000"/>
              </a:lnSpc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仿宋_GB2312" pitchFamily="49" charset="-122"/>
              </a:rPr>
              <a:t>函数的性质</a:t>
            </a:r>
          </a:p>
        </p:txBody>
      </p:sp>
      <p:sp>
        <p:nvSpPr>
          <p:cNvPr id="16418" name="Rectangle 11"/>
          <p:cNvSpPr>
            <a:spLocks noChangeArrowheads="1"/>
          </p:cNvSpPr>
          <p:nvPr/>
        </p:nvSpPr>
        <p:spPr bwMode="auto">
          <a:xfrm>
            <a:off x="1222375" y="852488"/>
            <a:ext cx="492125" cy="850900"/>
          </a:xfrm>
          <a:prstGeom prst="rect">
            <a:avLst/>
          </a:prstGeom>
          <a:solidFill>
            <a:srgbClr val="CCFFCC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单调性</a:t>
            </a:r>
          </a:p>
        </p:txBody>
      </p:sp>
      <p:sp>
        <p:nvSpPr>
          <p:cNvPr id="16419" name="Rectangle 57"/>
          <p:cNvSpPr>
            <a:spLocks noChangeArrowheads="1"/>
          </p:cNvSpPr>
          <p:nvPr/>
        </p:nvSpPr>
        <p:spPr bwMode="auto">
          <a:xfrm>
            <a:off x="1222375" y="2074863"/>
            <a:ext cx="492125" cy="1104900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函数极值</a:t>
            </a:r>
          </a:p>
        </p:txBody>
      </p:sp>
      <p:sp>
        <p:nvSpPr>
          <p:cNvPr id="16420" name="Rectangle 136"/>
          <p:cNvSpPr>
            <a:spLocks noChangeArrowheads="1"/>
          </p:cNvSpPr>
          <p:nvPr/>
        </p:nvSpPr>
        <p:spPr bwMode="auto">
          <a:xfrm>
            <a:off x="1222375" y="3587750"/>
            <a:ext cx="492125" cy="1104900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函数最值</a:t>
            </a:r>
          </a:p>
        </p:txBody>
      </p:sp>
      <p:sp>
        <p:nvSpPr>
          <p:cNvPr id="16421" name="Rectangle 184"/>
          <p:cNvSpPr>
            <a:spLocks noChangeArrowheads="1"/>
          </p:cNvSpPr>
          <p:nvPr/>
        </p:nvSpPr>
        <p:spPr bwMode="auto">
          <a:xfrm>
            <a:off x="1222375" y="5097463"/>
            <a:ext cx="492125" cy="1358900"/>
          </a:xfrm>
          <a:prstGeom prst="rect">
            <a:avLst/>
          </a:prstGeom>
          <a:solidFill>
            <a:srgbClr val="CCFFCC"/>
          </a:solidFill>
          <a:ln w="38100" algn="ctr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vert="eaVert" wrap="none" anchor="ctr">
            <a:spAutoFit/>
          </a:bodyPr>
          <a:lstStyle/>
          <a:p>
            <a:pPr algn="ctr" fontAlgn="base">
              <a:lnSpc>
                <a:spcPct val="10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曲线凹凸性</a:t>
            </a:r>
          </a:p>
        </p:txBody>
      </p:sp>
      <p:grpSp>
        <p:nvGrpSpPr>
          <p:cNvPr id="177" name="Group 60"/>
          <p:cNvGrpSpPr>
            <a:grpSpLocks/>
          </p:cNvGrpSpPr>
          <p:nvPr/>
        </p:nvGrpSpPr>
        <p:grpSpPr bwMode="auto">
          <a:xfrm>
            <a:off x="4656138" y="1844675"/>
            <a:ext cx="1333500" cy="869950"/>
            <a:chOff x="1677" y="3018"/>
            <a:chExt cx="1584" cy="1056"/>
          </a:xfrm>
        </p:grpSpPr>
        <p:grpSp>
          <p:nvGrpSpPr>
            <p:cNvPr id="16559" name="Group 61"/>
            <p:cNvGrpSpPr>
              <a:grpSpLocks/>
            </p:cNvGrpSpPr>
            <p:nvPr/>
          </p:nvGrpSpPr>
          <p:grpSpPr bwMode="auto">
            <a:xfrm>
              <a:off x="1677" y="3018"/>
              <a:ext cx="1584" cy="1056"/>
              <a:chOff x="768" y="2928"/>
              <a:chExt cx="1584" cy="1056"/>
            </a:xfrm>
          </p:grpSpPr>
          <p:sp>
            <p:nvSpPr>
              <p:cNvPr id="16564" name="Line 62"/>
              <p:cNvSpPr>
                <a:spLocks noChangeShapeType="1"/>
              </p:cNvSpPr>
              <p:nvPr/>
            </p:nvSpPr>
            <p:spPr bwMode="auto">
              <a:xfrm>
                <a:off x="768" y="3799"/>
                <a:ext cx="15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65" name="Line 63"/>
              <p:cNvSpPr>
                <a:spLocks noChangeShapeType="1"/>
              </p:cNvSpPr>
              <p:nvPr/>
            </p:nvSpPr>
            <p:spPr bwMode="auto">
              <a:xfrm flipV="1">
                <a:off x="1056" y="29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66" name="Object 64"/>
              <p:cNvGraphicFramePr>
                <a:graphicFrameLocks noChangeAspect="1"/>
              </p:cNvGraphicFramePr>
              <p:nvPr/>
            </p:nvGraphicFramePr>
            <p:xfrm>
              <a:off x="921" y="3840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5" name="公式" r:id="rId98" imgW="215713" imgH="241091" progId="Equation.3">
                      <p:embed/>
                    </p:oleObj>
                  </mc:Choice>
                  <mc:Fallback>
                    <p:oleObj name="公式" r:id="rId98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3840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67" name="Object 65"/>
              <p:cNvGraphicFramePr>
                <a:graphicFrameLocks noChangeAspect="1"/>
              </p:cNvGraphicFramePr>
              <p:nvPr/>
            </p:nvGraphicFramePr>
            <p:xfrm>
              <a:off x="2183" y="3869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" name="公式" r:id="rId100" imgW="253890" imgH="241195" progId="Equation.3">
                      <p:embed/>
                    </p:oleObj>
                  </mc:Choice>
                  <mc:Fallback>
                    <p:oleObj name="公式" r:id="rId100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869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68" name="Object 66"/>
              <p:cNvGraphicFramePr>
                <a:graphicFrameLocks noChangeAspect="1"/>
              </p:cNvGraphicFramePr>
              <p:nvPr/>
            </p:nvGraphicFramePr>
            <p:xfrm>
              <a:off x="887" y="292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" name="公式" r:id="rId101" imgW="253780" imgH="317225" progId="Equation.3">
                      <p:embed/>
                    </p:oleObj>
                  </mc:Choice>
                  <mc:Fallback>
                    <p:oleObj name="公式" r:id="rId101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92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60" name="Freeform 67"/>
            <p:cNvSpPr>
              <a:spLocks/>
            </p:cNvSpPr>
            <p:nvPr/>
          </p:nvSpPr>
          <p:spPr bwMode="auto">
            <a:xfrm>
              <a:off x="1869" y="3130"/>
              <a:ext cx="1104" cy="608"/>
            </a:xfrm>
            <a:custGeom>
              <a:avLst/>
              <a:gdLst>
                <a:gd name="T0" fmla="*/ 0 w 1104"/>
                <a:gd name="T1" fmla="*/ 512 h 608"/>
                <a:gd name="T2" fmla="*/ 144 w 1104"/>
                <a:gd name="T3" fmla="*/ 608 h 608"/>
                <a:gd name="T4" fmla="*/ 288 w 1104"/>
                <a:gd name="T5" fmla="*/ 512 h 608"/>
                <a:gd name="T6" fmla="*/ 720 w 1104"/>
                <a:gd name="T7" fmla="*/ 32 h 608"/>
                <a:gd name="T8" fmla="*/ 1104 w 1104"/>
                <a:gd name="T9" fmla="*/ 32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608">
                  <a:moveTo>
                    <a:pt x="0" y="512"/>
                  </a:moveTo>
                  <a:cubicBezTo>
                    <a:pt x="48" y="560"/>
                    <a:pt x="96" y="608"/>
                    <a:pt x="144" y="608"/>
                  </a:cubicBezTo>
                  <a:cubicBezTo>
                    <a:pt x="192" y="608"/>
                    <a:pt x="192" y="608"/>
                    <a:pt x="288" y="512"/>
                  </a:cubicBezTo>
                  <a:cubicBezTo>
                    <a:pt x="384" y="416"/>
                    <a:pt x="584" y="64"/>
                    <a:pt x="720" y="32"/>
                  </a:cubicBezTo>
                  <a:cubicBezTo>
                    <a:pt x="856" y="0"/>
                    <a:pt x="1040" y="272"/>
                    <a:pt x="1104" y="32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61" name="Group 68"/>
            <p:cNvGrpSpPr>
              <a:grpSpLocks/>
            </p:cNvGrpSpPr>
            <p:nvPr/>
          </p:nvGrpSpPr>
          <p:grpSpPr bwMode="auto">
            <a:xfrm>
              <a:off x="2563" y="3162"/>
              <a:ext cx="158" cy="912"/>
              <a:chOff x="1762" y="2976"/>
              <a:chExt cx="158" cy="912"/>
            </a:xfrm>
          </p:grpSpPr>
          <p:sp>
            <p:nvSpPr>
              <p:cNvPr id="16562" name="Line 69"/>
              <p:cNvSpPr>
                <a:spLocks noChangeShapeType="1"/>
              </p:cNvSpPr>
              <p:nvPr/>
            </p:nvSpPr>
            <p:spPr bwMode="auto">
              <a:xfrm>
                <a:off x="1824" y="2976"/>
                <a:ext cx="0" cy="72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63" name="Object 70"/>
              <p:cNvGraphicFramePr>
                <a:graphicFrameLocks noChangeAspect="1"/>
              </p:cNvGraphicFramePr>
              <p:nvPr/>
            </p:nvGraphicFramePr>
            <p:xfrm>
              <a:off x="1762" y="3696"/>
              <a:ext cx="15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8" name="公式" r:id="rId102" imgW="342900" imgH="419249" progId="Equation.3">
                      <p:embed/>
                    </p:oleObj>
                  </mc:Choice>
                  <mc:Fallback>
                    <p:oleObj name="公式" r:id="rId102" imgW="342900" imgH="4192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2" y="3696"/>
                            <a:ext cx="15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8" name="Group 71"/>
          <p:cNvGrpSpPr>
            <a:grpSpLocks/>
          </p:cNvGrpSpPr>
          <p:nvPr/>
        </p:nvGrpSpPr>
        <p:grpSpPr bwMode="auto">
          <a:xfrm>
            <a:off x="6456363" y="1844675"/>
            <a:ext cx="1284287" cy="869950"/>
            <a:chOff x="3885" y="3018"/>
            <a:chExt cx="1584" cy="1056"/>
          </a:xfrm>
        </p:grpSpPr>
        <p:grpSp>
          <p:nvGrpSpPr>
            <p:cNvPr id="16549" name="Group 72"/>
            <p:cNvGrpSpPr>
              <a:grpSpLocks/>
            </p:cNvGrpSpPr>
            <p:nvPr/>
          </p:nvGrpSpPr>
          <p:grpSpPr bwMode="auto">
            <a:xfrm>
              <a:off x="3885" y="3018"/>
              <a:ext cx="1584" cy="1056"/>
              <a:chOff x="768" y="2928"/>
              <a:chExt cx="1584" cy="1056"/>
            </a:xfrm>
          </p:grpSpPr>
          <p:sp>
            <p:nvSpPr>
              <p:cNvPr id="16554" name="Line 73"/>
              <p:cNvSpPr>
                <a:spLocks noChangeShapeType="1"/>
              </p:cNvSpPr>
              <p:nvPr/>
            </p:nvSpPr>
            <p:spPr bwMode="auto">
              <a:xfrm>
                <a:off x="768" y="3799"/>
                <a:ext cx="15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55" name="Line 74"/>
              <p:cNvSpPr>
                <a:spLocks noChangeShapeType="1"/>
              </p:cNvSpPr>
              <p:nvPr/>
            </p:nvSpPr>
            <p:spPr bwMode="auto">
              <a:xfrm flipV="1">
                <a:off x="1056" y="29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56" name="Object 75"/>
              <p:cNvGraphicFramePr>
                <a:graphicFrameLocks noChangeAspect="1"/>
              </p:cNvGraphicFramePr>
              <p:nvPr/>
            </p:nvGraphicFramePr>
            <p:xfrm>
              <a:off x="921" y="3840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9" name="公式" r:id="rId104" imgW="215713" imgH="241091" progId="Equation.3">
                      <p:embed/>
                    </p:oleObj>
                  </mc:Choice>
                  <mc:Fallback>
                    <p:oleObj name="公式" r:id="rId104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3840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57" name="Object 76"/>
              <p:cNvGraphicFramePr>
                <a:graphicFrameLocks noChangeAspect="1"/>
              </p:cNvGraphicFramePr>
              <p:nvPr/>
            </p:nvGraphicFramePr>
            <p:xfrm>
              <a:off x="2183" y="3869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0" name="公式" r:id="rId105" imgW="253890" imgH="241195" progId="Equation.3">
                      <p:embed/>
                    </p:oleObj>
                  </mc:Choice>
                  <mc:Fallback>
                    <p:oleObj name="公式" r:id="rId10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869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58" name="Object 77"/>
              <p:cNvGraphicFramePr>
                <a:graphicFrameLocks noChangeAspect="1"/>
              </p:cNvGraphicFramePr>
              <p:nvPr/>
            </p:nvGraphicFramePr>
            <p:xfrm>
              <a:off x="887" y="292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1" name="公式" r:id="rId106" imgW="253780" imgH="317225" progId="Equation.3">
                      <p:embed/>
                    </p:oleObj>
                  </mc:Choice>
                  <mc:Fallback>
                    <p:oleObj name="公式" r:id="rId10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92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50" name="Freeform 78"/>
            <p:cNvSpPr>
              <a:spLocks/>
            </p:cNvSpPr>
            <p:nvPr/>
          </p:nvSpPr>
          <p:spPr bwMode="auto">
            <a:xfrm>
              <a:off x="4077" y="3210"/>
              <a:ext cx="1008" cy="504"/>
            </a:xfrm>
            <a:custGeom>
              <a:avLst/>
              <a:gdLst>
                <a:gd name="T0" fmla="*/ 0 w 1008"/>
                <a:gd name="T1" fmla="*/ 72 h 504"/>
                <a:gd name="T2" fmla="*/ 96 w 1008"/>
                <a:gd name="T3" fmla="*/ 72 h 504"/>
                <a:gd name="T4" fmla="*/ 528 w 1008"/>
                <a:gd name="T5" fmla="*/ 504 h 504"/>
                <a:gd name="T6" fmla="*/ 1008 w 1008"/>
                <a:gd name="T7" fmla="*/ 72 h 5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504">
                  <a:moveTo>
                    <a:pt x="0" y="72"/>
                  </a:moveTo>
                  <a:cubicBezTo>
                    <a:pt x="4" y="36"/>
                    <a:pt x="8" y="0"/>
                    <a:pt x="96" y="72"/>
                  </a:cubicBezTo>
                  <a:cubicBezTo>
                    <a:pt x="184" y="144"/>
                    <a:pt x="376" y="504"/>
                    <a:pt x="528" y="504"/>
                  </a:cubicBezTo>
                  <a:cubicBezTo>
                    <a:pt x="680" y="504"/>
                    <a:pt x="928" y="144"/>
                    <a:pt x="1008" y="7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51" name="Group 79"/>
            <p:cNvGrpSpPr>
              <a:grpSpLocks/>
            </p:cNvGrpSpPr>
            <p:nvPr/>
          </p:nvGrpSpPr>
          <p:grpSpPr bwMode="auto">
            <a:xfrm>
              <a:off x="4557" y="3714"/>
              <a:ext cx="158" cy="360"/>
              <a:chOff x="3744" y="3528"/>
              <a:chExt cx="158" cy="360"/>
            </a:xfrm>
          </p:grpSpPr>
          <p:sp>
            <p:nvSpPr>
              <p:cNvPr id="16552" name="Line 80"/>
              <p:cNvSpPr>
                <a:spLocks noChangeShapeType="1"/>
              </p:cNvSpPr>
              <p:nvPr/>
            </p:nvSpPr>
            <p:spPr bwMode="auto">
              <a:xfrm>
                <a:off x="3792" y="352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53" name="Object 81"/>
              <p:cNvGraphicFramePr>
                <a:graphicFrameLocks noChangeAspect="1"/>
              </p:cNvGraphicFramePr>
              <p:nvPr/>
            </p:nvGraphicFramePr>
            <p:xfrm>
              <a:off x="3744" y="3696"/>
              <a:ext cx="15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2" name="公式" r:id="rId107" imgW="342900" imgH="419249" progId="Equation.3">
                      <p:embed/>
                    </p:oleObj>
                  </mc:Choice>
                  <mc:Fallback>
                    <p:oleObj name="公式" r:id="rId107" imgW="342900" imgH="4192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696"/>
                            <a:ext cx="15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9" name="Group 82"/>
          <p:cNvGrpSpPr>
            <a:grpSpLocks/>
          </p:cNvGrpSpPr>
          <p:nvPr/>
        </p:nvGrpSpPr>
        <p:grpSpPr bwMode="auto">
          <a:xfrm>
            <a:off x="4211638" y="2708275"/>
            <a:ext cx="2293937" cy="973138"/>
            <a:chOff x="801" y="2772"/>
            <a:chExt cx="3360" cy="936"/>
          </a:xfrm>
        </p:grpSpPr>
        <p:sp>
          <p:nvSpPr>
            <p:cNvPr id="16523" name="Freeform 83"/>
            <p:cNvSpPr>
              <a:spLocks/>
            </p:cNvSpPr>
            <p:nvPr/>
          </p:nvSpPr>
          <p:spPr bwMode="auto">
            <a:xfrm>
              <a:off x="1144" y="3012"/>
              <a:ext cx="728" cy="192"/>
            </a:xfrm>
            <a:custGeom>
              <a:avLst/>
              <a:gdLst>
                <a:gd name="T0" fmla="*/ 0 w 672"/>
                <a:gd name="T1" fmla="*/ 192 h 192"/>
                <a:gd name="T2" fmla="*/ 364 w 672"/>
                <a:gd name="T3" fmla="*/ 0 h 192"/>
                <a:gd name="T4" fmla="*/ 728 w 672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608" y="160"/>
                    <a:pt x="672" y="19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4" name="Line 84"/>
            <p:cNvSpPr>
              <a:spLocks noChangeShapeType="1"/>
            </p:cNvSpPr>
            <p:nvPr/>
          </p:nvSpPr>
          <p:spPr bwMode="auto">
            <a:xfrm>
              <a:off x="1186" y="3003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25" name="Group 85"/>
            <p:cNvGrpSpPr>
              <a:grpSpLocks/>
            </p:cNvGrpSpPr>
            <p:nvPr/>
          </p:nvGrpSpPr>
          <p:grpSpPr bwMode="auto">
            <a:xfrm>
              <a:off x="801" y="2772"/>
              <a:ext cx="1628" cy="912"/>
              <a:chOff x="801" y="2784"/>
              <a:chExt cx="1628" cy="912"/>
            </a:xfrm>
          </p:grpSpPr>
          <p:sp>
            <p:nvSpPr>
              <p:cNvPr id="16544" name="Line 86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45" name="Line 87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46" name="Object 88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269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3" name="公式" r:id="rId109" imgW="253890" imgH="241195" progId="Equation.3">
                      <p:embed/>
                    </p:oleObj>
                  </mc:Choice>
                  <mc:Fallback>
                    <p:oleObj name="公式" r:id="rId109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269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47" name="Object 89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4" name="公式" r:id="rId110" imgW="253780" imgH="317225" progId="Equation.3">
                      <p:embed/>
                    </p:oleObj>
                  </mc:Choice>
                  <mc:Fallback>
                    <p:oleObj name="公式" r:id="rId110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48" name="Object 90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5" name="公式" r:id="rId111" imgW="215713" imgH="241091" progId="Equation.3">
                      <p:embed/>
                    </p:oleObj>
                  </mc:Choice>
                  <mc:Fallback>
                    <p:oleObj name="公式" r:id="rId111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26" name="Freeform 91"/>
            <p:cNvSpPr>
              <a:spLocks/>
            </p:cNvSpPr>
            <p:nvPr/>
          </p:nvSpPr>
          <p:spPr bwMode="auto">
            <a:xfrm>
              <a:off x="3000" y="3012"/>
              <a:ext cx="832" cy="240"/>
            </a:xfrm>
            <a:custGeom>
              <a:avLst/>
              <a:gdLst>
                <a:gd name="T0" fmla="*/ 0 w 768"/>
                <a:gd name="T1" fmla="*/ 0 h 240"/>
                <a:gd name="T2" fmla="*/ 416 w 768"/>
                <a:gd name="T3" fmla="*/ 240 h 240"/>
                <a:gd name="T4" fmla="*/ 832 w 768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240">
                  <a:moveTo>
                    <a:pt x="0" y="0"/>
                  </a:moveTo>
                  <a:cubicBezTo>
                    <a:pt x="128" y="120"/>
                    <a:pt x="256" y="240"/>
                    <a:pt x="384" y="240"/>
                  </a:cubicBezTo>
                  <a:cubicBezTo>
                    <a:pt x="512" y="240"/>
                    <a:pt x="640" y="120"/>
                    <a:pt x="768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27" name="Line 92"/>
            <p:cNvSpPr>
              <a:spLocks noChangeShapeType="1"/>
            </p:cNvSpPr>
            <p:nvPr/>
          </p:nvSpPr>
          <p:spPr bwMode="auto">
            <a:xfrm>
              <a:off x="3120" y="3261"/>
              <a:ext cx="6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28" name="Group 93"/>
            <p:cNvGrpSpPr>
              <a:grpSpLocks/>
            </p:cNvGrpSpPr>
            <p:nvPr/>
          </p:nvGrpSpPr>
          <p:grpSpPr bwMode="auto">
            <a:xfrm>
              <a:off x="2673" y="2772"/>
              <a:ext cx="1488" cy="914"/>
              <a:chOff x="801" y="2784"/>
              <a:chExt cx="1488" cy="914"/>
            </a:xfrm>
          </p:grpSpPr>
          <p:sp>
            <p:nvSpPr>
              <p:cNvPr id="16539" name="Line 94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40" name="Line 95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41" name="Object 96"/>
              <p:cNvGraphicFramePr>
                <a:graphicFrameLocks noChangeAspect="1"/>
              </p:cNvGraphicFramePr>
              <p:nvPr/>
            </p:nvGraphicFramePr>
            <p:xfrm>
              <a:off x="2045" y="3561"/>
              <a:ext cx="203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6" name="公式" r:id="rId112" imgW="253890" imgH="241195" progId="Equation.3">
                      <p:embed/>
                    </p:oleObj>
                  </mc:Choice>
                  <mc:Fallback>
                    <p:oleObj name="公式" r:id="rId112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5" y="3561"/>
                            <a:ext cx="203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42" name="Object 97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7" name="公式" r:id="rId113" imgW="253780" imgH="317225" progId="Equation.3">
                      <p:embed/>
                    </p:oleObj>
                  </mc:Choice>
                  <mc:Fallback>
                    <p:oleObj name="公式" r:id="rId113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43" name="Object 98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8" name="公式" r:id="rId114" imgW="215713" imgH="241091" progId="Equation.3">
                      <p:embed/>
                    </p:oleObj>
                  </mc:Choice>
                  <mc:Fallback>
                    <p:oleObj name="公式" r:id="rId114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529" name="Group 99"/>
            <p:cNvGrpSpPr>
              <a:grpSpLocks/>
            </p:cNvGrpSpPr>
            <p:nvPr/>
          </p:nvGrpSpPr>
          <p:grpSpPr bwMode="auto">
            <a:xfrm>
              <a:off x="1410" y="3012"/>
              <a:ext cx="183" cy="691"/>
              <a:chOff x="1410" y="3144"/>
              <a:chExt cx="183" cy="691"/>
            </a:xfrm>
          </p:grpSpPr>
          <p:sp>
            <p:nvSpPr>
              <p:cNvPr id="16537" name="Line 100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38" name="Object 101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59" name="公式" r:id="rId115" imgW="291973" imgH="393529" progId="Equation.3">
                      <p:embed/>
                    </p:oleObj>
                  </mc:Choice>
                  <mc:Fallback>
                    <p:oleObj name="公式" r:id="rId115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530" name="Group 102"/>
            <p:cNvGrpSpPr>
              <a:grpSpLocks/>
            </p:cNvGrpSpPr>
            <p:nvPr/>
          </p:nvGrpSpPr>
          <p:grpSpPr bwMode="auto">
            <a:xfrm>
              <a:off x="3333" y="3252"/>
              <a:ext cx="183" cy="456"/>
              <a:chOff x="3765" y="3384"/>
              <a:chExt cx="183" cy="456"/>
            </a:xfrm>
          </p:grpSpPr>
          <p:sp>
            <p:nvSpPr>
              <p:cNvPr id="16535" name="Line 103"/>
              <p:cNvSpPr>
                <a:spLocks noChangeShapeType="1"/>
              </p:cNvSpPr>
              <p:nvPr/>
            </p:nvSpPr>
            <p:spPr bwMode="auto">
              <a:xfrm>
                <a:off x="3848" y="3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36" name="Object 104"/>
              <p:cNvGraphicFramePr>
                <a:graphicFrameLocks noChangeAspect="1"/>
              </p:cNvGraphicFramePr>
              <p:nvPr/>
            </p:nvGraphicFramePr>
            <p:xfrm>
              <a:off x="3765" y="3612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0" name="公式" r:id="rId117" imgW="291973" imgH="393529" progId="Equation.3">
                      <p:embed/>
                    </p:oleObj>
                  </mc:Choice>
                  <mc:Fallback>
                    <p:oleObj name="公式" r:id="rId117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612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531" name="Object 105"/>
            <p:cNvGraphicFramePr>
              <a:graphicFrameLocks noChangeAspect="1"/>
            </p:cNvGraphicFramePr>
            <p:nvPr/>
          </p:nvGraphicFramePr>
          <p:xfrm>
            <a:off x="1248" y="313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" name="公式" r:id="rId118" imgW="253890" imgH="241195" progId="Equation.3">
                    <p:embed/>
                  </p:oleObj>
                </mc:Choice>
                <mc:Fallback>
                  <p:oleObj name="公式" r:id="rId1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3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32" name="Object 106"/>
            <p:cNvGraphicFramePr>
              <a:graphicFrameLocks noChangeAspect="1"/>
            </p:cNvGraphicFramePr>
            <p:nvPr/>
          </p:nvGraphicFramePr>
          <p:xfrm>
            <a:off x="1584" y="319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" name="公式" r:id="rId120" imgW="240986" imgH="88784" progId="Equation.3">
                    <p:embed/>
                  </p:oleObj>
                </mc:Choice>
                <mc:Fallback>
                  <p:oleObj name="公式" r:id="rId120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9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33" name="Object 107"/>
            <p:cNvGraphicFramePr>
              <a:graphicFrameLocks noChangeAspect="1"/>
            </p:cNvGraphicFramePr>
            <p:nvPr/>
          </p:nvGraphicFramePr>
          <p:xfrm>
            <a:off x="2928" y="313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3" name="公式" r:id="rId122" imgW="240986" imgH="88784" progId="Equation.3">
                    <p:embed/>
                  </p:oleObj>
                </mc:Choice>
                <mc:Fallback>
                  <p:oleObj name="公式" r:id="rId122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13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34" name="Object 108"/>
            <p:cNvGraphicFramePr>
              <a:graphicFrameLocks noChangeAspect="1"/>
            </p:cNvGraphicFramePr>
            <p:nvPr/>
          </p:nvGraphicFramePr>
          <p:xfrm>
            <a:off x="3792" y="308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4" name="公式" r:id="rId123" imgW="253890" imgH="241195" progId="Equation.3">
                    <p:embed/>
                  </p:oleObj>
                </mc:Choice>
                <mc:Fallback>
                  <p:oleObj name="公式" r:id="rId12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08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" name="Group 109"/>
          <p:cNvGrpSpPr>
            <a:grpSpLocks/>
          </p:cNvGrpSpPr>
          <p:nvPr/>
        </p:nvGrpSpPr>
        <p:grpSpPr bwMode="auto">
          <a:xfrm>
            <a:off x="6732588" y="2708275"/>
            <a:ext cx="2087562" cy="936625"/>
            <a:chOff x="816" y="528"/>
            <a:chExt cx="3408" cy="1152"/>
          </a:xfrm>
        </p:grpSpPr>
        <p:sp>
          <p:nvSpPr>
            <p:cNvPr id="16497" name="Line 110"/>
            <p:cNvSpPr>
              <a:spLocks noChangeShapeType="1"/>
            </p:cNvSpPr>
            <p:nvPr/>
          </p:nvSpPr>
          <p:spPr bwMode="auto">
            <a:xfrm>
              <a:off x="1215" y="972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8" name="Freeform 111"/>
            <p:cNvSpPr>
              <a:spLocks/>
            </p:cNvSpPr>
            <p:nvPr/>
          </p:nvSpPr>
          <p:spPr bwMode="auto">
            <a:xfrm>
              <a:off x="1119" y="720"/>
              <a:ext cx="884" cy="480"/>
            </a:xfrm>
            <a:custGeom>
              <a:avLst/>
              <a:gdLst>
                <a:gd name="T0" fmla="*/ 0 w 816"/>
                <a:gd name="T1" fmla="*/ 480 h 288"/>
                <a:gd name="T2" fmla="*/ 156 w 816"/>
                <a:gd name="T3" fmla="*/ 320 h 288"/>
                <a:gd name="T4" fmla="*/ 520 w 816"/>
                <a:gd name="T5" fmla="*/ 240 h 288"/>
                <a:gd name="T6" fmla="*/ 780 w 816"/>
                <a:gd name="T7" fmla="*/ 160 h 288"/>
                <a:gd name="T8" fmla="*/ 884 w 8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288">
                  <a:moveTo>
                    <a:pt x="0" y="288"/>
                  </a:moveTo>
                  <a:cubicBezTo>
                    <a:pt x="32" y="252"/>
                    <a:pt x="64" y="216"/>
                    <a:pt x="144" y="192"/>
                  </a:cubicBezTo>
                  <a:cubicBezTo>
                    <a:pt x="224" y="168"/>
                    <a:pt x="384" y="160"/>
                    <a:pt x="480" y="144"/>
                  </a:cubicBezTo>
                  <a:cubicBezTo>
                    <a:pt x="576" y="128"/>
                    <a:pt x="664" y="120"/>
                    <a:pt x="720" y="96"/>
                  </a:cubicBezTo>
                  <a:cubicBezTo>
                    <a:pt x="776" y="72"/>
                    <a:pt x="796" y="36"/>
                    <a:pt x="81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99" name="Freeform 112"/>
            <p:cNvSpPr>
              <a:spLocks/>
            </p:cNvSpPr>
            <p:nvPr/>
          </p:nvSpPr>
          <p:spPr bwMode="auto">
            <a:xfrm>
              <a:off x="3057" y="672"/>
              <a:ext cx="912" cy="528"/>
            </a:xfrm>
            <a:custGeom>
              <a:avLst/>
              <a:gdLst>
                <a:gd name="T0" fmla="*/ 0 w 672"/>
                <a:gd name="T1" fmla="*/ 0 h 288"/>
                <a:gd name="T2" fmla="*/ 130 w 672"/>
                <a:gd name="T3" fmla="*/ 176 h 288"/>
                <a:gd name="T4" fmla="*/ 391 w 672"/>
                <a:gd name="T5" fmla="*/ 264 h 288"/>
                <a:gd name="T6" fmla="*/ 717 w 672"/>
                <a:gd name="T7" fmla="*/ 352 h 288"/>
                <a:gd name="T8" fmla="*/ 912 w 672"/>
                <a:gd name="T9" fmla="*/ 52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2" h="288">
                  <a:moveTo>
                    <a:pt x="0" y="0"/>
                  </a:moveTo>
                  <a:cubicBezTo>
                    <a:pt x="24" y="36"/>
                    <a:pt x="48" y="72"/>
                    <a:pt x="96" y="96"/>
                  </a:cubicBezTo>
                  <a:cubicBezTo>
                    <a:pt x="144" y="120"/>
                    <a:pt x="216" y="128"/>
                    <a:pt x="288" y="144"/>
                  </a:cubicBezTo>
                  <a:cubicBezTo>
                    <a:pt x="360" y="160"/>
                    <a:pt x="464" y="168"/>
                    <a:pt x="528" y="192"/>
                  </a:cubicBezTo>
                  <a:cubicBezTo>
                    <a:pt x="592" y="216"/>
                    <a:pt x="648" y="272"/>
                    <a:pt x="672" y="28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500" name="Group 113"/>
            <p:cNvGrpSpPr>
              <a:grpSpLocks/>
            </p:cNvGrpSpPr>
            <p:nvPr/>
          </p:nvGrpSpPr>
          <p:grpSpPr bwMode="auto">
            <a:xfrm>
              <a:off x="816" y="528"/>
              <a:ext cx="1503" cy="1104"/>
              <a:chOff x="816" y="528"/>
              <a:chExt cx="1503" cy="1104"/>
            </a:xfrm>
          </p:grpSpPr>
          <p:sp>
            <p:nvSpPr>
              <p:cNvPr id="16518" name="Line 114"/>
              <p:cNvSpPr>
                <a:spLocks noChangeShapeType="1"/>
              </p:cNvSpPr>
              <p:nvPr/>
            </p:nvSpPr>
            <p:spPr bwMode="auto">
              <a:xfrm flipV="1">
                <a:off x="994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19" name="Line 115"/>
              <p:cNvSpPr>
                <a:spLocks noChangeShapeType="1"/>
              </p:cNvSpPr>
              <p:nvPr/>
            </p:nvSpPr>
            <p:spPr bwMode="auto">
              <a:xfrm>
                <a:off x="831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20" name="Object 116"/>
              <p:cNvGraphicFramePr>
                <a:graphicFrameLocks noChangeAspect="1"/>
              </p:cNvGraphicFramePr>
              <p:nvPr/>
            </p:nvGraphicFramePr>
            <p:xfrm>
              <a:off x="2175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5" name="公式" r:id="rId124" imgW="253890" imgH="241195" progId="Equation.3">
                      <p:embed/>
                    </p:oleObj>
                  </mc:Choice>
                  <mc:Fallback>
                    <p:oleObj name="公式" r:id="rId12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5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21" name="Object 117"/>
              <p:cNvGraphicFramePr>
                <a:graphicFrameLocks noChangeAspect="1"/>
              </p:cNvGraphicFramePr>
              <p:nvPr/>
            </p:nvGraphicFramePr>
            <p:xfrm>
              <a:off x="816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6" name="公式" r:id="rId125" imgW="253780" imgH="317225" progId="Equation.3">
                      <p:embed/>
                    </p:oleObj>
                  </mc:Choice>
                  <mc:Fallback>
                    <p:oleObj name="公式" r:id="rId12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22" name="Object 118"/>
              <p:cNvGraphicFramePr>
                <a:graphicFrameLocks noChangeAspect="1"/>
              </p:cNvGraphicFramePr>
              <p:nvPr/>
            </p:nvGraphicFramePr>
            <p:xfrm>
              <a:off x="843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7" name="公式" r:id="rId126" imgW="215713" imgH="241091" progId="Equation.3">
                      <p:embed/>
                    </p:oleObj>
                  </mc:Choice>
                  <mc:Fallback>
                    <p:oleObj name="公式" r:id="rId12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501" name="Group 119"/>
            <p:cNvGrpSpPr>
              <a:grpSpLocks/>
            </p:cNvGrpSpPr>
            <p:nvPr/>
          </p:nvGrpSpPr>
          <p:grpSpPr bwMode="auto">
            <a:xfrm>
              <a:off x="2721" y="528"/>
              <a:ext cx="1503" cy="1104"/>
              <a:chOff x="3087" y="528"/>
              <a:chExt cx="1503" cy="1104"/>
            </a:xfrm>
          </p:grpSpPr>
          <p:sp>
            <p:nvSpPr>
              <p:cNvPr id="16513" name="Line 120"/>
              <p:cNvSpPr>
                <a:spLocks noChangeShapeType="1"/>
              </p:cNvSpPr>
              <p:nvPr/>
            </p:nvSpPr>
            <p:spPr bwMode="auto">
              <a:xfrm flipV="1">
                <a:off x="3265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514" name="Line 121"/>
              <p:cNvSpPr>
                <a:spLocks noChangeShapeType="1"/>
              </p:cNvSpPr>
              <p:nvPr/>
            </p:nvSpPr>
            <p:spPr bwMode="auto">
              <a:xfrm>
                <a:off x="3102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15" name="Object 122"/>
              <p:cNvGraphicFramePr>
                <a:graphicFrameLocks noChangeAspect="1"/>
              </p:cNvGraphicFramePr>
              <p:nvPr/>
            </p:nvGraphicFramePr>
            <p:xfrm>
              <a:off x="4446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8" name="公式" r:id="rId127" imgW="253890" imgH="241195" progId="Equation.3">
                      <p:embed/>
                    </p:oleObj>
                  </mc:Choice>
                  <mc:Fallback>
                    <p:oleObj name="公式" r:id="rId12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16" name="Object 123"/>
              <p:cNvGraphicFramePr>
                <a:graphicFrameLocks noChangeAspect="1"/>
              </p:cNvGraphicFramePr>
              <p:nvPr/>
            </p:nvGraphicFramePr>
            <p:xfrm>
              <a:off x="3087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69" name="公式" r:id="rId128" imgW="253780" imgH="317225" progId="Equation.3">
                      <p:embed/>
                    </p:oleObj>
                  </mc:Choice>
                  <mc:Fallback>
                    <p:oleObj name="公式" r:id="rId128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17" name="Object 124"/>
              <p:cNvGraphicFramePr>
                <a:graphicFrameLocks noChangeAspect="1"/>
              </p:cNvGraphicFramePr>
              <p:nvPr/>
            </p:nvGraphicFramePr>
            <p:xfrm>
              <a:off x="3114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0" name="公式" r:id="rId129" imgW="215713" imgH="241091" progId="Equation.3">
                      <p:embed/>
                    </p:oleObj>
                  </mc:Choice>
                  <mc:Fallback>
                    <p:oleObj name="公式" r:id="rId12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502" name="Group 125"/>
            <p:cNvGrpSpPr>
              <a:grpSpLocks/>
            </p:cNvGrpSpPr>
            <p:nvPr/>
          </p:nvGrpSpPr>
          <p:grpSpPr bwMode="auto">
            <a:xfrm>
              <a:off x="1464" y="989"/>
              <a:ext cx="183" cy="691"/>
              <a:chOff x="1410" y="3144"/>
              <a:chExt cx="183" cy="691"/>
            </a:xfrm>
          </p:grpSpPr>
          <p:sp>
            <p:nvSpPr>
              <p:cNvPr id="16511" name="Line 126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12" name="Object 127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1" name="公式" r:id="rId130" imgW="291973" imgH="393529" progId="Equation.3">
                      <p:embed/>
                    </p:oleObj>
                  </mc:Choice>
                  <mc:Fallback>
                    <p:oleObj name="公式" r:id="rId130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503" name="Group 128"/>
            <p:cNvGrpSpPr>
              <a:grpSpLocks/>
            </p:cNvGrpSpPr>
            <p:nvPr/>
          </p:nvGrpSpPr>
          <p:grpSpPr bwMode="auto">
            <a:xfrm>
              <a:off x="3393" y="960"/>
              <a:ext cx="183" cy="691"/>
              <a:chOff x="1410" y="3144"/>
              <a:chExt cx="183" cy="691"/>
            </a:xfrm>
          </p:grpSpPr>
          <p:sp>
            <p:nvSpPr>
              <p:cNvPr id="16509" name="Line 129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10" name="Object 130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2" name="公式" r:id="rId131" imgW="291973" imgH="393529" progId="Equation.3">
                      <p:embed/>
                    </p:oleObj>
                  </mc:Choice>
                  <mc:Fallback>
                    <p:oleObj name="公式" r:id="rId131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504" name="Line 131"/>
            <p:cNvSpPr>
              <a:spLocks noChangeShapeType="1"/>
            </p:cNvSpPr>
            <p:nvPr/>
          </p:nvSpPr>
          <p:spPr bwMode="auto">
            <a:xfrm>
              <a:off x="3057" y="948"/>
              <a:ext cx="8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505" name="Object 132"/>
            <p:cNvGraphicFramePr>
              <a:graphicFrameLocks noChangeAspect="1"/>
            </p:cNvGraphicFramePr>
            <p:nvPr/>
          </p:nvGraphicFramePr>
          <p:xfrm>
            <a:off x="1263" y="110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" name="公式" r:id="rId132" imgW="253890" imgH="241195" progId="Equation.3">
                    <p:embed/>
                  </p:oleObj>
                </mc:Choice>
                <mc:Fallback>
                  <p:oleObj name="公式" r:id="rId13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3" y="110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06" name="Object 133"/>
            <p:cNvGraphicFramePr>
              <a:graphicFrameLocks noChangeAspect="1"/>
            </p:cNvGraphicFramePr>
            <p:nvPr/>
          </p:nvGraphicFramePr>
          <p:xfrm>
            <a:off x="3201" y="720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" name="公式" r:id="rId133" imgW="240986" imgH="88784" progId="Equation.3">
                    <p:embed/>
                  </p:oleObj>
                </mc:Choice>
                <mc:Fallback>
                  <p:oleObj name="公式" r:id="rId13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" y="720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07" name="Object 134"/>
            <p:cNvGraphicFramePr>
              <a:graphicFrameLocks noChangeAspect="1"/>
            </p:cNvGraphicFramePr>
            <p:nvPr/>
          </p:nvGraphicFramePr>
          <p:xfrm>
            <a:off x="3633" y="110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" name="公式" r:id="rId134" imgW="240986" imgH="88784" progId="Equation.3">
                    <p:embed/>
                  </p:oleObj>
                </mc:Choice>
                <mc:Fallback>
                  <p:oleObj name="公式" r:id="rId134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110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08" name="Object 135"/>
            <p:cNvGraphicFramePr>
              <a:graphicFrameLocks noChangeAspect="1"/>
            </p:cNvGraphicFramePr>
            <p:nvPr/>
          </p:nvGraphicFramePr>
          <p:xfrm>
            <a:off x="1743" y="6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" name="公式" r:id="rId135" imgW="253890" imgH="241195" progId="Equation.3">
                    <p:embed/>
                  </p:oleObj>
                </mc:Choice>
                <mc:Fallback>
                  <p:oleObj name="公式" r:id="rId13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" y="6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3" name="Group 138"/>
          <p:cNvGrpSpPr>
            <a:grpSpLocks/>
          </p:cNvGrpSpPr>
          <p:nvPr/>
        </p:nvGrpSpPr>
        <p:grpSpPr bwMode="auto">
          <a:xfrm>
            <a:off x="4067175" y="3789363"/>
            <a:ext cx="4865688" cy="863600"/>
            <a:chOff x="727" y="1202"/>
            <a:chExt cx="4992" cy="1056"/>
          </a:xfrm>
        </p:grpSpPr>
        <p:grpSp>
          <p:nvGrpSpPr>
            <p:cNvPr id="16454" name="Group 139"/>
            <p:cNvGrpSpPr>
              <a:grpSpLocks/>
            </p:cNvGrpSpPr>
            <p:nvPr/>
          </p:nvGrpSpPr>
          <p:grpSpPr bwMode="auto">
            <a:xfrm>
              <a:off x="727" y="1202"/>
              <a:ext cx="1584" cy="1056"/>
              <a:chOff x="768" y="2928"/>
              <a:chExt cx="1584" cy="1056"/>
            </a:xfrm>
          </p:grpSpPr>
          <p:sp>
            <p:nvSpPr>
              <p:cNvPr id="16492" name="Line 140"/>
              <p:cNvSpPr>
                <a:spLocks noChangeShapeType="1"/>
              </p:cNvSpPr>
              <p:nvPr/>
            </p:nvSpPr>
            <p:spPr bwMode="auto">
              <a:xfrm>
                <a:off x="768" y="3799"/>
                <a:ext cx="15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93" name="Line 141"/>
              <p:cNvSpPr>
                <a:spLocks noChangeShapeType="1"/>
              </p:cNvSpPr>
              <p:nvPr/>
            </p:nvSpPr>
            <p:spPr bwMode="auto">
              <a:xfrm flipV="1">
                <a:off x="1056" y="29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94" name="Object 142"/>
              <p:cNvGraphicFramePr>
                <a:graphicFrameLocks noChangeAspect="1"/>
              </p:cNvGraphicFramePr>
              <p:nvPr/>
            </p:nvGraphicFramePr>
            <p:xfrm>
              <a:off x="921" y="3840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7" name="公式" r:id="rId136" imgW="215713" imgH="241091" progId="Equation.3">
                      <p:embed/>
                    </p:oleObj>
                  </mc:Choice>
                  <mc:Fallback>
                    <p:oleObj name="公式" r:id="rId13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3840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5" name="Object 143"/>
              <p:cNvGraphicFramePr>
                <a:graphicFrameLocks noChangeAspect="1"/>
              </p:cNvGraphicFramePr>
              <p:nvPr/>
            </p:nvGraphicFramePr>
            <p:xfrm>
              <a:off x="2183" y="3869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8" name="公式" r:id="rId137" imgW="253890" imgH="241195" progId="Equation.3">
                      <p:embed/>
                    </p:oleObj>
                  </mc:Choice>
                  <mc:Fallback>
                    <p:oleObj name="公式" r:id="rId13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869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6" name="Object 144"/>
              <p:cNvGraphicFramePr>
                <a:graphicFrameLocks noChangeAspect="1"/>
              </p:cNvGraphicFramePr>
              <p:nvPr/>
            </p:nvGraphicFramePr>
            <p:xfrm>
              <a:off x="887" y="292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9" name="公式" r:id="rId138" imgW="253780" imgH="317225" progId="Equation.3">
                      <p:embed/>
                    </p:oleObj>
                  </mc:Choice>
                  <mc:Fallback>
                    <p:oleObj name="公式" r:id="rId138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92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55" name="Freeform 145"/>
            <p:cNvSpPr>
              <a:spLocks/>
            </p:cNvSpPr>
            <p:nvPr/>
          </p:nvSpPr>
          <p:spPr bwMode="auto">
            <a:xfrm>
              <a:off x="1111" y="1298"/>
              <a:ext cx="960" cy="608"/>
            </a:xfrm>
            <a:custGeom>
              <a:avLst/>
              <a:gdLst>
                <a:gd name="T0" fmla="*/ 0 w 1104"/>
                <a:gd name="T1" fmla="*/ 512 h 608"/>
                <a:gd name="T2" fmla="*/ 125 w 1104"/>
                <a:gd name="T3" fmla="*/ 608 h 608"/>
                <a:gd name="T4" fmla="*/ 250 w 1104"/>
                <a:gd name="T5" fmla="*/ 512 h 608"/>
                <a:gd name="T6" fmla="*/ 626 w 1104"/>
                <a:gd name="T7" fmla="*/ 32 h 608"/>
                <a:gd name="T8" fmla="*/ 960 w 1104"/>
                <a:gd name="T9" fmla="*/ 32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4" h="608">
                  <a:moveTo>
                    <a:pt x="0" y="512"/>
                  </a:moveTo>
                  <a:cubicBezTo>
                    <a:pt x="48" y="560"/>
                    <a:pt x="96" y="608"/>
                    <a:pt x="144" y="608"/>
                  </a:cubicBezTo>
                  <a:cubicBezTo>
                    <a:pt x="192" y="608"/>
                    <a:pt x="192" y="608"/>
                    <a:pt x="288" y="512"/>
                  </a:cubicBezTo>
                  <a:cubicBezTo>
                    <a:pt x="384" y="416"/>
                    <a:pt x="584" y="64"/>
                    <a:pt x="720" y="32"/>
                  </a:cubicBezTo>
                  <a:cubicBezTo>
                    <a:pt x="856" y="0"/>
                    <a:pt x="1040" y="272"/>
                    <a:pt x="1104" y="32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6" name="Group 146"/>
            <p:cNvGrpSpPr>
              <a:grpSpLocks/>
            </p:cNvGrpSpPr>
            <p:nvPr/>
          </p:nvGrpSpPr>
          <p:grpSpPr bwMode="auto">
            <a:xfrm>
              <a:off x="2407" y="1202"/>
              <a:ext cx="1584" cy="1056"/>
              <a:chOff x="768" y="2928"/>
              <a:chExt cx="1584" cy="1056"/>
            </a:xfrm>
          </p:grpSpPr>
          <p:sp>
            <p:nvSpPr>
              <p:cNvPr id="16487" name="Line 147"/>
              <p:cNvSpPr>
                <a:spLocks noChangeShapeType="1"/>
              </p:cNvSpPr>
              <p:nvPr/>
            </p:nvSpPr>
            <p:spPr bwMode="auto">
              <a:xfrm>
                <a:off x="768" y="3799"/>
                <a:ext cx="15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8" name="Line 148"/>
              <p:cNvSpPr>
                <a:spLocks noChangeShapeType="1"/>
              </p:cNvSpPr>
              <p:nvPr/>
            </p:nvSpPr>
            <p:spPr bwMode="auto">
              <a:xfrm flipV="1">
                <a:off x="1056" y="29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89" name="Object 149"/>
              <p:cNvGraphicFramePr>
                <a:graphicFrameLocks noChangeAspect="1"/>
              </p:cNvGraphicFramePr>
              <p:nvPr/>
            </p:nvGraphicFramePr>
            <p:xfrm>
              <a:off x="921" y="3840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0" name="公式" r:id="rId139" imgW="215713" imgH="241091" progId="Equation.3">
                      <p:embed/>
                    </p:oleObj>
                  </mc:Choice>
                  <mc:Fallback>
                    <p:oleObj name="公式" r:id="rId13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3840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0" name="Object 150"/>
              <p:cNvGraphicFramePr>
                <a:graphicFrameLocks noChangeAspect="1"/>
              </p:cNvGraphicFramePr>
              <p:nvPr/>
            </p:nvGraphicFramePr>
            <p:xfrm>
              <a:off x="2183" y="3869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" name="公式" r:id="rId140" imgW="253890" imgH="241195" progId="Equation.3">
                      <p:embed/>
                    </p:oleObj>
                  </mc:Choice>
                  <mc:Fallback>
                    <p:oleObj name="公式" r:id="rId140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869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91" name="Object 151"/>
              <p:cNvGraphicFramePr>
                <a:graphicFrameLocks noChangeAspect="1"/>
              </p:cNvGraphicFramePr>
              <p:nvPr/>
            </p:nvGraphicFramePr>
            <p:xfrm>
              <a:off x="887" y="292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2" name="公式" r:id="rId141" imgW="253780" imgH="317225" progId="Equation.3">
                      <p:embed/>
                    </p:oleObj>
                  </mc:Choice>
                  <mc:Fallback>
                    <p:oleObj name="公式" r:id="rId141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92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57" name="Freeform 152"/>
            <p:cNvSpPr>
              <a:spLocks/>
            </p:cNvSpPr>
            <p:nvPr/>
          </p:nvSpPr>
          <p:spPr bwMode="auto">
            <a:xfrm>
              <a:off x="2839" y="1298"/>
              <a:ext cx="816" cy="624"/>
            </a:xfrm>
            <a:custGeom>
              <a:avLst/>
              <a:gdLst>
                <a:gd name="T0" fmla="*/ 0 w 960"/>
                <a:gd name="T1" fmla="*/ 624 h 720"/>
                <a:gd name="T2" fmla="*/ 530 w 960"/>
                <a:gd name="T3" fmla="*/ 333 h 720"/>
                <a:gd name="T4" fmla="*/ 816 w 960"/>
                <a:gd name="T5" fmla="*/ 0 h 7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720">
                  <a:moveTo>
                    <a:pt x="0" y="720"/>
                  </a:moveTo>
                  <a:cubicBezTo>
                    <a:pt x="232" y="612"/>
                    <a:pt x="464" y="504"/>
                    <a:pt x="624" y="384"/>
                  </a:cubicBezTo>
                  <a:cubicBezTo>
                    <a:pt x="784" y="264"/>
                    <a:pt x="872" y="132"/>
                    <a:pt x="960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8" name="Group 153"/>
            <p:cNvGrpSpPr>
              <a:grpSpLocks/>
            </p:cNvGrpSpPr>
            <p:nvPr/>
          </p:nvGrpSpPr>
          <p:grpSpPr bwMode="auto">
            <a:xfrm>
              <a:off x="1063" y="1610"/>
              <a:ext cx="1047" cy="629"/>
              <a:chOff x="672" y="2136"/>
              <a:chExt cx="1047" cy="629"/>
            </a:xfrm>
          </p:grpSpPr>
          <p:sp>
            <p:nvSpPr>
              <p:cNvPr id="16483" name="Line 154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84" name="Line 155"/>
              <p:cNvSpPr>
                <a:spLocks noChangeShapeType="1"/>
              </p:cNvSpPr>
              <p:nvPr/>
            </p:nvSpPr>
            <p:spPr bwMode="auto">
              <a:xfrm>
                <a:off x="1668" y="2136"/>
                <a:ext cx="0" cy="48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85" name="Object 156"/>
              <p:cNvGraphicFramePr>
                <a:graphicFrameLocks noChangeAspect="1"/>
              </p:cNvGraphicFramePr>
              <p:nvPr/>
            </p:nvGraphicFramePr>
            <p:xfrm>
              <a:off x="1623" y="2624"/>
              <a:ext cx="96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3" name="公式" r:id="rId142" imgW="209420" imgH="304726" progId="Equation.3">
                      <p:embed/>
                    </p:oleObj>
                  </mc:Choice>
                  <mc:Fallback>
                    <p:oleObj name="公式" r:id="rId142" imgW="209420" imgH="3047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3" y="2624"/>
                            <a:ext cx="96" cy="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6" name="Object 157"/>
              <p:cNvGraphicFramePr>
                <a:graphicFrameLocks noChangeAspect="1"/>
              </p:cNvGraphicFramePr>
              <p:nvPr/>
            </p:nvGraphicFramePr>
            <p:xfrm>
              <a:off x="672" y="2640"/>
              <a:ext cx="102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4" name="公式" r:id="rId144" imgW="219121" imgH="228712" progId="Equation.3">
                      <p:embed/>
                    </p:oleObj>
                  </mc:Choice>
                  <mc:Fallback>
                    <p:oleObj name="公式" r:id="rId144" imgW="219121" imgH="2287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640"/>
                            <a:ext cx="102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459" name="Group 158"/>
            <p:cNvGrpSpPr>
              <a:grpSpLocks/>
            </p:cNvGrpSpPr>
            <p:nvPr/>
          </p:nvGrpSpPr>
          <p:grpSpPr bwMode="auto">
            <a:xfrm>
              <a:off x="4135" y="1202"/>
              <a:ext cx="1584" cy="1056"/>
              <a:chOff x="768" y="2928"/>
              <a:chExt cx="1584" cy="1056"/>
            </a:xfrm>
          </p:grpSpPr>
          <p:sp>
            <p:nvSpPr>
              <p:cNvPr id="16478" name="Line 159"/>
              <p:cNvSpPr>
                <a:spLocks noChangeShapeType="1"/>
              </p:cNvSpPr>
              <p:nvPr/>
            </p:nvSpPr>
            <p:spPr bwMode="auto">
              <a:xfrm>
                <a:off x="768" y="3799"/>
                <a:ext cx="15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9" name="Line 160"/>
              <p:cNvSpPr>
                <a:spLocks noChangeShapeType="1"/>
              </p:cNvSpPr>
              <p:nvPr/>
            </p:nvSpPr>
            <p:spPr bwMode="auto">
              <a:xfrm flipV="1">
                <a:off x="1056" y="29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80" name="Object 161"/>
              <p:cNvGraphicFramePr>
                <a:graphicFrameLocks noChangeAspect="1"/>
              </p:cNvGraphicFramePr>
              <p:nvPr/>
            </p:nvGraphicFramePr>
            <p:xfrm>
              <a:off x="921" y="3840"/>
              <a:ext cx="103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" name="公式" r:id="rId146" imgW="215713" imgH="241091" progId="Equation.3">
                      <p:embed/>
                    </p:oleObj>
                  </mc:Choice>
                  <mc:Fallback>
                    <p:oleObj name="公式" r:id="rId14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1" y="3840"/>
                            <a:ext cx="103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1" name="Object 162"/>
              <p:cNvGraphicFramePr>
                <a:graphicFrameLocks noChangeAspect="1"/>
              </p:cNvGraphicFramePr>
              <p:nvPr/>
            </p:nvGraphicFramePr>
            <p:xfrm>
              <a:off x="2183" y="3869"/>
              <a:ext cx="12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6" name="公式" r:id="rId147" imgW="253890" imgH="241195" progId="Equation.3">
                      <p:embed/>
                    </p:oleObj>
                  </mc:Choice>
                  <mc:Fallback>
                    <p:oleObj name="公式" r:id="rId14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83" y="3869"/>
                            <a:ext cx="12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82" name="Object 163"/>
              <p:cNvGraphicFramePr>
                <a:graphicFrameLocks noChangeAspect="1"/>
              </p:cNvGraphicFramePr>
              <p:nvPr/>
            </p:nvGraphicFramePr>
            <p:xfrm>
              <a:off x="887" y="2928"/>
              <a:ext cx="121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7" name="公式" r:id="rId148" imgW="253780" imgH="317225" progId="Equation.3">
                      <p:embed/>
                    </p:oleObj>
                  </mc:Choice>
                  <mc:Fallback>
                    <p:oleObj name="公式" r:id="rId148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2928"/>
                            <a:ext cx="121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60" name="Freeform 164"/>
            <p:cNvSpPr>
              <a:spLocks/>
            </p:cNvSpPr>
            <p:nvPr/>
          </p:nvSpPr>
          <p:spPr bwMode="auto">
            <a:xfrm>
              <a:off x="4615" y="1346"/>
              <a:ext cx="768" cy="640"/>
            </a:xfrm>
            <a:custGeom>
              <a:avLst/>
              <a:gdLst>
                <a:gd name="T0" fmla="*/ 0 w 768"/>
                <a:gd name="T1" fmla="*/ 0 h 640"/>
                <a:gd name="T2" fmla="*/ 288 w 768"/>
                <a:gd name="T3" fmla="*/ 288 h 640"/>
                <a:gd name="T4" fmla="*/ 432 w 768"/>
                <a:gd name="T5" fmla="*/ 528 h 640"/>
                <a:gd name="T6" fmla="*/ 576 w 768"/>
                <a:gd name="T7" fmla="*/ 624 h 640"/>
                <a:gd name="T8" fmla="*/ 768 w 768"/>
                <a:gd name="T9" fmla="*/ 432 h 6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8" h="640">
                  <a:moveTo>
                    <a:pt x="0" y="0"/>
                  </a:moveTo>
                  <a:cubicBezTo>
                    <a:pt x="108" y="100"/>
                    <a:pt x="216" y="200"/>
                    <a:pt x="288" y="288"/>
                  </a:cubicBezTo>
                  <a:cubicBezTo>
                    <a:pt x="360" y="376"/>
                    <a:pt x="384" y="472"/>
                    <a:pt x="432" y="528"/>
                  </a:cubicBezTo>
                  <a:cubicBezTo>
                    <a:pt x="480" y="584"/>
                    <a:pt x="520" y="640"/>
                    <a:pt x="576" y="624"/>
                  </a:cubicBezTo>
                  <a:cubicBezTo>
                    <a:pt x="632" y="608"/>
                    <a:pt x="736" y="472"/>
                    <a:pt x="768" y="4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61" name="Group 165"/>
            <p:cNvGrpSpPr>
              <a:grpSpLocks/>
            </p:cNvGrpSpPr>
            <p:nvPr/>
          </p:nvGrpSpPr>
          <p:grpSpPr bwMode="auto">
            <a:xfrm>
              <a:off x="2791" y="1346"/>
              <a:ext cx="912" cy="909"/>
              <a:chOff x="2400" y="1872"/>
              <a:chExt cx="912" cy="909"/>
            </a:xfrm>
          </p:grpSpPr>
          <p:graphicFrame>
            <p:nvGraphicFramePr>
              <p:cNvPr id="16473" name="Object 166"/>
              <p:cNvGraphicFramePr>
                <a:graphicFrameLocks noChangeAspect="1"/>
              </p:cNvGraphicFramePr>
              <p:nvPr/>
            </p:nvGraphicFramePr>
            <p:xfrm>
              <a:off x="2400" y="2652"/>
              <a:ext cx="102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" name="公式" r:id="rId149" imgW="219121" imgH="228712" progId="Equation.3">
                      <p:embed/>
                    </p:oleObj>
                  </mc:Choice>
                  <mc:Fallback>
                    <p:oleObj name="公式" r:id="rId149" imgW="219121" imgH="2287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652"/>
                            <a:ext cx="102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74" name="Line 167"/>
              <p:cNvSpPr>
                <a:spLocks noChangeShapeType="1"/>
              </p:cNvSpPr>
              <p:nvPr/>
            </p:nvSpPr>
            <p:spPr bwMode="auto">
              <a:xfrm>
                <a:off x="2448" y="2448"/>
                <a:ext cx="0" cy="15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75" name="Group 168"/>
              <p:cNvGrpSpPr>
                <a:grpSpLocks/>
              </p:cNvGrpSpPr>
              <p:nvPr/>
            </p:nvGrpSpPr>
            <p:grpSpPr bwMode="auto">
              <a:xfrm>
                <a:off x="3216" y="1872"/>
                <a:ext cx="96" cy="909"/>
                <a:chOff x="3216" y="1872"/>
                <a:chExt cx="96" cy="909"/>
              </a:xfrm>
            </p:grpSpPr>
            <p:graphicFrame>
              <p:nvGraphicFramePr>
                <p:cNvPr id="16476" name="Object 169"/>
                <p:cNvGraphicFramePr>
                  <a:graphicFrameLocks noChangeAspect="1"/>
                </p:cNvGraphicFramePr>
                <p:nvPr/>
              </p:nvGraphicFramePr>
              <p:xfrm>
                <a:off x="3216" y="2640"/>
                <a:ext cx="96" cy="14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9" name="公式" r:id="rId151" imgW="209420" imgH="304726" progId="Equation.3">
                        <p:embed/>
                      </p:oleObj>
                    </mc:Choice>
                    <mc:Fallback>
                      <p:oleObj name="公式" r:id="rId151" imgW="209420" imgH="30472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16" y="2640"/>
                              <a:ext cx="96" cy="14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477" name="Line 170"/>
                <p:cNvSpPr>
                  <a:spLocks noChangeShapeType="1"/>
                </p:cNvSpPr>
                <p:nvPr/>
              </p:nvSpPr>
              <p:spPr bwMode="auto">
                <a:xfrm>
                  <a:off x="3264" y="1872"/>
                  <a:ext cx="0" cy="768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462" name="Group 171"/>
            <p:cNvGrpSpPr>
              <a:grpSpLocks/>
            </p:cNvGrpSpPr>
            <p:nvPr/>
          </p:nvGrpSpPr>
          <p:grpSpPr bwMode="auto">
            <a:xfrm>
              <a:off x="4567" y="1346"/>
              <a:ext cx="864" cy="909"/>
              <a:chOff x="4176" y="1872"/>
              <a:chExt cx="864" cy="909"/>
            </a:xfrm>
          </p:grpSpPr>
          <p:sp>
            <p:nvSpPr>
              <p:cNvPr id="16469" name="Line 172"/>
              <p:cNvSpPr>
                <a:spLocks noChangeShapeType="1"/>
              </p:cNvSpPr>
              <p:nvPr/>
            </p:nvSpPr>
            <p:spPr bwMode="auto">
              <a:xfrm>
                <a:off x="4224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70" name="Line 173"/>
              <p:cNvSpPr>
                <a:spLocks noChangeShapeType="1"/>
              </p:cNvSpPr>
              <p:nvPr/>
            </p:nvSpPr>
            <p:spPr bwMode="auto">
              <a:xfrm>
                <a:off x="4992" y="235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71" name="Object 174"/>
              <p:cNvGraphicFramePr>
                <a:graphicFrameLocks noChangeAspect="1"/>
              </p:cNvGraphicFramePr>
              <p:nvPr/>
            </p:nvGraphicFramePr>
            <p:xfrm>
              <a:off x="4176" y="2640"/>
              <a:ext cx="102" cy="1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" name="公式" r:id="rId153" imgW="219121" imgH="228712" progId="Equation.3">
                      <p:embed/>
                    </p:oleObj>
                  </mc:Choice>
                  <mc:Fallback>
                    <p:oleObj name="公式" r:id="rId153" imgW="219121" imgH="2287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40"/>
                            <a:ext cx="102" cy="1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72" name="Object 175"/>
              <p:cNvGraphicFramePr>
                <a:graphicFrameLocks noChangeAspect="1"/>
              </p:cNvGraphicFramePr>
              <p:nvPr/>
            </p:nvGraphicFramePr>
            <p:xfrm>
              <a:off x="4944" y="2640"/>
              <a:ext cx="96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" name="公式" r:id="rId155" imgW="209420" imgH="304726" progId="Equation.3">
                      <p:embed/>
                    </p:oleObj>
                  </mc:Choice>
                  <mc:Fallback>
                    <p:oleObj name="公式" r:id="rId155" imgW="209420" imgH="30472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640"/>
                            <a:ext cx="96" cy="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63" name="Oval 176"/>
            <p:cNvSpPr>
              <a:spLocks noChangeArrowheads="1"/>
            </p:cNvSpPr>
            <p:nvPr/>
          </p:nvSpPr>
          <p:spPr bwMode="auto">
            <a:xfrm>
              <a:off x="1735" y="131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Oval 177"/>
            <p:cNvSpPr>
              <a:spLocks noChangeArrowheads="1"/>
            </p:cNvSpPr>
            <p:nvPr/>
          </p:nvSpPr>
          <p:spPr bwMode="auto">
            <a:xfrm>
              <a:off x="1216" y="1883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Oval 178"/>
            <p:cNvSpPr>
              <a:spLocks noChangeArrowheads="1"/>
            </p:cNvSpPr>
            <p:nvPr/>
          </p:nvSpPr>
          <p:spPr bwMode="auto">
            <a:xfrm>
              <a:off x="2809" y="1901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179"/>
            <p:cNvSpPr>
              <a:spLocks noChangeArrowheads="1"/>
            </p:cNvSpPr>
            <p:nvPr/>
          </p:nvSpPr>
          <p:spPr bwMode="auto">
            <a:xfrm>
              <a:off x="3619" y="131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Oval 180"/>
            <p:cNvSpPr>
              <a:spLocks noChangeArrowheads="1"/>
            </p:cNvSpPr>
            <p:nvPr/>
          </p:nvSpPr>
          <p:spPr bwMode="auto">
            <a:xfrm>
              <a:off x="4591" y="133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Oval 181"/>
            <p:cNvSpPr>
              <a:spLocks noChangeArrowheads="1"/>
            </p:cNvSpPr>
            <p:nvPr/>
          </p:nvSpPr>
          <p:spPr bwMode="auto">
            <a:xfrm>
              <a:off x="5155" y="194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515100" y="2595563"/>
            <a:ext cx="2608263" cy="1147762"/>
            <a:chOff x="8145976" y="1677266"/>
            <a:chExt cx="2607035" cy="1148088"/>
          </a:xfrm>
        </p:grpSpPr>
        <p:sp>
          <p:nvSpPr>
            <p:cNvPr id="2" name="矩形 1"/>
            <p:cNvSpPr/>
            <p:nvPr/>
          </p:nvSpPr>
          <p:spPr>
            <a:xfrm>
              <a:off x="8145976" y="1677266"/>
              <a:ext cx="2607035" cy="114808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6429" name="Group 82"/>
            <p:cNvGrpSpPr>
              <a:grpSpLocks/>
            </p:cNvGrpSpPr>
            <p:nvPr/>
          </p:nvGrpSpPr>
          <p:grpSpPr bwMode="auto">
            <a:xfrm>
              <a:off x="8335930" y="1782763"/>
              <a:ext cx="2351920" cy="973138"/>
              <a:chOff x="801" y="2772"/>
              <a:chExt cx="3446" cy="936"/>
            </a:xfrm>
          </p:grpSpPr>
          <p:sp>
            <p:nvSpPr>
              <p:cNvPr id="16430" name="Freeform 83"/>
              <p:cNvSpPr>
                <a:spLocks/>
              </p:cNvSpPr>
              <p:nvPr/>
            </p:nvSpPr>
            <p:spPr bwMode="auto">
              <a:xfrm>
                <a:off x="1144" y="3012"/>
                <a:ext cx="728" cy="192"/>
              </a:xfrm>
              <a:custGeom>
                <a:avLst/>
                <a:gdLst>
                  <a:gd name="T0" fmla="*/ 0 w 672"/>
                  <a:gd name="T1" fmla="*/ 192 h 192"/>
                  <a:gd name="T2" fmla="*/ 364 w 672"/>
                  <a:gd name="T3" fmla="*/ 0 h 192"/>
                  <a:gd name="T4" fmla="*/ 728 w 672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72" h="192">
                    <a:moveTo>
                      <a:pt x="0" y="192"/>
                    </a:moveTo>
                    <a:cubicBezTo>
                      <a:pt x="112" y="96"/>
                      <a:pt x="224" y="0"/>
                      <a:pt x="336" y="0"/>
                    </a:cubicBezTo>
                    <a:cubicBezTo>
                      <a:pt x="448" y="0"/>
                      <a:pt x="608" y="160"/>
                      <a:pt x="672" y="192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1" name="Line 84"/>
              <p:cNvSpPr>
                <a:spLocks noChangeShapeType="1"/>
              </p:cNvSpPr>
              <p:nvPr/>
            </p:nvSpPr>
            <p:spPr bwMode="auto">
              <a:xfrm>
                <a:off x="1186" y="3003"/>
                <a:ext cx="648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32" name="Group 85"/>
              <p:cNvGrpSpPr>
                <a:grpSpLocks/>
              </p:cNvGrpSpPr>
              <p:nvPr/>
            </p:nvGrpSpPr>
            <p:grpSpPr bwMode="auto">
              <a:xfrm>
                <a:off x="801" y="2772"/>
                <a:ext cx="1516" cy="910"/>
                <a:chOff x="801" y="2784"/>
                <a:chExt cx="1516" cy="910"/>
              </a:xfrm>
            </p:grpSpPr>
            <p:sp>
              <p:nvSpPr>
                <p:cNvPr id="16449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979" y="2784"/>
                  <a:ext cx="0" cy="8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50" name="Line 87"/>
                <p:cNvSpPr>
                  <a:spLocks noChangeShapeType="1"/>
                </p:cNvSpPr>
                <p:nvPr/>
              </p:nvSpPr>
              <p:spPr bwMode="auto">
                <a:xfrm>
                  <a:off x="816" y="3504"/>
                  <a:ext cx="147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51" name="Object 88"/>
                <p:cNvGraphicFramePr>
                  <a:graphicFrameLocks noChangeAspect="1"/>
                </p:cNvGraphicFramePr>
                <p:nvPr/>
              </p:nvGraphicFramePr>
              <p:xfrm>
                <a:off x="2082" y="3557"/>
                <a:ext cx="235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2" name="公式" r:id="rId157" imgW="253890" imgH="241195" progId="Equation.3">
                        <p:embed/>
                      </p:oleObj>
                    </mc:Choice>
                    <mc:Fallback>
                      <p:oleObj name="公式" r:id="rId157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82" y="3557"/>
                              <a:ext cx="235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52" name="Object 89"/>
                <p:cNvGraphicFramePr>
                  <a:graphicFrameLocks noChangeAspect="1"/>
                </p:cNvGraphicFramePr>
                <p:nvPr/>
              </p:nvGraphicFramePr>
              <p:xfrm>
                <a:off x="801" y="2827"/>
                <a:ext cx="144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3" name="公式" r:id="rId158" imgW="253780" imgH="317225" progId="Equation.3">
                        <p:embed/>
                      </p:oleObj>
                    </mc:Choice>
                    <mc:Fallback>
                      <p:oleObj name="公式" r:id="rId158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1" y="2827"/>
                              <a:ext cx="144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53" name="Object 90"/>
                <p:cNvGraphicFramePr>
                  <a:graphicFrameLocks noChangeAspect="1"/>
                </p:cNvGraphicFramePr>
                <p:nvPr/>
              </p:nvGraphicFramePr>
              <p:xfrm>
                <a:off x="828" y="3528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4" name="公式" r:id="rId159" imgW="215713" imgH="241091" progId="Equation.3">
                        <p:embed/>
                      </p:oleObj>
                    </mc:Choice>
                    <mc:Fallback>
                      <p:oleObj name="公式" r:id="rId159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8" y="3528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6433" name="Freeform 91"/>
              <p:cNvSpPr>
                <a:spLocks/>
              </p:cNvSpPr>
              <p:nvPr/>
            </p:nvSpPr>
            <p:spPr bwMode="auto">
              <a:xfrm>
                <a:off x="3000" y="3012"/>
                <a:ext cx="832" cy="240"/>
              </a:xfrm>
              <a:custGeom>
                <a:avLst/>
                <a:gdLst>
                  <a:gd name="T0" fmla="*/ 0 w 768"/>
                  <a:gd name="T1" fmla="*/ 0 h 240"/>
                  <a:gd name="T2" fmla="*/ 416 w 768"/>
                  <a:gd name="T3" fmla="*/ 240 h 240"/>
                  <a:gd name="T4" fmla="*/ 832 w 768"/>
                  <a:gd name="T5" fmla="*/ 0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0" y="0"/>
                    </a:moveTo>
                    <a:cubicBezTo>
                      <a:pt x="128" y="120"/>
                      <a:pt x="256" y="240"/>
                      <a:pt x="384" y="240"/>
                    </a:cubicBezTo>
                    <a:cubicBezTo>
                      <a:pt x="512" y="240"/>
                      <a:pt x="640" y="120"/>
                      <a:pt x="768" y="0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4" name="Line 92"/>
              <p:cNvSpPr>
                <a:spLocks noChangeShapeType="1"/>
              </p:cNvSpPr>
              <p:nvPr/>
            </p:nvSpPr>
            <p:spPr bwMode="auto">
              <a:xfrm>
                <a:off x="3120" y="3261"/>
                <a:ext cx="6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35" name="Group 93"/>
              <p:cNvGrpSpPr>
                <a:grpSpLocks/>
              </p:cNvGrpSpPr>
              <p:nvPr/>
            </p:nvGrpSpPr>
            <p:grpSpPr bwMode="auto">
              <a:xfrm>
                <a:off x="2673" y="2772"/>
                <a:ext cx="1574" cy="912"/>
                <a:chOff x="801" y="2784"/>
                <a:chExt cx="1574" cy="912"/>
              </a:xfrm>
            </p:grpSpPr>
            <p:sp>
              <p:nvSpPr>
                <p:cNvPr id="16444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979" y="2784"/>
                  <a:ext cx="0" cy="8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45" name="Line 95"/>
                <p:cNvSpPr>
                  <a:spLocks noChangeShapeType="1"/>
                </p:cNvSpPr>
                <p:nvPr/>
              </p:nvSpPr>
              <p:spPr bwMode="auto">
                <a:xfrm>
                  <a:off x="816" y="3504"/>
                  <a:ext cx="147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46" name="Object 96"/>
                <p:cNvGraphicFramePr>
                  <a:graphicFrameLocks noChangeAspect="1"/>
                </p:cNvGraphicFramePr>
                <p:nvPr/>
              </p:nvGraphicFramePr>
              <p:xfrm>
                <a:off x="2160" y="3559"/>
                <a:ext cx="215" cy="1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5" name="公式" r:id="rId160" imgW="253890" imgH="241195" progId="Equation.3">
                        <p:embed/>
                      </p:oleObj>
                    </mc:Choice>
                    <mc:Fallback>
                      <p:oleObj name="公式" r:id="rId160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0" y="3559"/>
                              <a:ext cx="215" cy="1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47" name="Object 97"/>
                <p:cNvGraphicFramePr>
                  <a:graphicFrameLocks noChangeAspect="1"/>
                </p:cNvGraphicFramePr>
                <p:nvPr/>
              </p:nvGraphicFramePr>
              <p:xfrm>
                <a:off x="801" y="2827"/>
                <a:ext cx="144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6" name="公式" r:id="rId161" imgW="253780" imgH="317225" progId="Equation.3">
                        <p:embed/>
                      </p:oleObj>
                    </mc:Choice>
                    <mc:Fallback>
                      <p:oleObj name="公式" r:id="rId161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1" y="2827"/>
                              <a:ext cx="144" cy="1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6448" name="Object 98"/>
                <p:cNvGraphicFramePr>
                  <a:graphicFrameLocks noChangeAspect="1"/>
                </p:cNvGraphicFramePr>
                <p:nvPr/>
              </p:nvGraphicFramePr>
              <p:xfrm>
                <a:off x="828" y="3528"/>
                <a:ext cx="135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7" name="公式" r:id="rId162" imgW="215713" imgH="241091" progId="Equation.3">
                        <p:embed/>
                      </p:oleObj>
                    </mc:Choice>
                    <mc:Fallback>
                      <p:oleObj name="公式" r:id="rId162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8" y="3528"/>
                              <a:ext cx="135" cy="1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6436" name="Group 99"/>
              <p:cNvGrpSpPr>
                <a:grpSpLocks/>
              </p:cNvGrpSpPr>
              <p:nvPr/>
            </p:nvGrpSpPr>
            <p:grpSpPr bwMode="auto">
              <a:xfrm>
                <a:off x="1410" y="3012"/>
                <a:ext cx="183" cy="691"/>
                <a:chOff x="1410" y="3144"/>
                <a:chExt cx="183" cy="691"/>
              </a:xfrm>
            </p:grpSpPr>
            <p:sp>
              <p:nvSpPr>
                <p:cNvPr id="16442" name="Line 100"/>
                <p:cNvSpPr>
                  <a:spLocks noChangeShapeType="1"/>
                </p:cNvSpPr>
                <p:nvPr/>
              </p:nvSpPr>
              <p:spPr bwMode="auto">
                <a:xfrm>
                  <a:off x="1492" y="3144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43" name="Object 101"/>
                <p:cNvGraphicFramePr>
                  <a:graphicFrameLocks noChangeAspect="1"/>
                </p:cNvGraphicFramePr>
                <p:nvPr/>
              </p:nvGraphicFramePr>
              <p:xfrm>
                <a:off x="1410" y="3607"/>
                <a:ext cx="183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8" name="公式" r:id="rId163" imgW="291973" imgH="393529" progId="Equation.3">
                        <p:embed/>
                      </p:oleObj>
                    </mc:Choice>
                    <mc:Fallback>
                      <p:oleObj name="公式" r:id="rId163" imgW="291973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10" y="3607"/>
                              <a:ext cx="183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6437" name="Group 102"/>
              <p:cNvGrpSpPr>
                <a:grpSpLocks/>
              </p:cNvGrpSpPr>
              <p:nvPr/>
            </p:nvGrpSpPr>
            <p:grpSpPr bwMode="auto">
              <a:xfrm>
                <a:off x="3333" y="3252"/>
                <a:ext cx="183" cy="456"/>
                <a:chOff x="3765" y="3384"/>
                <a:chExt cx="183" cy="456"/>
              </a:xfrm>
            </p:grpSpPr>
            <p:sp>
              <p:nvSpPr>
                <p:cNvPr id="16440" name="Line 103"/>
                <p:cNvSpPr>
                  <a:spLocks noChangeShapeType="1"/>
                </p:cNvSpPr>
                <p:nvPr/>
              </p:nvSpPr>
              <p:spPr bwMode="auto">
                <a:xfrm>
                  <a:off x="3848" y="338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6441" name="Object 104"/>
                <p:cNvGraphicFramePr>
                  <a:graphicFrameLocks noChangeAspect="1"/>
                </p:cNvGraphicFramePr>
                <p:nvPr/>
              </p:nvGraphicFramePr>
              <p:xfrm>
                <a:off x="3765" y="3612"/>
                <a:ext cx="183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99" name="公式" r:id="rId164" imgW="291973" imgH="393529" progId="Equation.3">
                        <p:embed/>
                      </p:oleObj>
                    </mc:Choice>
                    <mc:Fallback>
                      <p:oleObj name="公式" r:id="rId164" imgW="291973" imgH="39352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5" y="3612"/>
                              <a:ext cx="183" cy="2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6438" name="Object 106"/>
              <p:cNvGraphicFramePr>
                <a:graphicFrameLocks noChangeAspect="1"/>
              </p:cNvGraphicFramePr>
              <p:nvPr/>
            </p:nvGraphicFramePr>
            <p:xfrm>
              <a:off x="1338" y="3192"/>
              <a:ext cx="151" cy="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0" name="公式" r:id="rId165" imgW="240986" imgH="88784" progId="Equation.3">
                      <p:embed/>
                    </p:oleObj>
                  </mc:Choice>
                  <mc:Fallback>
                    <p:oleObj name="公式" r:id="rId165" imgW="240986" imgH="8878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8" y="3192"/>
                            <a:ext cx="151" cy="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39" name="Object 108"/>
              <p:cNvGraphicFramePr>
                <a:graphicFrameLocks noChangeAspect="1"/>
              </p:cNvGraphicFramePr>
              <p:nvPr/>
            </p:nvGraphicFramePr>
            <p:xfrm>
              <a:off x="3335" y="2995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1" name="公式" r:id="rId166" imgW="253890" imgH="241195" progId="Equation.3">
                      <p:embed/>
                    </p:oleObj>
                  </mc:Choice>
                  <mc:Fallback>
                    <p:oleObj name="公式" r:id="rId166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5" y="2995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78111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7" name="Group 107"/>
          <p:cNvGrpSpPr>
            <a:grpSpLocks/>
          </p:cNvGrpSpPr>
          <p:nvPr/>
        </p:nvGrpSpPr>
        <p:grpSpPr bwMode="auto">
          <a:xfrm>
            <a:off x="304800" y="849313"/>
            <a:ext cx="7772400" cy="2266950"/>
            <a:chOff x="192" y="535"/>
            <a:chExt cx="4896" cy="1428"/>
          </a:xfrm>
        </p:grpSpPr>
        <p:graphicFrame>
          <p:nvGraphicFramePr>
            <p:cNvPr id="29729" name="Object 12"/>
            <p:cNvGraphicFramePr>
              <a:graphicFrameLocks noChangeAspect="1"/>
            </p:cNvGraphicFramePr>
            <p:nvPr/>
          </p:nvGraphicFramePr>
          <p:xfrm>
            <a:off x="1536" y="597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0" name="Equation" r:id="rId3" imgW="400106" imgH="285638" progId="Equation.3">
                    <p:embed/>
                  </p:oleObj>
                </mc:Choice>
                <mc:Fallback>
                  <p:oleObj name="Equation" r:id="rId3" imgW="400106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597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13"/>
            <p:cNvGraphicFramePr>
              <a:graphicFrameLocks noChangeAspect="1"/>
            </p:cNvGraphicFramePr>
            <p:nvPr/>
          </p:nvGraphicFramePr>
          <p:xfrm>
            <a:off x="2880" y="59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Equation" r:id="rId5" imgW="133480" imgH="285638" progId="Equation.3">
                    <p:embed/>
                  </p:oleObj>
                </mc:Choice>
                <mc:Fallback>
                  <p:oleObj name="Equation" r:id="rId5" imgW="13348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9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14"/>
            <p:cNvGraphicFramePr>
              <a:graphicFrameLocks noChangeAspect="1"/>
            </p:cNvGraphicFramePr>
            <p:nvPr/>
          </p:nvGraphicFramePr>
          <p:xfrm>
            <a:off x="3936" y="59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Equation" r:id="rId7" imgW="171617" imgH="295349" progId="Equation.3">
                    <p:embed/>
                  </p:oleObj>
                </mc:Choice>
                <mc:Fallback>
                  <p:oleObj name="Equation" r:id="rId7" imgW="17161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9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2" name="Group 106"/>
            <p:cNvGrpSpPr>
              <a:grpSpLocks/>
            </p:cNvGrpSpPr>
            <p:nvPr/>
          </p:nvGrpSpPr>
          <p:grpSpPr bwMode="auto">
            <a:xfrm>
              <a:off x="192" y="535"/>
              <a:ext cx="4896" cy="1428"/>
              <a:chOff x="192" y="535"/>
              <a:chExt cx="4896" cy="1428"/>
            </a:xfrm>
          </p:grpSpPr>
          <p:graphicFrame>
            <p:nvGraphicFramePr>
              <p:cNvPr id="29733" name="Object 16"/>
              <p:cNvGraphicFramePr>
                <a:graphicFrameLocks noChangeAspect="1"/>
              </p:cNvGraphicFramePr>
              <p:nvPr/>
            </p:nvGraphicFramePr>
            <p:xfrm>
              <a:off x="576" y="584"/>
              <a:ext cx="81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3" name="Equation" r:id="rId9" imgW="1276257" imgH="390451" progId="Equation.3">
                      <p:embed/>
                    </p:oleObj>
                  </mc:Choice>
                  <mc:Fallback>
                    <p:oleObj name="Equation" r:id="rId9" imgW="1276257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584"/>
                            <a:ext cx="81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4" name="Object 17"/>
              <p:cNvGraphicFramePr>
                <a:graphicFrameLocks noChangeAspect="1"/>
              </p:cNvGraphicFramePr>
              <p:nvPr/>
            </p:nvGraphicFramePr>
            <p:xfrm>
              <a:off x="2016" y="583"/>
              <a:ext cx="5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4" name="Equation" r:id="rId11" imgW="895220" imgH="390451" progId="Equation.3">
                      <p:embed/>
                    </p:oleObj>
                  </mc:Choice>
                  <mc:Fallback>
                    <p:oleObj name="Equation" r:id="rId11" imgW="895220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583"/>
                            <a:ext cx="57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5" name="Object 18"/>
              <p:cNvGraphicFramePr>
                <a:graphicFrameLocks noChangeAspect="1"/>
              </p:cNvGraphicFramePr>
              <p:nvPr/>
            </p:nvGraphicFramePr>
            <p:xfrm>
              <a:off x="3264" y="576"/>
              <a:ext cx="4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5" name="Equation" r:id="rId13" imgW="704869" imgH="390451" progId="Equation.3">
                      <p:embed/>
                    </p:oleObj>
                  </mc:Choice>
                  <mc:Fallback>
                    <p:oleObj name="Equation" r:id="rId13" imgW="704869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576"/>
                            <a:ext cx="456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6" name="Object 19"/>
              <p:cNvGraphicFramePr>
                <a:graphicFrameLocks noChangeAspect="1"/>
              </p:cNvGraphicFramePr>
              <p:nvPr/>
            </p:nvGraphicFramePr>
            <p:xfrm>
              <a:off x="4320" y="585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6" name="Equation" r:id="rId15" imgW="1124043" imgH="390451" progId="Equation.3">
                      <p:embed/>
                    </p:oleObj>
                  </mc:Choice>
                  <mc:Fallback>
                    <p:oleObj name="Equation" r:id="rId15" imgW="1124043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585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7" name="Line 5"/>
              <p:cNvSpPr>
                <a:spLocks noChangeShapeType="1"/>
              </p:cNvSpPr>
              <p:nvPr/>
            </p:nvSpPr>
            <p:spPr bwMode="auto">
              <a:xfrm>
                <a:off x="192" y="864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38" name="Line 6"/>
              <p:cNvSpPr>
                <a:spLocks noChangeShapeType="1"/>
              </p:cNvSpPr>
              <p:nvPr/>
            </p:nvSpPr>
            <p:spPr bwMode="auto">
              <a:xfrm flipH="1">
                <a:off x="52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29739" name="Object 7"/>
              <p:cNvGraphicFramePr>
                <a:graphicFrameLocks noChangeAspect="1"/>
              </p:cNvGraphicFramePr>
              <p:nvPr/>
            </p:nvGraphicFramePr>
            <p:xfrm>
              <a:off x="293" y="6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7" name="Equation" r:id="rId17" imgW="209420" imgH="219001" progId="Equation.3">
                      <p:embed/>
                    </p:oleObj>
                  </mc:Choice>
                  <mc:Fallback>
                    <p:oleObj name="Equation" r:id="rId17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" y="6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0" name="Object 8"/>
              <p:cNvGraphicFramePr>
                <a:graphicFrameLocks noChangeAspect="1"/>
              </p:cNvGraphicFramePr>
              <p:nvPr/>
            </p:nvGraphicFramePr>
            <p:xfrm>
              <a:off x="273" y="884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8" name="Equation" r:id="rId19" imgW="314464" imgH="400162" progId="Equation.3">
                      <p:embed/>
                    </p:oleObj>
                  </mc:Choice>
                  <mc:Fallback>
                    <p:oleObj name="Equation" r:id="rId19" imgW="314464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" y="884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1" name="Object 9"/>
              <p:cNvGraphicFramePr>
                <a:graphicFrameLocks noChangeAspect="1"/>
              </p:cNvGraphicFramePr>
              <p:nvPr/>
            </p:nvGraphicFramePr>
            <p:xfrm>
              <a:off x="248" y="127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9" name="Equation" r:id="rId21" imgW="352267" imgH="400162" progId="Equation.3">
                      <p:embed/>
                    </p:oleObj>
                  </mc:Choice>
                  <mc:Fallback>
                    <p:oleObj name="Equation" r:id="rId21" imgW="352267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8" y="127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2" name="Object 10"/>
              <p:cNvGraphicFramePr>
                <a:graphicFrameLocks noChangeAspect="1"/>
              </p:cNvGraphicFramePr>
              <p:nvPr/>
            </p:nvGraphicFramePr>
            <p:xfrm>
              <a:off x="240" y="16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40" name="Equation" r:id="rId23" imgW="219121" imgH="295349" progId="Equation.3">
                      <p:embed/>
                    </p:oleObj>
                  </mc:Choice>
                  <mc:Fallback>
                    <p:oleObj name="Equation" r:id="rId23" imgW="219121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6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43" name="Line 21"/>
              <p:cNvSpPr>
                <a:spLocks noChangeShapeType="1"/>
              </p:cNvSpPr>
              <p:nvPr/>
            </p:nvSpPr>
            <p:spPr bwMode="auto">
              <a:xfrm>
                <a:off x="144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44" name="Line 22"/>
              <p:cNvSpPr>
                <a:spLocks noChangeShapeType="1"/>
              </p:cNvSpPr>
              <p:nvPr/>
            </p:nvSpPr>
            <p:spPr bwMode="auto">
              <a:xfrm>
                <a:off x="1920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45" name="Line 23"/>
              <p:cNvSpPr>
                <a:spLocks noChangeShapeType="1"/>
              </p:cNvSpPr>
              <p:nvPr/>
            </p:nvSpPr>
            <p:spPr bwMode="auto">
              <a:xfrm>
                <a:off x="2736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46" name="Line 24"/>
              <p:cNvSpPr>
                <a:spLocks noChangeShapeType="1"/>
              </p:cNvSpPr>
              <p:nvPr/>
            </p:nvSpPr>
            <p:spPr bwMode="auto">
              <a:xfrm>
                <a:off x="3168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47" name="Line 25"/>
              <p:cNvSpPr>
                <a:spLocks noChangeShapeType="1"/>
              </p:cNvSpPr>
              <p:nvPr/>
            </p:nvSpPr>
            <p:spPr bwMode="auto">
              <a:xfrm>
                <a:off x="3792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9748" name="Line 26"/>
              <p:cNvSpPr>
                <a:spLocks noChangeShapeType="1"/>
              </p:cNvSpPr>
              <p:nvPr/>
            </p:nvSpPr>
            <p:spPr bwMode="auto">
              <a:xfrm>
                <a:off x="4224" y="535"/>
                <a:ext cx="0" cy="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</p:grpSp>
      <p:graphicFrame>
        <p:nvGraphicFramePr>
          <p:cNvPr id="1539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220726"/>
              </p:ext>
            </p:extLst>
          </p:nvPr>
        </p:nvGraphicFramePr>
        <p:xfrm>
          <a:off x="1320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Equation" r:id="rId25" imgW="219121" imgH="219001" progId="Equation.3">
                  <p:embed/>
                </p:oleObj>
              </mc:Choice>
              <mc:Fallback>
                <p:oleObj name="Equation" r:id="rId25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202488"/>
              </p:ext>
            </p:extLst>
          </p:nvPr>
        </p:nvGraphicFramePr>
        <p:xfrm>
          <a:off x="35052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name="Equation" r:id="rId27" imgW="219121" imgH="66638" progId="Equation.3">
                  <p:embed/>
                </p:oleObj>
              </mc:Choice>
              <mc:Fallback>
                <p:oleObj name="Equation" r:id="rId27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32999"/>
              </p:ext>
            </p:extLst>
          </p:nvPr>
        </p:nvGraphicFramePr>
        <p:xfrm>
          <a:off x="53213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Equation" r:id="rId29" imgW="219121" imgH="66638" progId="Equation.3">
                  <p:embed/>
                </p:oleObj>
              </mc:Choice>
              <mc:Fallback>
                <p:oleObj name="Equation" r:id="rId29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65049"/>
              </p:ext>
            </p:extLst>
          </p:nvPr>
        </p:nvGraphicFramePr>
        <p:xfrm>
          <a:off x="7035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Equation" r:id="rId31" imgW="219121" imgH="219001" progId="Equation.3">
                  <p:embed/>
                </p:oleObj>
              </mc:Choice>
              <mc:Fallback>
                <p:oleObj name="Equation" r:id="rId31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81621"/>
              </p:ext>
            </p:extLst>
          </p:nvPr>
        </p:nvGraphicFramePr>
        <p:xfrm>
          <a:off x="131445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" name="Equation" r:id="rId33" imgW="219121" imgH="66638" progId="Equation.3">
                  <p:embed/>
                </p:oleObj>
              </mc:Choice>
              <mc:Fallback>
                <p:oleObj name="Equation" r:id="rId33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43049"/>
              </p:ext>
            </p:extLst>
          </p:nvPr>
        </p:nvGraphicFramePr>
        <p:xfrm>
          <a:off x="356870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6" name="Equation" r:id="rId35" imgW="219121" imgH="66638" progId="Equation.3">
                  <p:embed/>
                </p:oleObj>
              </mc:Choice>
              <mc:Fallback>
                <p:oleObj name="Equation" r:id="rId35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401115"/>
              </p:ext>
            </p:extLst>
          </p:nvPr>
        </p:nvGraphicFramePr>
        <p:xfrm>
          <a:off x="5397500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Equation" r:id="rId37" imgW="219121" imgH="219001" progId="Equation.3">
                  <p:embed/>
                </p:oleObj>
              </mc:Choice>
              <mc:Fallback>
                <p:oleObj name="Equation" r:id="rId37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26441"/>
              </p:ext>
            </p:extLst>
          </p:nvPr>
        </p:nvGraphicFramePr>
        <p:xfrm>
          <a:off x="7037388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Equation" r:id="rId39" imgW="219121" imgH="219001" progId="Equation.3">
                  <p:embed/>
                </p:oleObj>
              </mc:Choice>
              <mc:Fallback>
                <p:oleObj name="Equation" r:id="rId39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93403"/>
              </p:ext>
            </p:extLst>
          </p:nvPr>
        </p:nvGraphicFramePr>
        <p:xfrm>
          <a:off x="2413000" y="2590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tion" r:id="rId41" imgW="466679" imgH="285638" progId="Equation.3">
                  <p:embed/>
                </p:oleObj>
              </mc:Choice>
              <mc:Fallback>
                <p:oleObj name="Equation" r:id="rId41" imgW="466679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590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574160"/>
              </p:ext>
            </p:extLst>
          </p:nvPr>
        </p:nvGraphicFramePr>
        <p:xfrm>
          <a:off x="6261100" y="26543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43" imgW="200053" imgH="295349" progId="Equation.3">
                  <p:embed/>
                </p:oleObj>
              </mc:Choice>
              <mc:Fallback>
                <p:oleObj name="Equation" r:id="rId43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6543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86"/>
          <p:cNvSpPr>
            <a:spLocks noChangeArrowheads="1"/>
          </p:cNvSpPr>
          <p:nvPr/>
        </p:nvSpPr>
        <p:spPr bwMode="auto">
          <a:xfrm>
            <a:off x="703263" y="5029200"/>
            <a:ext cx="7602537" cy="121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endParaRPr kumimoji="1" lang="zh-CN" altLang="zh-CN" b="1">
              <a:solidFill>
                <a:schemeClr val="accent2"/>
              </a:solidFill>
            </a:endParaRPr>
          </a:p>
        </p:txBody>
      </p:sp>
      <p:graphicFrame>
        <p:nvGraphicFramePr>
          <p:cNvPr id="297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200141"/>
              </p:ext>
            </p:extLst>
          </p:nvPr>
        </p:nvGraphicFramePr>
        <p:xfrm>
          <a:off x="1136650" y="5080000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45" imgW="1847980" imgH="1009613" progId="Equation.3">
                  <p:embed/>
                </p:oleObj>
              </mc:Choice>
              <mc:Fallback>
                <p:oleObj name="Equation" r:id="rId45" imgW="1847980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080000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761483"/>
              </p:ext>
            </p:extLst>
          </p:nvPr>
        </p:nvGraphicFramePr>
        <p:xfrm>
          <a:off x="3276600" y="517525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47" imgW="2619421" imgH="942975" progId="Equation.3">
                  <p:embed/>
                </p:oleObj>
              </mc:Choice>
              <mc:Fallback>
                <p:oleObj name="Equation" r:id="rId47" imgW="261942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75250"/>
                        <a:ext cx="2641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918247"/>
              </p:ext>
            </p:extLst>
          </p:nvPr>
        </p:nvGraphicFramePr>
        <p:xfrm>
          <a:off x="6108700" y="51752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49" imgW="1800141" imgH="942975" progId="Equation.3">
                  <p:embed/>
                </p:oleObj>
              </mc:Choice>
              <mc:Fallback>
                <p:oleObj name="Equation" r:id="rId49" imgW="180014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517525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51"/>
          <p:cNvSpPr txBox="1">
            <a:spLocks noChangeArrowheads="1"/>
          </p:cNvSpPr>
          <p:nvPr/>
        </p:nvSpPr>
        <p:spPr bwMode="auto">
          <a:xfrm>
            <a:off x="539750" y="152400"/>
            <a:ext cx="288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3) </a:t>
            </a:r>
            <a:r>
              <a:rPr kumimoji="1" lang="zh-CN" altLang="en-US" b="1">
                <a:latin typeface="+mn-lt"/>
                <a:ea typeface="+mn-ea"/>
              </a:rPr>
              <a:t>判别曲线形态</a:t>
            </a:r>
          </a:p>
        </p:txBody>
      </p:sp>
      <p:grpSp>
        <p:nvGrpSpPr>
          <p:cNvPr id="15468" name="Group 108"/>
          <p:cNvGrpSpPr>
            <a:grpSpLocks/>
          </p:cNvGrpSpPr>
          <p:nvPr/>
        </p:nvGrpSpPr>
        <p:grpSpPr bwMode="auto">
          <a:xfrm>
            <a:off x="2527300" y="1511300"/>
            <a:ext cx="3892550" cy="317500"/>
            <a:chOff x="1592" y="952"/>
            <a:chExt cx="2452" cy="200"/>
          </a:xfrm>
        </p:grpSpPr>
        <p:graphicFrame>
          <p:nvGraphicFramePr>
            <p:cNvPr id="29727" name="Object 28"/>
            <p:cNvGraphicFramePr>
              <a:graphicFrameLocks noChangeAspect="1"/>
            </p:cNvGraphicFramePr>
            <p:nvPr/>
          </p:nvGraphicFramePr>
          <p:xfrm>
            <a:off x="1592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4" name="Equation" r:id="rId51" imgW="200053" imgH="295349" progId="Equation.3">
                    <p:embed/>
                  </p:oleObj>
                </mc:Choice>
                <mc:Fallback>
                  <p:oleObj name="Equation" r:id="rId51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2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29"/>
            <p:cNvGraphicFramePr>
              <a:graphicFrameLocks noChangeAspect="1"/>
            </p:cNvGraphicFramePr>
            <p:nvPr/>
          </p:nvGraphicFramePr>
          <p:xfrm>
            <a:off x="3908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5" name="Equation" r:id="rId53" imgW="200053" imgH="295349" progId="Equation.3">
                    <p:embed/>
                  </p:oleObj>
                </mc:Choice>
                <mc:Fallback>
                  <p:oleObj name="Equation" r:id="rId53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6" name="Freeform 56"/>
          <p:cNvSpPr>
            <a:spLocks/>
          </p:cNvSpPr>
          <p:nvPr/>
        </p:nvSpPr>
        <p:spPr bwMode="auto">
          <a:xfrm>
            <a:off x="1143000" y="2590800"/>
            <a:ext cx="838200" cy="457200"/>
          </a:xfrm>
          <a:custGeom>
            <a:avLst/>
            <a:gdLst>
              <a:gd name="T0" fmla="*/ 0 w 528"/>
              <a:gd name="T1" fmla="*/ 725805000 h 288"/>
              <a:gd name="T2" fmla="*/ 362902500 w 528"/>
              <a:gd name="T3" fmla="*/ 241935000 h 288"/>
              <a:gd name="T4" fmla="*/ 1330642500 w 528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288">
                <a:moveTo>
                  <a:pt x="0" y="288"/>
                </a:moveTo>
                <a:cubicBezTo>
                  <a:pt x="28" y="216"/>
                  <a:pt x="56" y="144"/>
                  <a:pt x="144" y="96"/>
                </a:cubicBezTo>
                <a:cubicBezTo>
                  <a:pt x="232" y="48"/>
                  <a:pt x="380" y="24"/>
                  <a:pt x="528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419" name="Freeform 59"/>
          <p:cNvSpPr>
            <a:spLocks/>
          </p:cNvSpPr>
          <p:nvPr/>
        </p:nvSpPr>
        <p:spPr bwMode="auto">
          <a:xfrm>
            <a:off x="3352800" y="2578100"/>
            <a:ext cx="685800" cy="546100"/>
          </a:xfrm>
          <a:custGeom>
            <a:avLst/>
            <a:gdLst>
              <a:gd name="T0" fmla="*/ 0 w 432"/>
              <a:gd name="T1" fmla="*/ 20161250 h 344"/>
              <a:gd name="T2" fmla="*/ 483870000 w 432"/>
              <a:gd name="T3" fmla="*/ 141128750 h 344"/>
              <a:gd name="T4" fmla="*/ 1088707500 w 432"/>
              <a:gd name="T5" fmla="*/ 866933750 h 3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344">
                <a:moveTo>
                  <a:pt x="0" y="8"/>
                </a:moveTo>
                <a:cubicBezTo>
                  <a:pt x="60" y="4"/>
                  <a:pt x="120" y="0"/>
                  <a:pt x="192" y="56"/>
                </a:cubicBezTo>
                <a:cubicBezTo>
                  <a:pt x="264" y="112"/>
                  <a:pt x="392" y="296"/>
                  <a:pt x="432" y="34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421" name="Freeform 61"/>
          <p:cNvSpPr>
            <a:spLocks/>
          </p:cNvSpPr>
          <p:nvPr/>
        </p:nvSpPr>
        <p:spPr bwMode="auto">
          <a:xfrm>
            <a:off x="7086600" y="2514600"/>
            <a:ext cx="685800" cy="457200"/>
          </a:xfrm>
          <a:custGeom>
            <a:avLst/>
            <a:gdLst>
              <a:gd name="T0" fmla="*/ 0 w 432"/>
              <a:gd name="T1" fmla="*/ 725805000 h 288"/>
              <a:gd name="T2" fmla="*/ 725805000 w 432"/>
              <a:gd name="T3" fmla="*/ 604837500 h 288"/>
              <a:gd name="T4" fmla="*/ 1088707500 w 432"/>
              <a:gd name="T5" fmla="*/ 0 h 2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88">
                <a:moveTo>
                  <a:pt x="0" y="288"/>
                </a:moveTo>
                <a:cubicBezTo>
                  <a:pt x="108" y="288"/>
                  <a:pt x="216" y="288"/>
                  <a:pt x="288" y="240"/>
                </a:cubicBezTo>
                <a:cubicBezTo>
                  <a:pt x="360" y="192"/>
                  <a:pt x="408" y="40"/>
                  <a:pt x="432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423" name="Freeform 63"/>
          <p:cNvSpPr>
            <a:spLocks/>
          </p:cNvSpPr>
          <p:nvPr/>
        </p:nvSpPr>
        <p:spPr bwMode="auto">
          <a:xfrm>
            <a:off x="5257800" y="2590800"/>
            <a:ext cx="533400" cy="457200"/>
          </a:xfrm>
          <a:custGeom>
            <a:avLst/>
            <a:gdLst>
              <a:gd name="T0" fmla="*/ 0 w 336"/>
              <a:gd name="T1" fmla="*/ 0 h 288"/>
              <a:gd name="T2" fmla="*/ 120967500 w 336"/>
              <a:gd name="T3" fmla="*/ 241935000 h 288"/>
              <a:gd name="T4" fmla="*/ 362902500 w 336"/>
              <a:gd name="T5" fmla="*/ 604837500 h 288"/>
              <a:gd name="T6" fmla="*/ 846772500 w 336"/>
              <a:gd name="T7" fmla="*/ 72580500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288">
                <a:moveTo>
                  <a:pt x="0" y="0"/>
                </a:moveTo>
                <a:cubicBezTo>
                  <a:pt x="12" y="28"/>
                  <a:pt x="24" y="56"/>
                  <a:pt x="48" y="96"/>
                </a:cubicBezTo>
                <a:cubicBezTo>
                  <a:pt x="72" y="136"/>
                  <a:pt x="96" y="208"/>
                  <a:pt x="144" y="240"/>
                </a:cubicBezTo>
                <a:cubicBezTo>
                  <a:pt x="192" y="272"/>
                  <a:pt x="264" y="280"/>
                  <a:pt x="336" y="28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2209800" y="30480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极大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5943600" y="3048000"/>
            <a:ext cx="914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极小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5431" name="Text Box 71"/>
          <p:cNvSpPr txBox="1">
            <a:spLocks noChangeArrowheads="1"/>
          </p:cNvSpPr>
          <p:nvPr/>
        </p:nvSpPr>
        <p:spPr bwMode="auto">
          <a:xfrm>
            <a:off x="539750" y="36576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4) </a:t>
            </a:r>
            <a:r>
              <a:rPr kumimoji="1" lang="zh-CN" altLang="en-US" b="1">
                <a:latin typeface="+mn-lt"/>
                <a:ea typeface="+mn-ea"/>
              </a:rPr>
              <a:t>求渐近线</a:t>
            </a:r>
          </a:p>
        </p:txBody>
      </p:sp>
      <p:graphicFrame>
        <p:nvGraphicFramePr>
          <p:cNvPr id="1543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0006"/>
              </p:ext>
            </p:extLst>
          </p:nvPr>
        </p:nvGraphicFramePr>
        <p:xfrm>
          <a:off x="1066800" y="4267200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Equation" r:id="rId55" imgW="1923920" imgH="619162" progId="Equation.3">
                  <p:embed/>
                </p:oleObj>
              </mc:Choice>
              <mc:Fallback>
                <p:oleObj name="Equation" r:id="rId55" imgW="1923920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1943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4114800" y="418465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为铅直渐近线</a:t>
            </a:r>
          </a:p>
        </p:txBody>
      </p:sp>
      <p:sp>
        <p:nvSpPr>
          <p:cNvPr id="15448" name="Text Box 88"/>
          <p:cNvSpPr txBox="1">
            <a:spLocks noChangeArrowheads="1"/>
          </p:cNvSpPr>
          <p:nvPr/>
        </p:nvSpPr>
        <p:spPr bwMode="auto">
          <a:xfrm>
            <a:off x="4377935" y="1567004"/>
            <a:ext cx="5539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CC"/>
                </a:solidFill>
                <a:latin typeface="+mn-lt"/>
                <a:ea typeface="+mn-ea"/>
              </a:rPr>
              <a:t>无定义</a:t>
            </a:r>
          </a:p>
        </p:txBody>
      </p:sp>
      <p:graphicFrame>
        <p:nvGraphicFramePr>
          <p:cNvPr id="15465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06262"/>
              </p:ext>
            </p:extLst>
          </p:nvPr>
        </p:nvGraphicFramePr>
        <p:xfrm>
          <a:off x="3124200" y="431165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Equation" r:id="rId57" imgW="971494" imgH="371363" progId="Equation.3">
                  <p:embed/>
                </p:oleObj>
              </mc:Choice>
              <mc:Fallback>
                <p:oleObj name="Equation" r:id="rId57" imgW="971494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11650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1904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6" grpId="0" animBg="1"/>
      <p:bldP spid="15419" grpId="0" animBg="1"/>
      <p:bldP spid="15421" grpId="0" animBg="1"/>
      <p:bldP spid="15423" grpId="0" animBg="1"/>
      <p:bldP spid="15425" grpId="0" autoUpdateAnimBg="0"/>
      <p:bldP spid="15426" grpId="0" autoUpdateAnimBg="0"/>
      <p:bldP spid="15431" grpId="0" autoUpdateAnimBg="0"/>
      <p:bldP spid="15433" grpId="0" autoUpdateAnimBg="0"/>
      <p:bldP spid="15448" grpId="0" autoUpdateAnimBg="0"/>
      <p:bldP spid="5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5867400" y="2317750"/>
            <a:ext cx="2743200" cy="365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 b="1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539750" y="392113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又因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95745"/>
              </p:ext>
            </p:extLst>
          </p:nvPr>
        </p:nvGraphicFramePr>
        <p:xfrm>
          <a:off x="1752600" y="26035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3" imgW="923990" imgH="828787" progId="Equation.3">
                  <p:embed/>
                </p:oleObj>
              </mc:Choice>
              <mc:Fallback>
                <p:oleObj name="Equation" r:id="rId3" imgW="923990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0350"/>
                        <a:ext cx="93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4241"/>
              </p:ext>
            </p:extLst>
          </p:nvPr>
        </p:nvGraphicFramePr>
        <p:xfrm>
          <a:off x="2819400" y="269875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5" imgW="628594" imgH="828787" progId="Equation.3">
                  <p:embed/>
                </p:oleObj>
              </mc:Choice>
              <mc:Fallback>
                <p:oleObj name="Equation" r:id="rId5" imgW="62859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9875"/>
                        <a:ext cx="64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734850"/>
              </p:ext>
            </p:extLst>
          </p:nvPr>
        </p:nvGraphicFramePr>
        <p:xfrm>
          <a:off x="4114800" y="26035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Equation" r:id="rId7" imgW="781143" imgH="828787" progId="Equation.3">
                  <p:embed/>
                </p:oleObj>
              </mc:Choice>
              <mc:Fallback>
                <p:oleObj name="Equation" r:id="rId7" imgW="78114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035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581400" y="4302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718794"/>
              </p:ext>
            </p:extLst>
          </p:nvPr>
        </p:nvGraphicFramePr>
        <p:xfrm>
          <a:off x="1828800" y="1246188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Equation" r:id="rId9" imgW="2419369" imgH="828787" progId="Equation.3">
                  <p:embed/>
                </p:oleObj>
              </mc:Choice>
              <mc:Fallback>
                <p:oleObj name="Equation" r:id="rId9" imgW="241936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46188"/>
                        <a:ext cx="243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16130"/>
              </p:ext>
            </p:extLst>
          </p:nvPr>
        </p:nvGraphicFramePr>
        <p:xfrm>
          <a:off x="4343400" y="1136650"/>
          <a:ext cx="307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Equation" r:id="rId11" imgW="3057664" imgH="1009613" progId="Equation.3">
                  <p:embed/>
                </p:oleObj>
              </mc:Choice>
              <mc:Fallback>
                <p:oleObj name="Equation" r:id="rId11" imgW="3057664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36650"/>
                        <a:ext cx="307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63172"/>
              </p:ext>
            </p:extLst>
          </p:nvPr>
        </p:nvGraphicFramePr>
        <p:xfrm>
          <a:off x="2057400" y="2241550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5" name="Equation" r:id="rId13" imgW="2123973" imgH="904801" progId="Equation.3">
                  <p:embed/>
                </p:oleObj>
              </mc:Choice>
              <mc:Fallback>
                <p:oleObj name="Equation" r:id="rId13" imgW="212397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41550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53004"/>
              </p:ext>
            </p:extLst>
          </p:nvPr>
        </p:nvGraphicFramePr>
        <p:xfrm>
          <a:off x="4267200" y="224155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6" name="Equation" r:id="rId15" imgW="752373" imgH="828787" progId="Equation.3">
                  <p:embed/>
                </p:oleObj>
              </mc:Choice>
              <mc:Fallback>
                <p:oleObj name="Equation" r:id="rId15" imgW="75237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241550"/>
                        <a:ext cx="774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2865"/>
              </p:ext>
            </p:extLst>
          </p:nvPr>
        </p:nvGraphicFramePr>
        <p:xfrm>
          <a:off x="6096000" y="2546350"/>
          <a:ext cx="185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7" name="Equation" r:id="rId17" imgW="1838279" imgH="1009613" progId="Equation.3">
                  <p:embed/>
                </p:oleObj>
              </mc:Choice>
              <mc:Fallback>
                <p:oleObj name="Equation" r:id="rId17" imgW="1838279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46350"/>
                        <a:ext cx="1854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304800" y="45418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5) </a:t>
            </a:r>
            <a:r>
              <a:rPr kumimoji="1" lang="zh-CN" altLang="en-US" b="1">
                <a:latin typeface="+mn-lt"/>
                <a:ea typeface="+mn-ea"/>
              </a:rPr>
              <a:t>特殊点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2124075" y="498475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297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016971"/>
              </p:ext>
            </p:extLst>
          </p:nvPr>
        </p:nvGraphicFramePr>
        <p:xfrm>
          <a:off x="2387600" y="464026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19" imgW="209420" imgH="219001" progId="Equation.3">
                  <p:embed/>
                </p:oleObj>
              </mc:Choice>
              <mc:Fallback>
                <p:oleObj name="Equation" r:id="rId19" imgW="209420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4640263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16035"/>
              </p:ext>
            </p:extLst>
          </p:nvPr>
        </p:nvGraphicFramePr>
        <p:xfrm>
          <a:off x="2339975" y="52768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Equation" r:id="rId21" imgW="219121" imgH="295349" progId="Equation.3">
                  <p:embed/>
                </p:oleObj>
              </mc:Choice>
              <mc:Fallback>
                <p:oleObj name="Equation" r:id="rId21" imgW="219121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7685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53823"/>
              </p:ext>
            </p:extLst>
          </p:nvPr>
        </p:nvGraphicFramePr>
        <p:xfrm>
          <a:off x="3267075" y="46355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Equation" r:id="rId23" imgW="200053" imgH="295349" progId="Equation.3">
                  <p:embed/>
                </p:oleObj>
              </mc:Choice>
              <mc:Fallback>
                <p:oleObj name="Equation" r:id="rId23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46355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725040"/>
              </p:ext>
            </p:extLst>
          </p:nvPr>
        </p:nvGraphicFramePr>
        <p:xfrm>
          <a:off x="3038475" y="5018088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Equation" r:id="rId25" imgW="485747" imgH="828787" progId="Equation.3">
                  <p:embed/>
                </p:oleObj>
              </mc:Choice>
              <mc:Fallback>
                <p:oleObj name="Equation" r:id="rId25" imgW="485747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018088"/>
                        <a:ext cx="50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53203"/>
              </p:ext>
            </p:extLst>
          </p:nvPr>
        </p:nvGraphicFramePr>
        <p:xfrm>
          <a:off x="4257675" y="46355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27" imgW="200053" imgH="285638" progId="Equation.3">
                  <p:embed/>
                </p:oleObj>
              </mc:Choice>
              <mc:Fallback>
                <p:oleObj name="Equation" r:id="rId27" imgW="2000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6355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00176"/>
              </p:ext>
            </p:extLst>
          </p:nvPr>
        </p:nvGraphicFramePr>
        <p:xfrm>
          <a:off x="4257675" y="498475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Equation" r:id="rId29" imgW="219121" imgH="828787" progId="Equation.3">
                  <p:embed/>
                </p:oleObj>
              </mc:Choice>
              <mc:Fallback>
                <p:oleObj name="Equation" r:id="rId29" imgW="21912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4984750"/>
                        <a:ext cx="241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2733675" y="45275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09925" y="35687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为斜渐近线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895108"/>
              </p:ext>
            </p:extLst>
          </p:nvPr>
        </p:nvGraphicFramePr>
        <p:xfrm>
          <a:off x="1054100" y="340995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4" name="Equation" r:id="rId31" imgW="2123973" imgH="828787" progId="Equation.3">
                  <p:embed/>
                </p:oleObj>
              </mc:Choice>
              <mc:Fallback>
                <p:oleObj name="Equation" r:id="rId31" imgW="212397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409950"/>
                        <a:ext cx="2146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15545"/>
              </p:ext>
            </p:extLst>
          </p:nvPr>
        </p:nvGraphicFramePr>
        <p:xfrm>
          <a:off x="6019800" y="3765550"/>
          <a:ext cx="252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33" imgW="2505010" imgH="942975" progId="Equation.3">
                  <p:embed/>
                </p:oleObj>
              </mc:Choice>
              <mc:Fallback>
                <p:oleObj name="Equation" r:id="rId33" imgW="2505010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65550"/>
                        <a:ext cx="252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08888"/>
              </p:ext>
            </p:extLst>
          </p:nvPr>
        </p:nvGraphicFramePr>
        <p:xfrm>
          <a:off x="6019800" y="48323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Equation" r:id="rId35" imgW="1800141" imgH="942975" progId="Equation.3">
                  <p:embed/>
                </p:oleObj>
              </mc:Choice>
              <mc:Fallback>
                <p:oleObj name="Equation" r:id="rId35" imgW="180014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32350"/>
                        <a:ext cx="1816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62003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26" grpId="0" autoUpdateAnimBg="0"/>
      <p:bldP spid="29719" grpId="0" animBg="1"/>
      <p:bldP spid="29727" grpId="0" animBg="1"/>
      <p:bldP spid="29712" grpId="0" autoUpdateAnimBg="0"/>
      <p:bldP spid="2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16" name="Rectangle 120"/>
          <p:cNvSpPr>
            <a:spLocks noChangeArrowheads="1"/>
          </p:cNvSpPr>
          <p:nvPr/>
        </p:nvSpPr>
        <p:spPr bwMode="auto">
          <a:xfrm>
            <a:off x="5105400" y="2627313"/>
            <a:ext cx="38862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88913"/>
            <a:ext cx="1752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）绘图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667000" y="19415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极大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6400800" y="201771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极小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609600" y="346551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斜渐近线</a:t>
            </a:r>
          </a:p>
        </p:txBody>
      </p:sp>
      <p:graphicFrame>
        <p:nvGraphicFramePr>
          <p:cNvPr id="317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614339"/>
              </p:ext>
            </p:extLst>
          </p:nvPr>
        </p:nvGraphicFramePr>
        <p:xfrm>
          <a:off x="2806700" y="2855913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Equation" r:id="rId3" imgW="676433" imgH="295349" progId="Equation.3">
                  <p:embed/>
                </p:oleObj>
              </mc:Choice>
              <mc:Fallback>
                <p:oleObj name="Equation" r:id="rId3" imgW="67643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855913"/>
                        <a:ext cx="698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96900" y="273367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铅直渐近线</a:t>
            </a:r>
          </a:p>
        </p:txBody>
      </p:sp>
      <p:graphicFrame>
        <p:nvGraphicFramePr>
          <p:cNvPr id="317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797784"/>
              </p:ext>
            </p:extLst>
          </p:nvPr>
        </p:nvGraphicFramePr>
        <p:xfrm>
          <a:off x="2768600" y="3313113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5" imgW="1552584" imgH="828787" progId="Equation.3">
                  <p:embed/>
                </p:oleObj>
              </mc:Choice>
              <mc:Fallback>
                <p:oleObj name="Equation" r:id="rId5" imgW="155258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313113"/>
                        <a:ext cx="1574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609600" y="45783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特殊点</a:t>
            </a:r>
          </a:p>
        </p:txBody>
      </p:sp>
      <p:grpSp>
        <p:nvGrpSpPr>
          <p:cNvPr id="31755" name="Group 10"/>
          <p:cNvGrpSpPr>
            <a:grpSpLocks/>
          </p:cNvGrpSpPr>
          <p:nvPr/>
        </p:nvGrpSpPr>
        <p:grpSpPr bwMode="auto">
          <a:xfrm>
            <a:off x="914400" y="874713"/>
            <a:ext cx="7772400" cy="1828800"/>
            <a:chOff x="384" y="480"/>
            <a:chExt cx="4896" cy="1152"/>
          </a:xfrm>
        </p:grpSpPr>
        <p:graphicFrame>
          <p:nvGraphicFramePr>
            <p:cNvPr id="31805" name="Object 11"/>
            <p:cNvGraphicFramePr>
              <a:graphicFrameLocks noChangeAspect="1"/>
            </p:cNvGraphicFramePr>
            <p:nvPr/>
          </p:nvGraphicFramePr>
          <p:xfrm>
            <a:off x="1660" y="912"/>
            <a:ext cx="35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" name="公式" r:id="rId7" imgW="209420" imgH="142987" progId="Equation.3">
                    <p:embed/>
                  </p:oleObj>
                </mc:Choice>
                <mc:Fallback>
                  <p:oleObj name="公式" r:id="rId7" imgW="209420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912"/>
                          <a:ext cx="35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6" name="Freeform 12"/>
            <p:cNvSpPr>
              <a:spLocks/>
            </p:cNvSpPr>
            <p:nvPr/>
          </p:nvSpPr>
          <p:spPr bwMode="auto">
            <a:xfrm>
              <a:off x="912" y="960"/>
              <a:ext cx="528" cy="288"/>
            </a:xfrm>
            <a:custGeom>
              <a:avLst/>
              <a:gdLst>
                <a:gd name="T0" fmla="*/ 0 w 528"/>
                <a:gd name="T1" fmla="*/ 288 h 288"/>
                <a:gd name="T2" fmla="*/ 144 w 528"/>
                <a:gd name="T3" fmla="*/ 96 h 288"/>
                <a:gd name="T4" fmla="*/ 528 w 528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807" name="Freeform 13"/>
            <p:cNvSpPr>
              <a:spLocks/>
            </p:cNvSpPr>
            <p:nvPr/>
          </p:nvSpPr>
          <p:spPr bwMode="auto">
            <a:xfrm>
              <a:off x="2304" y="952"/>
              <a:ext cx="432" cy="344"/>
            </a:xfrm>
            <a:custGeom>
              <a:avLst/>
              <a:gdLst>
                <a:gd name="T0" fmla="*/ 0 w 432"/>
                <a:gd name="T1" fmla="*/ 8 h 344"/>
                <a:gd name="T2" fmla="*/ 192 w 432"/>
                <a:gd name="T3" fmla="*/ 56 h 344"/>
                <a:gd name="T4" fmla="*/ 432 w 432"/>
                <a:gd name="T5" fmla="*/ 344 h 3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344">
                  <a:moveTo>
                    <a:pt x="0" y="8"/>
                  </a:moveTo>
                  <a:cubicBezTo>
                    <a:pt x="60" y="4"/>
                    <a:pt x="120" y="0"/>
                    <a:pt x="192" y="56"/>
                  </a:cubicBezTo>
                  <a:cubicBezTo>
                    <a:pt x="264" y="112"/>
                    <a:pt x="392" y="296"/>
                    <a:pt x="432" y="344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808" name="Text Box 14"/>
            <p:cNvSpPr txBox="1">
              <a:spLocks noChangeArrowheads="1"/>
            </p:cNvSpPr>
            <p:nvPr/>
          </p:nvSpPr>
          <p:spPr bwMode="auto">
            <a:xfrm>
              <a:off x="3012" y="864"/>
              <a:ext cx="310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FF33CC"/>
                  </a:solidFill>
                  <a:latin typeface="+mn-lt"/>
                  <a:ea typeface="+mn-ea"/>
                </a:rPr>
                <a:t>无定义</a:t>
              </a:r>
            </a:p>
          </p:txBody>
        </p:sp>
        <p:graphicFrame>
          <p:nvGraphicFramePr>
            <p:cNvPr id="31809" name="Object 15"/>
            <p:cNvGraphicFramePr>
              <a:graphicFrameLocks noChangeAspect="1"/>
            </p:cNvGraphicFramePr>
            <p:nvPr/>
          </p:nvGraphicFramePr>
          <p:xfrm>
            <a:off x="485" y="58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3" name="Equation" r:id="rId9" imgW="209420" imgH="219001" progId="Equation.3">
                    <p:embed/>
                  </p:oleObj>
                </mc:Choice>
                <mc:Fallback>
                  <p:oleObj name="Equation" r:id="rId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58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0" name="Object 16"/>
            <p:cNvGraphicFramePr>
              <a:graphicFrameLocks noChangeAspect="1"/>
            </p:cNvGraphicFramePr>
            <p:nvPr/>
          </p:nvGraphicFramePr>
          <p:xfrm>
            <a:off x="472" y="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4" name="Equation" r:id="rId11" imgW="219121" imgH="295349" progId="Equation.3">
                    <p:embed/>
                  </p:oleObj>
                </mc:Choice>
                <mc:Fallback>
                  <p:oleObj name="Equation" r:id="rId11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1" name="Object 17"/>
            <p:cNvGraphicFramePr>
              <a:graphicFrameLocks noChangeAspect="1"/>
            </p:cNvGraphicFramePr>
            <p:nvPr/>
          </p:nvGraphicFramePr>
          <p:xfrm>
            <a:off x="1728" y="542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Equation" r:id="rId13" imgW="400106" imgH="285638" progId="Equation.3">
                    <p:embed/>
                  </p:oleObj>
                </mc:Choice>
                <mc:Fallback>
                  <p:oleObj name="Equation" r:id="rId13" imgW="400106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542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2" name="Object 18"/>
            <p:cNvGraphicFramePr>
              <a:graphicFrameLocks noChangeAspect="1"/>
            </p:cNvGraphicFramePr>
            <p:nvPr/>
          </p:nvGraphicFramePr>
          <p:xfrm>
            <a:off x="3072" y="54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Equation" r:id="rId15" imgW="133480" imgH="285638" progId="Equation.3">
                    <p:embed/>
                  </p:oleObj>
                </mc:Choice>
                <mc:Fallback>
                  <p:oleObj name="Equation" r:id="rId15" imgW="13348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54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3" name="Object 19"/>
            <p:cNvGraphicFramePr>
              <a:graphicFrameLocks noChangeAspect="1"/>
            </p:cNvGraphicFramePr>
            <p:nvPr/>
          </p:nvGraphicFramePr>
          <p:xfrm>
            <a:off x="4128" y="541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Equation" r:id="rId17" imgW="171617" imgH="295349" progId="Equation.3">
                    <p:embed/>
                  </p:oleObj>
                </mc:Choice>
                <mc:Fallback>
                  <p:oleObj name="Equation" r:id="rId17" imgW="17161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541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4" name="Object 20"/>
            <p:cNvGraphicFramePr>
              <a:graphicFrameLocks noChangeAspect="1"/>
            </p:cNvGraphicFramePr>
            <p:nvPr/>
          </p:nvGraphicFramePr>
          <p:xfrm>
            <a:off x="768" y="529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" name="Equation" r:id="rId19" imgW="1276257" imgH="390451" progId="Equation.3">
                    <p:embed/>
                  </p:oleObj>
                </mc:Choice>
                <mc:Fallback>
                  <p:oleObj name="Equation" r:id="rId19" imgW="1276257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529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5" name="Object 21"/>
            <p:cNvGraphicFramePr>
              <a:graphicFrameLocks noChangeAspect="1"/>
            </p:cNvGraphicFramePr>
            <p:nvPr/>
          </p:nvGraphicFramePr>
          <p:xfrm>
            <a:off x="2208" y="528"/>
            <a:ext cx="5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" name="Equation" r:id="rId21" imgW="895220" imgH="390451" progId="Equation.3">
                    <p:embed/>
                  </p:oleObj>
                </mc:Choice>
                <mc:Fallback>
                  <p:oleObj name="Equation" r:id="rId21" imgW="895220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28"/>
                          <a:ext cx="57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6" name="Object 22"/>
            <p:cNvGraphicFramePr>
              <a:graphicFrameLocks noChangeAspect="1"/>
            </p:cNvGraphicFramePr>
            <p:nvPr/>
          </p:nvGraphicFramePr>
          <p:xfrm>
            <a:off x="3456" y="52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0" name="Equation" r:id="rId23" imgW="704869" imgH="390451" progId="Equation.3">
                    <p:embed/>
                  </p:oleObj>
                </mc:Choice>
                <mc:Fallback>
                  <p:oleObj name="Equation" r:id="rId23" imgW="70486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52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7" name="Object 23"/>
            <p:cNvGraphicFramePr>
              <a:graphicFrameLocks noChangeAspect="1"/>
            </p:cNvGraphicFramePr>
            <p:nvPr/>
          </p:nvGraphicFramePr>
          <p:xfrm>
            <a:off x="4512" y="530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1" name="Equation" r:id="rId25" imgW="1124043" imgH="390451" progId="Equation.3">
                    <p:embed/>
                  </p:oleObj>
                </mc:Choice>
                <mc:Fallback>
                  <p:oleObj name="Equation" r:id="rId25" imgW="1124043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530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8" name="Line 24"/>
            <p:cNvSpPr>
              <a:spLocks noChangeShapeType="1"/>
            </p:cNvSpPr>
            <p:nvPr/>
          </p:nvSpPr>
          <p:spPr bwMode="auto">
            <a:xfrm>
              <a:off x="384" y="809"/>
              <a:ext cx="4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19" name="Line 25"/>
            <p:cNvSpPr>
              <a:spLocks noChangeShapeType="1"/>
            </p:cNvSpPr>
            <p:nvPr/>
          </p:nvSpPr>
          <p:spPr bwMode="auto">
            <a:xfrm flipH="1">
              <a:off x="72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0" name="Line 26"/>
            <p:cNvSpPr>
              <a:spLocks noChangeShapeType="1"/>
            </p:cNvSpPr>
            <p:nvPr/>
          </p:nvSpPr>
          <p:spPr bwMode="auto">
            <a:xfrm>
              <a:off x="163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1" name="Line 27"/>
            <p:cNvSpPr>
              <a:spLocks noChangeShapeType="1"/>
            </p:cNvSpPr>
            <p:nvPr/>
          </p:nvSpPr>
          <p:spPr bwMode="auto">
            <a:xfrm>
              <a:off x="2112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2" name="Line 28"/>
            <p:cNvSpPr>
              <a:spLocks noChangeShapeType="1"/>
            </p:cNvSpPr>
            <p:nvPr/>
          </p:nvSpPr>
          <p:spPr bwMode="auto">
            <a:xfrm>
              <a:off x="2928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3" name="Line 29"/>
            <p:cNvSpPr>
              <a:spLocks noChangeShapeType="1"/>
            </p:cNvSpPr>
            <p:nvPr/>
          </p:nvSpPr>
          <p:spPr bwMode="auto">
            <a:xfrm>
              <a:off x="3360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4" name="Line 30"/>
            <p:cNvSpPr>
              <a:spLocks noChangeShapeType="1"/>
            </p:cNvSpPr>
            <p:nvPr/>
          </p:nvSpPr>
          <p:spPr bwMode="auto">
            <a:xfrm>
              <a:off x="3984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5" name="Line 31"/>
            <p:cNvSpPr>
              <a:spLocks noChangeShapeType="1"/>
            </p:cNvSpPr>
            <p:nvPr/>
          </p:nvSpPr>
          <p:spPr bwMode="auto">
            <a:xfrm>
              <a:off x="4416" y="480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31826" name="Freeform 32"/>
            <p:cNvSpPr>
              <a:spLocks/>
            </p:cNvSpPr>
            <p:nvPr/>
          </p:nvSpPr>
          <p:spPr bwMode="auto">
            <a:xfrm>
              <a:off x="4608" y="912"/>
              <a:ext cx="432" cy="288"/>
            </a:xfrm>
            <a:custGeom>
              <a:avLst/>
              <a:gdLst>
                <a:gd name="T0" fmla="*/ 0 w 432"/>
                <a:gd name="T1" fmla="*/ 288 h 288"/>
                <a:gd name="T2" fmla="*/ 288 w 432"/>
                <a:gd name="T3" fmla="*/ 240 h 288"/>
                <a:gd name="T4" fmla="*/ 432 w 432"/>
                <a:gd name="T5" fmla="*/ 0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" h="288">
                  <a:moveTo>
                    <a:pt x="0" y="288"/>
                  </a:moveTo>
                  <a:cubicBezTo>
                    <a:pt x="108" y="288"/>
                    <a:pt x="216" y="288"/>
                    <a:pt x="288" y="240"/>
                  </a:cubicBezTo>
                  <a:cubicBezTo>
                    <a:pt x="360" y="192"/>
                    <a:pt x="408" y="40"/>
                    <a:pt x="43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827" name="Freeform 33"/>
            <p:cNvSpPr>
              <a:spLocks/>
            </p:cNvSpPr>
            <p:nvPr/>
          </p:nvSpPr>
          <p:spPr bwMode="auto">
            <a:xfrm>
              <a:off x="3504" y="960"/>
              <a:ext cx="336" cy="288"/>
            </a:xfrm>
            <a:custGeom>
              <a:avLst/>
              <a:gdLst>
                <a:gd name="T0" fmla="*/ 0 w 336"/>
                <a:gd name="T1" fmla="*/ 0 h 288"/>
                <a:gd name="T2" fmla="*/ 48 w 336"/>
                <a:gd name="T3" fmla="*/ 96 h 288"/>
                <a:gd name="T4" fmla="*/ 144 w 336"/>
                <a:gd name="T5" fmla="*/ 240 h 288"/>
                <a:gd name="T6" fmla="*/ 336 w 33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6" h="288">
                  <a:moveTo>
                    <a:pt x="0" y="0"/>
                  </a:moveTo>
                  <a:cubicBezTo>
                    <a:pt x="12" y="28"/>
                    <a:pt x="24" y="56"/>
                    <a:pt x="48" y="96"/>
                  </a:cubicBezTo>
                  <a:cubicBezTo>
                    <a:pt x="72" y="136"/>
                    <a:pt x="96" y="208"/>
                    <a:pt x="144" y="240"/>
                  </a:cubicBezTo>
                  <a:cubicBezTo>
                    <a:pt x="192" y="272"/>
                    <a:pt x="264" y="280"/>
                    <a:pt x="336" y="28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828" name="Object 34"/>
            <p:cNvGraphicFramePr>
              <a:graphicFrameLocks noChangeAspect="1"/>
            </p:cNvGraphicFramePr>
            <p:nvPr/>
          </p:nvGraphicFramePr>
          <p:xfrm>
            <a:off x="4128" y="9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Equation" r:id="rId27" imgW="200053" imgH="295349" progId="Equation.3">
                    <p:embed/>
                  </p:oleObj>
                </mc:Choice>
                <mc:Fallback>
                  <p:oleObj name="Equation" r:id="rId27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9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6" name="Group 35"/>
          <p:cNvGrpSpPr>
            <a:grpSpLocks/>
          </p:cNvGrpSpPr>
          <p:nvPr/>
        </p:nvGrpSpPr>
        <p:grpSpPr bwMode="auto">
          <a:xfrm>
            <a:off x="2286000" y="4379913"/>
            <a:ext cx="2590800" cy="1371600"/>
            <a:chOff x="1584" y="2928"/>
            <a:chExt cx="1632" cy="864"/>
          </a:xfrm>
        </p:grpSpPr>
        <p:sp>
          <p:nvSpPr>
            <p:cNvPr id="31797" name="Line 36"/>
            <p:cNvSpPr>
              <a:spLocks noChangeShapeType="1"/>
            </p:cNvSpPr>
            <p:nvPr/>
          </p:nvSpPr>
          <p:spPr bwMode="auto">
            <a:xfrm>
              <a:off x="1584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798" name="Object 37"/>
            <p:cNvGraphicFramePr>
              <a:graphicFrameLocks noChangeAspect="1"/>
            </p:cNvGraphicFramePr>
            <p:nvPr/>
          </p:nvGraphicFramePr>
          <p:xfrm>
            <a:off x="1750" y="299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3" name="Equation" r:id="rId29" imgW="209420" imgH="219001" progId="Equation.3">
                    <p:embed/>
                  </p:oleObj>
                </mc:Choice>
                <mc:Fallback>
                  <p:oleObj name="Equation" r:id="rId2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0" y="299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9" name="Object 38"/>
            <p:cNvGraphicFramePr>
              <a:graphicFrameLocks noChangeAspect="1"/>
            </p:cNvGraphicFramePr>
            <p:nvPr/>
          </p:nvGraphicFramePr>
          <p:xfrm>
            <a:off x="1720" y="3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4" name="Equation" r:id="rId31" imgW="219121" imgH="295349" progId="Equation.3">
                    <p:embed/>
                  </p:oleObj>
                </mc:Choice>
                <mc:Fallback>
                  <p:oleObj name="Equation" r:id="rId31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0" name="Object 39"/>
            <p:cNvGraphicFramePr>
              <a:graphicFrameLocks noChangeAspect="1"/>
            </p:cNvGraphicFramePr>
            <p:nvPr/>
          </p:nvGraphicFramePr>
          <p:xfrm>
            <a:off x="2304" y="299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5" name="Equation" r:id="rId33" imgW="200053" imgH="295349" progId="Equation.3">
                    <p:embed/>
                  </p:oleObj>
                </mc:Choice>
                <mc:Fallback>
                  <p:oleObj name="Equation" r:id="rId33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9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1" name="Object 40"/>
            <p:cNvGraphicFramePr>
              <a:graphicFrameLocks noChangeAspect="1"/>
            </p:cNvGraphicFramePr>
            <p:nvPr/>
          </p:nvGraphicFramePr>
          <p:xfrm>
            <a:off x="2160" y="3237"/>
            <a:ext cx="3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6" name="Equation" r:id="rId35" imgW="485747" imgH="828787" progId="Equation.3">
                    <p:embed/>
                  </p:oleObj>
                </mc:Choice>
                <mc:Fallback>
                  <p:oleObj name="Equation" r:id="rId35" imgW="485747" imgH="828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37"/>
                          <a:ext cx="320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41"/>
            <p:cNvGraphicFramePr>
              <a:graphicFrameLocks noChangeAspect="1"/>
            </p:cNvGraphicFramePr>
            <p:nvPr/>
          </p:nvGraphicFramePr>
          <p:xfrm>
            <a:off x="2928" y="299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7" name="Equation" r:id="rId37" imgW="200053" imgH="285638" progId="Equation.3">
                    <p:embed/>
                  </p:oleObj>
                </mc:Choice>
                <mc:Fallback>
                  <p:oleObj name="Equation" r:id="rId37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9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3" name="Object 42"/>
            <p:cNvGraphicFramePr>
              <a:graphicFrameLocks noChangeAspect="1"/>
            </p:cNvGraphicFramePr>
            <p:nvPr/>
          </p:nvGraphicFramePr>
          <p:xfrm>
            <a:off x="2928" y="3216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" name="Equation" r:id="rId39" imgW="219121" imgH="828787" progId="Equation.3">
                    <p:embed/>
                  </p:oleObj>
                </mc:Choice>
                <mc:Fallback>
                  <p:oleObj name="Equation" r:id="rId39" imgW="219121" imgH="8287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216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Line 43"/>
            <p:cNvSpPr>
              <a:spLocks noChangeShapeType="1"/>
            </p:cNvSpPr>
            <p:nvPr/>
          </p:nvSpPr>
          <p:spPr bwMode="auto">
            <a:xfrm>
              <a:off x="1968" y="292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5354" name="Line 58"/>
          <p:cNvSpPr>
            <a:spLocks noChangeShapeType="1"/>
          </p:cNvSpPr>
          <p:nvPr/>
        </p:nvSpPr>
        <p:spPr bwMode="auto">
          <a:xfrm flipV="1">
            <a:off x="5635625" y="3940175"/>
            <a:ext cx="3013075" cy="7381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55392" name="Group 96"/>
          <p:cNvGrpSpPr>
            <a:grpSpLocks/>
          </p:cNvGrpSpPr>
          <p:nvPr/>
        </p:nvGrpSpPr>
        <p:grpSpPr bwMode="auto">
          <a:xfrm>
            <a:off x="6896100" y="2855913"/>
            <a:ext cx="1754188" cy="1211262"/>
            <a:chOff x="4344" y="1837"/>
            <a:chExt cx="1105" cy="763"/>
          </a:xfrm>
        </p:grpSpPr>
        <p:sp>
          <p:nvSpPr>
            <p:cNvPr id="31795" name="Freeform 61"/>
            <p:cNvSpPr>
              <a:spLocks/>
            </p:cNvSpPr>
            <p:nvPr/>
          </p:nvSpPr>
          <p:spPr bwMode="auto">
            <a:xfrm>
              <a:off x="4344" y="1837"/>
              <a:ext cx="417" cy="763"/>
            </a:xfrm>
            <a:custGeom>
              <a:avLst/>
              <a:gdLst>
                <a:gd name="T0" fmla="*/ 0 w 834"/>
                <a:gd name="T1" fmla="*/ 0 h 1525"/>
                <a:gd name="T2" fmla="*/ 4 w 834"/>
                <a:gd name="T3" fmla="*/ 59 h 1525"/>
                <a:gd name="T4" fmla="*/ 7 w 834"/>
                <a:gd name="T5" fmla="*/ 101 h 1525"/>
                <a:gd name="T6" fmla="*/ 7 w 834"/>
                <a:gd name="T7" fmla="*/ 139 h 1525"/>
                <a:gd name="T8" fmla="*/ 11 w 834"/>
                <a:gd name="T9" fmla="*/ 170 h 1525"/>
                <a:gd name="T10" fmla="*/ 18 w 834"/>
                <a:gd name="T11" fmla="*/ 215 h 1525"/>
                <a:gd name="T12" fmla="*/ 25 w 834"/>
                <a:gd name="T13" fmla="*/ 250 h 1525"/>
                <a:gd name="T14" fmla="*/ 28 w 834"/>
                <a:gd name="T15" fmla="*/ 274 h 1525"/>
                <a:gd name="T16" fmla="*/ 35 w 834"/>
                <a:gd name="T17" fmla="*/ 295 h 1525"/>
                <a:gd name="T18" fmla="*/ 42 w 834"/>
                <a:gd name="T19" fmla="*/ 312 h 1525"/>
                <a:gd name="T20" fmla="*/ 49 w 834"/>
                <a:gd name="T21" fmla="*/ 323 h 1525"/>
                <a:gd name="T22" fmla="*/ 59 w 834"/>
                <a:gd name="T23" fmla="*/ 340 h 1525"/>
                <a:gd name="T24" fmla="*/ 63 w 834"/>
                <a:gd name="T25" fmla="*/ 347 h 1525"/>
                <a:gd name="T26" fmla="*/ 70 w 834"/>
                <a:gd name="T27" fmla="*/ 354 h 1525"/>
                <a:gd name="T28" fmla="*/ 84 w 834"/>
                <a:gd name="T29" fmla="*/ 361 h 1525"/>
                <a:gd name="T30" fmla="*/ 94 w 834"/>
                <a:gd name="T31" fmla="*/ 368 h 1525"/>
                <a:gd name="T32" fmla="*/ 105 w 834"/>
                <a:gd name="T33" fmla="*/ 371 h 1525"/>
                <a:gd name="T34" fmla="*/ 115 w 834"/>
                <a:gd name="T35" fmla="*/ 375 h 1525"/>
                <a:gd name="T36" fmla="*/ 125 w 834"/>
                <a:gd name="T37" fmla="*/ 378 h 1525"/>
                <a:gd name="T38" fmla="*/ 132 w 834"/>
                <a:gd name="T39" fmla="*/ 378 h 1525"/>
                <a:gd name="T40" fmla="*/ 139 w 834"/>
                <a:gd name="T41" fmla="*/ 378 h 1525"/>
                <a:gd name="T42" fmla="*/ 146 w 834"/>
                <a:gd name="T43" fmla="*/ 382 h 1525"/>
                <a:gd name="T44" fmla="*/ 150 w 834"/>
                <a:gd name="T45" fmla="*/ 382 h 1525"/>
                <a:gd name="T46" fmla="*/ 153 w 834"/>
                <a:gd name="T47" fmla="*/ 382 h 1525"/>
                <a:gd name="T48" fmla="*/ 157 w 834"/>
                <a:gd name="T49" fmla="*/ 382 h 1525"/>
                <a:gd name="T50" fmla="*/ 160 w 834"/>
                <a:gd name="T51" fmla="*/ 382 h 1525"/>
                <a:gd name="T52" fmla="*/ 164 w 834"/>
                <a:gd name="T53" fmla="*/ 382 h 1525"/>
                <a:gd name="T54" fmla="*/ 164 w 834"/>
                <a:gd name="T55" fmla="*/ 382 h 1525"/>
                <a:gd name="T56" fmla="*/ 164 w 834"/>
                <a:gd name="T57" fmla="*/ 382 h 1525"/>
                <a:gd name="T58" fmla="*/ 167 w 834"/>
                <a:gd name="T59" fmla="*/ 382 h 1525"/>
                <a:gd name="T60" fmla="*/ 167 w 834"/>
                <a:gd name="T61" fmla="*/ 382 h 1525"/>
                <a:gd name="T62" fmla="*/ 167 w 834"/>
                <a:gd name="T63" fmla="*/ 382 h 1525"/>
                <a:gd name="T64" fmla="*/ 171 w 834"/>
                <a:gd name="T65" fmla="*/ 382 h 1525"/>
                <a:gd name="T66" fmla="*/ 171 w 834"/>
                <a:gd name="T67" fmla="*/ 382 h 1525"/>
                <a:gd name="T68" fmla="*/ 171 w 834"/>
                <a:gd name="T69" fmla="*/ 382 h 1525"/>
                <a:gd name="T70" fmla="*/ 171 w 834"/>
                <a:gd name="T71" fmla="*/ 382 h 1525"/>
                <a:gd name="T72" fmla="*/ 171 w 834"/>
                <a:gd name="T73" fmla="*/ 382 h 1525"/>
                <a:gd name="T74" fmla="*/ 174 w 834"/>
                <a:gd name="T75" fmla="*/ 382 h 1525"/>
                <a:gd name="T76" fmla="*/ 174 w 834"/>
                <a:gd name="T77" fmla="*/ 382 h 1525"/>
                <a:gd name="T78" fmla="*/ 174 w 834"/>
                <a:gd name="T79" fmla="*/ 382 h 1525"/>
                <a:gd name="T80" fmla="*/ 174 w 834"/>
                <a:gd name="T81" fmla="*/ 382 h 1525"/>
                <a:gd name="T82" fmla="*/ 174 w 834"/>
                <a:gd name="T83" fmla="*/ 382 h 1525"/>
                <a:gd name="T84" fmla="*/ 177 w 834"/>
                <a:gd name="T85" fmla="*/ 382 h 1525"/>
                <a:gd name="T86" fmla="*/ 177 w 834"/>
                <a:gd name="T87" fmla="*/ 382 h 1525"/>
                <a:gd name="T88" fmla="*/ 181 w 834"/>
                <a:gd name="T89" fmla="*/ 382 h 1525"/>
                <a:gd name="T90" fmla="*/ 181 w 834"/>
                <a:gd name="T91" fmla="*/ 382 h 1525"/>
                <a:gd name="T92" fmla="*/ 184 w 834"/>
                <a:gd name="T93" fmla="*/ 382 h 1525"/>
                <a:gd name="T94" fmla="*/ 191 w 834"/>
                <a:gd name="T95" fmla="*/ 382 h 1525"/>
                <a:gd name="T96" fmla="*/ 195 w 834"/>
                <a:gd name="T97" fmla="*/ 382 h 1525"/>
                <a:gd name="T98" fmla="*/ 209 w 834"/>
                <a:gd name="T99" fmla="*/ 382 h 152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34" h="1525">
                  <a:moveTo>
                    <a:pt x="0" y="0"/>
                  </a:moveTo>
                  <a:lnTo>
                    <a:pt x="14" y="236"/>
                  </a:lnTo>
                  <a:lnTo>
                    <a:pt x="28" y="402"/>
                  </a:lnTo>
                  <a:lnTo>
                    <a:pt x="28" y="555"/>
                  </a:lnTo>
                  <a:lnTo>
                    <a:pt x="42" y="680"/>
                  </a:lnTo>
                  <a:lnTo>
                    <a:pt x="69" y="860"/>
                  </a:lnTo>
                  <a:lnTo>
                    <a:pt x="97" y="998"/>
                  </a:lnTo>
                  <a:lnTo>
                    <a:pt x="111" y="1095"/>
                  </a:lnTo>
                  <a:lnTo>
                    <a:pt x="139" y="1179"/>
                  </a:lnTo>
                  <a:lnTo>
                    <a:pt x="167" y="1248"/>
                  </a:lnTo>
                  <a:lnTo>
                    <a:pt x="194" y="1290"/>
                  </a:lnTo>
                  <a:lnTo>
                    <a:pt x="236" y="1359"/>
                  </a:lnTo>
                  <a:lnTo>
                    <a:pt x="250" y="1387"/>
                  </a:lnTo>
                  <a:lnTo>
                    <a:pt x="278" y="1414"/>
                  </a:lnTo>
                  <a:lnTo>
                    <a:pt x="333" y="1442"/>
                  </a:lnTo>
                  <a:lnTo>
                    <a:pt x="375" y="1470"/>
                  </a:lnTo>
                  <a:lnTo>
                    <a:pt x="417" y="1484"/>
                  </a:lnTo>
                  <a:lnTo>
                    <a:pt x="458" y="1498"/>
                  </a:lnTo>
                  <a:lnTo>
                    <a:pt x="500" y="1511"/>
                  </a:lnTo>
                  <a:lnTo>
                    <a:pt x="528" y="1511"/>
                  </a:lnTo>
                  <a:lnTo>
                    <a:pt x="556" y="1511"/>
                  </a:lnTo>
                  <a:lnTo>
                    <a:pt x="583" y="1525"/>
                  </a:lnTo>
                  <a:lnTo>
                    <a:pt x="597" y="1525"/>
                  </a:lnTo>
                  <a:lnTo>
                    <a:pt x="611" y="1525"/>
                  </a:lnTo>
                  <a:lnTo>
                    <a:pt x="625" y="1525"/>
                  </a:lnTo>
                  <a:lnTo>
                    <a:pt x="639" y="1525"/>
                  </a:lnTo>
                  <a:lnTo>
                    <a:pt x="653" y="1525"/>
                  </a:lnTo>
                  <a:lnTo>
                    <a:pt x="667" y="1525"/>
                  </a:lnTo>
                  <a:lnTo>
                    <a:pt x="681" y="1525"/>
                  </a:lnTo>
                  <a:lnTo>
                    <a:pt x="695" y="1525"/>
                  </a:lnTo>
                  <a:lnTo>
                    <a:pt x="708" y="1525"/>
                  </a:lnTo>
                  <a:lnTo>
                    <a:pt x="722" y="1525"/>
                  </a:lnTo>
                  <a:lnTo>
                    <a:pt x="736" y="1525"/>
                  </a:lnTo>
                  <a:lnTo>
                    <a:pt x="764" y="1525"/>
                  </a:lnTo>
                  <a:lnTo>
                    <a:pt x="778" y="1525"/>
                  </a:lnTo>
                  <a:lnTo>
                    <a:pt x="834" y="1525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1796" name="Freeform 62"/>
            <p:cNvSpPr>
              <a:spLocks/>
            </p:cNvSpPr>
            <p:nvPr/>
          </p:nvSpPr>
          <p:spPr bwMode="auto">
            <a:xfrm>
              <a:off x="4761" y="2475"/>
              <a:ext cx="688" cy="125"/>
            </a:xfrm>
            <a:custGeom>
              <a:avLst/>
              <a:gdLst>
                <a:gd name="T0" fmla="*/ 0 w 1375"/>
                <a:gd name="T1" fmla="*/ 63 h 249"/>
                <a:gd name="T2" fmla="*/ 21 w 1375"/>
                <a:gd name="T3" fmla="*/ 59 h 249"/>
                <a:gd name="T4" fmla="*/ 45 w 1375"/>
                <a:gd name="T5" fmla="*/ 56 h 249"/>
                <a:gd name="T6" fmla="*/ 70 w 1375"/>
                <a:gd name="T7" fmla="*/ 52 h 249"/>
                <a:gd name="T8" fmla="*/ 91 w 1375"/>
                <a:gd name="T9" fmla="*/ 49 h 249"/>
                <a:gd name="T10" fmla="*/ 115 w 1375"/>
                <a:gd name="T11" fmla="*/ 45 h 249"/>
                <a:gd name="T12" fmla="*/ 139 w 1375"/>
                <a:gd name="T13" fmla="*/ 42 h 249"/>
                <a:gd name="T14" fmla="*/ 160 w 1375"/>
                <a:gd name="T15" fmla="*/ 38 h 249"/>
                <a:gd name="T16" fmla="*/ 184 w 1375"/>
                <a:gd name="T17" fmla="*/ 32 h 249"/>
                <a:gd name="T18" fmla="*/ 209 w 1375"/>
                <a:gd name="T19" fmla="*/ 28 h 249"/>
                <a:gd name="T20" fmla="*/ 229 w 1375"/>
                <a:gd name="T21" fmla="*/ 25 h 249"/>
                <a:gd name="T22" fmla="*/ 254 w 1375"/>
                <a:gd name="T23" fmla="*/ 18 h 249"/>
                <a:gd name="T24" fmla="*/ 275 w 1375"/>
                <a:gd name="T25" fmla="*/ 14 h 249"/>
                <a:gd name="T26" fmla="*/ 299 w 1375"/>
                <a:gd name="T27" fmla="*/ 11 h 249"/>
                <a:gd name="T28" fmla="*/ 323 w 1375"/>
                <a:gd name="T29" fmla="*/ 4 h 249"/>
                <a:gd name="T30" fmla="*/ 344 w 1375"/>
                <a:gd name="T31" fmla="*/ 0 h 2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75" h="249">
                  <a:moveTo>
                    <a:pt x="0" y="249"/>
                  </a:moveTo>
                  <a:lnTo>
                    <a:pt x="83" y="235"/>
                  </a:lnTo>
                  <a:lnTo>
                    <a:pt x="180" y="222"/>
                  </a:lnTo>
                  <a:lnTo>
                    <a:pt x="277" y="208"/>
                  </a:lnTo>
                  <a:lnTo>
                    <a:pt x="361" y="194"/>
                  </a:lnTo>
                  <a:lnTo>
                    <a:pt x="458" y="180"/>
                  </a:lnTo>
                  <a:lnTo>
                    <a:pt x="555" y="166"/>
                  </a:lnTo>
                  <a:lnTo>
                    <a:pt x="639" y="152"/>
                  </a:lnTo>
                  <a:lnTo>
                    <a:pt x="736" y="125"/>
                  </a:lnTo>
                  <a:lnTo>
                    <a:pt x="833" y="111"/>
                  </a:lnTo>
                  <a:lnTo>
                    <a:pt x="916" y="97"/>
                  </a:lnTo>
                  <a:lnTo>
                    <a:pt x="1014" y="69"/>
                  </a:lnTo>
                  <a:lnTo>
                    <a:pt x="1097" y="55"/>
                  </a:lnTo>
                  <a:lnTo>
                    <a:pt x="1194" y="41"/>
                  </a:lnTo>
                  <a:lnTo>
                    <a:pt x="1292" y="14"/>
                  </a:lnTo>
                  <a:lnTo>
                    <a:pt x="1375" y="0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5391" name="Group 95"/>
          <p:cNvGrpSpPr>
            <a:grpSpLocks/>
          </p:cNvGrpSpPr>
          <p:nvPr/>
        </p:nvGrpSpPr>
        <p:grpSpPr bwMode="auto">
          <a:xfrm>
            <a:off x="5626100" y="4681538"/>
            <a:ext cx="1147763" cy="1211262"/>
            <a:chOff x="3544" y="2974"/>
            <a:chExt cx="723" cy="763"/>
          </a:xfrm>
        </p:grpSpPr>
        <p:sp>
          <p:nvSpPr>
            <p:cNvPr id="31793" name="Freeform 63"/>
            <p:cNvSpPr>
              <a:spLocks/>
            </p:cNvSpPr>
            <p:nvPr/>
          </p:nvSpPr>
          <p:spPr bwMode="auto">
            <a:xfrm>
              <a:off x="3544" y="2974"/>
              <a:ext cx="570" cy="49"/>
            </a:xfrm>
            <a:custGeom>
              <a:avLst/>
              <a:gdLst>
                <a:gd name="T0" fmla="*/ 0 w 1140"/>
                <a:gd name="T1" fmla="*/ 25 h 97"/>
                <a:gd name="T2" fmla="*/ 18 w 1140"/>
                <a:gd name="T3" fmla="*/ 21 h 97"/>
                <a:gd name="T4" fmla="*/ 32 w 1140"/>
                <a:gd name="T5" fmla="*/ 18 h 97"/>
                <a:gd name="T6" fmla="*/ 46 w 1140"/>
                <a:gd name="T7" fmla="*/ 18 h 97"/>
                <a:gd name="T8" fmla="*/ 63 w 1140"/>
                <a:gd name="T9" fmla="*/ 14 h 97"/>
                <a:gd name="T10" fmla="*/ 77 w 1140"/>
                <a:gd name="T11" fmla="*/ 11 h 97"/>
                <a:gd name="T12" fmla="*/ 91 w 1140"/>
                <a:gd name="T13" fmla="*/ 11 h 97"/>
                <a:gd name="T14" fmla="*/ 108 w 1140"/>
                <a:gd name="T15" fmla="*/ 7 h 97"/>
                <a:gd name="T16" fmla="*/ 122 w 1140"/>
                <a:gd name="T17" fmla="*/ 4 h 97"/>
                <a:gd name="T18" fmla="*/ 136 w 1140"/>
                <a:gd name="T19" fmla="*/ 4 h 97"/>
                <a:gd name="T20" fmla="*/ 153 w 1140"/>
                <a:gd name="T21" fmla="*/ 4 h 97"/>
                <a:gd name="T22" fmla="*/ 160 w 1140"/>
                <a:gd name="T23" fmla="*/ 0 h 97"/>
                <a:gd name="T24" fmla="*/ 167 w 1140"/>
                <a:gd name="T25" fmla="*/ 0 h 97"/>
                <a:gd name="T26" fmla="*/ 174 w 1140"/>
                <a:gd name="T27" fmla="*/ 0 h 97"/>
                <a:gd name="T28" fmla="*/ 178 w 1140"/>
                <a:gd name="T29" fmla="*/ 0 h 97"/>
                <a:gd name="T30" fmla="*/ 181 w 1140"/>
                <a:gd name="T31" fmla="*/ 0 h 97"/>
                <a:gd name="T32" fmla="*/ 185 w 1140"/>
                <a:gd name="T33" fmla="*/ 0 h 97"/>
                <a:gd name="T34" fmla="*/ 185 w 1140"/>
                <a:gd name="T35" fmla="*/ 0 h 97"/>
                <a:gd name="T36" fmla="*/ 188 w 1140"/>
                <a:gd name="T37" fmla="*/ 0 h 97"/>
                <a:gd name="T38" fmla="*/ 188 w 1140"/>
                <a:gd name="T39" fmla="*/ 0 h 97"/>
                <a:gd name="T40" fmla="*/ 188 w 1140"/>
                <a:gd name="T41" fmla="*/ 0 h 97"/>
                <a:gd name="T42" fmla="*/ 188 w 1140"/>
                <a:gd name="T43" fmla="*/ 0 h 97"/>
                <a:gd name="T44" fmla="*/ 188 w 1140"/>
                <a:gd name="T45" fmla="*/ 0 h 97"/>
                <a:gd name="T46" fmla="*/ 191 w 1140"/>
                <a:gd name="T47" fmla="*/ 0 h 97"/>
                <a:gd name="T48" fmla="*/ 191 w 1140"/>
                <a:gd name="T49" fmla="*/ 0 h 97"/>
                <a:gd name="T50" fmla="*/ 191 w 1140"/>
                <a:gd name="T51" fmla="*/ 0 h 97"/>
                <a:gd name="T52" fmla="*/ 191 w 1140"/>
                <a:gd name="T53" fmla="*/ 0 h 97"/>
                <a:gd name="T54" fmla="*/ 191 w 1140"/>
                <a:gd name="T55" fmla="*/ 0 h 97"/>
                <a:gd name="T56" fmla="*/ 191 w 1140"/>
                <a:gd name="T57" fmla="*/ 0 h 97"/>
                <a:gd name="T58" fmla="*/ 191 w 1140"/>
                <a:gd name="T59" fmla="*/ 0 h 97"/>
                <a:gd name="T60" fmla="*/ 191 w 1140"/>
                <a:gd name="T61" fmla="*/ 0 h 97"/>
                <a:gd name="T62" fmla="*/ 195 w 1140"/>
                <a:gd name="T63" fmla="*/ 0 h 97"/>
                <a:gd name="T64" fmla="*/ 195 w 1140"/>
                <a:gd name="T65" fmla="*/ 0 h 97"/>
                <a:gd name="T66" fmla="*/ 195 w 1140"/>
                <a:gd name="T67" fmla="*/ 0 h 97"/>
                <a:gd name="T68" fmla="*/ 195 w 1140"/>
                <a:gd name="T69" fmla="*/ 0 h 97"/>
                <a:gd name="T70" fmla="*/ 198 w 1140"/>
                <a:gd name="T71" fmla="*/ 0 h 97"/>
                <a:gd name="T72" fmla="*/ 198 w 1140"/>
                <a:gd name="T73" fmla="*/ 0 h 97"/>
                <a:gd name="T74" fmla="*/ 202 w 1140"/>
                <a:gd name="T75" fmla="*/ 0 h 97"/>
                <a:gd name="T76" fmla="*/ 205 w 1140"/>
                <a:gd name="T77" fmla="*/ 0 h 97"/>
                <a:gd name="T78" fmla="*/ 209 w 1140"/>
                <a:gd name="T79" fmla="*/ 0 h 97"/>
                <a:gd name="T80" fmla="*/ 212 w 1140"/>
                <a:gd name="T81" fmla="*/ 0 h 97"/>
                <a:gd name="T82" fmla="*/ 219 w 1140"/>
                <a:gd name="T83" fmla="*/ 0 h 97"/>
                <a:gd name="T84" fmla="*/ 230 w 1140"/>
                <a:gd name="T85" fmla="*/ 4 h 97"/>
                <a:gd name="T86" fmla="*/ 237 w 1140"/>
                <a:gd name="T87" fmla="*/ 4 h 97"/>
                <a:gd name="T88" fmla="*/ 244 w 1140"/>
                <a:gd name="T89" fmla="*/ 4 h 97"/>
                <a:gd name="T90" fmla="*/ 251 w 1140"/>
                <a:gd name="T91" fmla="*/ 7 h 97"/>
                <a:gd name="T92" fmla="*/ 257 w 1140"/>
                <a:gd name="T93" fmla="*/ 11 h 97"/>
                <a:gd name="T94" fmla="*/ 271 w 1140"/>
                <a:gd name="T95" fmla="*/ 14 h 97"/>
                <a:gd name="T96" fmla="*/ 278 w 1140"/>
                <a:gd name="T97" fmla="*/ 21 h 97"/>
                <a:gd name="T98" fmla="*/ 285 w 1140"/>
                <a:gd name="T99" fmla="*/ 25 h 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140" h="97">
                  <a:moveTo>
                    <a:pt x="0" y="97"/>
                  </a:moveTo>
                  <a:lnTo>
                    <a:pt x="70" y="83"/>
                  </a:lnTo>
                  <a:lnTo>
                    <a:pt x="125" y="69"/>
                  </a:lnTo>
                  <a:lnTo>
                    <a:pt x="181" y="69"/>
                  </a:lnTo>
                  <a:lnTo>
                    <a:pt x="250" y="55"/>
                  </a:lnTo>
                  <a:lnTo>
                    <a:pt x="306" y="42"/>
                  </a:lnTo>
                  <a:lnTo>
                    <a:pt x="362" y="42"/>
                  </a:lnTo>
                  <a:lnTo>
                    <a:pt x="431" y="28"/>
                  </a:lnTo>
                  <a:lnTo>
                    <a:pt x="487" y="14"/>
                  </a:lnTo>
                  <a:lnTo>
                    <a:pt x="542" y="14"/>
                  </a:lnTo>
                  <a:lnTo>
                    <a:pt x="612" y="14"/>
                  </a:lnTo>
                  <a:lnTo>
                    <a:pt x="639" y="0"/>
                  </a:lnTo>
                  <a:lnTo>
                    <a:pt x="667" y="0"/>
                  </a:lnTo>
                  <a:lnTo>
                    <a:pt x="695" y="0"/>
                  </a:lnTo>
                  <a:lnTo>
                    <a:pt x="709" y="0"/>
                  </a:lnTo>
                  <a:lnTo>
                    <a:pt x="723" y="0"/>
                  </a:lnTo>
                  <a:lnTo>
                    <a:pt x="737" y="0"/>
                  </a:lnTo>
                  <a:lnTo>
                    <a:pt x="751" y="0"/>
                  </a:lnTo>
                  <a:lnTo>
                    <a:pt x="764" y="0"/>
                  </a:lnTo>
                  <a:lnTo>
                    <a:pt x="778" y="0"/>
                  </a:lnTo>
                  <a:lnTo>
                    <a:pt x="792" y="0"/>
                  </a:lnTo>
                  <a:lnTo>
                    <a:pt x="806" y="0"/>
                  </a:lnTo>
                  <a:lnTo>
                    <a:pt x="820" y="0"/>
                  </a:lnTo>
                  <a:lnTo>
                    <a:pt x="834" y="0"/>
                  </a:lnTo>
                  <a:lnTo>
                    <a:pt x="848" y="0"/>
                  </a:lnTo>
                  <a:lnTo>
                    <a:pt x="876" y="0"/>
                  </a:lnTo>
                  <a:lnTo>
                    <a:pt x="917" y="14"/>
                  </a:lnTo>
                  <a:lnTo>
                    <a:pt x="945" y="14"/>
                  </a:lnTo>
                  <a:lnTo>
                    <a:pt x="973" y="14"/>
                  </a:lnTo>
                  <a:lnTo>
                    <a:pt x="1001" y="28"/>
                  </a:lnTo>
                  <a:lnTo>
                    <a:pt x="1028" y="42"/>
                  </a:lnTo>
                  <a:lnTo>
                    <a:pt x="1084" y="55"/>
                  </a:lnTo>
                  <a:lnTo>
                    <a:pt x="1112" y="83"/>
                  </a:lnTo>
                  <a:lnTo>
                    <a:pt x="1140" y="97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1794" name="Freeform 64"/>
            <p:cNvSpPr>
              <a:spLocks/>
            </p:cNvSpPr>
            <p:nvPr/>
          </p:nvSpPr>
          <p:spPr bwMode="auto">
            <a:xfrm>
              <a:off x="4114" y="3023"/>
              <a:ext cx="153" cy="714"/>
            </a:xfrm>
            <a:custGeom>
              <a:avLst/>
              <a:gdLst>
                <a:gd name="T0" fmla="*/ 0 w 305"/>
                <a:gd name="T1" fmla="*/ 0 h 1428"/>
                <a:gd name="T2" fmla="*/ 11 w 305"/>
                <a:gd name="T3" fmla="*/ 7 h 1428"/>
                <a:gd name="T4" fmla="*/ 18 w 305"/>
                <a:gd name="T5" fmla="*/ 14 h 1428"/>
                <a:gd name="T6" fmla="*/ 25 w 305"/>
                <a:gd name="T7" fmla="*/ 25 h 1428"/>
                <a:gd name="T8" fmla="*/ 32 w 305"/>
                <a:gd name="T9" fmla="*/ 35 h 1428"/>
                <a:gd name="T10" fmla="*/ 38 w 305"/>
                <a:gd name="T11" fmla="*/ 52 h 1428"/>
                <a:gd name="T12" fmla="*/ 45 w 305"/>
                <a:gd name="T13" fmla="*/ 73 h 1428"/>
                <a:gd name="T14" fmla="*/ 49 w 305"/>
                <a:gd name="T15" fmla="*/ 87 h 1428"/>
                <a:gd name="T16" fmla="*/ 52 w 305"/>
                <a:gd name="T17" fmla="*/ 101 h 1428"/>
                <a:gd name="T18" fmla="*/ 59 w 305"/>
                <a:gd name="T19" fmla="*/ 142 h 1428"/>
                <a:gd name="T20" fmla="*/ 63 w 305"/>
                <a:gd name="T21" fmla="*/ 170 h 1428"/>
                <a:gd name="T22" fmla="*/ 70 w 305"/>
                <a:gd name="T23" fmla="*/ 205 h 1428"/>
                <a:gd name="T24" fmla="*/ 73 w 305"/>
                <a:gd name="T25" fmla="*/ 250 h 1428"/>
                <a:gd name="T26" fmla="*/ 77 w 305"/>
                <a:gd name="T27" fmla="*/ 309 h 1428"/>
                <a:gd name="T28" fmla="*/ 77 w 305"/>
                <a:gd name="T29" fmla="*/ 357 h 1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05" h="1428">
                  <a:moveTo>
                    <a:pt x="0" y="0"/>
                  </a:moveTo>
                  <a:lnTo>
                    <a:pt x="41" y="28"/>
                  </a:lnTo>
                  <a:lnTo>
                    <a:pt x="69" y="55"/>
                  </a:lnTo>
                  <a:lnTo>
                    <a:pt x="97" y="97"/>
                  </a:lnTo>
                  <a:lnTo>
                    <a:pt x="125" y="139"/>
                  </a:lnTo>
                  <a:lnTo>
                    <a:pt x="152" y="208"/>
                  </a:lnTo>
                  <a:lnTo>
                    <a:pt x="180" y="291"/>
                  </a:lnTo>
                  <a:lnTo>
                    <a:pt x="194" y="347"/>
                  </a:lnTo>
                  <a:lnTo>
                    <a:pt x="208" y="402"/>
                  </a:lnTo>
                  <a:lnTo>
                    <a:pt x="236" y="568"/>
                  </a:lnTo>
                  <a:lnTo>
                    <a:pt x="250" y="679"/>
                  </a:lnTo>
                  <a:lnTo>
                    <a:pt x="277" y="818"/>
                  </a:lnTo>
                  <a:lnTo>
                    <a:pt x="291" y="998"/>
                  </a:lnTo>
                  <a:lnTo>
                    <a:pt x="305" y="1234"/>
                  </a:lnTo>
                  <a:lnTo>
                    <a:pt x="305" y="1428"/>
                  </a:lnTo>
                </a:path>
              </a:pathLst>
            </a:custGeom>
            <a:ln>
              <a:headEnd/>
              <a:tailEnd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5384" name="Group 88"/>
          <p:cNvGrpSpPr>
            <a:grpSpLocks/>
          </p:cNvGrpSpPr>
          <p:nvPr/>
        </p:nvGrpSpPr>
        <p:grpSpPr bwMode="auto">
          <a:xfrm>
            <a:off x="6019800" y="3816350"/>
            <a:ext cx="325438" cy="906463"/>
            <a:chOff x="3792" y="2429"/>
            <a:chExt cx="205" cy="571"/>
          </a:xfrm>
        </p:grpSpPr>
        <p:sp>
          <p:nvSpPr>
            <p:cNvPr id="31790" name="Line 70"/>
            <p:cNvSpPr>
              <a:spLocks noChangeShapeType="1"/>
            </p:cNvSpPr>
            <p:nvPr/>
          </p:nvSpPr>
          <p:spPr bwMode="auto">
            <a:xfrm flipV="1">
              <a:off x="3926" y="2592"/>
              <a:ext cx="0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91" name="Oval 71"/>
            <p:cNvSpPr>
              <a:spLocks noChangeArrowheads="1"/>
            </p:cNvSpPr>
            <p:nvPr/>
          </p:nvSpPr>
          <p:spPr bwMode="auto">
            <a:xfrm>
              <a:off x="3897" y="2950"/>
              <a:ext cx="50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792" name="Object 76"/>
            <p:cNvGraphicFramePr>
              <a:graphicFrameLocks noChangeAspect="1"/>
            </p:cNvGraphicFramePr>
            <p:nvPr/>
          </p:nvGraphicFramePr>
          <p:xfrm>
            <a:off x="3792" y="2429"/>
            <a:ext cx="20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9" name="Equation" r:id="rId41" imgW="390404" imgH="285638" progId="Equation.3">
                    <p:embed/>
                  </p:oleObj>
                </mc:Choice>
                <mc:Fallback>
                  <p:oleObj name="Equation" r:id="rId41" imgW="390404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29"/>
                          <a:ext cx="20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2" name="Group 86"/>
          <p:cNvGrpSpPr>
            <a:grpSpLocks/>
          </p:cNvGrpSpPr>
          <p:nvPr/>
        </p:nvGrpSpPr>
        <p:grpSpPr bwMode="auto">
          <a:xfrm>
            <a:off x="5414963" y="3810000"/>
            <a:ext cx="376237" cy="912813"/>
            <a:chOff x="3411" y="2425"/>
            <a:chExt cx="237" cy="575"/>
          </a:xfrm>
        </p:grpSpPr>
        <p:sp>
          <p:nvSpPr>
            <p:cNvPr id="31787" name="Line 68"/>
            <p:cNvSpPr>
              <a:spLocks noChangeShapeType="1"/>
            </p:cNvSpPr>
            <p:nvPr/>
          </p:nvSpPr>
          <p:spPr bwMode="auto">
            <a:xfrm flipV="1">
              <a:off x="3550" y="2586"/>
              <a:ext cx="1" cy="3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88" name="Oval 75"/>
            <p:cNvSpPr>
              <a:spLocks noChangeArrowheads="1"/>
            </p:cNvSpPr>
            <p:nvPr/>
          </p:nvSpPr>
          <p:spPr bwMode="auto">
            <a:xfrm>
              <a:off x="3524" y="2950"/>
              <a:ext cx="50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789" name="Object 78"/>
            <p:cNvGraphicFramePr>
              <a:graphicFrameLocks noChangeAspect="1"/>
            </p:cNvGraphicFramePr>
            <p:nvPr/>
          </p:nvGraphicFramePr>
          <p:xfrm>
            <a:off x="3411" y="2425"/>
            <a:ext cx="23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0" name="Equation" r:id="rId43" imgW="447610" imgH="285638" progId="Equation.3">
                    <p:embed/>
                  </p:oleObj>
                </mc:Choice>
                <mc:Fallback>
                  <p:oleObj name="Equation" r:id="rId43" imgW="44761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1" y="2425"/>
                          <a:ext cx="237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62" name="Group 92"/>
          <p:cNvGrpSpPr>
            <a:grpSpLocks/>
          </p:cNvGrpSpPr>
          <p:nvPr/>
        </p:nvGrpSpPr>
        <p:grpSpPr bwMode="auto">
          <a:xfrm>
            <a:off x="5559425" y="2779713"/>
            <a:ext cx="3203575" cy="3124200"/>
            <a:chOff x="3502" y="1776"/>
            <a:chExt cx="2018" cy="1968"/>
          </a:xfrm>
        </p:grpSpPr>
        <p:grpSp>
          <p:nvGrpSpPr>
            <p:cNvPr id="31781" name="Group 65"/>
            <p:cNvGrpSpPr>
              <a:grpSpLocks/>
            </p:cNvGrpSpPr>
            <p:nvPr/>
          </p:nvGrpSpPr>
          <p:grpSpPr bwMode="auto">
            <a:xfrm>
              <a:off x="3502" y="1776"/>
              <a:ext cx="2018" cy="1968"/>
              <a:chOff x="672" y="0"/>
              <a:chExt cx="4032" cy="3936"/>
            </a:xfrm>
          </p:grpSpPr>
          <p:sp>
            <p:nvSpPr>
              <p:cNvPr id="31785" name="Line 66"/>
              <p:cNvSpPr>
                <a:spLocks noChangeShapeType="1"/>
              </p:cNvSpPr>
              <p:nvPr/>
            </p:nvSpPr>
            <p:spPr bwMode="auto">
              <a:xfrm>
                <a:off x="672" y="1645"/>
                <a:ext cx="40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31786" name="Line 67"/>
              <p:cNvSpPr>
                <a:spLocks noChangeShapeType="1"/>
              </p:cNvSpPr>
              <p:nvPr/>
            </p:nvSpPr>
            <p:spPr bwMode="auto">
              <a:xfrm flipV="1">
                <a:off x="1892" y="0"/>
                <a:ext cx="0" cy="39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31782" name="Object 79"/>
            <p:cNvGraphicFramePr>
              <a:graphicFrameLocks noChangeAspect="1"/>
            </p:cNvGraphicFramePr>
            <p:nvPr/>
          </p:nvGraphicFramePr>
          <p:xfrm>
            <a:off x="4127" y="2626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1" name="Equation" r:id="rId45" imgW="276327" imgH="295349" progId="Equation.3">
                    <p:embed/>
                  </p:oleObj>
                </mc:Choice>
                <mc:Fallback>
                  <p:oleObj name="Equation" r:id="rId45" imgW="27632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626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80"/>
            <p:cNvGraphicFramePr>
              <a:graphicFrameLocks noChangeAspect="1"/>
            </p:cNvGraphicFramePr>
            <p:nvPr/>
          </p:nvGraphicFramePr>
          <p:xfrm>
            <a:off x="3928" y="177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2" name="Equation" r:id="rId47" imgW="219121" imgH="285638" progId="Equation.3">
                    <p:embed/>
                  </p:oleObj>
                </mc:Choice>
                <mc:Fallback>
                  <p:oleObj name="Equation" r:id="rId47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177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81"/>
            <p:cNvGraphicFramePr>
              <a:graphicFrameLocks noChangeAspect="1"/>
            </p:cNvGraphicFramePr>
            <p:nvPr/>
          </p:nvGraphicFramePr>
          <p:xfrm>
            <a:off x="5384" y="264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3" name="Equation" r:id="rId49" imgW="200053" imgH="209624" progId="Equation.3">
                    <p:embed/>
                  </p:oleObj>
                </mc:Choice>
                <mc:Fallback>
                  <p:oleObj name="Equation" r:id="rId49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4" y="264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6" name="Group 90"/>
          <p:cNvGrpSpPr>
            <a:grpSpLocks/>
          </p:cNvGrpSpPr>
          <p:nvPr/>
        </p:nvGrpSpPr>
        <p:grpSpPr bwMode="auto">
          <a:xfrm>
            <a:off x="7391400" y="4043363"/>
            <a:ext cx="152400" cy="342900"/>
            <a:chOff x="4656" y="2572"/>
            <a:chExt cx="96" cy="216"/>
          </a:xfrm>
        </p:grpSpPr>
        <p:sp>
          <p:nvSpPr>
            <p:cNvPr id="31779" name="Oval 73"/>
            <p:cNvSpPr>
              <a:spLocks noChangeArrowheads="1"/>
            </p:cNvSpPr>
            <p:nvPr/>
          </p:nvSpPr>
          <p:spPr bwMode="auto">
            <a:xfrm>
              <a:off x="4663" y="2572"/>
              <a:ext cx="50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780" name="Object 82"/>
            <p:cNvGraphicFramePr>
              <a:graphicFrameLocks noChangeAspect="1"/>
            </p:cNvGraphicFramePr>
            <p:nvPr/>
          </p:nvGraphicFramePr>
          <p:xfrm>
            <a:off x="4656" y="2629"/>
            <a:ext cx="9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4" name="Equation" r:id="rId51" imgW="171617" imgH="295349" progId="Equation.3">
                    <p:embed/>
                  </p:oleObj>
                </mc:Choice>
                <mc:Fallback>
                  <p:oleObj name="Equation" r:id="rId51" imgW="17161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629"/>
                          <a:ext cx="9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93" name="Group 97"/>
          <p:cNvGrpSpPr>
            <a:grpSpLocks/>
          </p:cNvGrpSpPr>
          <p:nvPr/>
        </p:nvGrpSpPr>
        <p:grpSpPr bwMode="auto">
          <a:xfrm>
            <a:off x="7078663" y="3946525"/>
            <a:ext cx="173037" cy="431800"/>
            <a:chOff x="4459" y="2511"/>
            <a:chExt cx="109" cy="272"/>
          </a:xfrm>
        </p:grpSpPr>
        <p:sp>
          <p:nvSpPr>
            <p:cNvPr id="31776" name="Line 69"/>
            <p:cNvSpPr>
              <a:spLocks noChangeShapeType="1"/>
            </p:cNvSpPr>
            <p:nvPr/>
          </p:nvSpPr>
          <p:spPr bwMode="auto">
            <a:xfrm flipV="1">
              <a:off x="4495" y="2550"/>
              <a:ext cx="1" cy="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1777" name="Oval 72"/>
            <p:cNvSpPr>
              <a:spLocks noChangeArrowheads="1"/>
            </p:cNvSpPr>
            <p:nvPr/>
          </p:nvSpPr>
          <p:spPr bwMode="auto">
            <a:xfrm>
              <a:off x="4465" y="2511"/>
              <a:ext cx="50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778" name="Object 83"/>
            <p:cNvGraphicFramePr>
              <a:graphicFrameLocks noChangeAspect="1"/>
            </p:cNvGraphicFramePr>
            <p:nvPr/>
          </p:nvGraphicFramePr>
          <p:xfrm>
            <a:off x="4459" y="2629"/>
            <a:ext cx="10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5" name="Equation" r:id="rId53" imgW="200053" imgH="285638" progId="Equation.3">
                    <p:embed/>
                  </p:oleObj>
                </mc:Choice>
                <mc:Fallback>
                  <p:oleObj name="Equation" r:id="rId53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629"/>
                          <a:ext cx="109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9" name="Group 93"/>
          <p:cNvGrpSpPr>
            <a:grpSpLocks/>
          </p:cNvGrpSpPr>
          <p:nvPr/>
        </p:nvGrpSpPr>
        <p:grpSpPr bwMode="auto">
          <a:xfrm>
            <a:off x="6843713" y="2894013"/>
            <a:ext cx="127000" cy="3009900"/>
            <a:chOff x="4311" y="1848"/>
            <a:chExt cx="80" cy="1896"/>
          </a:xfrm>
        </p:grpSpPr>
        <p:sp>
          <p:nvSpPr>
            <p:cNvPr id="31774" name="Line 59"/>
            <p:cNvSpPr>
              <a:spLocks noChangeShapeType="1"/>
            </p:cNvSpPr>
            <p:nvPr/>
          </p:nvSpPr>
          <p:spPr bwMode="auto">
            <a:xfrm flipV="1">
              <a:off x="4311" y="1848"/>
              <a:ext cx="0" cy="18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31775" name="Object 84"/>
            <p:cNvGraphicFramePr>
              <a:graphicFrameLocks noChangeAspect="1"/>
            </p:cNvGraphicFramePr>
            <p:nvPr/>
          </p:nvGraphicFramePr>
          <p:xfrm>
            <a:off x="4320" y="2630"/>
            <a:ext cx="7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6" name="Equation" r:id="rId55" imgW="123779" imgH="285638" progId="Equation.3">
                    <p:embed/>
                  </p:oleObj>
                </mc:Choice>
                <mc:Fallback>
                  <p:oleObj name="Equation" r:id="rId55" imgW="12377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630"/>
                          <a:ext cx="7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3" name="Group 87"/>
          <p:cNvGrpSpPr>
            <a:grpSpLocks/>
          </p:cNvGrpSpPr>
          <p:nvPr/>
        </p:nvGrpSpPr>
        <p:grpSpPr bwMode="auto">
          <a:xfrm>
            <a:off x="8001000" y="4043363"/>
            <a:ext cx="152400" cy="355600"/>
            <a:chOff x="5040" y="2572"/>
            <a:chExt cx="96" cy="224"/>
          </a:xfrm>
        </p:grpSpPr>
        <p:sp>
          <p:nvSpPr>
            <p:cNvPr id="31772" name="Oval 74"/>
            <p:cNvSpPr>
              <a:spLocks noChangeArrowheads="1"/>
            </p:cNvSpPr>
            <p:nvPr/>
          </p:nvSpPr>
          <p:spPr bwMode="auto">
            <a:xfrm>
              <a:off x="5062" y="2572"/>
              <a:ext cx="50" cy="5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31773" name="Object 85"/>
            <p:cNvGraphicFramePr>
              <a:graphicFrameLocks noChangeAspect="1"/>
            </p:cNvGraphicFramePr>
            <p:nvPr/>
          </p:nvGraphicFramePr>
          <p:xfrm>
            <a:off x="5040" y="2643"/>
            <a:ext cx="9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7" name="Equation" r:id="rId57" imgW="171617" imgH="285638" progId="Equation.3">
                    <p:embed/>
                  </p:oleObj>
                </mc:Choice>
                <mc:Fallback>
                  <p:oleObj name="Equation" r:id="rId57" imgW="171617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643"/>
                          <a:ext cx="96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8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16205"/>
              </p:ext>
            </p:extLst>
          </p:nvPr>
        </p:nvGraphicFramePr>
        <p:xfrm>
          <a:off x="7169150" y="2906713"/>
          <a:ext cx="1365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Equation" r:id="rId59" imgW="1857347" imgH="1000237" progId="Equation.3">
                  <p:embed/>
                </p:oleObj>
              </mc:Choice>
              <mc:Fallback>
                <p:oleObj name="Equation" r:id="rId59" imgW="1857347" imgH="10002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0" y="2906713"/>
                        <a:ext cx="13652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0" name="Oval 94"/>
          <p:cNvSpPr>
            <a:spLocks noChangeArrowheads="1"/>
          </p:cNvSpPr>
          <p:nvPr/>
        </p:nvSpPr>
        <p:spPr bwMode="auto">
          <a:xfrm>
            <a:off x="6494463" y="4716463"/>
            <a:ext cx="79375" cy="793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55413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158974"/>
              </p:ext>
            </p:extLst>
          </p:nvPr>
        </p:nvGraphicFramePr>
        <p:xfrm>
          <a:off x="6908800" y="529431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Equation" r:id="rId61" imgW="676433" imgH="295349" progId="Equation.3">
                  <p:embed/>
                </p:oleObj>
              </mc:Choice>
              <mc:Fallback>
                <p:oleObj name="Equation" r:id="rId61" imgW="67643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294313"/>
                        <a:ext cx="5588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15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558794"/>
              </p:ext>
            </p:extLst>
          </p:nvPr>
        </p:nvGraphicFramePr>
        <p:xfrm>
          <a:off x="7204075" y="4389438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Equation" r:id="rId63" imgW="1457241" imgH="542813" progId="Equation.3">
                  <p:embed/>
                </p:oleObj>
              </mc:Choice>
              <mc:Fallback>
                <p:oleObj name="Equation" r:id="rId63" imgW="1457241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5" y="4389438"/>
                        <a:ext cx="11779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67453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54" grpId="0" animBg="1"/>
      <p:bldP spid="55390" grpId="0" animBg="1"/>
      <p:bldP spid="8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2895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描绘函数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141954"/>
              </p:ext>
            </p:extLst>
          </p:nvPr>
        </p:nvGraphicFramePr>
        <p:xfrm>
          <a:off x="3360738" y="228600"/>
          <a:ext cx="749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3" imgW="733304" imgH="847874" progId="Equation.3">
                  <p:embed/>
                </p:oleObj>
              </mc:Choice>
              <mc:Fallback>
                <p:oleObj name="Equation" r:id="rId3" imgW="733304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28600"/>
                        <a:ext cx="749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82393"/>
              </p:ext>
            </p:extLst>
          </p:nvPr>
        </p:nvGraphicFramePr>
        <p:xfrm>
          <a:off x="2819400" y="596900"/>
          <a:ext cx="533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5" imgW="514517" imgH="295349" progId="Equation.3">
                  <p:embed/>
                </p:oleObj>
              </mc:Choice>
              <mc:Fallback>
                <p:oleObj name="Equation" r:id="rId5" imgW="51451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96900"/>
                        <a:ext cx="533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484921"/>
              </p:ext>
            </p:extLst>
          </p:nvPr>
        </p:nvGraphicFramePr>
        <p:xfrm>
          <a:off x="4130675" y="177800"/>
          <a:ext cx="68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Equation" r:id="rId7" imgW="666731" imgH="600075" progId="Equation.3">
                  <p:embed/>
                </p:oleObj>
              </mc:Choice>
              <mc:Fallback>
                <p:oleObj name="Equation" r:id="rId7" imgW="666731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177800"/>
                        <a:ext cx="685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4876800" y="3952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的图形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39750" y="1081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1) </a:t>
            </a:r>
            <a:r>
              <a:rPr kumimoji="1" lang="zh-CN" altLang="en-US" b="1" dirty="0">
                <a:latin typeface="+mn-lt"/>
                <a:ea typeface="+mn-ea"/>
              </a:rPr>
              <a:t>定义域为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07339"/>
              </p:ext>
            </p:extLst>
          </p:nvPr>
        </p:nvGraphicFramePr>
        <p:xfrm>
          <a:off x="3048000" y="1157288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Equation" r:id="rId9" imgW="1552584" imgH="390451" progId="Equation.3">
                  <p:embed/>
                </p:oleObj>
              </mc:Choice>
              <mc:Fallback>
                <p:oleObj name="Equation" r:id="rId9" imgW="155258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57288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629150" y="1081088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图形对称于</a:t>
            </a:r>
            <a:r>
              <a:rPr kumimoji="1" lang="zh-CN" altLang="en-US" b="1" i="1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y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轴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39750" y="1614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</a:t>
            </a:r>
            <a:r>
              <a:rPr kumimoji="1" lang="zh-CN" altLang="en-US" b="1">
                <a:latin typeface="+mn-lt"/>
                <a:ea typeface="+mn-ea"/>
              </a:rPr>
              <a:t>求关键点</a:t>
            </a:r>
          </a:p>
        </p:txBody>
      </p:sp>
      <p:graphicFrame>
        <p:nvGraphicFramePr>
          <p:cNvPr id="481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643835"/>
              </p:ext>
            </p:extLst>
          </p:nvPr>
        </p:nvGraphicFramePr>
        <p:xfrm>
          <a:off x="1066800" y="227965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Equation" r:id="rId11" imgW="590457" imgH="400162" progId="Equation.3">
                  <p:embed/>
                </p:oleObj>
              </mc:Choice>
              <mc:Fallback>
                <p:oleObj name="Equation" r:id="rId11" imgW="59045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965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26372"/>
              </p:ext>
            </p:extLst>
          </p:nvPr>
        </p:nvGraphicFramePr>
        <p:xfrm>
          <a:off x="1755775" y="2032000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Equation" r:id="rId13" imgW="1000264" imgH="847874" progId="Equation.3">
                  <p:embed/>
                </p:oleObj>
              </mc:Choice>
              <mc:Fallback>
                <p:oleObj name="Equation" r:id="rId13" imgW="1000264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032000"/>
                        <a:ext cx="1016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14355"/>
              </p:ext>
            </p:extLst>
          </p:nvPr>
        </p:nvGraphicFramePr>
        <p:xfrm>
          <a:off x="2870200" y="2044700"/>
          <a:ext cx="1092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Equation" r:id="rId15" imgW="1076204" imgH="676424" progId="Equation.3">
                  <p:embed/>
                </p:oleObj>
              </mc:Choice>
              <mc:Fallback>
                <p:oleObj name="Equation" r:id="rId15" imgW="1076204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044700"/>
                        <a:ext cx="1092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54165"/>
              </p:ext>
            </p:extLst>
          </p:nvPr>
        </p:nvGraphicFramePr>
        <p:xfrm>
          <a:off x="4648200" y="22352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1" name="Equation" r:id="rId17" imgW="638296" imgH="400162" progId="Equation.3">
                  <p:embed/>
                </p:oleObj>
              </mc:Choice>
              <mc:Fallback>
                <p:oleObj name="Equation" r:id="rId17" imgW="6382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352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69573"/>
              </p:ext>
            </p:extLst>
          </p:nvPr>
        </p:nvGraphicFramePr>
        <p:xfrm>
          <a:off x="5422900" y="2019300"/>
          <a:ext cx="101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2" name="Equation" r:id="rId19" imgW="1000264" imgH="847874" progId="Equation.3">
                  <p:embed/>
                </p:oleObj>
              </mc:Choice>
              <mc:Fallback>
                <p:oleObj name="Equation" r:id="rId19" imgW="1000264" imgH="8478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019300"/>
                        <a:ext cx="1016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180848"/>
              </p:ext>
            </p:extLst>
          </p:nvPr>
        </p:nvGraphicFramePr>
        <p:xfrm>
          <a:off x="6477000" y="1968500"/>
          <a:ext cx="68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3" name="Equation" r:id="rId21" imgW="666731" imgH="600075" progId="Equation.3">
                  <p:embed/>
                </p:oleObj>
              </mc:Choice>
              <mc:Fallback>
                <p:oleObj name="Equation" r:id="rId21" imgW="666731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68500"/>
                        <a:ext cx="685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01613"/>
              </p:ext>
            </p:extLst>
          </p:nvPr>
        </p:nvGraphicFramePr>
        <p:xfrm>
          <a:off x="7137400" y="2162175"/>
          <a:ext cx="1104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Equation" r:id="rId23" imgW="1085906" imgH="504974" progId="Equation.3">
                  <p:embed/>
                </p:oleObj>
              </mc:Choice>
              <mc:Fallback>
                <p:oleObj name="Equation" r:id="rId23" imgW="108590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0" y="2162175"/>
                        <a:ext cx="1104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506485"/>
              </p:ext>
            </p:extLst>
          </p:nvPr>
        </p:nvGraphicFramePr>
        <p:xfrm>
          <a:off x="914400" y="30607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5" name="Equation" r:id="rId25" imgW="1666996" imgH="428625" progId="Equation.3">
                  <p:embed/>
                </p:oleObj>
              </mc:Choice>
              <mc:Fallback>
                <p:oleObj name="Equation" r:id="rId25" imgW="166699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60700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68518"/>
              </p:ext>
            </p:extLst>
          </p:nvPr>
        </p:nvGraphicFramePr>
        <p:xfrm>
          <a:off x="2679700" y="311150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Equation" r:id="rId27" imgW="847716" imgH="371363" progId="Equation.DSMT4">
                  <p:embed/>
                </p:oleObj>
              </mc:Choice>
              <mc:Fallback>
                <p:oleObj name="Equation" r:id="rId27" imgW="84771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111500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294372"/>
              </p:ext>
            </p:extLst>
          </p:nvPr>
        </p:nvGraphicFramePr>
        <p:xfrm>
          <a:off x="3733800" y="3048000"/>
          <a:ext cx="1739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Equation" r:id="rId29" imgW="1723867" imgH="428625" progId="Equation.3">
                  <p:embed/>
                </p:oleObj>
              </mc:Choice>
              <mc:Fallback>
                <p:oleObj name="Equation" r:id="rId29" imgW="1723867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1739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903747"/>
              </p:ext>
            </p:extLst>
          </p:nvPr>
        </p:nvGraphicFramePr>
        <p:xfrm>
          <a:off x="5473700" y="3111500"/>
          <a:ext cx="93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Equation" r:id="rId31" imgW="923990" imgH="295349" progId="Equation.3">
                  <p:embed/>
                </p:oleObj>
              </mc:Choice>
              <mc:Fallback>
                <p:oleObj name="Equation" r:id="rId31" imgW="92399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3111500"/>
                        <a:ext cx="93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20070"/>
              </p:ext>
            </p:extLst>
          </p:nvPr>
        </p:nvGraphicFramePr>
        <p:xfrm>
          <a:off x="5778500" y="43132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Equation" r:id="rId33" imgW="219121" imgH="66638" progId="Equation.3">
                  <p:embed/>
                </p:oleObj>
              </mc:Choice>
              <mc:Fallback>
                <p:oleObj name="Equation" r:id="rId33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3132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84777"/>
              </p:ext>
            </p:extLst>
          </p:nvPr>
        </p:nvGraphicFramePr>
        <p:xfrm>
          <a:off x="7924800" y="4313238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Equation" r:id="rId35" imgW="219121" imgH="66638" progId="Equation.3">
                  <p:embed/>
                </p:oleObj>
              </mc:Choice>
              <mc:Fallback>
                <p:oleObj name="Equation" r:id="rId35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313238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87065"/>
              </p:ext>
            </p:extLst>
          </p:nvPr>
        </p:nvGraphicFramePr>
        <p:xfrm>
          <a:off x="5778500" y="4864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Equation" r:id="rId37" imgW="219121" imgH="66638" progId="Equation.3">
                  <p:embed/>
                </p:oleObj>
              </mc:Choice>
              <mc:Fallback>
                <p:oleObj name="Equation" r:id="rId37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864100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34876"/>
              </p:ext>
            </p:extLst>
          </p:nvPr>
        </p:nvGraphicFramePr>
        <p:xfrm>
          <a:off x="7931150" y="48006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Equation" r:id="rId39" imgW="219121" imgH="219001" progId="Equation.3">
                  <p:embed/>
                </p:oleObj>
              </mc:Choice>
              <mc:Fallback>
                <p:oleObj name="Equation" r:id="rId39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4800600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8809"/>
              </p:ext>
            </p:extLst>
          </p:nvPr>
        </p:nvGraphicFramePr>
        <p:xfrm>
          <a:off x="4622800" y="5153025"/>
          <a:ext cx="622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41" imgW="600159" imgH="600075" progId="Equation.3">
                  <p:embed/>
                </p:oleObj>
              </mc:Choice>
              <mc:Fallback>
                <p:oleObj name="Equation" r:id="rId41" imgW="60015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153025"/>
                        <a:ext cx="622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289160"/>
              </p:ext>
            </p:extLst>
          </p:nvPr>
        </p:nvGraphicFramePr>
        <p:xfrm>
          <a:off x="4813300" y="41910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43" imgW="200053" imgH="295349" progId="Equation.3">
                  <p:embed/>
                </p:oleObj>
              </mc:Choice>
              <mc:Fallback>
                <p:oleObj name="Equation" r:id="rId43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1910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429200"/>
              </p:ext>
            </p:extLst>
          </p:nvPr>
        </p:nvGraphicFramePr>
        <p:xfrm>
          <a:off x="6781800" y="47117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45" imgW="200053" imgH="295349" progId="Equation.3">
                  <p:embed/>
                </p:oleObj>
              </mc:Choice>
              <mc:Fallback>
                <p:oleObj name="Equation" r:id="rId45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117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27228"/>
              </p:ext>
            </p:extLst>
          </p:nvPr>
        </p:nvGraphicFramePr>
        <p:xfrm>
          <a:off x="6578600" y="5118100"/>
          <a:ext cx="723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6" name="Equation" r:id="rId47" imgW="704869" imgH="600075" progId="Equation.3">
                  <p:embed/>
                </p:oleObj>
              </mc:Choice>
              <mc:Fallback>
                <p:oleObj name="Equation" r:id="rId47" imgW="704869" imgH="6000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5118100"/>
                        <a:ext cx="723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8" name="Freeform 30"/>
          <p:cNvSpPr>
            <a:spLocks/>
          </p:cNvSpPr>
          <p:nvPr/>
        </p:nvSpPr>
        <p:spPr bwMode="auto">
          <a:xfrm>
            <a:off x="5562600" y="5257800"/>
            <a:ext cx="762000" cy="457200"/>
          </a:xfrm>
          <a:custGeom>
            <a:avLst/>
            <a:gdLst>
              <a:gd name="T0" fmla="*/ 0 w 480"/>
              <a:gd name="T1" fmla="*/ 0 h 336"/>
              <a:gd name="T2" fmla="*/ 846772500 w 480"/>
              <a:gd name="T3" fmla="*/ 177748746 h 336"/>
              <a:gd name="T4" fmla="*/ 1209675000 w 480"/>
              <a:gd name="T5" fmla="*/ 622118571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336">
                <a:moveTo>
                  <a:pt x="0" y="0"/>
                </a:moveTo>
                <a:cubicBezTo>
                  <a:pt x="128" y="20"/>
                  <a:pt x="256" y="40"/>
                  <a:pt x="336" y="96"/>
                </a:cubicBezTo>
                <a:cubicBezTo>
                  <a:pt x="416" y="152"/>
                  <a:pt x="456" y="296"/>
                  <a:pt x="480" y="33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3810000" y="3581400"/>
            <a:ext cx="5105400" cy="2209800"/>
            <a:chOff x="2160" y="336"/>
            <a:chExt cx="3216" cy="1392"/>
          </a:xfrm>
        </p:grpSpPr>
        <p:grpSp>
          <p:nvGrpSpPr>
            <p:cNvPr id="32805" name="Group 32"/>
            <p:cNvGrpSpPr>
              <a:grpSpLocks/>
            </p:cNvGrpSpPr>
            <p:nvPr/>
          </p:nvGrpSpPr>
          <p:grpSpPr bwMode="auto">
            <a:xfrm>
              <a:off x="2160" y="336"/>
              <a:ext cx="3216" cy="1392"/>
              <a:chOff x="2160" y="336"/>
              <a:chExt cx="3216" cy="1392"/>
            </a:xfrm>
          </p:grpSpPr>
          <p:sp>
            <p:nvSpPr>
              <p:cNvPr id="32807" name="Line 33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3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808" name="Line 34"/>
              <p:cNvSpPr>
                <a:spLocks noChangeShapeType="1"/>
              </p:cNvSpPr>
              <p:nvPr/>
            </p:nvSpPr>
            <p:spPr bwMode="auto">
              <a:xfrm>
                <a:off x="254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32809" name="Object 35"/>
              <p:cNvGraphicFramePr>
                <a:graphicFrameLocks noChangeAspect="1"/>
              </p:cNvGraphicFramePr>
              <p:nvPr/>
            </p:nvGraphicFramePr>
            <p:xfrm>
              <a:off x="2277" y="42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7" name="Equation" r:id="rId49" imgW="209420" imgH="219001" progId="Equation.3">
                      <p:embed/>
                    </p:oleObj>
                  </mc:Choice>
                  <mc:Fallback>
                    <p:oleObj name="Equation" r:id="rId49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7" y="42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0" name="Object 36"/>
              <p:cNvGraphicFramePr>
                <a:graphicFrameLocks noChangeAspect="1"/>
              </p:cNvGraphicFramePr>
              <p:nvPr/>
            </p:nvGraphicFramePr>
            <p:xfrm>
              <a:off x="2257" y="696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8" name="Equation" r:id="rId51" imgW="314464" imgH="400162" progId="Equation.3">
                      <p:embed/>
                    </p:oleObj>
                  </mc:Choice>
                  <mc:Fallback>
                    <p:oleObj name="Equation" r:id="rId51" imgW="314464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7" y="696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1" name="Object 37"/>
              <p:cNvGraphicFramePr>
                <a:graphicFrameLocks noChangeAspect="1"/>
              </p:cNvGraphicFramePr>
              <p:nvPr/>
            </p:nvGraphicFramePr>
            <p:xfrm>
              <a:off x="2264" y="103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39" name="Equation" r:id="rId53" imgW="352267" imgH="400162" progId="Equation.3">
                      <p:embed/>
                    </p:oleObj>
                  </mc:Choice>
                  <mc:Fallback>
                    <p:oleObj name="Equation" r:id="rId53" imgW="352267" imgH="4001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4" y="103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2" name="Object 38"/>
              <p:cNvGraphicFramePr>
                <a:graphicFrameLocks noChangeAspect="1"/>
              </p:cNvGraphicFramePr>
              <p:nvPr/>
            </p:nvGraphicFramePr>
            <p:xfrm>
              <a:off x="2296" y="1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0" name="Equation" r:id="rId55" imgW="219121" imgH="295349" progId="Equation.3">
                      <p:embed/>
                    </p:oleObj>
                  </mc:Choice>
                  <mc:Fallback>
                    <p:oleObj name="Equation" r:id="rId55" imgW="219121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6" y="1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3" name="Object 39"/>
              <p:cNvGraphicFramePr>
                <a:graphicFrameLocks noChangeAspect="1"/>
              </p:cNvGraphicFramePr>
              <p:nvPr/>
            </p:nvGraphicFramePr>
            <p:xfrm>
              <a:off x="4128" y="384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1" name="Equation" r:id="rId57" imgW="133480" imgH="285638" progId="Equation.3">
                      <p:embed/>
                    </p:oleObj>
                  </mc:Choice>
                  <mc:Fallback>
                    <p:oleObj name="Equation" r:id="rId57" imgW="133480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84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14" name="Line 40"/>
              <p:cNvSpPr>
                <a:spLocks noChangeShapeType="1"/>
              </p:cNvSpPr>
              <p:nvPr/>
            </p:nvSpPr>
            <p:spPr bwMode="auto">
              <a:xfrm>
                <a:off x="3168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815" name="Line 41"/>
              <p:cNvSpPr>
                <a:spLocks noChangeShapeType="1"/>
              </p:cNvSpPr>
              <p:nvPr/>
            </p:nvSpPr>
            <p:spPr bwMode="auto">
              <a:xfrm>
                <a:off x="3840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32816" name="Line 42"/>
              <p:cNvSpPr>
                <a:spLocks noChangeShapeType="1"/>
              </p:cNvSpPr>
              <p:nvPr/>
            </p:nvSpPr>
            <p:spPr bwMode="auto">
              <a:xfrm>
                <a:off x="4464" y="33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graphicFrame>
            <p:nvGraphicFramePr>
              <p:cNvPr id="32817" name="Object 43"/>
              <p:cNvGraphicFramePr>
                <a:graphicFrameLocks noChangeAspect="1"/>
              </p:cNvGraphicFramePr>
              <p:nvPr/>
            </p:nvGraphicFramePr>
            <p:xfrm>
              <a:off x="2784" y="424"/>
              <a:ext cx="13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2" name="Equation" r:id="rId59" imgW="200053" imgH="295349" progId="Equation.3">
                      <p:embed/>
                    </p:oleObj>
                  </mc:Choice>
                  <mc:Fallback>
                    <p:oleObj name="Equation" r:id="rId59" imgW="200053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424"/>
                            <a:ext cx="13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8" name="Object 44"/>
              <p:cNvGraphicFramePr>
                <a:graphicFrameLocks noChangeAspect="1"/>
              </p:cNvGraphicFramePr>
              <p:nvPr/>
            </p:nvGraphicFramePr>
            <p:xfrm>
              <a:off x="3240" y="384"/>
              <a:ext cx="50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3" name="Equation" r:id="rId61" imgW="781143" imgH="390451" progId="Equation.3">
                      <p:embed/>
                    </p:oleObj>
                  </mc:Choice>
                  <mc:Fallback>
                    <p:oleObj name="Equation" r:id="rId61" imgW="781143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0" y="384"/>
                            <a:ext cx="504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19" name="Object 45"/>
              <p:cNvGraphicFramePr>
                <a:graphicFrameLocks noChangeAspect="1"/>
              </p:cNvGraphicFramePr>
              <p:nvPr/>
            </p:nvGraphicFramePr>
            <p:xfrm>
              <a:off x="4552" y="384"/>
              <a:ext cx="7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44" name="Equation" r:id="rId63" imgW="1133410" imgH="390451" progId="Equation.3">
                      <p:embed/>
                    </p:oleObj>
                  </mc:Choice>
                  <mc:Fallback>
                    <p:oleObj name="Equation" r:id="rId63" imgW="1133410" imgH="3904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2" y="384"/>
                            <a:ext cx="7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06" name="Rectangle 46"/>
            <p:cNvSpPr>
              <a:spLocks noChangeArrowheads="1"/>
            </p:cNvSpPr>
            <p:nvPr/>
          </p:nvSpPr>
          <p:spPr bwMode="auto">
            <a:xfrm>
              <a:off x="2160" y="336"/>
              <a:ext cx="3216" cy="13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48175" name="Freeform 47"/>
          <p:cNvSpPr>
            <a:spLocks/>
          </p:cNvSpPr>
          <p:nvPr/>
        </p:nvSpPr>
        <p:spPr bwMode="auto">
          <a:xfrm>
            <a:off x="7772400" y="5257800"/>
            <a:ext cx="762000" cy="381000"/>
          </a:xfrm>
          <a:custGeom>
            <a:avLst/>
            <a:gdLst>
              <a:gd name="T0" fmla="*/ 0 w 480"/>
              <a:gd name="T1" fmla="*/ 0 h 240"/>
              <a:gd name="T2" fmla="*/ 362902500 w 480"/>
              <a:gd name="T3" fmla="*/ 483870000 h 240"/>
              <a:gd name="T4" fmla="*/ 1209675000 w 480"/>
              <a:gd name="T5" fmla="*/ 6048375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240">
                <a:moveTo>
                  <a:pt x="0" y="0"/>
                </a:moveTo>
                <a:cubicBezTo>
                  <a:pt x="32" y="76"/>
                  <a:pt x="64" y="152"/>
                  <a:pt x="144" y="192"/>
                </a:cubicBezTo>
                <a:cubicBezTo>
                  <a:pt x="224" y="232"/>
                  <a:pt x="352" y="236"/>
                  <a:pt x="480" y="24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8176" name="Text Box 48"/>
          <p:cNvSpPr txBox="1">
            <a:spLocks noChangeArrowheads="1"/>
          </p:cNvSpPr>
          <p:nvPr/>
        </p:nvSpPr>
        <p:spPr bwMode="auto">
          <a:xfrm>
            <a:off x="533400" y="3962400"/>
            <a:ext cx="2784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3) </a:t>
            </a:r>
            <a:r>
              <a:rPr kumimoji="1" lang="zh-CN" altLang="en-US" b="1">
                <a:latin typeface="+mn-lt"/>
                <a:ea typeface="+mn-ea"/>
              </a:rPr>
              <a:t>判别曲线形态</a:t>
            </a:r>
          </a:p>
        </p:txBody>
      </p:sp>
      <p:sp>
        <p:nvSpPr>
          <p:cNvPr id="48177" name="Rectangle 49"/>
          <p:cNvSpPr>
            <a:spLocks noChangeArrowheads="1"/>
          </p:cNvSpPr>
          <p:nvPr/>
        </p:nvSpPr>
        <p:spPr bwMode="auto">
          <a:xfrm>
            <a:off x="4343400" y="5791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极大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6400800" y="5791200"/>
            <a:ext cx="106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拐点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767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utoUpdateAnimBg="0"/>
      <p:bldP spid="48137" grpId="0" autoUpdateAnimBg="0"/>
      <p:bldP spid="48138" grpId="0" autoUpdateAnimBg="0"/>
      <p:bldP spid="48158" grpId="0" animBg="1"/>
      <p:bldP spid="48175" grpId="0" animBg="1"/>
      <p:bldP spid="48176" grpId="0" build="p" autoUpdateAnimBg="0"/>
      <p:bldP spid="48177" grpId="0" autoUpdateAnimBg="0"/>
      <p:bldP spid="48178" grpId="0" autoUpdateAnimBg="0"/>
      <p:bldP spid="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314825" y="3290888"/>
            <a:ext cx="4524375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/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929594"/>
              </p:ext>
            </p:extLst>
          </p:nvPr>
        </p:nvGraphicFramePr>
        <p:xfrm>
          <a:off x="1038225" y="3824288"/>
          <a:ext cx="14001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" name="Equation" r:id="rId3" imgW="1390669" imgH="561901" progId="Equation.3">
                  <p:embed/>
                </p:oleObj>
              </mc:Choice>
              <mc:Fallback>
                <p:oleObj name="Equation" r:id="rId3" imgW="1390669" imgH="561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824288"/>
                        <a:ext cx="14001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260895"/>
              </p:ext>
            </p:extLst>
          </p:nvPr>
        </p:nvGraphicFramePr>
        <p:xfrm>
          <a:off x="685800" y="4648200"/>
          <a:ext cx="10731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Equation" r:id="rId5" imgW="1057136" imgH="371363" progId="Equation.3">
                  <p:embed/>
                </p:oleObj>
              </mc:Choice>
              <mc:Fallback>
                <p:oleObj name="Equation" r:id="rId5" imgW="105713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10731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52600" y="45100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为水平渐近线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51958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5) </a:t>
            </a:r>
            <a:r>
              <a:rPr kumimoji="1" lang="zh-CN" altLang="en-US" b="1">
                <a:latin typeface="+mn-lt"/>
                <a:ea typeface="+mn-ea"/>
              </a:rPr>
              <a:t>作图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3138488"/>
            <a:ext cx="21272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zh-CN" sz="2800" b="1" smtClean="0">
                <a:solidFill>
                  <a:schemeClr val="tx1"/>
                </a:solidFill>
                <a:latin typeface="+mn-lt"/>
                <a:ea typeface="+mn-ea"/>
              </a:rPr>
              <a:t>4) </a:t>
            </a:r>
            <a:r>
              <a:rPr lang="zh-CN" altLang="en-US" sz="2800" b="1" smtClean="0">
                <a:solidFill>
                  <a:schemeClr val="tx1"/>
                </a:solidFill>
                <a:latin typeface="+mn-lt"/>
                <a:ea typeface="+mn-ea"/>
              </a:rPr>
              <a:t>求渐近线</a:t>
            </a: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1600200" y="319088"/>
            <a:ext cx="5105400" cy="2667000"/>
            <a:chOff x="1008" y="201"/>
            <a:chExt cx="3216" cy="1680"/>
          </a:xfrm>
        </p:grpSpPr>
        <p:sp>
          <p:nvSpPr>
            <p:cNvPr id="33836" name="Rectangle 9"/>
            <p:cNvSpPr>
              <a:spLocks noChangeArrowheads="1"/>
            </p:cNvSpPr>
            <p:nvPr/>
          </p:nvSpPr>
          <p:spPr bwMode="auto">
            <a:xfrm>
              <a:off x="1392" y="1593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en-US" altLang="zh-CN" sz="2400" b="1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400" b="1">
                  <a:solidFill>
                    <a:schemeClr val="accent2"/>
                  </a:solidFill>
                </a:rPr>
                <a:t>极大</a:t>
              </a:r>
              <a:r>
                <a:rPr kumimoji="1" lang="en-US" altLang="zh-CN" sz="2400" b="1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33837" name="Rectangle 10"/>
            <p:cNvSpPr>
              <a:spLocks noChangeArrowheads="1"/>
            </p:cNvSpPr>
            <p:nvPr/>
          </p:nvSpPr>
          <p:spPr bwMode="auto">
            <a:xfrm>
              <a:off x="2688" y="1593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lnSpc>
                  <a:spcPct val="100000"/>
                </a:lnSpc>
              </a:pPr>
              <a:r>
                <a:rPr kumimoji="1" lang="en-US" altLang="zh-CN" sz="2400" b="1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400" b="1">
                  <a:solidFill>
                    <a:schemeClr val="accent2"/>
                  </a:solidFill>
                </a:rPr>
                <a:t>拐点</a:t>
              </a:r>
              <a:r>
                <a:rPr kumimoji="1" lang="en-US" altLang="zh-CN" sz="2400" b="1">
                  <a:solidFill>
                    <a:schemeClr val="accent2"/>
                  </a:solidFill>
                </a:rPr>
                <a:t>)</a:t>
              </a:r>
            </a:p>
          </p:txBody>
        </p:sp>
        <p:graphicFrame>
          <p:nvGraphicFramePr>
            <p:cNvPr id="33838" name="Object 11"/>
            <p:cNvGraphicFramePr>
              <a:graphicFrameLocks noChangeAspect="1"/>
            </p:cNvGraphicFramePr>
            <p:nvPr/>
          </p:nvGraphicFramePr>
          <p:xfrm>
            <a:off x="2248" y="673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6" name="Equation" r:id="rId7" imgW="219121" imgH="66638" progId="Equation.3">
                    <p:embed/>
                  </p:oleObj>
                </mc:Choice>
                <mc:Fallback>
                  <p:oleObj name="Equation" r:id="rId7" imgW="219121" imgH="66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673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9" name="Object 12"/>
            <p:cNvGraphicFramePr>
              <a:graphicFrameLocks noChangeAspect="1"/>
            </p:cNvGraphicFramePr>
            <p:nvPr/>
          </p:nvGraphicFramePr>
          <p:xfrm>
            <a:off x="3600" y="673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7" name="Equation" r:id="rId9" imgW="219121" imgH="66638" progId="Equation.3">
                    <p:embed/>
                  </p:oleObj>
                </mc:Choice>
                <mc:Fallback>
                  <p:oleObj name="Equation" r:id="rId9" imgW="219121" imgH="66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673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0" name="Object 13"/>
            <p:cNvGraphicFramePr>
              <a:graphicFrameLocks noChangeAspect="1"/>
            </p:cNvGraphicFramePr>
            <p:nvPr/>
          </p:nvGraphicFramePr>
          <p:xfrm>
            <a:off x="2248" y="961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8" name="Equation" r:id="rId11" imgW="219121" imgH="66638" progId="Equation.3">
                    <p:embed/>
                  </p:oleObj>
                </mc:Choice>
                <mc:Fallback>
                  <p:oleObj name="Equation" r:id="rId11" imgW="219121" imgH="66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961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1" name="Object 14"/>
            <p:cNvGraphicFramePr>
              <a:graphicFrameLocks noChangeAspect="1"/>
            </p:cNvGraphicFramePr>
            <p:nvPr/>
          </p:nvGraphicFramePr>
          <p:xfrm>
            <a:off x="3604" y="921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9" name="Equation" r:id="rId13" imgW="219121" imgH="219001" progId="Equation.3">
                    <p:embed/>
                  </p:oleObj>
                </mc:Choice>
                <mc:Fallback>
                  <p:oleObj name="Equation" r:id="rId13" imgW="219121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921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2" name="Object 15"/>
            <p:cNvGraphicFramePr>
              <a:graphicFrameLocks noChangeAspect="1"/>
            </p:cNvGraphicFramePr>
            <p:nvPr/>
          </p:nvGraphicFramePr>
          <p:xfrm>
            <a:off x="1520" y="1191"/>
            <a:ext cx="39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0" name="Equation" r:id="rId15" imgW="600159" imgH="600075" progId="Equation.3">
                    <p:embed/>
                  </p:oleObj>
                </mc:Choice>
                <mc:Fallback>
                  <p:oleObj name="Equation" r:id="rId15" imgW="600159" imgH="6000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191"/>
                          <a:ext cx="392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3" name="Object 16"/>
            <p:cNvGraphicFramePr>
              <a:graphicFrameLocks noChangeAspect="1"/>
            </p:cNvGraphicFramePr>
            <p:nvPr/>
          </p:nvGraphicFramePr>
          <p:xfrm>
            <a:off x="1640" y="585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1" name="Equation" r:id="rId17" imgW="200053" imgH="295349" progId="Equation.3">
                    <p:embed/>
                  </p:oleObj>
                </mc:Choice>
                <mc:Fallback>
                  <p:oleObj name="Equation" r:id="rId17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585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4" name="Object 17"/>
            <p:cNvGraphicFramePr>
              <a:graphicFrameLocks noChangeAspect="1"/>
            </p:cNvGraphicFramePr>
            <p:nvPr/>
          </p:nvGraphicFramePr>
          <p:xfrm>
            <a:off x="2880" y="865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2" name="Equation" r:id="rId19" imgW="200053" imgH="295349" progId="Equation.3">
                    <p:embed/>
                  </p:oleObj>
                </mc:Choice>
                <mc:Fallback>
                  <p:oleObj name="Equation" r:id="rId19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65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5" name="Object 18"/>
            <p:cNvGraphicFramePr>
              <a:graphicFrameLocks noChangeAspect="1"/>
            </p:cNvGraphicFramePr>
            <p:nvPr/>
          </p:nvGraphicFramePr>
          <p:xfrm>
            <a:off x="2752" y="1169"/>
            <a:ext cx="45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3" name="Equation" r:id="rId21" imgW="704869" imgH="600075" progId="Equation.3">
                    <p:embed/>
                  </p:oleObj>
                </mc:Choice>
                <mc:Fallback>
                  <p:oleObj name="Equation" r:id="rId21" imgW="704869" imgH="6000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1169"/>
                          <a:ext cx="45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6" name="Freeform 19"/>
            <p:cNvSpPr>
              <a:spLocks/>
            </p:cNvSpPr>
            <p:nvPr/>
          </p:nvSpPr>
          <p:spPr bwMode="auto">
            <a:xfrm>
              <a:off x="2112" y="1257"/>
              <a:ext cx="480" cy="288"/>
            </a:xfrm>
            <a:custGeom>
              <a:avLst/>
              <a:gdLst>
                <a:gd name="T0" fmla="*/ 0 w 480"/>
                <a:gd name="T1" fmla="*/ 0 h 336"/>
                <a:gd name="T2" fmla="*/ 336 w 480"/>
                <a:gd name="T3" fmla="*/ 70 h 336"/>
                <a:gd name="T4" fmla="*/ 480 w 480"/>
                <a:gd name="T5" fmla="*/ 247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336">
                  <a:moveTo>
                    <a:pt x="0" y="0"/>
                  </a:moveTo>
                  <a:cubicBezTo>
                    <a:pt x="128" y="20"/>
                    <a:pt x="256" y="40"/>
                    <a:pt x="336" y="96"/>
                  </a:cubicBezTo>
                  <a:cubicBezTo>
                    <a:pt x="416" y="152"/>
                    <a:pt x="456" y="296"/>
                    <a:pt x="480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33847" name="Group 20"/>
            <p:cNvGrpSpPr>
              <a:grpSpLocks/>
            </p:cNvGrpSpPr>
            <p:nvPr/>
          </p:nvGrpSpPr>
          <p:grpSpPr bwMode="auto">
            <a:xfrm>
              <a:off x="1008" y="201"/>
              <a:ext cx="3216" cy="1392"/>
              <a:chOff x="2160" y="336"/>
              <a:chExt cx="3216" cy="1392"/>
            </a:xfrm>
          </p:grpSpPr>
          <p:grpSp>
            <p:nvGrpSpPr>
              <p:cNvPr id="33849" name="Group 21"/>
              <p:cNvGrpSpPr>
                <a:grpSpLocks/>
              </p:cNvGrpSpPr>
              <p:nvPr/>
            </p:nvGrpSpPr>
            <p:grpSpPr bwMode="auto">
              <a:xfrm>
                <a:off x="2160" y="336"/>
                <a:ext cx="3216" cy="1392"/>
                <a:chOff x="2160" y="336"/>
                <a:chExt cx="3216" cy="1392"/>
              </a:xfrm>
            </p:grpSpPr>
            <p:sp>
              <p:nvSpPr>
                <p:cNvPr id="3385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160" y="624"/>
                  <a:ext cx="3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852" name="Line 23"/>
                <p:cNvSpPr>
                  <a:spLocks noChangeShapeType="1"/>
                </p:cNvSpPr>
                <p:nvPr/>
              </p:nvSpPr>
              <p:spPr bwMode="auto">
                <a:xfrm>
                  <a:off x="254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33853" name="Object 24"/>
                <p:cNvGraphicFramePr>
                  <a:graphicFrameLocks noChangeAspect="1"/>
                </p:cNvGraphicFramePr>
                <p:nvPr/>
              </p:nvGraphicFramePr>
              <p:xfrm>
                <a:off x="2277" y="429"/>
                <a:ext cx="144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4" name="Equation" r:id="rId23" imgW="209420" imgH="219001" progId="Equation.3">
                        <p:embed/>
                      </p:oleObj>
                    </mc:Choice>
                    <mc:Fallback>
                      <p:oleObj name="Equation" r:id="rId23" imgW="209420" imgH="2190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7" y="429"/>
                              <a:ext cx="144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54" name="Object 25"/>
                <p:cNvGraphicFramePr>
                  <a:graphicFrameLocks noChangeAspect="1"/>
                </p:cNvGraphicFramePr>
                <p:nvPr/>
              </p:nvGraphicFramePr>
              <p:xfrm>
                <a:off x="2257" y="696"/>
                <a:ext cx="208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5" name="Equation" r:id="rId25" imgW="314464" imgH="400162" progId="Equation.3">
                        <p:embed/>
                      </p:oleObj>
                    </mc:Choice>
                    <mc:Fallback>
                      <p:oleObj name="Equation" r:id="rId25" imgW="314464" imgH="4001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7" y="696"/>
                              <a:ext cx="208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55" name="Object 26"/>
                <p:cNvGraphicFramePr>
                  <a:graphicFrameLocks noChangeAspect="1"/>
                </p:cNvGraphicFramePr>
                <p:nvPr/>
              </p:nvGraphicFramePr>
              <p:xfrm>
                <a:off x="2264" y="1032"/>
                <a:ext cx="232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6" name="Equation" r:id="rId27" imgW="352267" imgH="400162" progId="Equation.3">
                        <p:embed/>
                      </p:oleObj>
                    </mc:Choice>
                    <mc:Fallback>
                      <p:oleObj name="Equation" r:id="rId27" imgW="352267" imgH="400162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4" y="1032"/>
                              <a:ext cx="232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56" name="Object 27"/>
                <p:cNvGraphicFramePr>
                  <a:graphicFrameLocks noChangeAspect="1"/>
                </p:cNvGraphicFramePr>
                <p:nvPr/>
              </p:nvGraphicFramePr>
              <p:xfrm>
                <a:off x="2296" y="1432"/>
                <a:ext cx="15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7" name="Equation" r:id="rId29" imgW="219121" imgH="295349" progId="Equation.3">
                        <p:embed/>
                      </p:oleObj>
                    </mc:Choice>
                    <mc:Fallback>
                      <p:oleObj name="Equation" r:id="rId29" imgW="219121" imgH="2953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96" y="1432"/>
                              <a:ext cx="15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57" name="Object 28"/>
                <p:cNvGraphicFramePr>
                  <a:graphicFrameLocks noChangeAspect="1"/>
                </p:cNvGraphicFramePr>
                <p:nvPr/>
              </p:nvGraphicFramePr>
              <p:xfrm>
                <a:off x="4128" y="384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8" name="Equation" r:id="rId31" imgW="133480" imgH="285638" progId="Equation.3">
                        <p:embed/>
                      </p:oleObj>
                    </mc:Choice>
                    <mc:Fallback>
                      <p:oleObj name="Equation" r:id="rId31" imgW="133480" imgH="285638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28" y="384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3858" name="Line 29"/>
                <p:cNvSpPr>
                  <a:spLocks noChangeShapeType="1"/>
                </p:cNvSpPr>
                <p:nvPr/>
              </p:nvSpPr>
              <p:spPr bwMode="auto">
                <a:xfrm>
                  <a:off x="3168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859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33860" name="Line 31"/>
                <p:cNvSpPr>
                  <a:spLocks noChangeShapeType="1"/>
                </p:cNvSpPr>
                <p:nvPr/>
              </p:nvSpPr>
              <p:spPr bwMode="auto">
                <a:xfrm>
                  <a:off x="4464" y="336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33861" name="Object 32"/>
                <p:cNvGraphicFramePr>
                  <a:graphicFrameLocks noChangeAspect="1"/>
                </p:cNvGraphicFramePr>
                <p:nvPr/>
              </p:nvGraphicFramePr>
              <p:xfrm>
                <a:off x="2784" y="424"/>
                <a:ext cx="13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49" name="Equation" r:id="rId33" imgW="200053" imgH="295349" progId="Equation.3">
                        <p:embed/>
                      </p:oleObj>
                    </mc:Choice>
                    <mc:Fallback>
                      <p:oleObj name="Equation" r:id="rId33" imgW="200053" imgH="29534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4" y="424"/>
                              <a:ext cx="136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62" name="Object 33"/>
                <p:cNvGraphicFramePr>
                  <a:graphicFrameLocks noChangeAspect="1"/>
                </p:cNvGraphicFramePr>
                <p:nvPr/>
              </p:nvGraphicFramePr>
              <p:xfrm>
                <a:off x="3240" y="384"/>
                <a:ext cx="504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50" name="Equation" r:id="rId35" imgW="781143" imgH="390451" progId="Equation.3">
                        <p:embed/>
                      </p:oleObj>
                    </mc:Choice>
                    <mc:Fallback>
                      <p:oleObj name="Equation" r:id="rId35" imgW="781143" imgH="39045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0" y="384"/>
                              <a:ext cx="504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3863" name="Object 34"/>
                <p:cNvGraphicFramePr>
                  <a:graphicFrameLocks noChangeAspect="1"/>
                </p:cNvGraphicFramePr>
                <p:nvPr/>
              </p:nvGraphicFramePr>
              <p:xfrm>
                <a:off x="4552" y="384"/>
                <a:ext cx="728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451" name="Equation" r:id="rId37" imgW="1133410" imgH="390451" progId="Equation.3">
                        <p:embed/>
                      </p:oleObj>
                    </mc:Choice>
                    <mc:Fallback>
                      <p:oleObj name="Equation" r:id="rId37" imgW="1133410" imgH="39045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52" y="384"/>
                              <a:ext cx="728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3850" name="Rectangle 35"/>
              <p:cNvSpPr>
                <a:spLocks noChangeArrowheads="1"/>
              </p:cNvSpPr>
              <p:nvPr/>
            </p:nvSpPr>
            <p:spPr bwMode="auto">
              <a:xfrm>
                <a:off x="2160" y="336"/>
                <a:ext cx="3216" cy="13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sp>
          <p:nvSpPr>
            <p:cNvPr id="33848" name="Freeform 36"/>
            <p:cNvSpPr>
              <a:spLocks/>
            </p:cNvSpPr>
            <p:nvPr/>
          </p:nvSpPr>
          <p:spPr bwMode="auto">
            <a:xfrm>
              <a:off x="3504" y="1305"/>
              <a:ext cx="480" cy="240"/>
            </a:xfrm>
            <a:custGeom>
              <a:avLst/>
              <a:gdLst>
                <a:gd name="T0" fmla="*/ 0 w 480"/>
                <a:gd name="T1" fmla="*/ 0 h 240"/>
                <a:gd name="T2" fmla="*/ 144 w 480"/>
                <a:gd name="T3" fmla="*/ 192 h 240"/>
                <a:gd name="T4" fmla="*/ 480 w 480"/>
                <a:gd name="T5" fmla="*/ 24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240">
                  <a:moveTo>
                    <a:pt x="0" y="0"/>
                  </a:moveTo>
                  <a:cubicBezTo>
                    <a:pt x="32" y="76"/>
                    <a:pt x="64" y="152"/>
                    <a:pt x="144" y="192"/>
                  </a:cubicBezTo>
                  <a:cubicBezTo>
                    <a:pt x="224" y="232"/>
                    <a:pt x="352" y="236"/>
                    <a:pt x="480" y="24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aphicFrame>
        <p:nvGraphicFramePr>
          <p:cNvPr id="5021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93929"/>
              </p:ext>
            </p:extLst>
          </p:nvPr>
        </p:nvGraphicFramePr>
        <p:xfrm>
          <a:off x="6908800" y="3436938"/>
          <a:ext cx="18240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Equation" r:id="rId39" imgW="1895484" imgH="923888" progId="Equation.3">
                  <p:embed/>
                </p:oleObj>
              </mc:Choice>
              <mc:Fallback>
                <p:oleObj name="Equation" r:id="rId39" imgW="1895484" imgH="9238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436938"/>
                        <a:ext cx="18240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4762500" y="3446463"/>
            <a:ext cx="3819525" cy="2039937"/>
            <a:chOff x="3000" y="2171"/>
            <a:chExt cx="2406" cy="1285"/>
          </a:xfrm>
        </p:grpSpPr>
        <p:graphicFrame>
          <p:nvGraphicFramePr>
            <p:cNvPr id="33831" name="Object 39"/>
            <p:cNvGraphicFramePr>
              <a:graphicFrameLocks noChangeAspect="1"/>
            </p:cNvGraphicFramePr>
            <p:nvPr/>
          </p:nvGraphicFramePr>
          <p:xfrm>
            <a:off x="5262" y="327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3" name="Equation" r:id="rId41" imgW="209420" imgH="219001" progId="Equation.3">
                    <p:embed/>
                  </p:oleObj>
                </mc:Choice>
                <mc:Fallback>
                  <p:oleObj name="Equation" r:id="rId41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2" y="327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2" name="Object 40"/>
            <p:cNvGraphicFramePr>
              <a:graphicFrameLocks noChangeAspect="1"/>
            </p:cNvGraphicFramePr>
            <p:nvPr/>
          </p:nvGraphicFramePr>
          <p:xfrm>
            <a:off x="3918" y="2171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4" name="Equation" r:id="rId43" imgW="219121" imgH="295349" progId="Equation.3">
                    <p:embed/>
                  </p:oleObj>
                </mc:Choice>
                <mc:Fallback>
                  <p:oleObj name="Equation" r:id="rId43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71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3" name="Object 41"/>
            <p:cNvGraphicFramePr>
              <a:graphicFrameLocks noChangeAspect="1"/>
            </p:cNvGraphicFramePr>
            <p:nvPr/>
          </p:nvGraphicFramePr>
          <p:xfrm>
            <a:off x="3888" y="32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5" name="Equation" r:id="rId45" imgW="285694" imgH="295349" progId="Equation.3">
                    <p:embed/>
                  </p:oleObj>
                </mc:Choice>
                <mc:Fallback>
                  <p:oleObj name="Equation" r:id="rId45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>
              <a:off x="3000" y="3228"/>
              <a:ext cx="235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4104" y="2217"/>
              <a:ext cx="1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0220" name="Group 44"/>
          <p:cNvGrpSpPr>
            <a:grpSpLocks/>
          </p:cNvGrpSpPr>
          <p:nvPr/>
        </p:nvGrpSpPr>
        <p:grpSpPr bwMode="auto">
          <a:xfrm>
            <a:off x="6513513" y="4325938"/>
            <a:ext cx="1781175" cy="762000"/>
            <a:chOff x="2442" y="1875"/>
            <a:chExt cx="1122" cy="480"/>
          </a:xfrm>
        </p:grpSpPr>
        <p:sp>
          <p:nvSpPr>
            <p:cNvPr id="33827" name="Freeform 45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28" name="Freeform 46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29" name="Freeform 47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30" name="Freeform 48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0225" name="Group 49"/>
          <p:cNvGrpSpPr>
            <a:grpSpLocks/>
          </p:cNvGrpSpPr>
          <p:nvPr/>
        </p:nvGrpSpPr>
        <p:grpSpPr bwMode="auto">
          <a:xfrm flipH="1">
            <a:off x="4737100" y="4325938"/>
            <a:ext cx="1781175" cy="762000"/>
            <a:chOff x="2442" y="1875"/>
            <a:chExt cx="1122" cy="480"/>
          </a:xfrm>
        </p:grpSpPr>
        <p:sp>
          <p:nvSpPr>
            <p:cNvPr id="33823" name="Freeform 50"/>
            <p:cNvSpPr>
              <a:spLocks/>
            </p:cNvSpPr>
            <p:nvPr/>
          </p:nvSpPr>
          <p:spPr bwMode="auto">
            <a:xfrm>
              <a:off x="2442" y="1875"/>
              <a:ext cx="288" cy="138"/>
            </a:xfrm>
            <a:custGeom>
              <a:avLst/>
              <a:gdLst>
                <a:gd name="T0" fmla="*/ 6 w 288"/>
                <a:gd name="T1" fmla="*/ 0 h 138"/>
                <a:gd name="T2" fmla="*/ 12 w 288"/>
                <a:gd name="T3" fmla="*/ 0 h 138"/>
                <a:gd name="T4" fmla="*/ 18 w 288"/>
                <a:gd name="T5" fmla="*/ 0 h 138"/>
                <a:gd name="T6" fmla="*/ 24 w 288"/>
                <a:gd name="T7" fmla="*/ 0 h 138"/>
                <a:gd name="T8" fmla="*/ 24 w 288"/>
                <a:gd name="T9" fmla="*/ 0 h 138"/>
                <a:gd name="T10" fmla="*/ 30 w 288"/>
                <a:gd name="T11" fmla="*/ 0 h 138"/>
                <a:gd name="T12" fmla="*/ 36 w 288"/>
                <a:gd name="T13" fmla="*/ 0 h 138"/>
                <a:gd name="T14" fmla="*/ 42 w 288"/>
                <a:gd name="T15" fmla="*/ 6 h 138"/>
                <a:gd name="T16" fmla="*/ 48 w 288"/>
                <a:gd name="T17" fmla="*/ 6 h 138"/>
                <a:gd name="T18" fmla="*/ 54 w 288"/>
                <a:gd name="T19" fmla="*/ 6 h 138"/>
                <a:gd name="T20" fmla="*/ 60 w 288"/>
                <a:gd name="T21" fmla="*/ 6 h 138"/>
                <a:gd name="T22" fmla="*/ 66 w 288"/>
                <a:gd name="T23" fmla="*/ 6 h 138"/>
                <a:gd name="T24" fmla="*/ 72 w 288"/>
                <a:gd name="T25" fmla="*/ 12 h 138"/>
                <a:gd name="T26" fmla="*/ 78 w 288"/>
                <a:gd name="T27" fmla="*/ 12 h 138"/>
                <a:gd name="T28" fmla="*/ 84 w 288"/>
                <a:gd name="T29" fmla="*/ 12 h 138"/>
                <a:gd name="T30" fmla="*/ 90 w 288"/>
                <a:gd name="T31" fmla="*/ 18 h 138"/>
                <a:gd name="T32" fmla="*/ 96 w 288"/>
                <a:gd name="T33" fmla="*/ 18 h 138"/>
                <a:gd name="T34" fmla="*/ 102 w 288"/>
                <a:gd name="T35" fmla="*/ 18 h 138"/>
                <a:gd name="T36" fmla="*/ 108 w 288"/>
                <a:gd name="T37" fmla="*/ 24 h 138"/>
                <a:gd name="T38" fmla="*/ 114 w 288"/>
                <a:gd name="T39" fmla="*/ 24 h 138"/>
                <a:gd name="T40" fmla="*/ 114 w 288"/>
                <a:gd name="T41" fmla="*/ 24 h 138"/>
                <a:gd name="T42" fmla="*/ 120 w 288"/>
                <a:gd name="T43" fmla="*/ 30 h 138"/>
                <a:gd name="T44" fmla="*/ 126 w 288"/>
                <a:gd name="T45" fmla="*/ 30 h 138"/>
                <a:gd name="T46" fmla="*/ 132 w 288"/>
                <a:gd name="T47" fmla="*/ 36 h 138"/>
                <a:gd name="T48" fmla="*/ 138 w 288"/>
                <a:gd name="T49" fmla="*/ 36 h 138"/>
                <a:gd name="T50" fmla="*/ 144 w 288"/>
                <a:gd name="T51" fmla="*/ 42 h 138"/>
                <a:gd name="T52" fmla="*/ 150 w 288"/>
                <a:gd name="T53" fmla="*/ 42 h 138"/>
                <a:gd name="T54" fmla="*/ 156 w 288"/>
                <a:gd name="T55" fmla="*/ 48 h 138"/>
                <a:gd name="T56" fmla="*/ 162 w 288"/>
                <a:gd name="T57" fmla="*/ 48 h 138"/>
                <a:gd name="T58" fmla="*/ 168 w 288"/>
                <a:gd name="T59" fmla="*/ 54 h 138"/>
                <a:gd name="T60" fmla="*/ 174 w 288"/>
                <a:gd name="T61" fmla="*/ 54 h 138"/>
                <a:gd name="T62" fmla="*/ 180 w 288"/>
                <a:gd name="T63" fmla="*/ 60 h 138"/>
                <a:gd name="T64" fmla="*/ 186 w 288"/>
                <a:gd name="T65" fmla="*/ 66 h 138"/>
                <a:gd name="T66" fmla="*/ 192 w 288"/>
                <a:gd name="T67" fmla="*/ 66 h 138"/>
                <a:gd name="T68" fmla="*/ 198 w 288"/>
                <a:gd name="T69" fmla="*/ 72 h 138"/>
                <a:gd name="T70" fmla="*/ 198 w 288"/>
                <a:gd name="T71" fmla="*/ 72 h 138"/>
                <a:gd name="T72" fmla="*/ 204 w 288"/>
                <a:gd name="T73" fmla="*/ 78 h 138"/>
                <a:gd name="T74" fmla="*/ 210 w 288"/>
                <a:gd name="T75" fmla="*/ 84 h 138"/>
                <a:gd name="T76" fmla="*/ 216 w 288"/>
                <a:gd name="T77" fmla="*/ 84 h 138"/>
                <a:gd name="T78" fmla="*/ 222 w 288"/>
                <a:gd name="T79" fmla="*/ 90 h 138"/>
                <a:gd name="T80" fmla="*/ 228 w 288"/>
                <a:gd name="T81" fmla="*/ 96 h 138"/>
                <a:gd name="T82" fmla="*/ 234 w 288"/>
                <a:gd name="T83" fmla="*/ 102 h 138"/>
                <a:gd name="T84" fmla="*/ 240 w 288"/>
                <a:gd name="T85" fmla="*/ 102 h 138"/>
                <a:gd name="T86" fmla="*/ 246 w 288"/>
                <a:gd name="T87" fmla="*/ 108 h 138"/>
                <a:gd name="T88" fmla="*/ 252 w 288"/>
                <a:gd name="T89" fmla="*/ 114 h 138"/>
                <a:gd name="T90" fmla="*/ 258 w 288"/>
                <a:gd name="T91" fmla="*/ 114 h 138"/>
                <a:gd name="T92" fmla="*/ 264 w 288"/>
                <a:gd name="T93" fmla="*/ 120 h 138"/>
                <a:gd name="T94" fmla="*/ 270 w 288"/>
                <a:gd name="T95" fmla="*/ 126 h 138"/>
                <a:gd name="T96" fmla="*/ 276 w 288"/>
                <a:gd name="T97" fmla="*/ 132 h 138"/>
                <a:gd name="T98" fmla="*/ 282 w 288"/>
                <a:gd name="T99" fmla="*/ 132 h 138"/>
                <a:gd name="T100" fmla="*/ 282 w 288"/>
                <a:gd name="T101" fmla="*/ 138 h 1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138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54" y="6"/>
                  </a:lnTo>
                  <a:lnTo>
                    <a:pt x="60" y="6"/>
                  </a:lnTo>
                  <a:lnTo>
                    <a:pt x="66" y="6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20" y="30"/>
                  </a:lnTo>
                  <a:lnTo>
                    <a:pt x="126" y="30"/>
                  </a:lnTo>
                  <a:lnTo>
                    <a:pt x="132" y="30"/>
                  </a:lnTo>
                  <a:lnTo>
                    <a:pt x="132" y="36"/>
                  </a:lnTo>
                  <a:lnTo>
                    <a:pt x="138" y="36"/>
                  </a:lnTo>
                  <a:lnTo>
                    <a:pt x="144" y="36"/>
                  </a:lnTo>
                  <a:lnTo>
                    <a:pt x="144" y="42"/>
                  </a:lnTo>
                  <a:lnTo>
                    <a:pt x="150" y="42"/>
                  </a:lnTo>
                  <a:lnTo>
                    <a:pt x="156" y="48"/>
                  </a:lnTo>
                  <a:lnTo>
                    <a:pt x="162" y="48"/>
                  </a:lnTo>
                  <a:lnTo>
                    <a:pt x="162" y="54"/>
                  </a:lnTo>
                  <a:lnTo>
                    <a:pt x="168" y="54"/>
                  </a:lnTo>
                  <a:lnTo>
                    <a:pt x="174" y="54"/>
                  </a:lnTo>
                  <a:lnTo>
                    <a:pt x="174" y="60"/>
                  </a:lnTo>
                  <a:lnTo>
                    <a:pt x="180" y="60"/>
                  </a:lnTo>
                  <a:lnTo>
                    <a:pt x="186" y="66"/>
                  </a:lnTo>
                  <a:lnTo>
                    <a:pt x="192" y="66"/>
                  </a:lnTo>
                  <a:lnTo>
                    <a:pt x="192" y="72"/>
                  </a:lnTo>
                  <a:lnTo>
                    <a:pt x="198" y="72"/>
                  </a:lnTo>
                  <a:lnTo>
                    <a:pt x="204" y="78"/>
                  </a:lnTo>
                  <a:lnTo>
                    <a:pt x="210" y="78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16" y="90"/>
                  </a:lnTo>
                  <a:lnTo>
                    <a:pt x="222" y="90"/>
                  </a:lnTo>
                  <a:lnTo>
                    <a:pt x="228" y="90"/>
                  </a:lnTo>
                  <a:lnTo>
                    <a:pt x="228" y="96"/>
                  </a:lnTo>
                  <a:lnTo>
                    <a:pt x="234" y="96"/>
                  </a:lnTo>
                  <a:lnTo>
                    <a:pt x="234" y="102"/>
                  </a:lnTo>
                  <a:lnTo>
                    <a:pt x="240" y="102"/>
                  </a:lnTo>
                  <a:lnTo>
                    <a:pt x="246" y="108"/>
                  </a:lnTo>
                  <a:lnTo>
                    <a:pt x="252" y="108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26"/>
                  </a:lnTo>
                  <a:lnTo>
                    <a:pt x="270" y="126"/>
                  </a:lnTo>
                  <a:lnTo>
                    <a:pt x="276" y="132"/>
                  </a:lnTo>
                  <a:lnTo>
                    <a:pt x="282" y="132"/>
                  </a:lnTo>
                  <a:lnTo>
                    <a:pt x="282" y="138"/>
                  </a:lnTo>
                  <a:lnTo>
                    <a:pt x="288" y="138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24" name="Freeform 51"/>
            <p:cNvSpPr>
              <a:spLocks/>
            </p:cNvSpPr>
            <p:nvPr/>
          </p:nvSpPr>
          <p:spPr bwMode="auto">
            <a:xfrm>
              <a:off x="2730" y="2013"/>
              <a:ext cx="282" cy="222"/>
            </a:xfrm>
            <a:custGeom>
              <a:avLst/>
              <a:gdLst>
                <a:gd name="T0" fmla="*/ 0 w 282"/>
                <a:gd name="T1" fmla="*/ 6 h 222"/>
                <a:gd name="T2" fmla="*/ 6 w 282"/>
                <a:gd name="T3" fmla="*/ 12 h 222"/>
                <a:gd name="T4" fmla="*/ 12 w 282"/>
                <a:gd name="T5" fmla="*/ 12 h 222"/>
                <a:gd name="T6" fmla="*/ 18 w 282"/>
                <a:gd name="T7" fmla="*/ 18 h 222"/>
                <a:gd name="T8" fmla="*/ 24 w 282"/>
                <a:gd name="T9" fmla="*/ 24 h 222"/>
                <a:gd name="T10" fmla="*/ 30 w 282"/>
                <a:gd name="T11" fmla="*/ 30 h 222"/>
                <a:gd name="T12" fmla="*/ 36 w 282"/>
                <a:gd name="T13" fmla="*/ 36 h 222"/>
                <a:gd name="T14" fmla="*/ 42 w 282"/>
                <a:gd name="T15" fmla="*/ 36 h 222"/>
                <a:gd name="T16" fmla="*/ 48 w 282"/>
                <a:gd name="T17" fmla="*/ 42 h 222"/>
                <a:gd name="T18" fmla="*/ 54 w 282"/>
                <a:gd name="T19" fmla="*/ 48 h 222"/>
                <a:gd name="T20" fmla="*/ 60 w 282"/>
                <a:gd name="T21" fmla="*/ 54 h 222"/>
                <a:gd name="T22" fmla="*/ 66 w 282"/>
                <a:gd name="T23" fmla="*/ 60 h 222"/>
                <a:gd name="T24" fmla="*/ 72 w 282"/>
                <a:gd name="T25" fmla="*/ 60 h 222"/>
                <a:gd name="T26" fmla="*/ 78 w 282"/>
                <a:gd name="T27" fmla="*/ 66 h 222"/>
                <a:gd name="T28" fmla="*/ 84 w 282"/>
                <a:gd name="T29" fmla="*/ 72 h 222"/>
                <a:gd name="T30" fmla="*/ 84 w 282"/>
                <a:gd name="T31" fmla="*/ 78 h 222"/>
                <a:gd name="T32" fmla="*/ 90 w 282"/>
                <a:gd name="T33" fmla="*/ 78 h 222"/>
                <a:gd name="T34" fmla="*/ 96 w 282"/>
                <a:gd name="T35" fmla="*/ 84 h 222"/>
                <a:gd name="T36" fmla="*/ 102 w 282"/>
                <a:gd name="T37" fmla="*/ 90 h 222"/>
                <a:gd name="T38" fmla="*/ 108 w 282"/>
                <a:gd name="T39" fmla="*/ 96 h 222"/>
                <a:gd name="T40" fmla="*/ 114 w 282"/>
                <a:gd name="T41" fmla="*/ 102 h 222"/>
                <a:gd name="T42" fmla="*/ 120 w 282"/>
                <a:gd name="T43" fmla="*/ 102 h 222"/>
                <a:gd name="T44" fmla="*/ 126 w 282"/>
                <a:gd name="T45" fmla="*/ 108 h 222"/>
                <a:gd name="T46" fmla="*/ 132 w 282"/>
                <a:gd name="T47" fmla="*/ 114 h 222"/>
                <a:gd name="T48" fmla="*/ 138 w 282"/>
                <a:gd name="T49" fmla="*/ 120 h 222"/>
                <a:gd name="T50" fmla="*/ 144 w 282"/>
                <a:gd name="T51" fmla="*/ 120 h 222"/>
                <a:gd name="T52" fmla="*/ 150 w 282"/>
                <a:gd name="T53" fmla="*/ 126 h 222"/>
                <a:gd name="T54" fmla="*/ 156 w 282"/>
                <a:gd name="T55" fmla="*/ 132 h 222"/>
                <a:gd name="T56" fmla="*/ 162 w 282"/>
                <a:gd name="T57" fmla="*/ 138 h 222"/>
                <a:gd name="T58" fmla="*/ 168 w 282"/>
                <a:gd name="T59" fmla="*/ 138 h 222"/>
                <a:gd name="T60" fmla="*/ 168 w 282"/>
                <a:gd name="T61" fmla="*/ 144 h 222"/>
                <a:gd name="T62" fmla="*/ 174 w 282"/>
                <a:gd name="T63" fmla="*/ 150 h 222"/>
                <a:gd name="T64" fmla="*/ 180 w 282"/>
                <a:gd name="T65" fmla="*/ 150 h 222"/>
                <a:gd name="T66" fmla="*/ 186 w 282"/>
                <a:gd name="T67" fmla="*/ 156 h 222"/>
                <a:gd name="T68" fmla="*/ 192 w 282"/>
                <a:gd name="T69" fmla="*/ 162 h 222"/>
                <a:gd name="T70" fmla="*/ 198 w 282"/>
                <a:gd name="T71" fmla="*/ 162 h 222"/>
                <a:gd name="T72" fmla="*/ 204 w 282"/>
                <a:gd name="T73" fmla="*/ 168 h 222"/>
                <a:gd name="T74" fmla="*/ 210 w 282"/>
                <a:gd name="T75" fmla="*/ 174 h 222"/>
                <a:gd name="T76" fmla="*/ 216 w 282"/>
                <a:gd name="T77" fmla="*/ 174 h 222"/>
                <a:gd name="T78" fmla="*/ 222 w 282"/>
                <a:gd name="T79" fmla="*/ 180 h 222"/>
                <a:gd name="T80" fmla="*/ 228 w 282"/>
                <a:gd name="T81" fmla="*/ 186 h 222"/>
                <a:gd name="T82" fmla="*/ 234 w 282"/>
                <a:gd name="T83" fmla="*/ 186 h 222"/>
                <a:gd name="T84" fmla="*/ 240 w 282"/>
                <a:gd name="T85" fmla="*/ 192 h 222"/>
                <a:gd name="T86" fmla="*/ 246 w 282"/>
                <a:gd name="T87" fmla="*/ 198 h 222"/>
                <a:gd name="T88" fmla="*/ 252 w 282"/>
                <a:gd name="T89" fmla="*/ 198 h 222"/>
                <a:gd name="T90" fmla="*/ 258 w 282"/>
                <a:gd name="T91" fmla="*/ 204 h 222"/>
                <a:gd name="T92" fmla="*/ 258 w 282"/>
                <a:gd name="T93" fmla="*/ 204 h 222"/>
                <a:gd name="T94" fmla="*/ 264 w 282"/>
                <a:gd name="T95" fmla="*/ 210 h 222"/>
                <a:gd name="T96" fmla="*/ 270 w 282"/>
                <a:gd name="T97" fmla="*/ 216 h 222"/>
                <a:gd name="T98" fmla="*/ 276 w 282"/>
                <a:gd name="T99" fmla="*/ 216 h 222"/>
                <a:gd name="T100" fmla="*/ 282 w 282"/>
                <a:gd name="T101" fmla="*/ 222 h 22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2" h="222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24" y="24"/>
                  </a:lnTo>
                  <a:lnTo>
                    <a:pt x="30" y="24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36" y="36"/>
                  </a:lnTo>
                  <a:lnTo>
                    <a:pt x="42" y="36"/>
                  </a:lnTo>
                  <a:lnTo>
                    <a:pt x="42" y="42"/>
                  </a:lnTo>
                  <a:lnTo>
                    <a:pt x="48" y="42"/>
                  </a:lnTo>
                  <a:lnTo>
                    <a:pt x="48" y="48"/>
                  </a:lnTo>
                  <a:lnTo>
                    <a:pt x="54" y="48"/>
                  </a:lnTo>
                  <a:lnTo>
                    <a:pt x="60" y="54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72" y="60"/>
                  </a:lnTo>
                  <a:lnTo>
                    <a:pt x="72" y="66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84" y="72"/>
                  </a:lnTo>
                  <a:lnTo>
                    <a:pt x="84" y="78"/>
                  </a:lnTo>
                  <a:lnTo>
                    <a:pt x="90" y="78"/>
                  </a:lnTo>
                  <a:lnTo>
                    <a:pt x="96" y="84"/>
                  </a:lnTo>
                  <a:lnTo>
                    <a:pt x="102" y="84"/>
                  </a:lnTo>
                  <a:lnTo>
                    <a:pt x="102" y="90"/>
                  </a:lnTo>
                  <a:lnTo>
                    <a:pt x="108" y="90"/>
                  </a:lnTo>
                  <a:lnTo>
                    <a:pt x="108" y="96"/>
                  </a:lnTo>
                  <a:lnTo>
                    <a:pt x="114" y="96"/>
                  </a:lnTo>
                  <a:lnTo>
                    <a:pt x="114" y="102"/>
                  </a:lnTo>
                  <a:lnTo>
                    <a:pt x="120" y="102"/>
                  </a:lnTo>
                  <a:lnTo>
                    <a:pt x="120" y="108"/>
                  </a:lnTo>
                  <a:lnTo>
                    <a:pt x="126" y="108"/>
                  </a:lnTo>
                  <a:lnTo>
                    <a:pt x="132" y="114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44" y="120"/>
                  </a:lnTo>
                  <a:lnTo>
                    <a:pt x="144" y="126"/>
                  </a:lnTo>
                  <a:lnTo>
                    <a:pt x="150" y="126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62" y="138"/>
                  </a:lnTo>
                  <a:lnTo>
                    <a:pt x="168" y="138"/>
                  </a:lnTo>
                  <a:lnTo>
                    <a:pt x="168" y="144"/>
                  </a:lnTo>
                  <a:lnTo>
                    <a:pt x="174" y="144"/>
                  </a:lnTo>
                  <a:lnTo>
                    <a:pt x="174" y="150"/>
                  </a:lnTo>
                  <a:lnTo>
                    <a:pt x="180" y="150"/>
                  </a:lnTo>
                  <a:lnTo>
                    <a:pt x="186" y="156"/>
                  </a:lnTo>
                  <a:lnTo>
                    <a:pt x="192" y="156"/>
                  </a:lnTo>
                  <a:lnTo>
                    <a:pt x="192" y="162"/>
                  </a:lnTo>
                  <a:lnTo>
                    <a:pt x="198" y="162"/>
                  </a:lnTo>
                  <a:lnTo>
                    <a:pt x="198" y="168"/>
                  </a:lnTo>
                  <a:lnTo>
                    <a:pt x="204" y="168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80"/>
                  </a:lnTo>
                  <a:lnTo>
                    <a:pt x="222" y="180"/>
                  </a:lnTo>
                  <a:lnTo>
                    <a:pt x="228" y="186"/>
                  </a:lnTo>
                  <a:lnTo>
                    <a:pt x="234" y="186"/>
                  </a:lnTo>
                  <a:lnTo>
                    <a:pt x="234" y="192"/>
                  </a:lnTo>
                  <a:lnTo>
                    <a:pt x="240" y="192"/>
                  </a:lnTo>
                  <a:lnTo>
                    <a:pt x="240" y="198"/>
                  </a:lnTo>
                  <a:lnTo>
                    <a:pt x="246" y="198"/>
                  </a:lnTo>
                  <a:lnTo>
                    <a:pt x="252" y="198"/>
                  </a:lnTo>
                  <a:lnTo>
                    <a:pt x="252" y="204"/>
                  </a:lnTo>
                  <a:lnTo>
                    <a:pt x="258" y="204"/>
                  </a:lnTo>
                  <a:lnTo>
                    <a:pt x="264" y="210"/>
                  </a:lnTo>
                  <a:lnTo>
                    <a:pt x="270" y="210"/>
                  </a:lnTo>
                  <a:lnTo>
                    <a:pt x="270" y="216"/>
                  </a:lnTo>
                  <a:lnTo>
                    <a:pt x="276" y="216"/>
                  </a:lnTo>
                  <a:lnTo>
                    <a:pt x="282" y="216"/>
                  </a:lnTo>
                  <a:lnTo>
                    <a:pt x="282" y="222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25" name="Freeform 52"/>
            <p:cNvSpPr>
              <a:spLocks/>
            </p:cNvSpPr>
            <p:nvPr/>
          </p:nvSpPr>
          <p:spPr bwMode="auto">
            <a:xfrm>
              <a:off x="3012" y="2235"/>
              <a:ext cx="288" cy="96"/>
            </a:xfrm>
            <a:custGeom>
              <a:avLst/>
              <a:gdLst>
                <a:gd name="T0" fmla="*/ 6 w 288"/>
                <a:gd name="T1" fmla="*/ 0 h 96"/>
                <a:gd name="T2" fmla="*/ 12 w 288"/>
                <a:gd name="T3" fmla="*/ 6 h 96"/>
                <a:gd name="T4" fmla="*/ 18 w 288"/>
                <a:gd name="T5" fmla="*/ 6 h 96"/>
                <a:gd name="T6" fmla="*/ 24 w 288"/>
                <a:gd name="T7" fmla="*/ 12 h 96"/>
                <a:gd name="T8" fmla="*/ 30 w 288"/>
                <a:gd name="T9" fmla="*/ 12 h 96"/>
                <a:gd name="T10" fmla="*/ 36 w 288"/>
                <a:gd name="T11" fmla="*/ 18 h 96"/>
                <a:gd name="T12" fmla="*/ 42 w 288"/>
                <a:gd name="T13" fmla="*/ 18 h 96"/>
                <a:gd name="T14" fmla="*/ 48 w 288"/>
                <a:gd name="T15" fmla="*/ 24 h 96"/>
                <a:gd name="T16" fmla="*/ 54 w 288"/>
                <a:gd name="T17" fmla="*/ 24 h 96"/>
                <a:gd name="T18" fmla="*/ 60 w 288"/>
                <a:gd name="T19" fmla="*/ 30 h 96"/>
                <a:gd name="T20" fmla="*/ 60 w 288"/>
                <a:gd name="T21" fmla="*/ 30 h 96"/>
                <a:gd name="T22" fmla="*/ 66 w 288"/>
                <a:gd name="T23" fmla="*/ 36 h 96"/>
                <a:gd name="T24" fmla="*/ 72 w 288"/>
                <a:gd name="T25" fmla="*/ 36 h 96"/>
                <a:gd name="T26" fmla="*/ 78 w 288"/>
                <a:gd name="T27" fmla="*/ 36 h 96"/>
                <a:gd name="T28" fmla="*/ 84 w 288"/>
                <a:gd name="T29" fmla="*/ 42 h 96"/>
                <a:gd name="T30" fmla="*/ 90 w 288"/>
                <a:gd name="T31" fmla="*/ 42 h 96"/>
                <a:gd name="T32" fmla="*/ 96 w 288"/>
                <a:gd name="T33" fmla="*/ 48 h 96"/>
                <a:gd name="T34" fmla="*/ 102 w 288"/>
                <a:gd name="T35" fmla="*/ 48 h 96"/>
                <a:gd name="T36" fmla="*/ 108 w 288"/>
                <a:gd name="T37" fmla="*/ 48 h 96"/>
                <a:gd name="T38" fmla="*/ 114 w 288"/>
                <a:gd name="T39" fmla="*/ 54 h 96"/>
                <a:gd name="T40" fmla="*/ 120 w 288"/>
                <a:gd name="T41" fmla="*/ 54 h 96"/>
                <a:gd name="T42" fmla="*/ 126 w 288"/>
                <a:gd name="T43" fmla="*/ 54 h 96"/>
                <a:gd name="T44" fmla="*/ 132 w 288"/>
                <a:gd name="T45" fmla="*/ 60 h 96"/>
                <a:gd name="T46" fmla="*/ 138 w 288"/>
                <a:gd name="T47" fmla="*/ 60 h 96"/>
                <a:gd name="T48" fmla="*/ 144 w 288"/>
                <a:gd name="T49" fmla="*/ 60 h 96"/>
                <a:gd name="T50" fmla="*/ 144 w 288"/>
                <a:gd name="T51" fmla="*/ 66 h 96"/>
                <a:gd name="T52" fmla="*/ 150 w 288"/>
                <a:gd name="T53" fmla="*/ 66 h 96"/>
                <a:gd name="T54" fmla="*/ 156 w 288"/>
                <a:gd name="T55" fmla="*/ 66 h 96"/>
                <a:gd name="T56" fmla="*/ 162 w 288"/>
                <a:gd name="T57" fmla="*/ 72 h 96"/>
                <a:gd name="T58" fmla="*/ 168 w 288"/>
                <a:gd name="T59" fmla="*/ 72 h 96"/>
                <a:gd name="T60" fmla="*/ 174 w 288"/>
                <a:gd name="T61" fmla="*/ 72 h 96"/>
                <a:gd name="T62" fmla="*/ 180 w 288"/>
                <a:gd name="T63" fmla="*/ 78 h 96"/>
                <a:gd name="T64" fmla="*/ 186 w 288"/>
                <a:gd name="T65" fmla="*/ 78 h 96"/>
                <a:gd name="T66" fmla="*/ 192 w 288"/>
                <a:gd name="T67" fmla="*/ 78 h 96"/>
                <a:gd name="T68" fmla="*/ 198 w 288"/>
                <a:gd name="T69" fmla="*/ 78 h 96"/>
                <a:gd name="T70" fmla="*/ 204 w 288"/>
                <a:gd name="T71" fmla="*/ 84 h 96"/>
                <a:gd name="T72" fmla="*/ 210 w 288"/>
                <a:gd name="T73" fmla="*/ 84 h 96"/>
                <a:gd name="T74" fmla="*/ 216 w 288"/>
                <a:gd name="T75" fmla="*/ 84 h 96"/>
                <a:gd name="T76" fmla="*/ 222 w 288"/>
                <a:gd name="T77" fmla="*/ 84 h 96"/>
                <a:gd name="T78" fmla="*/ 228 w 288"/>
                <a:gd name="T79" fmla="*/ 84 h 96"/>
                <a:gd name="T80" fmla="*/ 234 w 288"/>
                <a:gd name="T81" fmla="*/ 90 h 96"/>
                <a:gd name="T82" fmla="*/ 234 w 288"/>
                <a:gd name="T83" fmla="*/ 90 h 96"/>
                <a:gd name="T84" fmla="*/ 240 w 288"/>
                <a:gd name="T85" fmla="*/ 90 h 96"/>
                <a:gd name="T86" fmla="*/ 246 w 288"/>
                <a:gd name="T87" fmla="*/ 90 h 96"/>
                <a:gd name="T88" fmla="*/ 252 w 288"/>
                <a:gd name="T89" fmla="*/ 90 h 96"/>
                <a:gd name="T90" fmla="*/ 258 w 288"/>
                <a:gd name="T91" fmla="*/ 96 h 96"/>
                <a:gd name="T92" fmla="*/ 264 w 288"/>
                <a:gd name="T93" fmla="*/ 96 h 96"/>
                <a:gd name="T94" fmla="*/ 270 w 288"/>
                <a:gd name="T95" fmla="*/ 96 h 96"/>
                <a:gd name="T96" fmla="*/ 276 w 288"/>
                <a:gd name="T97" fmla="*/ 96 h 96"/>
                <a:gd name="T98" fmla="*/ 282 w 288"/>
                <a:gd name="T99" fmla="*/ 96 h 96"/>
                <a:gd name="T100" fmla="*/ 288 w 288"/>
                <a:gd name="T101" fmla="*/ 96 h 9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" h="96">
                  <a:moveTo>
                    <a:pt x="0" y="0"/>
                  </a:moveTo>
                  <a:lnTo>
                    <a:pt x="6" y="0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48" y="24"/>
                  </a:lnTo>
                  <a:lnTo>
                    <a:pt x="54" y="24"/>
                  </a:lnTo>
                  <a:lnTo>
                    <a:pt x="54" y="30"/>
                  </a:lnTo>
                  <a:lnTo>
                    <a:pt x="60" y="30"/>
                  </a:lnTo>
                  <a:lnTo>
                    <a:pt x="66" y="30"/>
                  </a:lnTo>
                  <a:lnTo>
                    <a:pt x="66" y="36"/>
                  </a:lnTo>
                  <a:lnTo>
                    <a:pt x="72" y="36"/>
                  </a:lnTo>
                  <a:lnTo>
                    <a:pt x="78" y="36"/>
                  </a:lnTo>
                  <a:lnTo>
                    <a:pt x="78" y="42"/>
                  </a:lnTo>
                  <a:lnTo>
                    <a:pt x="84" y="42"/>
                  </a:lnTo>
                  <a:lnTo>
                    <a:pt x="90" y="42"/>
                  </a:lnTo>
                  <a:lnTo>
                    <a:pt x="96" y="42"/>
                  </a:lnTo>
                  <a:lnTo>
                    <a:pt x="96" y="48"/>
                  </a:lnTo>
                  <a:lnTo>
                    <a:pt x="102" y="48"/>
                  </a:lnTo>
                  <a:lnTo>
                    <a:pt x="108" y="48"/>
                  </a:lnTo>
                  <a:lnTo>
                    <a:pt x="108" y="54"/>
                  </a:lnTo>
                  <a:lnTo>
                    <a:pt x="114" y="54"/>
                  </a:lnTo>
                  <a:lnTo>
                    <a:pt x="120" y="54"/>
                  </a:lnTo>
                  <a:lnTo>
                    <a:pt x="126" y="54"/>
                  </a:lnTo>
                  <a:lnTo>
                    <a:pt x="126" y="60"/>
                  </a:lnTo>
                  <a:lnTo>
                    <a:pt x="132" y="60"/>
                  </a:lnTo>
                  <a:lnTo>
                    <a:pt x="138" y="60"/>
                  </a:lnTo>
                  <a:lnTo>
                    <a:pt x="144" y="60"/>
                  </a:lnTo>
                  <a:lnTo>
                    <a:pt x="144" y="66"/>
                  </a:lnTo>
                  <a:lnTo>
                    <a:pt x="150" y="66"/>
                  </a:lnTo>
                  <a:lnTo>
                    <a:pt x="156" y="66"/>
                  </a:lnTo>
                  <a:lnTo>
                    <a:pt x="162" y="66"/>
                  </a:lnTo>
                  <a:lnTo>
                    <a:pt x="162" y="72"/>
                  </a:lnTo>
                  <a:lnTo>
                    <a:pt x="168" y="72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8" y="78"/>
                  </a:lnTo>
                  <a:lnTo>
                    <a:pt x="204" y="78"/>
                  </a:lnTo>
                  <a:lnTo>
                    <a:pt x="204" y="84"/>
                  </a:lnTo>
                  <a:lnTo>
                    <a:pt x="210" y="84"/>
                  </a:lnTo>
                  <a:lnTo>
                    <a:pt x="216" y="84"/>
                  </a:lnTo>
                  <a:lnTo>
                    <a:pt x="222" y="84"/>
                  </a:lnTo>
                  <a:lnTo>
                    <a:pt x="228" y="84"/>
                  </a:lnTo>
                  <a:lnTo>
                    <a:pt x="228" y="90"/>
                  </a:lnTo>
                  <a:lnTo>
                    <a:pt x="234" y="90"/>
                  </a:lnTo>
                  <a:lnTo>
                    <a:pt x="240" y="90"/>
                  </a:lnTo>
                  <a:lnTo>
                    <a:pt x="246" y="90"/>
                  </a:lnTo>
                  <a:lnTo>
                    <a:pt x="252" y="90"/>
                  </a:lnTo>
                  <a:lnTo>
                    <a:pt x="258" y="90"/>
                  </a:lnTo>
                  <a:lnTo>
                    <a:pt x="258" y="96"/>
                  </a:lnTo>
                  <a:lnTo>
                    <a:pt x="264" y="96"/>
                  </a:lnTo>
                  <a:lnTo>
                    <a:pt x="270" y="96"/>
                  </a:lnTo>
                  <a:lnTo>
                    <a:pt x="276" y="96"/>
                  </a:lnTo>
                  <a:lnTo>
                    <a:pt x="282" y="96"/>
                  </a:lnTo>
                  <a:lnTo>
                    <a:pt x="288" y="96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  <p:sp>
          <p:nvSpPr>
            <p:cNvPr id="33826" name="Freeform 53"/>
            <p:cNvSpPr>
              <a:spLocks/>
            </p:cNvSpPr>
            <p:nvPr/>
          </p:nvSpPr>
          <p:spPr bwMode="auto">
            <a:xfrm>
              <a:off x="3300" y="2331"/>
              <a:ext cx="264" cy="24"/>
            </a:xfrm>
            <a:custGeom>
              <a:avLst/>
              <a:gdLst>
                <a:gd name="T0" fmla="*/ 6 w 264"/>
                <a:gd name="T1" fmla="*/ 0 h 24"/>
                <a:gd name="T2" fmla="*/ 6 w 264"/>
                <a:gd name="T3" fmla="*/ 6 h 24"/>
                <a:gd name="T4" fmla="*/ 12 w 264"/>
                <a:gd name="T5" fmla="*/ 6 h 24"/>
                <a:gd name="T6" fmla="*/ 18 w 264"/>
                <a:gd name="T7" fmla="*/ 6 h 24"/>
                <a:gd name="T8" fmla="*/ 24 w 264"/>
                <a:gd name="T9" fmla="*/ 6 h 24"/>
                <a:gd name="T10" fmla="*/ 24 w 264"/>
                <a:gd name="T11" fmla="*/ 6 h 24"/>
                <a:gd name="T12" fmla="*/ 30 w 264"/>
                <a:gd name="T13" fmla="*/ 6 h 24"/>
                <a:gd name="T14" fmla="*/ 36 w 264"/>
                <a:gd name="T15" fmla="*/ 6 h 24"/>
                <a:gd name="T16" fmla="*/ 42 w 264"/>
                <a:gd name="T17" fmla="*/ 6 h 24"/>
                <a:gd name="T18" fmla="*/ 42 w 264"/>
                <a:gd name="T19" fmla="*/ 6 h 24"/>
                <a:gd name="T20" fmla="*/ 48 w 264"/>
                <a:gd name="T21" fmla="*/ 6 h 24"/>
                <a:gd name="T22" fmla="*/ 54 w 264"/>
                <a:gd name="T23" fmla="*/ 12 h 24"/>
                <a:gd name="T24" fmla="*/ 60 w 264"/>
                <a:gd name="T25" fmla="*/ 12 h 24"/>
                <a:gd name="T26" fmla="*/ 60 w 264"/>
                <a:gd name="T27" fmla="*/ 12 h 24"/>
                <a:gd name="T28" fmla="*/ 66 w 264"/>
                <a:gd name="T29" fmla="*/ 12 h 24"/>
                <a:gd name="T30" fmla="*/ 72 w 264"/>
                <a:gd name="T31" fmla="*/ 12 h 24"/>
                <a:gd name="T32" fmla="*/ 78 w 264"/>
                <a:gd name="T33" fmla="*/ 12 h 24"/>
                <a:gd name="T34" fmla="*/ 78 w 264"/>
                <a:gd name="T35" fmla="*/ 12 h 24"/>
                <a:gd name="T36" fmla="*/ 84 w 264"/>
                <a:gd name="T37" fmla="*/ 12 h 24"/>
                <a:gd name="T38" fmla="*/ 90 w 264"/>
                <a:gd name="T39" fmla="*/ 12 h 24"/>
                <a:gd name="T40" fmla="*/ 96 w 264"/>
                <a:gd name="T41" fmla="*/ 12 h 24"/>
                <a:gd name="T42" fmla="*/ 96 w 264"/>
                <a:gd name="T43" fmla="*/ 12 h 24"/>
                <a:gd name="T44" fmla="*/ 102 w 264"/>
                <a:gd name="T45" fmla="*/ 12 h 24"/>
                <a:gd name="T46" fmla="*/ 108 w 264"/>
                <a:gd name="T47" fmla="*/ 12 h 24"/>
                <a:gd name="T48" fmla="*/ 114 w 264"/>
                <a:gd name="T49" fmla="*/ 12 h 24"/>
                <a:gd name="T50" fmla="*/ 114 w 264"/>
                <a:gd name="T51" fmla="*/ 18 h 24"/>
                <a:gd name="T52" fmla="*/ 120 w 264"/>
                <a:gd name="T53" fmla="*/ 18 h 24"/>
                <a:gd name="T54" fmla="*/ 126 w 264"/>
                <a:gd name="T55" fmla="*/ 18 h 24"/>
                <a:gd name="T56" fmla="*/ 132 w 264"/>
                <a:gd name="T57" fmla="*/ 18 h 24"/>
                <a:gd name="T58" fmla="*/ 132 w 264"/>
                <a:gd name="T59" fmla="*/ 18 h 24"/>
                <a:gd name="T60" fmla="*/ 138 w 264"/>
                <a:gd name="T61" fmla="*/ 18 h 24"/>
                <a:gd name="T62" fmla="*/ 144 w 264"/>
                <a:gd name="T63" fmla="*/ 18 h 24"/>
                <a:gd name="T64" fmla="*/ 150 w 264"/>
                <a:gd name="T65" fmla="*/ 18 h 24"/>
                <a:gd name="T66" fmla="*/ 150 w 264"/>
                <a:gd name="T67" fmla="*/ 18 h 24"/>
                <a:gd name="T68" fmla="*/ 156 w 264"/>
                <a:gd name="T69" fmla="*/ 18 h 24"/>
                <a:gd name="T70" fmla="*/ 162 w 264"/>
                <a:gd name="T71" fmla="*/ 18 h 24"/>
                <a:gd name="T72" fmla="*/ 168 w 264"/>
                <a:gd name="T73" fmla="*/ 18 h 24"/>
                <a:gd name="T74" fmla="*/ 168 w 264"/>
                <a:gd name="T75" fmla="*/ 18 h 24"/>
                <a:gd name="T76" fmla="*/ 174 w 264"/>
                <a:gd name="T77" fmla="*/ 18 h 24"/>
                <a:gd name="T78" fmla="*/ 180 w 264"/>
                <a:gd name="T79" fmla="*/ 18 h 24"/>
                <a:gd name="T80" fmla="*/ 186 w 264"/>
                <a:gd name="T81" fmla="*/ 18 h 24"/>
                <a:gd name="T82" fmla="*/ 186 w 264"/>
                <a:gd name="T83" fmla="*/ 18 h 24"/>
                <a:gd name="T84" fmla="*/ 192 w 264"/>
                <a:gd name="T85" fmla="*/ 18 h 24"/>
                <a:gd name="T86" fmla="*/ 198 w 264"/>
                <a:gd name="T87" fmla="*/ 18 h 24"/>
                <a:gd name="T88" fmla="*/ 204 w 264"/>
                <a:gd name="T89" fmla="*/ 18 h 24"/>
                <a:gd name="T90" fmla="*/ 204 w 264"/>
                <a:gd name="T91" fmla="*/ 18 h 24"/>
                <a:gd name="T92" fmla="*/ 210 w 264"/>
                <a:gd name="T93" fmla="*/ 18 h 24"/>
                <a:gd name="T94" fmla="*/ 216 w 264"/>
                <a:gd name="T95" fmla="*/ 18 h 24"/>
                <a:gd name="T96" fmla="*/ 222 w 264"/>
                <a:gd name="T97" fmla="*/ 18 h 24"/>
                <a:gd name="T98" fmla="*/ 222 w 264"/>
                <a:gd name="T99" fmla="*/ 18 h 24"/>
                <a:gd name="T100" fmla="*/ 228 w 264"/>
                <a:gd name="T101" fmla="*/ 18 h 24"/>
                <a:gd name="T102" fmla="*/ 234 w 264"/>
                <a:gd name="T103" fmla="*/ 18 h 24"/>
                <a:gd name="T104" fmla="*/ 240 w 264"/>
                <a:gd name="T105" fmla="*/ 18 h 24"/>
                <a:gd name="T106" fmla="*/ 240 w 264"/>
                <a:gd name="T107" fmla="*/ 24 h 24"/>
                <a:gd name="T108" fmla="*/ 246 w 264"/>
                <a:gd name="T109" fmla="*/ 24 h 24"/>
                <a:gd name="T110" fmla="*/ 252 w 264"/>
                <a:gd name="T111" fmla="*/ 24 h 24"/>
                <a:gd name="T112" fmla="*/ 258 w 264"/>
                <a:gd name="T113" fmla="*/ 24 h 24"/>
                <a:gd name="T114" fmla="*/ 258 w 264"/>
                <a:gd name="T115" fmla="*/ 24 h 24"/>
                <a:gd name="T116" fmla="*/ 264 w 264"/>
                <a:gd name="T117" fmla="*/ 24 h 2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64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84" y="12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102" y="12"/>
                  </a:lnTo>
                  <a:lnTo>
                    <a:pt x="108" y="12"/>
                  </a:lnTo>
                  <a:lnTo>
                    <a:pt x="114" y="12"/>
                  </a:lnTo>
                  <a:lnTo>
                    <a:pt x="114" y="18"/>
                  </a:lnTo>
                  <a:lnTo>
                    <a:pt x="120" y="18"/>
                  </a:lnTo>
                  <a:lnTo>
                    <a:pt x="126" y="18"/>
                  </a:lnTo>
                  <a:lnTo>
                    <a:pt x="132" y="18"/>
                  </a:lnTo>
                  <a:lnTo>
                    <a:pt x="138" y="18"/>
                  </a:lnTo>
                  <a:lnTo>
                    <a:pt x="144" y="18"/>
                  </a:lnTo>
                  <a:lnTo>
                    <a:pt x="150" y="18"/>
                  </a:lnTo>
                  <a:lnTo>
                    <a:pt x="156" y="18"/>
                  </a:lnTo>
                  <a:lnTo>
                    <a:pt x="162" y="18"/>
                  </a:lnTo>
                  <a:lnTo>
                    <a:pt x="168" y="18"/>
                  </a:lnTo>
                  <a:lnTo>
                    <a:pt x="174" y="18"/>
                  </a:lnTo>
                  <a:lnTo>
                    <a:pt x="180" y="18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34" y="18"/>
                  </a:lnTo>
                  <a:lnTo>
                    <a:pt x="240" y="18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</a:path>
              </a:pathLst>
            </a:custGeom>
            <a:ln>
              <a:solidFill>
                <a:schemeClr val="bg2">
                  <a:lumMod val="50000"/>
                </a:schemeClr>
              </a:solidFill>
              <a:headEnd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0233" name="Group 57"/>
          <p:cNvGrpSpPr>
            <a:grpSpLocks/>
          </p:cNvGrpSpPr>
          <p:nvPr/>
        </p:nvGrpSpPr>
        <p:grpSpPr bwMode="auto">
          <a:xfrm>
            <a:off x="5610225" y="4433888"/>
            <a:ext cx="331788" cy="311150"/>
            <a:chOff x="3583" y="2832"/>
            <a:chExt cx="209" cy="196"/>
          </a:xfrm>
        </p:grpSpPr>
        <p:graphicFrame>
          <p:nvGraphicFramePr>
            <p:cNvPr id="33821" name="Object 58"/>
            <p:cNvGraphicFramePr>
              <a:graphicFrameLocks noChangeAspect="1"/>
            </p:cNvGraphicFramePr>
            <p:nvPr/>
          </p:nvGraphicFramePr>
          <p:xfrm>
            <a:off x="3583" y="2832"/>
            <a:ext cx="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6" name="Equation" r:id="rId47" imgW="257259" imgH="285638" progId="Equation.3">
                    <p:embed/>
                  </p:oleObj>
                </mc:Choice>
                <mc:Fallback>
                  <p:oleObj name="Equation" r:id="rId47" imgW="25725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2832"/>
                          <a:ext cx="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2" name="Oval 59"/>
            <p:cNvSpPr>
              <a:spLocks noChangeArrowheads="1"/>
            </p:cNvSpPr>
            <p:nvPr/>
          </p:nvSpPr>
          <p:spPr bwMode="auto">
            <a:xfrm>
              <a:off x="3751" y="2987"/>
              <a:ext cx="41" cy="41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aphicFrame>
        <p:nvGraphicFramePr>
          <p:cNvPr id="5023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971549"/>
              </p:ext>
            </p:extLst>
          </p:nvPr>
        </p:nvGraphicFramePr>
        <p:xfrm>
          <a:off x="5943600" y="3830638"/>
          <a:ext cx="5127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Equation" r:id="rId49" imgW="552320" imgH="552524" progId="Equation.3">
                  <p:embed/>
                </p:oleObj>
              </mc:Choice>
              <mc:Fallback>
                <p:oleObj name="Equation" r:id="rId49" imgW="552320" imgH="5525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30638"/>
                        <a:ext cx="5127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37" name="Line 61"/>
          <p:cNvSpPr>
            <a:spLocks noChangeShapeType="1"/>
          </p:cNvSpPr>
          <p:nvPr/>
        </p:nvSpPr>
        <p:spPr bwMode="auto">
          <a:xfrm>
            <a:off x="4746625" y="5127625"/>
            <a:ext cx="349091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graphicFrame>
        <p:nvGraphicFramePr>
          <p:cNvPr id="5023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336831"/>
              </p:ext>
            </p:extLst>
          </p:nvPr>
        </p:nvGraphicFramePr>
        <p:xfrm>
          <a:off x="5257800" y="5168900"/>
          <a:ext cx="757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Equation" r:id="rId51" imgW="743006" imgH="371363" progId="Equation.3">
                  <p:embed/>
                </p:oleObj>
              </mc:Choice>
              <mc:Fallback>
                <p:oleObj name="Equation" r:id="rId51" imgW="743006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168900"/>
                        <a:ext cx="7572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47" name="Group 71"/>
          <p:cNvGrpSpPr>
            <a:grpSpLocks/>
          </p:cNvGrpSpPr>
          <p:nvPr/>
        </p:nvGrpSpPr>
        <p:grpSpPr bwMode="auto">
          <a:xfrm>
            <a:off x="7010400" y="4433888"/>
            <a:ext cx="352425" cy="966787"/>
            <a:chOff x="4416" y="2793"/>
            <a:chExt cx="222" cy="609"/>
          </a:xfrm>
        </p:grpSpPr>
        <p:grpSp>
          <p:nvGrpSpPr>
            <p:cNvPr id="33815" name="Group 54"/>
            <p:cNvGrpSpPr>
              <a:grpSpLocks/>
            </p:cNvGrpSpPr>
            <p:nvPr/>
          </p:nvGrpSpPr>
          <p:grpSpPr bwMode="auto">
            <a:xfrm>
              <a:off x="4429" y="2793"/>
              <a:ext cx="209" cy="182"/>
              <a:chOff x="4543" y="2832"/>
              <a:chExt cx="209" cy="182"/>
            </a:xfrm>
          </p:grpSpPr>
          <p:graphicFrame>
            <p:nvGraphicFramePr>
              <p:cNvPr id="33819" name="Object 55"/>
              <p:cNvGraphicFramePr>
                <a:graphicFrameLocks noChangeAspect="1"/>
              </p:cNvGraphicFramePr>
              <p:nvPr/>
            </p:nvGraphicFramePr>
            <p:xfrm>
              <a:off x="4585" y="2832"/>
              <a:ext cx="16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59" name="Equation" r:id="rId53" imgW="257259" imgH="285638" progId="Equation.3">
                      <p:embed/>
                    </p:oleObj>
                  </mc:Choice>
                  <mc:Fallback>
                    <p:oleObj name="Equation" r:id="rId53" imgW="25725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5" y="2832"/>
                            <a:ext cx="167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20" name="Oval 56"/>
              <p:cNvSpPr>
                <a:spLocks noChangeArrowheads="1"/>
              </p:cNvSpPr>
              <p:nvPr/>
            </p:nvSpPr>
            <p:spPr bwMode="auto">
              <a:xfrm>
                <a:off x="4543" y="2957"/>
                <a:ext cx="41" cy="41"/>
              </a:xfrm>
              <a:prstGeom prst="ellipse">
                <a:avLst/>
              </a:prstGeom>
              <a:solidFill>
                <a:srgbClr val="FF00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pSp>
          <p:nvGrpSpPr>
            <p:cNvPr id="33816" name="Group 70"/>
            <p:cNvGrpSpPr>
              <a:grpSpLocks/>
            </p:cNvGrpSpPr>
            <p:nvPr/>
          </p:nvGrpSpPr>
          <p:grpSpPr bwMode="auto">
            <a:xfrm>
              <a:off x="4416" y="2942"/>
              <a:ext cx="70" cy="460"/>
              <a:chOff x="4416" y="2942"/>
              <a:chExt cx="70" cy="460"/>
            </a:xfrm>
          </p:grpSpPr>
          <p:sp>
            <p:nvSpPr>
              <p:cNvPr id="33817" name="Line 63"/>
              <p:cNvSpPr>
                <a:spLocks noChangeShapeType="1"/>
              </p:cNvSpPr>
              <p:nvPr/>
            </p:nvSpPr>
            <p:spPr bwMode="auto">
              <a:xfrm>
                <a:off x="4447" y="2942"/>
                <a:ext cx="0" cy="2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33818" name="Object 69"/>
              <p:cNvGraphicFramePr>
                <a:graphicFrameLocks noChangeAspect="1"/>
              </p:cNvGraphicFramePr>
              <p:nvPr/>
            </p:nvGraphicFramePr>
            <p:xfrm>
              <a:off x="4416" y="3250"/>
              <a:ext cx="7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60" name="Equation" r:id="rId55" imgW="123779" imgH="285638" progId="Equation.3">
                      <p:embed/>
                    </p:oleObj>
                  </mc:Choice>
                  <mc:Fallback>
                    <p:oleObj name="Equation" r:id="rId55" imgW="12377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3250"/>
                            <a:ext cx="7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252" name="Group 76"/>
          <p:cNvGrpSpPr>
            <a:grpSpLocks/>
          </p:cNvGrpSpPr>
          <p:nvPr/>
        </p:nvGrpSpPr>
        <p:grpSpPr bwMode="auto">
          <a:xfrm>
            <a:off x="1979613" y="5251450"/>
            <a:ext cx="1997075" cy="914400"/>
            <a:chOff x="1247" y="3308"/>
            <a:chExt cx="1258" cy="576"/>
          </a:xfrm>
        </p:grpSpPr>
        <p:graphicFrame>
          <p:nvGraphicFramePr>
            <p:cNvPr id="33812" name="Object 73"/>
            <p:cNvGraphicFramePr>
              <a:graphicFrameLocks noChangeAspect="1"/>
            </p:cNvGraphicFramePr>
            <p:nvPr/>
          </p:nvGraphicFramePr>
          <p:xfrm>
            <a:off x="1588" y="3340"/>
            <a:ext cx="47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1" name="Equation" r:id="rId57" imgW="733304" imgH="847874" progId="Equation.3">
                    <p:embed/>
                  </p:oleObj>
                </mc:Choice>
                <mc:Fallback>
                  <p:oleObj name="Equation" r:id="rId57" imgW="733304" imgH="84787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340"/>
                          <a:ext cx="47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3" name="Object 74"/>
            <p:cNvGraphicFramePr>
              <a:graphicFrameLocks noChangeAspect="1"/>
            </p:cNvGraphicFramePr>
            <p:nvPr/>
          </p:nvGraphicFramePr>
          <p:xfrm>
            <a:off x="1247" y="3572"/>
            <a:ext cx="3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2" name="Equation" r:id="rId59" imgW="514517" imgH="295349" progId="Equation.3">
                    <p:embed/>
                  </p:oleObj>
                </mc:Choice>
                <mc:Fallback>
                  <p:oleObj name="Equation" r:id="rId59" imgW="51451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572"/>
                          <a:ext cx="3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4" name="Object 75"/>
            <p:cNvGraphicFramePr>
              <a:graphicFrameLocks noChangeAspect="1"/>
            </p:cNvGraphicFramePr>
            <p:nvPr/>
          </p:nvGraphicFramePr>
          <p:xfrm>
            <a:off x="2073" y="3308"/>
            <a:ext cx="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3" name="Equation" r:id="rId61" imgW="666731" imgH="600075" progId="Equation.3">
                    <p:embed/>
                  </p:oleObj>
                </mc:Choice>
                <mc:Fallback>
                  <p:oleObj name="Equation" r:id="rId61" imgW="666731" imgH="6000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308"/>
                          <a:ext cx="43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88678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50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5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5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81" grpId="0" autoUpdateAnimBg="0"/>
      <p:bldP spid="50182" grpId="0" autoUpdateAnimBg="0"/>
      <p:bldP spid="50183" grpId="0" build="p" autoUpdateAnimBg="0"/>
      <p:bldP spid="50237" grpId="0" animBg="1"/>
      <p:bldP spid="7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890" name="Text Box 2"/>
          <p:cNvSpPr txBox="1">
            <a:spLocks noChangeArrowheads="1"/>
          </p:cNvSpPr>
          <p:nvPr/>
        </p:nvSpPr>
        <p:spPr bwMode="auto">
          <a:xfrm>
            <a:off x="301625" y="3595688"/>
            <a:ext cx="10064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+mn-lt"/>
                <a:ea typeface="+mn-ea"/>
              </a:rPr>
              <a:t>3)</a:t>
            </a:r>
            <a:r>
              <a:rPr lang="zh-CN" altLang="en-US" sz="2400" b="1">
                <a:latin typeface="+mn-lt"/>
                <a:ea typeface="+mn-ea"/>
              </a:rPr>
              <a:t>判别曲线的形态</a:t>
            </a:r>
          </a:p>
        </p:txBody>
      </p:sp>
      <p:graphicFrame>
        <p:nvGraphicFramePr>
          <p:cNvPr id="2341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796"/>
              </p:ext>
            </p:extLst>
          </p:nvPr>
        </p:nvGraphicFramePr>
        <p:xfrm>
          <a:off x="1043608" y="1054100"/>
          <a:ext cx="1482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3" imgW="685800" imgH="215640" progId="Equation.DSMT4">
                  <p:embed/>
                </p:oleObj>
              </mc:Choice>
              <mc:Fallback>
                <p:oleObj name="Equation" r:id="rId3" imgW="685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054100"/>
                        <a:ext cx="1482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643495"/>
              </p:ext>
            </p:extLst>
          </p:nvPr>
        </p:nvGraphicFramePr>
        <p:xfrm>
          <a:off x="2776538" y="2247900"/>
          <a:ext cx="663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公式" r:id="rId5" imgW="355292" imgH="203024" progId="Equation.3">
                  <p:embed/>
                </p:oleObj>
              </mc:Choice>
              <mc:Fallback>
                <p:oleObj name="公式" r:id="rId5" imgW="355292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2247900"/>
                        <a:ext cx="6635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6977"/>
              </p:ext>
            </p:extLst>
          </p:nvPr>
        </p:nvGraphicFramePr>
        <p:xfrm>
          <a:off x="1892300" y="5748338"/>
          <a:ext cx="1558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公式" r:id="rId7" imgW="748975" imgH="393529" progId="Equation.3">
                  <p:embed/>
                </p:oleObj>
              </mc:Choice>
              <mc:Fallback>
                <p:oleObj name="公式" r:id="rId7" imgW="74897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5748338"/>
                        <a:ext cx="15589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45822"/>
              </p:ext>
            </p:extLst>
          </p:nvPr>
        </p:nvGraphicFramePr>
        <p:xfrm>
          <a:off x="1258888" y="2720975"/>
          <a:ext cx="32226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公式" r:id="rId9" imgW="1892300" imgH="419100" progId="Equation.3">
                  <p:embed/>
                </p:oleObj>
              </mc:Choice>
              <mc:Fallback>
                <p:oleObj name="公式" r:id="rId9" imgW="18923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720975"/>
                        <a:ext cx="32226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172338"/>
              </p:ext>
            </p:extLst>
          </p:nvPr>
        </p:nvGraphicFramePr>
        <p:xfrm>
          <a:off x="4419600" y="33528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11" imgW="418918" imgH="406224" progId="Equation.3">
                  <p:embed/>
                </p:oleObj>
              </mc:Choice>
              <mc:Fallback>
                <p:oleObj name="公式" r:id="rId11" imgW="4189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896" name="Text Box 8"/>
          <p:cNvSpPr txBox="1">
            <a:spLocks noChangeArrowheads="1"/>
          </p:cNvSpPr>
          <p:nvPr/>
        </p:nvSpPr>
        <p:spPr bwMode="auto">
          <a:xfrm>
            <a:off x="6248400" y="4419600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+</a:t>
            </a:r>
          </a:p>
        </p:txBody>
      </p:sp>
      <p:grpSp>
        <p:nvGrpSpPr>
          <p:cNvPr id="2341949" name="Group 61"/>
          <p:cNvGrpSpPr>
            <a:grpSpLocks/>
          </p:cNvGrpSpPr>
          <p:nvPr/>
        </p:nvGrpSpPr>
        <p:grpSpPr bwMode="auto">
          <a:xfrm>
            <a:off x="1541463" y="3435351"/>
            <a:ext cx="820737" cy="2024063"/>
            <a:chOff x="971" y="2164"/>
            <a:chExt cx="384" cy="1275"/>
          </a:xfrm>
        </p:grpSpPr>
        <p:sp>
          <p:nvSpPr>
            <p:cNvPr id="34874" name="Text Box 9"/>
            <p:cNvSpPr txBox="1">
              <a:spLocks noChangeArrowheads="1"/>
            </p:cNvSpPr>
            <p:nvPr/>
          </p:nvSpPr>
          <p:spPr bwMode="auto">
            <a:xfrm>
              <a:off x="1056" y="216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+mn-lt"/>
                  <a:ea typeface="+mn-ea"/>
                </a:rPr>
                <a:t>x</a:t>
              </a:r>
              <a:endParaRPr lang="en-US" altLang="zh-CN" b="1">
                <a:latin typeface="+mn-lt"/>
                <a:ea typeface="+mn-ea"/>
              </a:endParaRPr>
            </a:p>
          </p:txBody>
        </p:sp>
        <p:graphicFrame>
          <p:nvGraphicFramePr>
            <p:cNvPr id="34875" name="Object 10"/>
            <p:cNvGraphicFramePr>
              <a:graphicFrameLocks noChangeAspect="1"/>
            </p:cNvGraphicFramePr>
            <p:nvPr/>
          </p:nvGraphicFramePr>
          <p:xfrm>
            <a:off x="1056" y="2500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3" name="公式" r:id="rId13" imgW="177569" imgH="202936" progId="Equation.3">
                    <p:embed/>
                  </p:oleObj>
                </mc:Choice>
                <mc:Fallback>
                  <p:oleObj name="公式" r:id="rId13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00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76" name="Text Box 11"/>
            <p:cNvSpPr txBox="1">
              <a:spLocks noChangeArrowheads="1"/>
            </p:cNvSpPr>
            <p:nvPr/>
          </p:nvSpPr>
          <p:spPr bwMode="auto">
            <a:xfrm>
              <a:off x="1056" y="2788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+mn-lt"/>
                  <a:ea typeface="+mn-ea"/>
                  <a:sym typeface="Symbol" pitchFamily="18" charset="2"/>
                </a:rPr>
                <a:t>y</a:t>
              </a:r>
              <a:r>
                <a:rPr lang="en-US" altLang="zh-CN" b="1">
                  <a:latin typeface="+mn-lt"/>
                  <a:ea typeface="+mn-ea"/>
                  <a:sym typeface="Symbol" pitchFamily="18" charset="2"/>
                </a:rPr>
                <a:t></a:t>
              </a:r>
              <a:endParaRPr lang="en-US" altLang="zh-CN" b="1">
                <a:latin typeface="+mn-lt"/>
                <a:ea typeface="+mn-ea"/>
              </a:endParaRPr>
            </a:p>
          </p:txBody>
        </p:sp>
        <p:sp>
          <p:nvSpPr>
            <p:cNvPr id="34877" name="Text Box 12"/>
            <p:cNvSpPr txBox="1">
              <a:spLocks noChangeArrowheads="1"/>
            </p:cNvSpPr>
            <p:nvPr/>
          </p:nvSpPr>
          <p:spPr bwMode="auto">
            <a:xfrm>
              <a:off x="971" y="3109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+mn-lt"/>
                  <a:ea typeface="+mn-ea"/>
                </a:rPr>
                <a:t>  y</a:t>
              </a:r>
              <a:endParaRPr lang="en-US" altLang="zh-CN" b="1">
                <a:latin typeface="+mn-lt"/>
                <a:ea typeface="+mn-ea"/>
              </a:endParaRPr>
            </a:p>
          </p:txBody>
        </p:sp>
      </p:grpSp>
      <p:sp>
        <p:nvSpPr>
          <p:cNvPr id="2341901" name="Text Box 13"/>
          <p:cNvSpPr txBox="1">
            <a:spLocks noChangeArrowheads="1"/>
          </p:cNvSpPr>
          <p:nvPr/>
        </p:nvSpPr>
        <p:spPr bwMode="auto">
          <a:xfrm>
            <a:off x="2971800" y="39624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0</a:t>
            </a:r>
          </a:p>
        </p:txBody>
      </p:sp>
      <p:sp>
        <p:nvSpPr>
          <p:cNvPr id="2341902" name="Arc 14"/>
          <p:cNvSpPr>
            <a:spLocks/>
          </p:cNvSpPr>
          <p:nvPr/>
        </p:nvSpPr>
        <p:spPr bwMode="auto">
          <a:xfrm>
            <a:off x="4638675" y="4960938"/>
            <a:ext cx="457200" cy="441325"/>
          </a:xfrm>
          <a:custGeom>
            <a:avLst/>
            <a:gdLst>
              <a:gd name="T0" fmla="*/ 0 w 21600"/>
              <a:gd name="T1" fmla="*/ 0 h 21600"/>
              <a:gd name="T2" fmla="*/ 9677400 w 21600"/>
              <a:gd name="T3" fmla="*/ 9017026 h 21600"/>
              <a:gd name="T4" fmla="*/ 0 w 21600"/>
              <a:gd name="T5" fmla="*/ 901702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3419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430354"/>
              </p:ext>
            </p:extLst>
          </p:nvPr>
        </p:nvGraphicFramePr>
        <p:xfrm>
          <a:off x="3443288" y="2057400"/>
          <a:ext cx="18430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name="公式" r:id="rId15" imgW="1104900" imgH="419100" progId="Equation.3">
                  <p:embed/>
                </p:oleObj>
              </mc:Choice>
              <mc:Fallback>
                <p:oleObj name="公式" r:id="rId15" imgW="110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057400"/>
                        <a:ext cx="18430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51108"/>
              </p:ext>
            </p:extLst>
          </p:nvPr>
        </p:nvGraphicFramePr>
        <p:xfrm>
          <a:off x="5367338" y="2225675"/>
          <a:ext cx="4572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公式" r:id="rId17" imgW="253670" imgH="177569" progId="Equation.3">
                  <p:embed/>
                </p:oleObj>
              </mc:Choice>
              <mc:Fallback>
                <p:oleObj name="公式" r:id="rId17" imgW="253670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225675"/>
                        <a:ext cx="4572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05" name="Text Box 17"/>
          <p:cNvSpPr txBox="1">
            <a:spLocks noChangeArrowheads="1"/>
          </p:cNvSpPr>
          <p:nvPr/>
        </p:nvSpPr>
        <p:spPr bwMode="auto">
          <a:xfrm>
            <a:off x="531813" y="98072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B050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23419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509350"/>
              </p:ext>
            </p:extLst>
          </p:nvPr>
        </p:nvGraphicFramePr>
        <p:xfrm>
          <a:off x="2667000" y="914400"/>
          <a:ext cx="16144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name="公式" r:id="rId19" imgW="901309" imgH="406224" progId="Equation.3">
                  <p:embed/>
                </p:oleObj>
              </mc:Choice>
              <mc:Fallback>
                <p:oleObj name="公式" r:id="rId19" imgW="90130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1614488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81582"/>
              </p:ext>
            </p:extLst>
          </p:nvPr>
        </p:nvGraphicFramePr>
        <p:xfrm>
          <a:off x="4391025" y="2884488"/>
          <a:ext cx="609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公式" r:id="rId21" imgW="291847" imgH="177646" progId="Equation.3">
                  <p:embed/>
                </p:oleObj>
              </mc:Choice>
              <mc:Fallback>
                <p:oleObj name="公式" r:id="rId21" imgW="291847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2884488"/>
                        <a:ext cx="6096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08" name="Text Box 20"/>
          <p:cNvSpPr txBox="1">
            <a:spLocks noChangeArrowheads="1"/>
          </p:cNvSpPr>
          <p:nvPr/>
        </p:nvSpPr>
        <p:spPr bwMode="auto">
          <a:xfrm>
            <a:off x="4967942" y="2780928"/>
            <a:ext cx="175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+mn-ea"/>
              </a:rPr>
              <a:t>无实根</a:t>
            </a:r>
          </a:p>
        </p:txBody>
      </p:sp>
      <p:sp>
        <p:nvSpPr>
          <p:cNvPr id="2341909" name="Text Box 21"/>
          <p:cNvSpPr txBox="1">
            <a:spLocks noChangeArrowheads="1"/>
          </p:cNvSpPr>
          <p:nvPr/>
        </p:nvSpPr>
        <p:spPr bwMode="auto">
          <a:xfrm>
            <a:off x="3770313" y="5790555"/>
            <a:ext cx="3249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+mn-ea"/>
              </a:rPr>
              <a:t>所以</a:t>
            </a:r>
            <a:r>
              <a:rPr lang="zh-CN" altLang="en-US" sz="2400" b="1">
                <a:solidFill>
                  <a:srgbClr val="009900"/>
                </a:solidFill>
                <a:latin typeface="+mn-lt"/>
                <a:ea typeface="+mn-ea"/>
              </a:rPr>
              <a:t>曲线有渐近线 </a:t>
            </a:r>
            <a:endParaRPr lang="zh-CN" altLang="en-US" sz="2400" b="1">
              <a:latin typeface="+mn-lt"/>
              <a:ea typeface="+mn-ea"/>
            </a:endParaRPr>
          </a:p>
        </p:txBody>
      </p:sp>
      <p:sp>
        <p:nvSpPr>
          <p:cNvPr id="2341910" name="Text Box 22"/>
          <p:cNvSpPr txBox="1">
            <a:spLocks noChangeArrowheads="1"/>
          </p:cNvSpPr>
          <p:nvPr/>
        </p:nvSpPr>
        <p:spPr bwMode="auto">
          <a:xfrm>
            <a:off x="7689850" y="3472190"/>
            <a:ext cx="463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latin typeface="+mn-lt"/>
                <a:ea typeface="+mn-ea"/>
                <a:sym typeface="Symbol" pitchFamily="18" charset="2"/>
              </a:rPr>
              <a:t></a:t>
            </a:r>
            <a:endParaRPr lang="en-US" altLang="zh-CN" b="1">
              <a:latin typeface="+mn-lt"/>
              <a:ea typeface="+mn-ea"/>
            </a:endParaRPr>
          </a:p>
        </p:txBody>
      </p:sp>
      <p:sp>
        <p:nvSpPr>
          <p:cNvPr id="2341911" name="Text Box 23"/>
          <p:cNvSpPr txBox="1">
            <a:spLocks noChangeArrowheads="1"/>
          </p:cNvSpPr>
          <p:nvPr/>
        </p:nvSpPr>
        <p:spPr bwMode="auto">
          <a:xfrm>
            <a:off x="2721107" y="4972476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+mn-lt"/>
                <a:ea typeface="+mn-ea"/>
              </a:rPr>
              <a:t>    1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+mn-lt"/>
                <a:ea typeface="+mn-ea"/>
              </a:rPr>
              <a:t>极大值</a:t>
            </a:r>
          </a:p>
        </p:txBody>
      </p:sp>
      <p:sp>
        <p:nvSpPr>
          <p:cNvPr id="2341912" name="Text Box 24"/>
          <p:cNvSpPr txBox="1">
            <a:spLocks noChangeArrowheads="1"/>
          </p:cNvSpPr>
          <p:nvPr/>
        </p:nvSpPr>
        <p:spPr bwMode="auto">
          <a:xfrm>
            <a:off x="2971800" y="438659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–</a:t>
            </a:r>
          </a:p>
        </p:txBody>
      </p:sp>
      <p:sp>
        <p:nvSpPr>
          <p:cNvPr id="2341913" name="Text Box 25"/>
          <p:cNvSpPr txBox="1">
            <a:spLocks noChangeArrowheads="1"/>
          </p:cNvSpPr>
          <p:nvPr/>
        </p:nvSpPr>
        <p:spPr bwMode="auto">
          <a:xfrm>
            <a:off x="301625" y="5790555"/>
            <a:ext cx="16722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n-lt"/>
                <a:ea typeface="+mn-ea"/>
              </a:rPr>
              <a:t>4)</a:t>
            </a:r>
            <a:r>
              <a:rPr lang="zh-CN" altLang="en-US" sz="2400" b="1" dirty="0">
                <a:latin typeface="+mn-lt"/>
                <a:ea typeface="+mn-ea"/>
              </a:rPr>
              <a:t>求渐近线</a:t>
            </a:r>
          </a:p>
        </p:txBody>
      </p:sp>
      <p:sp>
        <p:nvSpPr>
          <p:cNvPr id="2341914" name="Text Box 26"/>
          <p:cNvSpPr txBox="1">
            <a:spLocks noChangeArrowheads="1"/>
          </p:cNvSpPr>
          <p:nvPr/>
        </p:nvSpPr>
        <p:spPr bwMode="auto">
          <a:xfrm>
            <a:off x="4656138" y="39624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–</a:t>
            </a:r>
          </a:p>
        </p:txBody>
      </p:sp>
      <p:graphicFrame>
        <p:nvGraphicFramePr>
          <p:cNvPr id="23419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43005"/>
              </p:ext>
            </p:extLst>
          </p:nvPr>
        </p:nvGraphicFramePr>
        <p:xfrm>
          <a:off x="4284663" y="1166813"/>
          <a:ext cx="2116137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23" imgW="1269449" imgH="203112" progId="Equation.3">
                  <p:embed/>
                </p:oleObj>
              </mc:Choice>
              <mc:Fallback>
                <p:oleObj name="公式" r:id="rId23" imgW="126944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66813"/>
                        <a:ext cx="2116137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16" name="Text Box 28"/>
          <p:cNvSpPr txBox="1">
            <a:spLocks noChangeArrowheads="1"/>
          </p:cNvSpPr>
          <p:nvPr/>
        </p:nvSpPr>
        <p:spPr bwMode="auto">
          <a:xfrm>
            <a:off x="6400800" y="1064568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+mn-ea"/>
              </a:rPr>
              <a:t>函数是周期函数，</a:t>
            </a:r>
          </a:p>
        </p:txBody>
      </p:sp>
      <p:sp>
        <p:nvSpPr>
          <p:cNvPr id="2341917" name="Text Box 29"/>
          <p:cNvSpPr txBox="1">
            <a:spLocks noChangeArrowheads="1"/>
          </p:cNvSpPr>
          <p:nvPr/>
        </p:nvSpPr>
        <p:spPr bwMode="auto">
          <a:xfrm>
            <a:off x="2516188" y="1597968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+mn-ea"/>
              </a:rPr>
              <a:t>而且是偶函数。</a:t>
            </a:r>
          </a:p>
        </p:txBody>
      </p:sp>
      <p:sp>
        <p:nvSpPr>
          <p:cNvPr id="2341918" name="Text Box 30"/>
          <p:cNvSpPr txBox="1">
            <a:spLocks noChangeArrowheads="1"/>
          </p:cNvSpPr>
          <p:nvPr/>
        </p:nvSpPr>
        <p:spPr bwMode="auto">
          <a:xfrm>
            <a:off x="838200" y="1597968"/>
            <a:ext cx="18149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/>
              <a:t>周期为</a:t>
            </a:r>
            <a:r>
              <a:rPr lang="en-US" altLang="zh-CN" sz="2400" b="1" dirty="0"/>
              <a:t>2</a:t>
            </a:r>
            <a:r>
              <a:rPr lang="el-GR" altLang="zh-CN" sz="2400" b="1" i="1" dirty="0"/>
              <a:t>π </a:t>
            </a:r>
            <a:r>
              <a:rPr lang="zh-CN" altLang="en-US" sz="2400" b="1" dirty="0">
                <a:sym typeface="Symbol" pitchFamily="18" charset="2"/>
              </a:rPr>
              <a:t>；</a:t>
            </a:r>
          </a:p>
        </p:txBody>
      </p:sp>
      <p:graphicFrame>
        <p:nvGraphicFramePr>
          <p:cNvPr id="23419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82981"/>
              </p:ext>
            </p:extLst>
          </p:nvPr>
        </p:nvGraphicFramePr>
        <p:xfrm>
          <a:off x="6167438" y="1700213"/>
          <a:ext cx="492125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25" imgW="266469" imgH="139579" progId="Equation.3">
                  <p:embed/>
                </p:oleObj>
              </mc:Choice>
              <mc:Fallback>
                <p:oleObj name="公式" r:id="rId25" imgW="266469" imgH="139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700213"/>
                        <a:ext cx="492125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23" name="Text Box 35"/>
          <p:cNvSpPr txBox="1">
            <a:spLocks noChangeArrowheads="1"/>
          </p:cNvSpPr>
          <p:nvPr/>
        </p:nvSpPr>
        <p:spPr bwMode="auto">
          <a:xfrm>
            <a:off x="4724400" y="1597968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+mn-ea"/>
              </a:rPr>
              <a:t>只须讨论</a:t>
            </a:r>
          </a:p>
        </p:txBody>
      </p:sp>
      <p:grpSp>
        <p:nvGrpSpPr>
          <p:cNvPr id="2341924" name="Group 36"/>
          <p:cNvGrpSpPr>
            <a:grpSpLocks/>
          </p:cNvGrpSpPr>
          <p:nvPr/>
        </p:nvGrpSpPr>
        <p:grpSpPr bwMode="auto">
          <a:xfrm>
            <a:off x="1524000" y="3657600"/>
            <a:ext cx="6781800" cy="1828800"/>
            <a:chOff x="960" y="2304"/>
            <a:chExt cx="4272" cy="1152"/>
          </a:xfrm>
        </p:grpSpPr>
        <p:sp>
          <p:nvSpPr>
            <p:cNvPr id="34869" name="Line 37"/>
            <p:cNvSpPr>
              <a:spLocks noChangeShapeType="1"/>
            </p:cNvSpPr>
            <p:nvPr/>
          </p:nvSpPr>
          <p:spPr bwMode="auto">
            <a:xfrm>
              <a:off x="960" y="2500"/>
              <a:ext cx="4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870" name="Line 38"/>
            <p:cNvSpPr>
              <a:spLocks noChangeShapeType="1"/>
            </p:cNvSpPr>
            <p:nvPr/>
          </p:nvSpPr>
          <p:spPr bwMode="auto">
            <a:xfrm>
              <a:off x="2512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871" name="Line 39"/>
            <p:cNvSpPr>
              <a:spLocks noChangeShapeType="1"/>
            </p:cNvSpPr>
            <p:nvPr/>
          </p:nvSpPr>
          <p:spPr bwMode="auto">
            <a:xfrm>
              <a:off x="1488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872" name="Line 40"/>
            <p:cNvSpPr>
              <a:spLocks noChangeShapeType="1"/>
            </p:cNvSpPr>
            <p:nvPr/>
          </p:nvSpPr>
          <p:spPr bwMode="auto">
            <a:xfrm>
              <a:off x="3420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873" name="Line 41"/>
            <p:cNvSpPr>
              <a:spLocks noChangeShapeType="1"/>
            </p:cNvSpPr>
            <p:nvPr/>
          </p:nvSpPr>
          <p:spPr bwMode="auto">
            <a:xfrm>
              <a:off x="4560" y="230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sp>
        <p:nvSpPr>
          <p:cNvPr id="2341930" name="Text Box 42"/>
          <p:cNvSpPr txBox="1">
            <a:spLocks noChangeArrowheads="1"/>
          </p:cNvSpPr>
          <p:nvPr/>
        </p:nvSpPr>
        <p:spPr bwMode="auto">
          <a:xfrm>
            <a:off x="2971800" y="347219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0</a:t>
            </a:r>
          </a:p>
        </p:txBody>
      </p:sp>
      <p:graphicFrame>
        <p:nvGraphicFramePr>
          <p:cNvPr id="23419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670990"/>
              </p:ext>
            </p:extLst>
          </p:nvPr>
        </p:nvGraphicFramePr>
        <p:xfrm>
          <a:off x="6105525" y="3362325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27" imgW="457002" imgH="406224" progId="Equation.3">
                  <p:embed/>
                </p:oleObj>
              </mc:Choice>
              <mc:Fallback>
                <p:oleObj name="公式" r:id="rId27" imgW="4570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3362325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32" name="Text Box 44"/>
          <p:cNvSpPr txBox="1">
            <a:spLocks noChangeArrowheads="1"/>
          </p:cNvSpPr>
          <p:nvPr/>
        </p:nvSpPr>
        <p:spPr bwMode="auto">
          <a:xfrm>
            <a:off x="6248400" y="39624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–</a:t>
            </a:r>
          </a:p>
        </p:txBody>
      </p:sp>
      <p:sp>
        <p:nvSpPr>
          <p:cNvPr id="2341933" name="Text Box 45"/>
          <p:cNvSpPr txBox="1">
            <a:spLocks noChangeArrowheads="1"/>
          </p:cNvSpPr>
          <p:nvPr/>
        </p:nvSpPr>
        <p:spPr bwMode="auto">
          <a:xfrm>
            <a:off x="7696200" y="396240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0</a:t>
            </a:r>
          </a:p>
        </p:txBody>
      </p:sp>
      <p:sp>
        <p:nvSpPr>
          <p:cNvPr id="2341934" name="Text Box 46"/>
          <p:cNvSpPr txBox="1">
            <a:spLocks noChangeArrowheads="1"/>
          </p:cNvSpPr>
          <p:nvPr/>
        </p:nvSpPr>
        <p:spPr bwMode="auto">
          <a:xfrm>
            <a:off x="4656138" y="4386590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–</a:t>
            </a:r>
          </a:p>
        </p:txBody>
      </p:sp>
      <p:sp>
        <p:nvSpPr>
          <p:cNvPr id="2341935" name="Text Box 47"/>
          <p:cNvSpPr txBox="1">
            <a:spLocks noChangeArrowheads="1"/>
          </p:cNvSpPr>
          <p:nvPr/>
        </p:nvSpPr>
        <p:spPr bwMode="auto">
          <a:xfrm>
            <a:off x="7696200" y="4419600"/>
            <a:ext cx="40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+mn-lt"/>
                <a:ea typeface="+mn-ea"/>
              </a:rPr>
              <a:t>+</a:t>
            </a:r>
          </a:p>
        </p:txBody>
      </p:sp>
      <p:sp>
        <p:nvSpPr>
          <p:cNvPr id="2341936" name="Arc 48"/>
          <p:cNvSpPr>
            <a:spLocks/>
          </p:cNvSpPr>
          <p:nvPr/>
        </p:nvSpPr>
        <p:spPr bwMode="auto">
          <a:xfrm rot="16200000" flipH="1">
            <a:off x="6240463" y="4960937"/>
            <a:ext cx="457200" cy="441325"/>
          </a:xfrm>
          <a:custGeom>
            <a:avLst/>
            <a:gdLst>
              <a:gd name="T0" fmla="*/ 0 w 21600"/>
              <a:gd name="T1" fmla="*/ 0 h 21600"/>
              <a:gd name="T2" fmla="*/ 9677400 w 21600"/>
              <a:gd name="T3" fmla="*/ 9017026 h 21600"/>
              <a:gd name="T4" fmla="*/ 0 w 21600"/>
              <a:gd name="T5" fmla="*/ 901702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41937" name="Text Box 49"/>
          <p:cNvSpPr txBox="1">
            <a:spLocks noChangeArrowheads="1"/>
          </p:cNvSpPr>
          <p:nvPr/>
        </p:nvSpPr>
        <p:spPr bwMode="auto">
          <a:xfrm>
            <a:off x="7394575" y="4985176"/>
            <a:ext cx="1107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+mn-lt"/>
                <a:ea typeface="+mn-ea"/>
              </a:rPr>
              <a:t>  –1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+mn-lt"/>
                <a:ea typeface="+mn-ea"/>
              </a:rPr>
              <a:t>极小值</a:t>
            </a:r>
          </a:p>
        </p:txBody>
      </p:sp>
      <p:graphicFrame>
        <p:nvGraphicFramePr>
          <p:cNvPr id="2341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552603"/>
              </p:ext>
            </p:extLst>
          </p:nvPr>
        </p:nvGraphicFramePr>
        <p:xfrm>
          <a:off x="6324600" y="5602288"/>
          <a:ext cx="15319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29" imgW="863225" imgH="406224" progId="Equation.3">
                  <p:embed/>
                </p:oleObj>
              </mc:Choice>
              <mc:Fallback>
                <p:oleObj name="公式" r:id="rId29" imgW="86322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02288"/>
                        <a:ext cx="15319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77557"/>
              </p:ext>
            </p:extLst>
          </p:nvPr>
        </p:nvGraphicFramePr>
        <p:xfrm>
          <a:off x="6327775" y="6256338"/>
          <a:ext cx="2133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31" imgW="1231366" imgH="203112" progId="Equation.3">
                  <p:embed/>
                </p:oleObj>
              </mc:Choice>
              <mc:Fallback>
                <p:oleObj name="公式" r:id="rId31" imgW="123136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6256338"/>
                        <a:ext cx="21336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40" name="Text Box 52"/>
          <p:cNvSpPr txBox="1">
            <a:spLocks noChangeArrowheads="1"/>
          </p:cNvSpPr>
          <p:nvPr/>
        </p:nvSpPr>
        <p:spPr bwMode="auto">
          <a:xfrm>
            <a:off x="8061325" y="6289675"/>
            <a:ext cx="2744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bg1"/>
                </a:solidFill>
                <a:latin typeface="+mn-lt"/>
                <a:ea typeface="+mn-ea"/>
              </a:rPr>
              <a:t>.</a:t>
            </a:r>
            <a:endParaRPr lang="en-US" altLang="zh-CN" b="1">
              <a:solidFill>
                <a:srgbClr val="FF00FF"/>
              </a:solidFill>
              <a:latin typeface="+mn-lt"/>
              <a:ea typeface="+mn-ea"/>
            </a:endParaRPr>
          </a:p>
        </p:txBody>
      </p:sp>
      <p:graphicFrame>
        <p:nvGraphicFramePr>
          <p:cNvPr id="3485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43976"/>
              </p:ext>
            </p:extLst>
          </p:nvPr>
        </p:nvGraphicFramePr>
        <p:xfrm>
          <a:off x="2892425" y="11430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33" imgW="698197" imgH="406224" progId="Equation.3">
                  <p:embed/>
                </p:oleObj>
              </mc:Choice>
              <mc:Fallback>
                <p:oleObj name="公式" r:id="rId33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11430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1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560857"/>
              </p:ext>
            </p:extLst>
          </p:nvPr>
        </p:nvGraphicFramePr>
        <p:xfrm>
          <a:off x="6746875" y="1412875"/>
          <a:ext cx="17621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35" imgW="952087" imgH="406224" progId="Equation.3">
                  <p:embed/>
                </p:oleObj>
              </mc:Choice>
              <mc:Fallback>
                <p:oleObj name="公式" r:id="rId35" imgW="95208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1412875"/>
                        <a:ext cx="176212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1944" name="Text Box 5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841502" y="2076512"/>
            <a:ext cx="2053622" cy="566309"/>
          </a:xfrm>
          <a:prstGeom prst="rect">
            <a:avLst/>
          </a:prstGeom>
          <a:blipFill rotWithShape="1">
            <a:blip r:embed="rId37"/>
            <a:stretch>
              <a:fillRect t="-3226" b="-29032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b="1">
                <a:noFill/>
              </a:rPr>
              <a:t> </a:t>
            </a:r>
          </a:p>
        </p:txBody>
      </p:sp>
      <p:graphicFrame>
        <p:nvGraphicFramePr>
          <p:cNvPr id="23419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46783"/>
              </p:ext>
            </p:extLst>
          </p:nvPr>
        </p:nvGraphicFramePr>
        <p:xfrm>
          <a:off x="3468688" y="5856288"/>
          <a:ext cx="44608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5" name="公式" r:id="rId38" imgW="203024" imgH="152268" progId="Equation.3">
                  <p:embed/>
                </p:oleObj>
              </mc:Choice>
              <mc:Fallback>
                <p:oleObj name="公式" r:id="rId38" imgW="203024" imgH="1522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856288"/>
                        <a:ext cx="446087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2" name="Rectangle 2"/>
          <p:cNvSpPr txBox="1">
            <a:spLocks noChangeArrowheads="1"/>
          </p:cNvSpPr>
          <p:nvPr/>
        </p:nvSpPr>
        <p:spPr bwMode="auto">
          <a:xfrm>
            <a:off x="539750" y="304800"/>
            <a:ext cx="2895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kumimoji="1" lang="zh-CN" altLang="en-US" b="1" dirty="0">
                <a:latin typeface="+mn-lt"/>
                <a:ea typeface="+mn-ea"/>
              </a:rPr>
              <a:t>描绘函数</a:t>
            </a:r>
          </a:p>
        </p:txBody>
      </p:sp>
      <p:sp>
        <p:nvSpPr>
          <p:cNvPr id="34863" name="Text Box 6"/>
          <p:cNvSpPr txBox="1">
            <a:spLocks noChangeArrowheads="1"/>
          </p:cNvSpPr>
          <p:nvPr/>
        </p:nvSpPr>
        <p:spPr bwMode="auto">
          <a:xfrm>
            <a:off x="4289425" y="303213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的图形</a:t>
            </a:r>
            <a:r>
              <a:rPr kumimoji="1" lang="en-US" altLang="zh-CN" b="1">
                <a:latin typeface="+mn-lt"/>
                <a:ea typeface="+mn-ea"/>
              </a:rPr>
              <a:t>. </a:t>
            </a:r>
            <a:endParaRPr kumimoji="1" lang="en-US" altLang="zh-CN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63029"/>
              </p:ext>
            </p:extLst>
          </p:nvPr>
        </p:nvGraphicFramePr>
        <p:xfrm>
          <a:off x="1027113" y="2159000"/>
          <a:ext cx="19192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6" name="Equation" r:id="rId40" imgW="888840" imgH="215640" progId="Equation.DSMT4">
                  <p:embed/>
                </p:oleObj>
              </mc:Choice>
              <mc:Fallback>
                <p:oleObj name="Equation" r:id="rId40" imgW="888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59000"/>
                        <a:ext cx="19192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5927725" y="3694113"/>
            <a:ext cx="0" cy="16938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66670"/>
              </p:ext>
            </p:extLst>
          </p:nvPr>
        </p:nvGraphicFramePr>
        <p:xfrm>
          <a:off x="5548313" y="3344863"/>
          <a:ext cx="33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7" name="Equation" r:id="rId42" imgW="164880" imgH="406080" progId="Equation.DSMT4">
                  <p:embed/>
                </p:oleObj>
              </mc:Choice>
              <mc:Fallback>
                <p:oleObj name="Equation" r:id="rId42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3" y="3344863"/>
                        <a:ext cx="33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88"/>
          <p:cNvSpPr txBox="1">
            <a:spLocks noChangeArrowheads="1"/>
          </p:cNvSpPr>
          <p:nvPr/>
        </p:nvSpPr>
        <p:spPr bwMode="auto">
          <a:xfrm>
            <a:off x="5413847" y="4038600"/>
            <a:ext cx="55399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33CC"/>
                </a:solidFill>
                <a:latin typeface="+mn-lt"/>
                <a:ea typeface="+mn-ea"/>
              </a:rPr>
              <a:t>无定义</a:t>
            </a:r>
          </a:p>
        </p:txBody>
      </p:sp>
      <p:sp>
        <p:nvSpPr>
          <p:cNvPr id="6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170036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41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4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4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4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4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41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41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41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4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1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4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34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4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34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34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41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34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234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34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234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34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34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34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34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234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4" dur="500"/>
                                        <p:tgtEl>
                                          <p:spTgt spid="234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2341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34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34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234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2341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234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2341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8" dur="500"/>
                                        <p:tgtEl>
                                          <p:spTgt spid="234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2341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4" dur="500"/>
                                        <p:tgtEl>
                                          <p:spTgt spid="234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234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4" dur="500"/>
                                        <p:tgtEl>
                                          <p:spTgt spid="234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234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0" dur="500"/>
                                        <p:tgtEl>
                                          <p:spTgt spid="234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34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2341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34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2341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/>
                                        <p:tgtEl>
                                          <p:spTgt spid="2341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500"/>
                                        <p:tgtEl>
                                          <p:spTgt spid="2341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341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2341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34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34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19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1890" grpId="0" autoUpdateAnimBg="0"/>
      <p:bldP spid="2341896" grpId="0" autoUpdateAnimBg="0"/>
      <p:bldP spid="2341901" grpId="0" autoUpdateAnimBg="0"/>
      <p:bldP spid="2341902" grpId="0" animBg="1"/>
      <p:bldP spid="2341905" grpId="0" autoUpdateAnimBg="0"/>
      <p:bldP spid="2341908" grpId="0" autoUpdateAnimBg="0"/>
      <p:bldP spid="2341909" grpId="0" autoUpdateAnimBg="0"/>
      <p:bldP spid="2341910" grpId="0" autoUpdateAnimBg="0"/>
      <p:bldP spid="2341911" grpId="0" build="p" autoUpdateAnimBg="0"/>
      <p:bldP spid="2341912" grpId="0" autoUpdateAnimBg="0"/>
      <p:bldP spid="2341913" grpId="0" autoUpdateAnimBg="0"/>
      <p:bldP spid="2341914" grpId="0" autoUpdateAnimBg="0"/>
      <p:bldP spid="2341916" grpId="0" autoUpdateAnimBg="0"/>
      <p:bldP spid="2341917" grpId="0" autoUpdateAnimBg="0"/>
      <p:bldP spid="2341918" grpId="0" autoUpdateAnimBg="0"/>
      <p:bldP spid="2341923" grpId="0" autoUpdateAnimBg="0"/>
      <p:bldP spid="2341930" grpId="0" autoUpdateAnimBg="0"/>
      <p:bldP spid="2341932" grpId="0" autoUpdateAnimBg="0"/>
      <p:bldP spid="2341933" grpId="0" autoUpdateAnimBg="0"/>
      <p:bldP spid="2341934" grpId="0" autoUpdateAnimBg="0"/>
      <p:bldP spid="2341935" grpId="0" autoUpdateAnimBg="0"/>
      <p:bldP spid="2341936" grpId="0" animBg="1"/>
      <p:bldP spid="2341937" grpId="0" build="p" autoUpdateAnimBg="0"/>
      <p:bldP spid="2341940" grpId="0" autoUpdateAnimBg="0"/>
      <p:bldP spid="65" grpId="0" autoUpdateAnimBg="0"/>
      <p:bldP spid="6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914" name="Group 2"/>
          <p:cNvGrpSpPr>
            <a:grpSpLocks/>
          </p:cNvGrpSpPr>
          <p:nvPr/>
        </p:nvGrpSpPr>
        <p:grpSpPr bwMode="auto">
          <a:xfrm>
            <a:off x="461963" y="792163"/>
            <a:ext cx="8139112" cy="5543550"/>
            <a:chOff x="291" y="499"/>
            <a:chExt cx="5127" cy="3492"/>
          </a:xfrm>
        </p:grpSpPr>
        <p:sp>
          <p:nvSpPr>
            <p:cNvPr id="35872" name="Freeform 3"/>
            <p:cNvSpPr>
              <a:spLocks/>
            </p:cNvSpPr>
            <p:nvPr/>
          </p:nvSpPr>
          <p:spPr bwMode="auto">
            <a:xfrm>
              <a:off x="291" y="2306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Text Box 4"/>
            <p:cNvSpPr txBox="1">
              <a:spLocks noChangeArrowheads="1"/>
            </p:cNvSpPr>
            <p:nvPr/>
          </p:nvSpPr>
          <p:spPr bwMode="auto">
            <a:xfrm>
              <a:off x="2540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0</a:t>
              </a:r>
              <a:endParaRPr lang="en-US" altLang="zh-CN" sz="2000"/>
            </a:p>
          </p:txBody>
        </p:sp>
        <p:sp>
          <p:nvSpPr>
            <p:cNvPr id="35874" name="Text Box 5"/>
            <p:cNvSpPr txBox="1">
              <a:spLocks noChangeArrowheads="1"/>
            </p:cNvSpPr>
            <p:nvPr/>
          </p:nvSpPr>
          <p:spPr bwMode="auto">
            <a:xfrm>
              <a:off x="5088" y="22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x</a:t>
              </a:r>
            </a:p>
          </p:txBody>
        </p:sp>
        <p:sp>
          <p:nvSpPr>
            <p:cNvPr id="35875" name="Freeform 6"/>
            <p:cNvSpPr>
              <a:spLocks/>
            </p:cNvSpPr>
            <p:nvPr/>
          </p:nvSpPr>
          <p:spPr bwMode="auto">
            <a:xfrm>
              <a:off x="2711" y="673"/>
              <a:ext cx="1" cy="3318"/>
            </a:xfrm>
            <a:custGeom>
              <a:avLst/>
              <a:gdLst>
                <a:gd name="T0" fmla="*/ 0 w 1"/>
                <a:gd name="T1" fmla="*/ 0 h 3318"/>
                <a:gd name="T2" fmla="*/ 0 w 1"/>
                <a:gd name="T3" fmla="*/ 3318 h 33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18">
                  <a:moveTo>
                    <a:pt x="0" y="0"/>
                  </a:moveTo>
                  <a:lnTo>
                    <a:pt x="0" y="33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76" name="Text Box 7"/>
            <p:cNvSpPr txBox="1">
              <a:spLocks noChangeArrowheads="1"/>
            </p:cNvSpPr>
            <p:nvPr/>
          </p:nvSpPr>
          <p:spPr bwMode="auto">
            <a:xfrm>
              <a:off x="2748" y="4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y</a:t>
              </a:r>
              <a:endParaRPr lang="en-US" altLang="zh-CN"/>
            </a:p>
          </p:txBody>
        </p:sp>
      </p:grpSp>
      <p:sp>
        <p:nvSpPr>
          <p:cNvPr id="2342932" name="Freeform 20"/>
          <p:cNvSpPr>
            <a:spLocks/>
          </p:cNvSpPr>
          <p:nvPr/>
        </p:nvSpPr>
        <p:spPr bwMode="auto">
          <a:xfrm>
            <a:off x="3933825" y="3287713"/>
            <a:ext cx="742950" cy="2965450"/>
          </a:xfrm>
          <a:custGeom>
            <a:avLst/>
            <a:gdLst>
              <a:gd name="T0" fmla="*/ 0 w 468"/>
              <a:gd name="T1" fmla="*/ 2147483647 h 1868"/>
              <a:gd name="T2" fmla="*/ 211693125 w 468"/>
              <a:gd name="T3" fmla="*/ 670361563 h 1868"/>
              <a:gd name="T4" fmla="*/ 975301263 w 468"/>
              <a:gd name="T5" fmla="*/ 685482500 h 1868"/>
              <a:gd name="T6" fmla="*/ 1179433125 w 468"/>
              <a:gd name="T7" fmla="*/ 2147483647 h 18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" h="1868">
                <a:moveTo>
                  <a:pt x="0" y="1868"/>
                </a:moveTo>
                <a:cubicBezTo>
                  <a:pt x="14" y="1601"/>
                  <a:pt x="20" y="532"/>
                  <a:pt x="84" y="266"/>
                </a:cubicBezTo>
                <a:cubicBezTo>
                  <a:pt x="148" y="0"/>
                  <a:pt x="323" y="6"/>
                  <a:pt x="387" y="272"/>
                </a:cubicBezTo>
                <a:cubicBezTo>
                  <a:pt x="451" y="538"/>
                  <a:pt x="451" y="1531"/>
                  <a:pt x="468" y="186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8" name="Freeform 36"/>
          <p:cNvSpPr>
            <a:spLocks/>
          </p:cNvSpPr>
          <p:nvPr/>
        </p:nvSpPr>
        <p:spPr bwMode="auto">
          <a:xfrm>
            <a:off x="4273550" y="3400425"/>
            <a:ext cx="50800" cy="1588"/>
          </a:xfrm>
          <a:custGeom>
            <a:avLst/>
            <a:gdLst>
              <a:gd name="T0" fmla="*/ 0 w 32"/>
              <a:gd name="T1" fmla="*/ 0 h 1"/>
              <a:gd name="T2" fmla="*/ 80645000 w 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6007100" y="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公式" r:id="rId3" imgW="698197" imgH="406224" progId="Equation.3">
                  <p:embed/>
                </p:oleObj>
              </mc:Choice>
              <mc:Fallback>
                <p:oleObj name="公式" r:id="rId3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22" name="Line 10"/>
          <p:cNvSpPr>
            <a:spLocks noChangeShapeType="1"/>
          </p:cNvSpPr>
          <p:nvPr/>
        </p:nvSpPr>
        <p:spPr bwMode="auto">
          <a:xfrm>
            <a:off x="474503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23" name="Line 11"/>
          <p:cNvSpPr>
            <a:spLocks noChangeShapeType="1"/>
          </p:cNvSpPr>
          <p:nvPr/>
        </p:nvSpPr>
        <p:spPr bwMode="auto">
          <a:xfrm>
            <a:off x="386397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24" name="Text Box 12"/>
          <p:cNvSpPr txBox="1">
            <a:spLocks noChangeArrowheads="1"/>
          </p:cNvSpPr>
          <p:nvPr/>
        </p:nvSpPr>
        <p:spPr bwMode="auto">
          <a:xfrm>
            <a:off x="49530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</a:t>
            </a:r>
            <a:endParaRPr lang="en-US" altLang="zh-CN" sz="1800"/>
          </a:p>
        </p:txBody>
      </p:sp>
      <p:sp>
        <p:nvSpPr>
          <p:cNvPr id="2342925" name="Text Box 13"/>
          <p:cNvSpPr txBox="1">
            <a:spLocks noChangeArrowheads="1"/>
          </p:cNvSpPr>
          <p:nvPr/>
        </p:nvSpPr>
        <p:spPr bwMode="auto">
          <a:xfrm>
            <a:off x="4267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1</a:t>
            </a:r>
          </a:p>
        </p:txBody>
      </p:sp>
      <p:graphicFrame>
        <p:nvGraphicFramePr>
          <p:cNvPr id="2342926" name="Object 14"/>
          <p:cNvGraphicFramePr>
            <a:graphicFrameLocks noChangeAspect="1"/>
          </p:cNvGraphicFramePr>
          <p:nvPr/>
        </p:nvGraphicFramePr>
        <p:xfrm>
          <a:off x="4743450" y="3581400"/>
          <a:ext cx="209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公式" r:id="rId5" imgW="177569" imgH="405872" progId="Equation.3">
                  <p:embed/>
                </p:oleObj>
              </mc:Choice>
              <mc:Fallback>
                <p:oleObj name="公式" r:id="rId5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581400"/>
                        <a:ext cx="209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2927" name="Object 15"/>
          <p:cNvGraphicFramePr>
            <a:graphicFrameLocks noChangeAspect="1"/>
          </p:cNvGraphicFramePr>
          <p:nvPr/>
        </p:nvGraphicFramePr>
        <p:xfrm>
          <a:off x="3581400" y="3581400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公式" r:id="rId7" imgW="291847" imgH="406048" progId="Equation.3">
                  <p:embed/>
                </p:oleObj>
              </mc:Choice>
              <mc:Fallback>
                <p:oleObj name="公式" r:id="rId7" imgW="291847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342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28" name="Text Box 16"/>
          <p:cNvSpPr txBox="1">
            <a:spLocks noChangeArrowheads="1"/>
          </p:cNvSpPr>
          <p:nvPr/>
        </p:nvSpPr>
        <p:spPr bwMode="auto">
          <a:xfrm>
            <a:off x="32004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–</a:t>
            </a:r>
            <a:endParaRPr lang="en-US" altLang="zh-CN" sz="1800"/>
          </a:p>
        </p:txBody>
      </p:sp>
      <p:sp>
        <p:nvSpPr>
          <p:cNvPr id="2342929" name="Freeform 17"/>
          <p:cNvSpPr>
            <a:spLocks/>
          </p:cNvSpPr>
          <p:nvPr/>
        </p:nvSpPr>
        <p:spPr bwMode="auto">
          <a:xfrm>
            <a:off x="5181600" y="3632200"/>
            <a:ext cx="1588" cy="68263"/>
          </a:xfrm>
          <a:custGeom>
            <a:avLst/>
            <a:gdLst>
              <a:gd name="T0" fmla="*/ 0 w 1"/>
              <a:gd name="T1" fmla="*/ 0 h 43"/>
              <a:gd name="T2" fmla="*/ 0 w 1"/>
              <a:gd name="T3" fmla="*/ 108368306 h 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0" name="Freeform 18"/>
          <p:cNvSpPr>
            <a:spLocks/>
          </p:cNvSpPr>
          <p:nvPr/>
        </p:nvSpPr>
        <p:spPr bwMode="auto">
          <a:xfrm>
            <a:off x="4294188" y="3400425"/>
            <a:ext cx="382587" cy="2851150"/>
          </a:xfrm>
          <a:custGeom>
            <a:avLst/>
            <a:gdLst>
              <a:gd name="T0" fmla="*/ 0 w 241"/>
              <a:gd name="T1" fmla="*/ 0 h 1796"/>
              <a:gd name="T2" fmla="*/ 47882112 w 241"/>
              <a:gd name="T3" fmla="*/ 0 h 1796"/>
              <a:gd name="T4" fmla="*/ 100806118 w 241"/>
              <a:gd name="T5" fmla="*/ 15120938 h 1796"/>
              <a:gd name="T6" fmla="*/ 158768843 w 241"/>
              <a:gd name="T7" fmla="*/ 50403125 h 1796"/>
              <a:gd name="T8" fmla="*/ 204131596 w 241"/>
              <a:gd name="T9" fmla="*/ 90725625 h 1796"/>
              <a:gd name="T10" fmla="*/ 252015296 w 241"/>
              <a:gd name="T11" fmla="*/ 143649700 h 1796"/>
              <a:gd name="T12" fmla="*/ 289816796 w 241"/>
              <a:gd name="T13" fmla="*/ 201612500 h 1796"/>
              <a:gd name="T14" fmla="*/ 327619884 w 241"/>
              <a:gd name="T15" fmla="*/ 272176875 h 1796"/>
              <a:gd name="T16" fmla="*/ 365421385 w 241"/>
              <a:gd name="T17" fmla="*/ 370463763 h 1796"/>
              <a:gd name="T18" fmla="*/ 408264779 w 241"/>
              <a:gd name="T19" fmla="*/ 506552200 h 1796"/>
              <a:gd name="T20" fmla="*/ 433466309 w 241"/>
              <a:gd name="T21" fmla="*/ 650200313 h 1796"/>
              <a:gd name="T22" fmla="*/ 461187197 w 241"/>
              <a:gd name="T23" fmla="*/ 869454700 h 1796"/>
              <a:gd name="T24" fmla="*/ 491429033 w 241"/>
              <a:gd name="T25" fmla="*/ 1146671888 h 1796"/>
              <a:gd name="T26" fmla="*/ 516630562 w 241"/>
              <a:gd name="T27" fmla="*/ 1617940313 h 1796"/>
              <a:gd name="T28" fmla="*/ 531751480 w 241"/>
              <a:gd name="T29" fmla="*/ 1932960638 h 1796"/>
              <a:gd name="T30" fmla="*/ 546872398 w 241"/>
              <a:gd name="T31" fmla="*/ 2147483647 h 1796"/>
              <a:gd name="T32" fmla="*/ 559473956 w 241"/>
              <a:gd name="T33" fmla="*/ 2147483647 h 1796"/>
              <a:gd name="T34" fmla="*/ 574594874 w 241"/>
              <a:gd name="T35" fmla="*/ 2147483647 h 1796"/>
              <a:gd name="T36" fmla="*/ 584675486 w 241"/>
              <a:gd name="T37" fmla="*/ 2147483647 h 1796"/>
              <a:gd name="T38" fmla="*/ 607356069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1" name="Freeform 19"/>
          <p:cNvSpPr>
            <a:spLocks/>
          </p:cNvSpPr>
          <p:nvPr/>
        </p:nvSpPr>
        <p:spPr bwMode="auto">
          <a:xfrm flipH="1" flipV="1">
            <a:off x="4800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3" name="Freeform 21"/>
          <p:cNvSpPr>
            <a:spLocks/>
          </p:cNvSpPr>
          <p:nvPr/>
        </p:nvSpPr>
        <p:spPr bwMode="auto">
          <a:xfrm flipV="1">
            <a:off x="34290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4" name="Freeform 22"/>
          <p:cNvSpPr>
            <a:spLocks/>
          </p:cNvSpPr>
          <p:nvPr/>
        </p:nvSpPr>
        <p:spPr bwMode="auto">
          <a:xfrm>
            <a:off x="3429000" y="362743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100806250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35" name="Line 23"/>
          <p:cNvSpPr>
            <a:spLocks noChangeShapeType="1"/>
          </p:cNvSpPr>
          <p:nvPr/>
        </p:nvSpPr>
        <p:spPr bwMode="auto">
          <a:xfrm>
            <a:off x="562768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2936" name="Object 24"/>
          <p:cNvGraphicFramePr>
            <a:graphicFrameLocks noChangeAspect="1"/>
          </p:cNvGraphicFramePr>
          <p:nvPr/>
        </p:nvGraphicFramePr>
        <p:xfrm>
          <a:off x="5583238" y="3657600"/>
          <a:ext cx="284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公式" r:id="rId9" imgW="241195" imgH="406224" progId="Equation.3">
                  <p:embed/>
                </p:oleObj>
              </mc:Choice>
              <mc:Fallback>
                <p:oleObj name="公式" r:id="rId9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657600"/>
                        <a:ext cx="284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37" name="Line 25"/>
          <p:cNvSpPr>
            <a:spLocks noChangeShapeType="1"/>
          </p:cNvSpPr>
          <p:nvPr/>
        </p:nvSpPr>
        <p:spPr bwMode="auto">
          <a:xfrm>
            <a:off x="650875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42938" name="Object 26"/>
          <p:cNvGraphicFramePr>
            <a:graphicFrameLocks noChangeAspect="1"/>
          </p:cNvGraphicFramePr>
          <p:nvPr/>
        </p:nvGraphicFramePr>
        <p:xfrm>
          <a:off x="6481763" y="3657600"/>
          <a:ext cx="300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11" imgW="253780" imgH="406048" progId="Equation.3">
                  <p:embed/>
                </p:oleObj>
              </mc:Choice>
              <mc:Fallback>
                <p:oleObj name="公式" r:id="rId11" imgW="25378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657600"/>
                        <a:ext cx="300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2939" name="Text Box 27"/>
          <p:cNvSpPr txBox="1">
            <a:spLocks noChangeArrowheads="1"/>
          </p:cNvSpPr>
          <p:nvPr/>
        </p:nvSpPr>
        <p:spPr bwMode="auto">
          <a:xfrm>
            <a:off x="67056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3</a:t>
            </a:r>
            <a:endParaRPr lang="en-US" altLang="zh-CN" sz="1800"/>
          </a:p>
        </p:txBody>
      </p:sp>
      <p:sp>
        <p:nvSpPr>
          <p:cNvPr id="2342940" name="Freeform 28"/>
          <p:cNvSpPr>
            <a:spLocks/>
          </p:cNvSpPr>
          <p:nvPr/>
        </p:nvSpPr>
        <p:spPr bwMode="auto">
          <a:xfrm>
            <a:off x="6946900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113408619 h 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1" name="Freeform 29"/>
          <p:cNvSpPr>
            <a:spLocks/>
          </p:cNvSpPr>
          <p:nvPr/>
        </p:nvSpPr>
        <p:spPr bwMode="auto">
          <a:xfrm flipV="1">
            <a:off x="5181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2" name="Freeform 30"/>
          <p:cNvSpPr>
            <a:spLocks/>
          </p:cNvSpPr>
          <p:nvPr/>
        </p:nvSpPr>
        <p:spPr bwMode="auto">
          <a:xfrm>
            <a:off x="5695950" y="3270250"/>
            <a:ext cx="757238" cy="2982913"/>
          </a:xfrm>
          <a:custGeom>
            <a:avLst/>
            <a:gdLst>
              <a:gd name="T0" fmla="*/ 0 w 477"/>
              <a:gd name="T1" fmla="*/ 2147483647 h 1879"/>
              <a:gd name="T2" fmla="*/ 264617375 w 477"/>
              <a:gd name="T3" fmla="*/ 675401988 h 1879"/>
              <a:gd name="T4" fmla="*/ 929939064 w 477"/>
              <a:gd name="T5" fmla="*/ 690522928 h 1879"/>
              <a:gd name="T6" fmla="*/ 1202116119 w 477"/>
              <a:gd name="T7" fmla="*/ 2147483647 h 18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7" h="1879">
                <a:moveTo>
                  <a:pt x="0" y="1879"/>
                </a:moveTo>
                <a:cubicBezTo>
                  <a:pt x="17" y="1611"/>
                  <a:pt x="44" y="536"/>
                  <a:pt x="105" y="268"/>
                </a:cubicBezTo>
                <a:cubicBezTo>
                  <a:pt x="166" y="0"/>
                  <a:pt x="307" y="6"/>
                  <a:pt x="369" y="274"/>
                </a:cubicBezTo>
                <a:cubicBezTo>
                  <a:pt x="431" y="542"/>
                  <a:pt x="454" y="1542"/>
                  <a:pt x="477" y="187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3" name="Freeform 31"/>
          <p:cNvSpPr>
            <a:spLocks/>
          </p:cNvSpPr>
          <p:nvPr/>
        </p:nvSpPr>
        <p:spPr bwMode="auto">
          <a:xfrm flipH="1" flipV="1">
            <a:off x="65532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4" name="Text Box 32"/>
          <p:cNvSpPr txBox="1">
            <a:spLocks noChangeArrowheads="1"/>
          </p:cNvSpPr>
          <p:nvPr/>
        </p:nvSpPr>
        <p:spPr bwMode="auto">
          <a:xfrm>
            <a:off x="5867400" y="3657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2</a:t>
            </a:r>
            <a:endParaRPr lang="en-US" altLang="zh-CN" sz="1800"/>
          </a:p>
        </p:txBody>
      </p:sp>
      <p:sp>
        <p:nvSpPr>
          <p:cNvPr id="2342945" name="Freeform 33"/>
          <p:cNvSpPr>
            <a:spLocks/>
          </p:cNvSpPr>
          <p:nvPr/>
        </p:nvSpPr>
        <p:spPr bwMode="auto">
          <a:xfrm>
            <a:off x="6067425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113408619 h 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42946" name="Text Box 34"/>
          <p:cNvSpPr txBox="1">
            <a:spLocks noChangeArrowheads="1"/>
          </p:cNvSpPr>
          <p:nvPr/>
        </p:nvSpPr>
        <p:spPr bwMode="auto">
          <a:xfrm>
            <a:off x="7543800" y="219075"/>
            <a:ext cx="17081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由对称性</a:t>
            </a:r>
          </a:p>
        </p:txBody>
      </p:sp>
      <p:sp>
        <p:nvSpPr>
          <p:cNvPr id="2342947" name="Text Box 35"/>
          <p:cNvSpPr txBox="1">
            <a:spLocks noChangeArrowheads="1"/>
          </p:cNvSpPr>
          <p:nvPr/>
        </p:nvSpPr>
        <p:spPr bwMode="auto">
          <a:xfrm>
            <a:off x="7543800" y="708025"/>
            <a:ext cx="17081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由周期性</a:t>
            </a:r>
          </a:p>
        </p:txBody>
      </p:sp>
      <p:sp>
        <p:nvSpPr>
          <p:cNvPr id="35871" name="Rectangle 3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01075" y="6335713"/>
            <a:ext cx="3048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37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03629550"/>
      </p:ext>
    </p:extLst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4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42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4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34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4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4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42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4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4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4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42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4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34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4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4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4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4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4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4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34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34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34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4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342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34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34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34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34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34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34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2932" grpId="0" animBg="1"/>
      <p:bldP spid="2342948" grpId="0" animBg="1"/>
      <p:bldP spid="2342922" grpId="0" animBg="1"/>
      <p:bldP spid="2342923" grpId="0" animBg="1"/>
      <p:bldP spid="2342924" grpId="0" autoUpdateAnimBg="0"/>
      <p:bldP spid="2342925" grpId="0" autoUpdateAnimBg="0"/>
      <p:bldP spid="2342928" grpId="0" autoUpdateAnimBg="0"/>
      <p:bldP spid="2342929" grpId="0" animBg="1"/>
      <p:bldP spid="2342930" grpId="0" animBg="1"/>
      <p:bldP spid="2342931" grpId="0" animBg="1"/>
      <p:bldP spid="2342933" grpId="0" animBg="1"/>
      <p:bldP spid="2342934" grpId="0" animBg="1"/>
      <p:bldP spid="2342935" grpId="0" animBg="1"/>
      <p:bldP spid="2342937" grpId="0" animBg="1"/>
      <p:bldP spid="2342939" grpId="0" autoUpdateAnimBg="0"/>
      <p:bldP spid="2342940" grpId="0" animBg="1"/>
      <p:bldP spid="2342941" grpId="0" animBg="1"/>
      <p:bldP spid="2342942" grpId="0" animBg="1"/>
      <p:bldP spid="2342943" grpId="0" animBg="1"/>
      <p:bldP spid="2342944" grpId="0" autoUpdateAnimBg="0"/>
      <p:bldP spid="2342945" grpId="0" animBg="1"/>
      <p:bldP spid="2342946" grpId="0" autoUpdateAnimBg="0"/>
      <p:bldP spid="2342947" grpId="0" autoUpdateAnimBg="0"/>
      <p:bldP spid="3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461963" y="792163"/>
            <a:ext cx="8139112" cy="5543550"/>
            <a:chOff x="291" y="499"/>
            <a:chExt cx="5127" cy="3492"/>
          </a:xfrm>
        </p:grpSpPr>
        <p:sp>
          <p:nvSpPr>
            <p:cNvPr id="36909" name="Freeform 4"/>
            <p:cNvSpPr>
              <a:spLocks/>
            </p:cNvSpPr>
            <p:nvPr/>
          </p:nvSpPr>
          <p:spPr bwMode="auto">
            <a:xfrm>
              <a:off x="291" y="2306"/>
              <a:ext cx="4890" cy="1"/>
            </a:xfrm>
            <a:custGeom>
              <a:avLst/>
              <a:gdLst>
                <a:gd name="T0" fmla="*/ 0 w 4890"/>
                <a:gd name="T1" fmla="*/ 0 h 1"/>
                <a:gd name="T2" fmla="*/ 4890 w 4890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90" h="1">
                  <a:moveTo>
                    <a:pt x="0" y="0"/>
                  </a:moveTo>
                  <a:lnTo>
                    <a:pt x="489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Text Box 5"/>
            <p:cNvSpPr txBox="1">
              <a:spLocks noChangeArrowheads="1"/>
            </p:cNvSpPr>
            <p:nvPr/>
          </p:nvSpPr>
          <p:spPr bwMode="auto">
            <a:xfrm>
              <a:off x="2540" y="225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0</a:t>
              </a:r>
              <a:endParaRPr lang="en-US" altLang="zh-CN" sz="2000"/>
            </a:p>
          </p:txBody>
        </p:sp>
        <p:sp>
          <p:nvSpPr>
            <p:cNvPr id="36911" name="Text Box 6"/>
            <p:cNvSpPr txBox="1">
              <a:spLocks noChangeArrowheads="1"/>
            </p:cNvSpPr>
            <p:nvPr/>
          </p:nvSpPr>
          <p:spPr bwMode="auto">
            <a:xfrm>
              <a:off x="5088" y="226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x</a:t>
              </a:r>
            </a:p>
          </p:txBody>
        </p:sp>
        <p:sp>
          <p:nvSpPr>
            <p:cNvPr id="36912" name="Freeform 7"/>
            <p:cNvSpPr>
              <a:spLocks/>
            </p:cNvSpPr>
            <p:nvPr/>
          </p:nvSpPr>
          <p:spPr bwMode="auto">
            <a:xfrm>
              <a:off x="2711" y="673"/>
              <a:ext cx="1" cy="3318"/>
            </a:xfrm>
            <a:custGeom>
              <a:avLst/>
              <a:gdLst>
                <a:gd name="T0" fmla="*/ 0 w 1"/>
                <a:gd name="T1" fmla="*/ 0 h 3318"/>
                <a:gd name="T2" fmla="*/ 0 w 1"/>
                <a:gd name="T3" fmla="*/ 3318 h 33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18">
                  <a:moveTo>
                    <a:pt x="0" y="0"/>
                  </a:moveTo>
                  <a:lnTo>
                    <a:pt x="0" y="33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913" name="Text Box 8"/>
            <p:cNvSpPr txBox="1">
              <a:spLocks noChangeArrowheads="1"/>
            </p:cNvSpPr>
            <p:nvPr/>
          </p:nvSpPr>
          <p:spPr bwMode="auto">
            <a:xfrm>
              <a:off x="2748" y="499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/>
                <a:t>y</a:t>
              </a:r>
              <a:endParaRPr lang="en-US" altLang="zh-CN"/>
            </a:p>
          </p:txBody>
        </p:sp>
      </p:grpSp>
      <p:sp>
        <p:nvSpPr>
          <p:cNvPr id="36867" name="Freeform 20"/>
          <p:cNvSpPr>
            <a:spLocks/>
          </p:cNvSpPr>
          <p:nvPr/>
        </p:nvSpPr>
        <p:spPr bwMode="auto">
          <a:xfrm>
            <a:off x="3933825" y="3287713"/>
            <a:ext cx="742950" cy="2965450"/>
          </a:xfrm>
          <a:custGeom>
            <a:avLst/>
            <a:gdLst>
              <a:gd name="T0" fmla="*/ 0 w 468"/>
              <a:gd name="T1" fmla="*/ 2147483647 h 1868"/>
              <a:gd name="T2" fmla="*/ 211693125 w 468"/>
              <a:gd name="T3" fmla="*/ 670361563 h 1868"/>
              <a:gd name="T4" fmla="*/ 975301263 w 468"/>
              <a:gd name="T5" fmla="*/ 685482500 h 1868"/>
              <a:gd name="T6" fmla="*/ 1179433125 w 468"/>
              <a:gd name="T7" fmla="*/ 2147483647 h 18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8" h="1868">
                <a:moveTo>
                  <a:pt x="0" y="1868"/>
                </a:moveTo>
                <a:cubicBezTo>
                  <a:pt x="14" y="1601"/>
                  <a:pt x="20" y="532"/>
                  <a:pt x="84" y="266"/>
                </a:cubicBezTo>
                <a:cubicBezTo>
                  <a:pt x="148" y="0"/>
                  <a:pt x="323" y="6"/>
                  <a:pt x="387" y="272"/>
                </a:cubicBezTo>
                <a:cubicBezTo>
                  <a:pt x="451" y="538"/>
                  <a:pt x="451" y="1531"/>
                  <a:pt x="468" y="1862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6" name="Freeform 44"/>
          <p:cNvSpPr>
            <a:spLocks/>
          </p:cNvSpPr>
          <p:nvPr/>
        </p:nvSpPr>
        <p:spPr bwMode="auto">
          <a:xfrm>
            <a:off x="3046413" y="1071563"/>
            <a:ext cx="763587" cy="2967037"/>
          </a:xfrm>
          <a:custGeom>
            <a:avLst/>
            <a:gdLst>
              <a:gd name="T0" fmla="*/ 0 w 481"/>
              <a:gd name="T1" fmla="*/ 0 h 1869"/>
              <a:gd name="T2" fmla="*/ 274696058 w 481"/>
              <a:gd name="T3" fmla="*/ 2147483647 h 1869"/>
              <a:gd name="T4" fmla="*/ 1015621510 w 481"/>
              <a:gd name="T5" fmla="*/ 2147483647 h 1869"/>
              <a:gd name="T6" fmla="*/ 1212193569 w 481"/>
              <a:gd name="T7" fmla="*/ 7559674 h 18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" h="1869">
                <a:moveTo>
                  <a:pt x="0" y="0"/>
                </a:moveTo>
                <a:cubicBezTo>
                  <a:pt x="18" y="267"/>
                  <a:pt x="42" y="1341"/>
                  <a:pt x="109" y="1605"/>
                </a:cubicBezTo>
                <a:cubicBezTo>
                  <a:pt x="176" y="1869"/>
                  <a:pt x="341" y="1848"/>
                  <a:pt x="403" y="1581"/>
                </a:cubicBezTo>
                <a:cubicBezTo>
                  <a:pt x="465" y="1314"/>
                  <a:pt x="465" y="332"/>
                  <a:pt x="481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5" name="Freeform 43"/>
          <p:cNvSpPr>
            <a:spLocks/>
          </p:cNvSpPr>
          <p:nvPr/>
        </p:nvSpPr>
        <p:spPr bwMode="auto">
          <a:xfrm>
            <a:off x="6553200" y="1066800"/>
            <a:ext cx="771525" cy="2974975"/>
          </a:xfrm>
          <a:custGeom>
            <a:avLst/>
            <a:gdLst>
              <a:gd name="T0" fmla="*/ 0 w 486"/>
              <a:gd name="T1" fmla="*/ 0 h 1874"/>
              <a:gd name="T2" fmla="*/ 211693125 w 486"/>
              <a:gd name="T3" fmla="*/ 2147483647 h 1874"/>
              <a:gd name="T4" fmla="*/ 980341575 w 486"/>
              <a:gd name="T5" fmla="*/ 2147483647 h 1874"/>
              <a:gd name="T6" fmla="*/ 1224795938 w 486"/>
              <a:gd name="T7" fmla="*/ 7561263 h 187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6" h="1874">
                <a:moveTo>
                  <a:pt x="0" y="0"/>
                </a:moveTo>
                <a:cubicBezTo>
                  <a:pt x="13" y="268"/>
                  <a:pt x="19" y="1342"/>
                  <a:pt x="84" y="1608"/>
                </a:cubicBezTo>
                <a:cubicBezTo>
                  <a:pt x="149" y="1874"/>
                  <a:pt x="322" y="1866"/>
                  <a:pt x="389" y="1599"/>
                </a:cubicBezTo>
                <a:cubicBezTo>
                  <a:pt x="456" y="1332"/>
                  <a:pt x="466" y="335"/>
                  <a:pt x="486" y="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Freeform 2"/>
          <p:cNvSpPr>
            <a:spLocks/>
          </p:cNvSpPr>
          <p:nvPr/>
        </p:nvSpPr>
        <p:spPr bwMode="auto">
          <a:xfrm>
            <a:off x="4273550" y="3400425"/>
            <a:ext cx="50800" cy="1588"/>
          </a:xfrm>
          <a:custGeom>
            <a:avLst/>
            <a:gdLst>
              <a:gd name="T0" fmla="*/ 0 w 32"/>
              <a:gd name="T1" fmla="*/ 0 h 1"/>
              <a:gd name="T2" fmla="*/ 80645000 w 32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" h="1">
                <a:moveTo>
                  <a:pt x="0" y="0"/>
                </a:moveTo>
                <a:lnTo>
                  <a:pt x="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1" name="Line 10"/>
          <p:cNvSpPr>
            <a:spLocks noChangeShapeType="1"/>
          </p:cNvSpPr>
          <p:nvPr/>
        </p:nvSpPr>
        <p:spPr bwMode="auto">
          <a:xfrm>
            <a:off x="474503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2" name="Line 11"/>
          <p:cNvSpPr>
            <a:spLocks noChangeShapeType="1"/>
          </p:cNvSpPr>
          <p:nvPr/>
        </p:nvSpPr>
        <p:spPr bwMode="auto">
          <a:xfrm>
            <a:off x="386397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49530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</a:t>
            </a:r>
            <a:endParaRPr lang="en-US" altLang="zh-CN" sz="1800"/>
          </a:p>
        </p:txBody>
      </p:sp>
      <p:sp>
        <p:nvSpPr>
          <p:cNvPr id="36874" name="Text Box 13"/>
          <p:cNvSpPr txBox="1">
            <a:spLocks noChangeArrowheads="1"/>
          </p:cNvSpPr>
          <p:nvPr/>
        </p:nvSpPr>
        <p:spPr bwMode="auto">
          <a:xfrm>
            <a:off x="4267200" y="31242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/>
              <a:t>1</a:t>
            </a:r>
          </a:p>
        </p:txBody>
      </p:sp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4743450" y="3581400"/>
          <a:ext cx="209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公式" r:id="rId3" imgW="177569" imgH="405872" progId="Equation.3">
                  <p:embed/>
                </p:oleObj>
              </mc:Choice>
              <mc:Fallback>
                <p:oleObj name="公式" r:id="rId3" imgW="177569" imgH="40587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3581400"/>
                        <a:ext cx="209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5"/>
          <p:cNvGraphicFramePr>
            <a:graphicFrameLocks noChangeAspect="1"/>
          </p:cNvGraphicFramePr>
          <p:nvPr/>
        </p:nvGraphicFramePr>
        <p:xfrm>
          <a:off x="3581400" y="3581400"/>
          <a:ext cx="342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公式" r:id="rId5" imgW="291847" imgH="406048" progId="Equation.3">
                  <p:embed/>
                </p:oleObj>
              </mc:Choice>
              <mc:Fallback>
                <p:oleObj name="公式" r:id="rId5" imgW="291847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342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6"/>
          <p:cNvSpPr txBox="1">
            <a:spLocks noChangeArrowheads="1"/>
          </p:cNvSpPr>
          <p:nvPr/>
        </p:nvSpPr>
        <p:spPr bwMode="auto">
          <a:xfrm>
            <a:off x="32004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–</a:t>
            </a:r>
            <a:endParaRPr lang="en-US" altLang="zh-CN" sz="1800"/>
          </a:p>
        </p:txBody>
      </p:sp>
      <p:sp>
        <p:nvSpPr>
          <p:cNvPr id="36878" name="Freeform 17"/>
          <p:cNvSpPr>
            <a:spLocks/>
          </p:cNvSpPr>
          <p:nvPr/>
        </p:nvSpPr>
        <p:spPr bwMode="auto">
          <a:xfrm>
            <a:off x="5181600" y="3632200"/>
            <a:ext cx="1588" cy="68263"/>
          </a:xfrm>
          <a:custGeom>
            <a:avLst/>
            <a:gdLst>
              <a:gd name="T0" fmla="*/ 0 w 1"/>
              <a:gd name="T1" fmla="*/ 0 h 43"/>
              <a:gd name="T2" fmla="*/ 0 w 1"/>
              <a:gd name="T3" fmla="*/ 108368306 h 4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3">
                <a:moveTo>
                  <a:pt x="0" y="0"/>
                </a:moveTo>
                <a:lnTo>
                  <a:pt x="0" y="43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9" name="Freeform 19"/>
          <p:cNvSpPr>
            <a:spLocks/>
          </p:cNvSpPr>
          <p:nvPr/>
        </p:nvSpPr>
        <p:spPr bwMode="auto">
          <a:xfrm flipH="1" flipV="1">
            <a:off x="4800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0" name="Freeform 21"/>
          <p:cNvSpPr>
            <a:spLocks/>
          </p:cNvSpPr>
          <p:nvPr/>
        </p:nvSpPr>
        <p:spPr bwMode="auto">
          <a:xfrm flipV="1">
            <a:off x="34290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1" name="Freeform 22"/>
          <p:cNvSpPr>
            <a:spLocks/>
          </p:cNvSpPr>
          <p:nvPr/>
        </p:nvSpPr>
        <p:spPr bwMode="auto">
          <a:xfrm>
            <a:off x="3429000" y="3627438"/>
            <a:ext cx="1588" cy="63500"/>
          </a:xfrm>
          <a:custGeom>
            <a:avLst/>
            <a:gdLst>
              <a:gd name="T0" fmla="*/ 0 w 1"/>
              <a:gd name="T1" fmla="*/ 0 h 40"/>
              <a:gd name="T2" fmla="*/ 0 w 1"/>
              <a:gd name="T3" fmla="*/ 100806250 h 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0">
                <a:moveTo>
                  <a:pt x="0" y="0"/>
                </a:moveTo>
                <a:lnTo>
                  <a:pt x="0" y="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>
            <a:off x="5627688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83" name="Object 24"/>
          <p:cNvGraphicFramePr>
            <a:graphicFrameLocks noChangeAspect="1"/>
          </p:cNvGraphicFramePr>
          <p:nvPr/>
        </p:nvGraphicFramePr>
        <p:xfrm>
          <a:off x="5583238" y="3657600"/>
          <a:ext cx="284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公式" r:id="rId7" imgW="241195" imgH="406224" progId="Equation.3">
                  <p:embed/>
                </p:oleObj>
              </mc:Choice>
              <mc:Fallback>
                <p:oleObj name="公式" r:id="rId7" imgW="24119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8" y="3657600"/>
                        <a:ext cx="284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4" name="Line 25"/>
          <p:cNvSpPr>
            <a:spLocks noChangeShapeType="1"/>
          </p:cNvSpPr>
          <p:nvPr/>
        </p:nvSpPr>
        <p:spPr bwMode="auto">
          <a:xfrm>
            <a:off x="650875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85" name="Object 26"/>
          <p:cNvGraphicFramePr>
            <a:graphicFrameLocks noChangeAspect="1"/>
          </p:cNvGraphicFramePr>
          <p:nvPr/>
        </p:nvGraphicFramePr>
        <p:xfrm>
          <a:off x="6481763" y="3657600"/>
          <a:ext cx="3000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公式" r:id="rId9" imgW="253780" imgH="406048" progId="Equation.3">
                  <p:embed/>
                </p:oleObj>
              </mc:Choice>
              <mc:Fallback>
                <p:oleObj name="公式" r:id="rId9" imgW="25378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657600"/>
                        <a:ext cx="3000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7"/>
          <p:cNvSpPr txBox="1">
            <a:spLocks noChangeArrowheads="1"/>
          </p:cNvSpPr>
          <p:nvPr/>
        </p:nvSpPr>
        <p:spPr bwMode="auto">
          <a:xfrm>
            <a:off x="6705600" y="3276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3</a:t>
            </a:r>
            <a:endParaRPr lang="en-US" altLang="zh-CN" sz="1800"/>
          </a:p>
        </p:txBody>
      </p:sp>
      <p:sp>
        <p:nvSpPr>
          <p:cNvPr id="36887" name="Freeform 28"/>
          <p:cNvSpPr>
            <a:spLocks/>
          </p:cNvSpPr>
          <p:nvPr/>
        </p:nvSpPr>
        <p:spPr bwMode="auto">
          <a:xfrm>
            <a:off x="6946900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113408619 h 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8" name="Freeform 29"/>
          <p:cNvSpPr>
            <a:spLocks/>
          </p:cNvSpPr>
          <p:nvPr/>
        </p:nvSpPr>
        <p:spPr bwMode="auto">
          <a:xfrm flipV="1">
            <a:off x="51816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89" name="Freeform 30"/>
          <p:cNvSpPr>
            <a:spLocks/>
          </p:cNvSpPr>
          <p:nvPr/>
        </p:nvSpPr>
        <p:spPr bwMode="auto">
          <a:xfrm>
            <a:off x="5695950" y="3270250"/>
            <a:ext cx="757238" cy="2982913"/>
          </a:xfrm>
          <a:custGeom>
            <a:avLst/>
            <a:gdLst>
              <a:gd name="T0" fmla="*/ 0 w 477"/>
              <a:gd name="T1" fmla="*/ 2147483647 h 1879"/>
              <a:gd name="T2" fmla="*/ 264617375 w 477"/>
              <a:gd name="T3" fmla="*/ 675401988 h 1879"/>
              <a:gd name="T4" fmla="*/ 929939064 w 477"/>
              <a:gd name="T5" fmla="*/ 690522928 h 1879"/>
              <a:gd name="T6" fmla="*/ 1202116119 w 477"/>
              <a:gd name="T7" fmla="*/ 2147483647 h 18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7" h="1879">
                <a:moveTo>
                  <a:pt x="0" y="1879"/>
                </a:moveTo>
                <a:cubicBezTo>
                  <a:pt x="17" y="1611"/>
                  <a:pt x="44" y="536"/>
                  <a:pt x="105" y="268"/>
                </a:cubicBezTo>
                <a:cubicBezTo>
                  <a:pt x="166" y="0"/>
                  <a:pt x="307" y="6"/>
                  <a:pt x="369" y="274"/>
                </a:cubicBezTo>
                <a:cubicBezTo>
                  <a:pt x="431" y="542"/>
                  <a:pt x="454" y="1542"/>
                  <a:pt x="477" y="187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90" name="Freeform 31"/>
          <p:cNvSpPr>
            <a:spLocks/>
          </p:cNvSpPr>
          <p:nvPr/>
        </p:nvSpPr>
        <p:spPr bwMode="auto">
          <a:xfrm flipH="1" flipV="1">
            <a:off x="6553200" y="1066800"/>
            <a:ext cx="382588" cy="2851150"/>
          </a:xfrm>
          <a:custGeom>
            <a:avLst/>
            <a:gdLst>
              <a:gd name="T0" fmla="*/ 0 w 241"/>
              <a:gd name="T1" fmla="*/ 0 h 1796"/>
              <a:gd name="T2" fmla="*/ 47883825 w 241"/>
              <a:gd name="T3" fmla="*/ 0 h 1796"/>
              <a:gd name="T4" fmla="*/ 100806382 w 241"/>
              <a:gd name="T5" fmla="*/ 15120938 h 1796"/>
              <a:gd name="T6" fmla="*/ 158770845 w 241"/>
              <a:gd name="T7" fmla="*/ 50403125 h 1796"/>
              <a:gd name="T8" fmla="*/ 204133717 w 241"/>
              <a:gd name="T9" fmla="*/ 90725625 h 1796"/>
              <a:gd name="T10" fmla="*/ 252015954 w 241"/>
              <a:gd name="T11" fmla="*/ 143649700 h 1796"/>
              <a:gd name="T12" fmla="*/ 289819141 w 241"/>
              <a:gd name="T13" fmla="*/ 201612500 h 1796"/>
              <a:gd name="T14" fmla="*/ 327620741 w 241"/>
              <a:gd name="T15" fmla="*/ 272176875 h 1796"/>
              <a:gd name="T16" fmla="*/ 365423928 w 241"/>
              <a:gd name="T17" fmla="*/ 370463763 h 1796"/>
              <a:gd name="T18" fmla="*/ 408265846 w 241"/>
              <a:gd name="T19" fmla="*/ 506552200 h 1796"/>
              <a:gd name="T20" fmla="*/ 433467441 w 241"/>
              <a:gd name="T21" fmla="*/ 650200313 h 1796"/>
              <a:gd name="T22" fmla="*/ 461189990 w 241"/>
              <a:gd name="T23" fmla="*/ 869454700 h 1796"/>
              <a:gd name="T24" fmla="*/ 491431905 w 241"/>
              <a:gd name="T25" fmla="*/ 1146671888 h 1796"/>
              <a:gd name="T26" fmla="*/ 516633500 w 241"/>
              <a:gd name="T27" fmla="*/ 1617940313 h 1796"/>
              <a:gd name="T28" fmla="*/ 531754457 w 241"/>
              <a:gd name="T29" fmla="*/ 1932960638 h 1796"/>
              <a:gd name="T30" fmla="*/ 546875415 w 241"/>
              <a:gd name="T31" fmla="*/ 2147483647 h 1796"/>
              <a:gd name="T32" fmla="*/ 559475419 w 241"/>
              <a:gd name="T33" fmla="*/ 2147483647 h 1796"/>
              <a:gd name="T34" fmla="*/ 574596376 w 241"/>
              <a:gd name="T35" fmla="*/ 2147483647 h 1796"/>
              <a:gd name="T36" fmla="*/ 584677014 w 241"/>
              <a:gd name="T37" fmla="*/ 2147483647 h 1796"/>
              <a:gd name="T38" fmla="*/ 607359244 w 241"/>
              <a:gd name="T39" fmla="*/ 2147483647 h 179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1" h="1796">
                <a:moveTo>
                  <a:pt x="0" y="0"/>
                </a:moveTo>
                <a:lnTo>
                  <a:pt x="19" y="0"/>
                </a:lnTo>
                <a:lnTo>
                  <a:pt x="40" y="6"/>
                </a:lnTo>
                <a:lnTo>
                  <a:pt x="63" y="20"/>
                </a:lnTo>
                <a:lnTo>
                  <a:pt x="81" y="36"/>
                </a:lnTo>
                <a:lnTo>
                  <a:pt x="100" y="57"/>
                </a:lnTo>
                <a:lnTo>
                  <a:pt x="115" y="80"/>
                </a:lnTo>
                <a:lnTo>
                  <a:pt x="130" y="108"/>
                </a:lnTo>
                <a:lnTo>
                  <a:pt x="145" y="147"/>
                </a:lnTo>
                <a:lnTo>
                  <a:pt x="162" y="201"/>
                </a:lnTo>
                <a:lnTo>
                  <a:pt x="172" y="258"/>
                </a:lnTo>
                <a:lnTo>
                  <a:pt x="183" y="345"/>
                </a:lnTo>
                <a:lnTo>
                  <a:pt x="195" y="455"/>
                </a:lnTo>
                <a:lnTo>
                  <a:pt x="205" y="642"/>
                </a:lnTo>
                <a:lnTo>
                  <a:pt x="211" y="767"/>
                </a:lnTo>
                <a:lnTo>
                  <a:pt x="217" y="914"/>
                </a:lnTo>
                <a:lnTo>
                  <a:pt x="222" y="1112"/>
                </a:lnTo>
                <a:lnTo>
                  <a:pt x="228" y="1320"/>
                </a:lnTo>
                <a:lnTo>
                  <a:pt x="232" y="1520"/>
                </a:lnTo>
                <a:lnTo>
                  <a:pt x="241" y="1796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91" name="Text Box 32"/>
          <p:cNvSpPr txBox="1">
            <a:spLocks noChangeArrowheads="1"/>
          </p:cNvSpPr>
          <p:nvPr/>
        </p:nvSpPr>
        <p:spPr bwMode="auto">
          <a:xfrm>
            <a:off x="5867400" y="36576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2</a:t>
            </a:r>
            <a:endParaRPr lang="en-US" altLang="zh-CN" sz="1800"/>
          </a:p>
        </p:txBody>
      </p:sp>
      <p:sp>
        <p:nvSpPr>
          <p:cNvPr id="36892" name="Freeform 33"/>
          <p:cNvSpPr>
            <a:spLocks/>
          </p:cNvSpPr>
          <p:nvPr/>
        </p:nvSpPr>
        <p:spPr bwMode="auto">
          <a:xfrm>
            <a:off x="6067425" y="3629025"/>
            <a:ext cx="1588" cy="71438"/>
          </a:xfrm>
          <a:custGeom>
            <a:avLst/>
            <a:gdLst>
              <a:gd name="T0" fmla="*/ 0 w 1"/>
              <a:gd name="T1" fmla="*/ 0 h 45"/>
              <a:gd name="T2" fmla="*/ 0 w 1"/>
              <a:gd name="T3" fmla="*/ 113408619 h 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45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1" name="Line 39"/>
          <p:cNvSpPr>
            <a:spLocks noChangeShapeType="1"/>
          </p:cNvSpPr>
          <p:nvPr/>
        </p:nvSpPr>
        <p:spPr bwMode="auto">
          <a:xfrm>
            <a:off x="2981325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2" name="Line 40"/>
          <p:cNvSpPr>
            <a:spLocks noChangeShapeType="1"/>
          </p:cNvSpPr>
          <p:nvPr/>
        </p:nvSpPr>
        <p:spPr bwMode="auto">
          <a:xfrm>
            <a:off x="739140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3" name="Line 41"/>
          <p:cNvSpPr>
            <a:spLocks noChangeShapeType="1"/>
          </p:cNvSpPr>
          <p:nvPr/>
        </p:nvSpPr>
        <p:spPr bwMode="auto">
          <a:xfrm>
            <a:off x="2100263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4" name="Line 42"/>
          <p:cNvSpPr>
            <a:spLocks noChangeShapeType="1"/>
          </p:cNvSpPr>
          <p:nvPr/>
        </p:nvSpPr>
        <p:spPr bwMode="auto">
          <a:xfrm>
            <a:off x="1219200" y="1066800"/>
            <a:ext cx="0" cy="5257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7" name="Freeform 45"/>
          <p:cNvSpPr>
            <a:spLocks/>
          </p:cNvSpPr>
          <p:nvPr/>
        </p:nvSpPr>
        <p:spPr bwMode="auto">
          <a:xfrm>
            <a:off x="1279525" y="1073150"/>
            <a:ext cx="758825" cy="2971800"/>
          </a:xfrm>
          <a:custGeom>
            <a:avLst/>
            <a:gdLst>
              <a:gd name="T0" fmla="*/ 0 w 478"/>
              <a:gd name="T1" fmla="*/ 2520950 h 1872"/>
              <a:gd name="T2" fmla="*/ 252015625 w 478"/>
              <a:gd name="T3" fmla="*/ 2147483647 h 1872"/>
              <a:gd name="T4" fmla="*/ 977820625 w 478"/>
              <a:gd name="T5" fmla="*/ 2147483647 h 1872"/>
              <a:gd name="T6" fmla="*/ 1204634688 w 478"/>
              <a:gd name="T7" fmla="*/ 0 h 18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8" h="1872">
                <a:moveTo>
                  <a:pt x="0" y="1"/>
                </a:moveTo>
                <a:cubicBezTo>
                  <a:pt x="17" y="268"/>
                  <a:pt x="35" y="1338"/>
                  <a:pt x="100" y="1605"/>
                </a:cubicBezTo>
                <a:cubicBezTo>
                  <a:pt x="165" y="1872"/>
                  <a:pt x="325" y="1872"/>
                  <a:pt x="388" y="1605"/>
                </a:cubicBezTo>
                <a:cubicBezTo>
                  <a:pt x="451" y="1338"/>
                  <a:pt x="459" y="334"/>
                  <a:pt x="478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73678" name="Freeform 46"/>
          <p:cNvSpPr>
            <a:spLocks/>
          </p:cNvSpPr>
          <p:nvPr/>
        </p:nvSpPr>
        <p:spPr bwMode="auto">
          <a:xfrm>
            <a:off x="2166938" y="3271838"/>
            <a:ext cx="752475" cy="2986087"/>
          </a:xfrm>
          <a:custGeom>
            <a:avLst/>
            <a:gdLst>
              <a:gd name="T0" fmla="*/ 0 w 474"/>
              <a:gd name="T1" fmla="*/ 2147483647 h 1881"/>
              <a:gd name="T2" fmla="*/ 241935000 w 474"/>
              <a:gd name="T3" fmla="*/ 672880812 h 1881"/>
              <a:gd name="T4" fmla="*/ 937498125 w 474"/>
              <a:gd name="T5" fmla="*/ 703122682 h 1881"/>
              <a:gd name="T6" fmla="*/ 1194554063 w 474"/>
              <a:gd name="T7" fmla="*/ 2147483647 h 18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4" h="1881">
                <a:moveTo>
                  <a:pt x="0" y="1881"/>
                </a:moveTo>
                <a:cubicBezTo>
                  <a:pt x="16" y="1612"/>
                  <a:pt x="34" y="534"/>
                  <a:pt x="96" y="267"/>
                </a:cubicBezTo>
                <a:cubicBezTo>
                  <a:pt x="158" y="0"/>
                  <a:pt x="309" y="11"/>
                  <a:pt x="372" y="279"/>
                </a:cubicBezTo>
                <a:cubicBezTo>
                  <a:pt x="435" y="547"/>
                  <a:pt x="453" y="1545"/>
                  <a:pt x="474" y="187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73679" name="Object 47"/>
          <p:cNvGraphicFramePr>
            <a:graphicFrameLocks noChangeAspect="1"/>
          </p:cNvGraphicFramePr>
          <p:nvPr/>
        </p:nvGraphicFramePr>
        <p:xfrm>
          <a:off x="7385050" y="3657600"/>
          <a:ext cx="298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公式" r:id="rId11" imgW="253780" imgH="406048" progId="Equation.3">
                  <p:embed/>
                </p:oleObj>
              </mc:Choice>
              <mc:Fallback>
                <p:oleObj name="公式" r:id="rId11" imgW="253780" imgH="406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3657600"/>
                        <a:ext cx="298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0" name="Object 48"/>
          <p:cNvGraphicFramePr>
            <a:graphicFrameLocks noChangeAspect="1"/>
          </p:cNvGraphicFramePr>
          <p:nvPr/>
        </p:nvGraphicFramePr>
        <p:xfrm>
          <a:off x="28956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公式" r:id="rId13" imgW="368140" imgH="406224" progId="Equation.3">
                  <p:embed/>
                </p:oleObj>
              </mc:Choice>
              <mc:Fallback>
                <p:oleObj name="公式" r:id="rId13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1" name="Object 49"/>
          <p:cNvGraphicFramePr>
            <a:graphicFrameLocks noChangeAspect="1"/>
          </p:cNvGraphicFramePr>
          <p:nvPr/>
        </p:nvGraphicFramePr>
        <p:xfrm>
          <a:off x="17526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公式" r:id="rId15" imgW="368140" imgH="406224" progId="Equation.3">
                  <p:embed/>
                </p:oleObj>
              </mc:Choice>
              <mc:Fallback>
                <p:oleObj name="公式" r:id="rId15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3682" name="Object 50"/>
          <p:cNvGraphicFramePr>
            <a:graphicFrameLocks noChangeAspect="1"/>
          </p:cNvGraphicFramePr>
          <p:nvPr/>
        </p:nvGraphicFramePr>
        <p:xfrm>
          <a:off x="762000" y="3657600"/>
          <a:ext cx="434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公式" r:id="rId17" imgW="368140" imgH="406224" progId="Equation.3">
                  <p:embed/>
                </p:oleObj>
              </mc:Choice>
              <mc:Fallback>
                <p:oleObj name="公式" r:id="rId17" imgW="36814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4349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3683" name="Text Box 51"/>
          <p:cNvSpPr txBox="1">
            <a:spLocks noChangeArrowheads="1"/>
          </p:cNvSpPr>
          <p:nvPr/>
        </p:nvSpPr>
        <p:spPr bwMode="auto">
          <a:xfrm>
            <a:off x="1371600" y="32766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>
                <a:sym typeface="Symbol" pitchFamily="18" charset="2"/>
              </a:rPr>
              <a:t>-3</a:t>
            </a:r>
            <a:endParaRPr lang="en-US" altLang="zh-CN" sz="1800"/>
          </a:p>
        </p:txBody>
      </p:sp>
      <p:sp>
        <p:nvSpPr>
          <p:cNvPr id="2373684" name="Freeform 52"/>
          <p:cNvSpPr>
            <a:spLocks/>
          </p:cNvSpPr>
          <p:nvPr/>
        </p:nvSpPr>
        <p:spPr bwMode="auto">
          <a:xfrm>
            <a:off x="1665288" y="3633788"/>
            <a:ext cx="1587" cy="60325"/>
          </a:xfrm>
          <a:custGeom>
            <a:avLst/>
            <a:gdLst>
              <a:gd name="T0" fmla="*/ 0 w 1"/>
              <a:gd name="T1" fmla="*/ 0 h 38"/>
              <a:gd name="T2" fmla="*/ 0 w 1"/>
              <a:gd name="T3" fmla="*/ 95765938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8">
                <a:moveTo>
                  <a:pt x="0" y="0"/>
                </a:moveTo>
                <a:lnTo>
                  <a:pt x="0" y="3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905" name="Object 9"/>
          <p:cNvGraphicFramePr>
            <a:graphicFrameLocks noChangeAspect="1"/>
          </p:cNvGraphicFramePr>
          <p:nvPr/>
        </p:nvGraphicFramePr>
        <p:xfrm>
          <a:off x="6007100" y="0"/>
          <a:ext cx="1397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19" imgW="698197" imgH="406224" progId="Equation.3">
                  <p:embed/>
                </p:oleObj>
              </mc:Choice>
              <mc:Fallback>
                <p:oleObj name="公式" r:id="rId19" imgW="69819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0"/>
                        <a:ext cx="13970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Text Box 34"/>
          <p:cNvSpPr txBox="1">
            <a:spLocks noChangeArrowheads="1"/>
          </p:cNvSpPr>
          <p:nvPr/>
        </p:nvSpPr>
        <p:spPr bwMode="auto">
          <a:xfrm>
            <a:off x="7543800" y="219075"/>
            <a:ext cx="170815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由对称性</a:t>
            </a:r>
          </a:p>
        </p:txBody>
      </p:sp>
      <p:sp>
        <p:nvSpPr>
          <p:cNvPr id="36907" name="Text Box 35"/>
          <p:cNvSpPr txBox="1">
            <a:spLocks noChangeArrowheads="1"/>
          </p:cNvSpPr>
          <p:nvPr/>
        </p:nvSpPr>
        <p:spPr bwMode="auto">
          <a:xfrm>
            <a:off x="7543800" y="708025"/>
            <a:ext cx="170815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由周期性</a:t>
            </a:r>
          </a:p>
        </p:txBody>
      </p:sp>
      <p:sp>
        <p:nvSpPr>
          <p:cNvPr id="56" name="AutoShape 7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ea typeface="宋体" pitchFamily="2" charset="-122"/>
              </a:rPr>
              <a:t>下页</a:t>
            </a:r>
          </a:p>
        </p:txBody>
      </p:sp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74198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73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7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7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7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73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7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7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7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7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73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7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373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7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7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7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37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3676" grpId="0" animBg="1"/>
      <p:bldP spid="2373675" grpId="0" animBg="1"/>
      <p:bldP spid="2373671" grpId="0" animBg="1"/>
      <p:bldP spid="2373672" grpId="0" animBg="1"/>
      <p:bldP spid="2373673" grpId="0" animBg="1"/>
      <p:bldP spid="2373674" grpId="0" animBg="1"/>
      <p:bldP spid="2373677" grpId="0" animBg="1"/>
      <p:bldP spid="2373678" grpId="0" animBg="1"/>
      <p:bldP spid="2373683" grpId="0" autoUpdateAnimBg="0"/>
      <p:bldP spid="2373684" grpId="0" animBg="1"/>
      <p:bldP spid="56" grpId="0" animBg="1" autoUpdateAnimBg="0"/>
      <p:bldP spid="5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6" name="Text Box 2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008188"/>
            <a:ext cx="495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水平渐近线</a:t>
            </a:r>
            <a:r>
              <a:rPr kumimoji="1" lang="en-US" altLang="zh-CN" b="1">
                <a:latin typeface="+mn-lt"/>
                <a:ea typeface="+mn-ea"/>
              </a:rPr>
              <a:t>;   </a:t>
            </a:r>
            <a:r>
              <a:rPr kumimoji="1" lang="zh-CN" altLang="en-US" b="1">
                <a:latin typeface="+mn-lt"/>
                <a:ea typeface="+mn-ea"/>
              </a:rPr>
              <a:t>垂直渐近线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44550" y="333375"/>
            <a:ext cx="2286000" cy="7191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048000" y="2603500"/>
            <a:ext cx="4267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endParaRPr kumimoji="1" lang="zh-CN" altLang="zh-CN" b="1">
              <a:latin typeface="+mn-lt"/>
              <a:ea typeface="+mn-ea"/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33400" y="1292225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曲线渐近线的求法</a:t>
            </a:r>
          </a:p>
        </p:txBody>
      </p:sp>
      <p:sp>
        <p:nvSpPr>
          <p:cNvPr id="25648" name="Text Box 4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43000" y="274002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*</a:t>
            </a:r>
            <a:r>
              <a:rPr kumimoji="1" lang="zh-CN" altLang="en-US" b="1">
                <a:latin typeface="+mn-lt"/>
                <a:ea typeface="+mn-ea"/>
              </a:rPr>
              <a:t>斜渐近线</a:t>
            </a:r>
          </a:p>
        </p:txBody>
      </p:sp>
      <p:sp>
        <p:nvSpPr>
          <p:cNvPr id="25652" name="Line 52"/>
          <p:cNvSpPr>
            <a:spLocks noChangeShapeType="1"/>
          </p:cNvSpPr>
          <p:nvPr/>
        </p:nvSpPr>
        <p:spPr bwMode="auto">
          <a:xfrm>
            <a:off x="3563938" y="3822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5653" name="Text Box 53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783138" y="35163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按作图步骤进行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533400" y="3532188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函数图形的描绘</a:t>
            </a:r>
          </a:p>
        </p:txBody>
      </p:sp>
      <p:sp>
        <p:nvSpPr>
          <p:cNvPr id="1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3082" y="6568163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结束</a:t>
            </a:r>
            <a:endParaRPr lang="zh-CN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 autoUpdateAnimBg="0"/>
      <p:bldP spid="25623" grpId="0" autoUpdateAnimBg="0"/>
      <p:bldP spid="25625" grpId="0" autoUpdateAnimBg="0"/>
      <p:bldP spid="25648" grpId="0" autoUpdateAnimBg="0"/>
      <p:bldP spid="25652" grpId="0" animBg="1"/>
      <p:bldP spid="25653" grpId="0" autoUpdateAnimBg="0"/>
      <p:bldP spid="25654" grpId="0" autoUpdateAnimBg="0"/>
      <p:bldP spid="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5950" y="404813"/>
            <a:ext cx="2743200" cy="719137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思考与练习</a:t>
            </a:r>
            <a:r>
              <a:rPr lang="zh-CN" altLang="en-US" sz="3200" b="1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838200" y="15668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曲线</a:t>
            </a: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05171"/>
              </p:ext>
            </p:extLst>
          </p:nvPr>
        </p:nvGraphicFramePr>
        <p:xfrm>
          <a:off x="1828800" y="1249363"/>
          <a:ext cx="3089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3067031" imgH="1133512" progId="Equation.3">
                  <p:embed/>
                </p:oleObj>
              </mc:Choice>
              <mc:Fallback>
                <p:oleObj name="Equation" r:id="rId3" imgW="3067031" imgH="1133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49363"/>
                        <a:ext cx="30892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31"/>
          <p:cNvSpPr txBox="1">
            <a:spLocks noChangeArrowheads="1"/>
          </p:cNvSpPr>
          <p:nvPr/>
        </p:nvSpPr>
        <p:spPr bwMode="auto">
          <a:xfrm>
            <a:off x="838200" y="2484438"/>
            <a:ext cx="3589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A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没有渐近线；</a:t>
            </a:r>
          </a:p>
        </p:txBody>
      </p:sp>
      <p:sp>
        <p:nvSpPr>
          <p:cNvPr id="38918" name="Text Box 32"/>
          <p:cNvSpPr txBox="1">
            <a:spLocks noChangeArrowheads="1"/>
          </p:cNvSpPr>
          <p:nvPr/>
        </p:nvSpPr>
        <p:spPr bwMode="auto">
          <a:xfrm>
            <a:off x="838200" y="3032125"/>
            <a:ext cx="423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B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仅有水平渐近线；</a:t>
            </a:r>
          </a:p>
        </p:txBody>
      </p:sp>
      <p:sp>
        <p:nvSpPr>
          <p:cNvPr id="38919" name="Text Box 33"/>
          <p:cNvSpPr txBox="1">
            <a:spLocks noChangeArrowheads="1"/>
          </p:cNvSpPr>
          <p:nvPr/>
        </p:nvSpPr>
        <p:spPr bwMode="auto">
          <a:xfrm>
            <a:off x="838200" y="3627438"/>
            <a:ext cx="403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C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仅有铅直渐近线；</a:t>
            </a:r>
          </a:p>
        </p:txBody>
      </p:sp>
      <p:sp>
        <p:nvSpPr>
          <p:cNvPr id="38920" name="Text Box 34"/>
          <p:cNvSpPr txBox="1">
            <a:spLocks noChangeArrowheads="1"/>
          </p:cNvSpPr>
          <p:nvPr/>
        </p:nvSpPr>
        <p:spPr bwMode="auto">
          <a:xfrm>
            <a:off x="838200" y="4175125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(</a:t>
            </a:r>
            <a:r>
              <a:rPr kumimoji="1" lang="en-US" altLang="zh-CN" b="1" i="1">
                <a:latin typeface="+mn-lt"/>
                <a:ea typeface="+mn-ea"/>
              </a:rPr>
              <a:t>D</a:t>
            </a:r>
            <a:r>
              <a:rPr kumimoji="1" lang="en-US" altLang="zh-CN" b="1">
                <a:latin typeface="+mn-lt"/>
                <a:ea typeface="+mn-ea"/>
              </a:rPr>
              <a:t>) </a:t>
            </a:r>
            <a:r>
              <a:rPr kumimoji="1" lang="zh-CN" altLang="en-US" b="1">
                <a:latin typeface="+mn-lt"/>
                <a:ea typeface="+mn-ea"/>
              </a:rPr>
              <a:t>既有水平渐近线又有铅直渐近线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33400" y="51435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33CC"/>
                </a:solidFill>
                <a:latin typeface="+mn-lt"/>
                <a:ea typeface="+mn-ea"/>
              </a:rPr>
              <a:t>提示</a:t>
            </a: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3280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57514"/>
              </p:ext>
            </p:extLst>
          </p:nvPr>
        </p:nvGraphicFramePr>
        <p:xfrm>
          <a:off x="1574800" y="4840288"/>
          <a:ext cx="2527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2505010" imgH="1133512" progId="Equation.3">
                  <p:embed/>
                </p:oleObj>
              </mc:Choice>
              <mc:Fallback>
                <p:oleObj name="Equation" r:id="rId5" imgW="2505010" imgH="1133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840288"/>
                        <a:ext cx="25273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513962"/>
              </p:ext>
            </p:extLst>
          </p:nvPr>
        </p:nvGraphicFramePr>
        <p:xfrm>
          <a:off x="4819650" y="4840288"/>
          <a:ext cx="24765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2457506" imgH="1133512" progId="Equation.3">
                  <p:embed/>
                </p:oleObj>
              </mc:Choice>
              <mc:Fallback>
                <p:oleObj name="Equation" r:id="rId7" imgW="2457506" imgH="1133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4840288"/>
                        <a:ext cx="24765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54367"/>
              </p:ext>
            </p:extLst>
          </p:nvPr>
        </p:nvGraphicFramePr>
        <p:xfrm>
          <a:off x="4114800" y="1539875"/>
          <a:ext cx="5651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142847" imgH="142987" progId="Equation.3">
                  <p:embed/>
                </p:oleObj>
              </mc:Choice>
              <mc:Fallback>
                <p:oleObj name="Equation" r:id="rId9" imgW="142847" imgH="142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39875"/>
                        <a:ext cx="5651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5326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228600"/>
            <a:ext cx="22098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第六节</a:t>
            </a:r>
          </a:p>
        </p:txBody>
      </p:sp>
      <p:sp>
        <p:nvSpPr>
          <p:cNvPr id="21507" name="Rectangle 110"/>
          <p:cNvSpPr>
            <a:spLocks noGrp="1" noChangeArrowheads="1"/>
          </p:cNvSpPr>
          <p:nvPr/>
        </p:nvSpPr>
        <p:spPr bwMode="auto">
          <a:xfrm>
            <a:off x="2286000" y="26670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3200" b="1"/>
              <a:t>一、曲线的渐近线</a:t>
            </a:r>
          </a:p>
        </p:txBody>
      </p:sp>
      <p:sp>
        <p:nvSpPr>
          <p:cNvPr id="21508" name="Rectangle 111">
            <a:hlinkClick r:id="rId2" action="ppaction://hlinksldjump"/>
          </p:cNvPr>
          <p:cNvSpPr>
            <a:spLocks noGrp="1" noChangeArrowheads="1"/>
          </p:cNvSpPr>
          <p:nvPr/>
        </p:nvSpPr>
        <p:spPr bwMode="auto">
          <a:xfrm>
            <a:off x="2286000" y="3657600"/>
            <a:ext cx="441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fontAlgn="base" hangingPunct="0">
              <a:lnSpc>
                <a:spcPct val="100000"/>
              </a:lnSpc>
            </a:pPr>
            <a:r>
              <a:rPr lang="zh-CN" altLang="en-US" sz="3200" b="1"/>
              <a:t>二、函数图形的描绘</a:t>
            </a:r>
          </a:p>
        </p:txBody>
      </p:sp>
      <p:sp>
        <p:nvSpPr>
          <p:cNvPr id="21509" name="Text Box 127"/>
          <p:cNvSpPr txBox="1">
            <a:spLocks noChangeArrowheads="1"/>
          </p:cNvSpPr>
          <p:nvPr/>
        </p:nvSpPr>
        <p:spPr bwMode="auto">
          <a:xfrm>
            <a:off x="2482850" y="1066800"/>
            <a:ext cx="50321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 dirty="0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函数图形的描绘</a:t>
            </a:r>
          </a:p>
        </p:txBody>
      </p:sp>
      <p:sp>
        <p:nvSpPr>
          <p:cNvPr id="21510" name="Text Box 130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三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25980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961740"/>
              </p:ext>
            </p:extLst>
          </p:nvPr>
        </p:nvGraphicFramePr>
        <p:xfrm>
          <a:off x="1879600" y="550545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3" imgW="923990" imgH="485887" progId="Equation.3">
                  <p:embed/>
                </p:oleObj>
              </mc:Choice>
              <mc:Fallback>
                <p:oleObj name="Equation" r:id="rId3" imgW="923990" imgH="485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505450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743200" y="548640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无渐近线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990600" y="1452563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点 </a:t>
            </a:r>
            <a:r>
              <a:rPr kumimoji="1" lang="en-US" altLang="zh-CN" b="1" i="1">
                <a:latin typeface="+mn-lt"/>
                <a:ea typeface="+mn-ea"/>
              </a:rPr>
              <a:t>M</a:t>
            </a:r>
            <a:r>
              <a:rPr kumimoji="1" lang="en-US" altLang="zh-CN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与某一直线 </a:t>
            </a:r>
            <a:r>
              <a:rPr kumimoji="1" lang="en-US" altLang="zh-CN" b="1" i="1">
                <a:latin typeface="+mn-lt"/>
                <a:ea typeface="+mn-ea"/>
              </a:rPr>
              <a:t>L </a:t>
            </a:r>
            <a:r>
              <a:rPr kumimoji="1" lang="zh-CN" altLang="en-US" b="1">
                <a:latin typeface="+mn-lt"/>
                <a:ea typeface="+mn-ea"/>
              </a:rPr>
              <a:t>的距离趋于 </a:t>
            </a:r>
            <a:r>
              <a:rPr kumimoji="1" lang="en-US" altLang="zh-CN" b="1">
                <a:latin typeface="+mn-lt"/>
                <a:ea typeface="+mn-ea"/>
              </a:rPr>
              <a:t>0,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350"/>
            <a:ext cx="3810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latin typeface="+mn-lt"/>
                <a:ea typeface="+mn-ea"/>
              </a:rPr>
              <a:t>一、曲线的渐近线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85725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 </a:t>
            </a:r>
            <a:r>
              <a:rPr kumimoji="1" lang="zh-CN" altLang="en-US" b="1" dirty="0">
                <a:latin typeface="+mn-lt"/>
                <a:ea typeface="+mn-ea"/>
              </a:rPr>
              <a:t>若曲线</a:t>
            </a:r>
            <a:r>
              <a:rPr kumimoji="1" lang="zh-CN" altLang="en-US" b="1" i="1" dirty="0"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C</a:t>
            </a:r>
            <a:r>
              <a:rPr kumimoji="1" lang="zh-CN" altLang="en-US" b="1" dirty="0">
                <a:latin typeface="+mn-lt"/>
                <a:ea typeface="+mn-ea"/>
              </a:rPr>
              <a:t>上的点</a:t>
            </a:r>
            <a:r>
              <a:rPr kumimoji="1" lang="en-US" altLang="zh-CN" b="1" i="1" dirty="0">
                <a:latin typeface="+mn-lt"/>
                <a:ea typeface="+mn-ea"/>
              </a:rPr>
              <a:t>M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沿着曲线无限地远离原点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81000" y="148272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227763" y="14668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则称直线 </a:t>
            </a:r>
            <a:r>
              <a:rPr kumimoji="1" lang="en-US" altLang="zh-CN" b="1" i="1">
                <a:solidFill>
                  <a:schemeClr val="tx2"/>
                </a:solidFill>
                <a:latin typeface="+mn-lt"/>
                <a:ea typeface="+mn-ea"/>
              </a:rPr>
              <a:t>L </a:t>
            </a:r>
            <a:r>
              <a:rPr kumimoji="1" lang="zh-CN" altLang="en-US" b="1">
                <a:latin typeface="+mn-lt"/>
                <a:ea typeface="+mn-ea"/>
              </a:rPr>
              <a:t>为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1000" y="206216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曲线 </a:t>
            </a:r>
            <a:r>
              <a:rPr kumimoji="1" lang="en-US" altLang="zh-CN" b="1" i="1" dirty="0">
                <a:latin typeface="+mn-lt"/>
                <a:ea typeface="+mn-ea"/>
              </a:rPr>
              <a:t>C</a:t>
            </a:r>
            <a:r>
              <a:rPr kumimoji="1" lang="en-US" altLang="zh-CN" b="1" i="1" dirty="0">
                <a:solidFill>
                  <a:schemeClr val="tx2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的</a:t>
            </a:r>
            <a:r>
              <a:rPr kumimoji="1" lang="zh-CN" altLang="en-US" b="1" dirty="0">
                <a:solidFill>
                  <a:srgbClr val="FF33CC"/>
                </a:solidFill>
                <a:latin typeface="+mn-lt"/>
                <a:ea typeface="+mn-ea"/>
              </a:rPr>
              <a:t>渐近线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725488" y="3627438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双曲线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58033"/>
              </p:ext>
            </p:extLst>
          </p:nvPr>
        </p:nvGraphicFramePr>
        <p:xfrm>
          <a:off x="2921000" y="3378200"/>
          <a:ext cx="165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Equation" r:id="rId5" imgW="1628859" imgH="942975" progId="Equation.3">
                  <p:embed/>
                </p:oleObj>
              </mc:Choice>
              <mc:Fallback>
                <p:oleObj name="Equation" r:id="rId5" imgW="1628859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378200"/>
                        <a:ext cx="165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381000" y="4572000"/>
            <a:ext cx="178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有渐近线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391920"/>
              </p:ext>
            </p:extLst>
          </p:nvPr>
        </p:nvGraphicFramePr>
        <p:xfrm>
          <a:off x="2895600" y="44196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Equation" r:id="rId7" imgW="1343164" imgH="828787" progId="Equation.3">
                  <p:embed/>
                </p:oleObj>
              </mc:Choice>
              <mc:Fallback>
                <p:oleObj name="Equation" r:id="rId7" imgW="134316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19600"/>
                        <a:ext cx="1358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04800" y="5486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但抛物线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4462264" y="1452563"/>
            <a:ext cx="685800" cy="4572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3048000" y="2595563"/>
            <a:ext cx="2895600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或为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“</a:t>
            </a:r>
            <a:r>
              <a:rPr kumimoji="1" lang="zh-CN" altLang="en-US" b="1" dirty="0">
                <a:solidFill>
                  <a:srgbClr val="FF33CC"/>
                </a:solidFill>
                <a:latin typeface="+mn-lt"/>
                <a:ea typeface="+mn-ea"/>
              </a:rPr>
              <a:t>纵坐标差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”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4724400" y="1909763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pSp>
        <p:nvGrpSpPr>
          <p:cNvPr id="8405" name="Group 213"/>
          <p:cNvGrpSpPr>
            <a:grpSpLocks/>
          </p:cNvGrpSpPr>
          <p:nvPr/>
        </p:nvGrpSpPr>
        <p:grpSpPr bwMode="auto">
          <a:xfrm>
            <a:off x="6477000" y="2703513"/>
            <a:ext cx="2514600" cy="1236662"/>
            <a:chOff x="4080" y="1703"/>
            <a:chExt cx="1584" cy="779"/>
          </a:xfrm>
        </p:grpSpPr>
        <p:sp>
          <p:nvSpPr>
            <p:cNvPr id="22597" name="Line 214"/>
            <p:cNvSpPr>
              <a:spLocks noChangeShapeType="1"/>
            </p:cNvSpPr>
            <p:nvPr/>
          </p:nvSpPr>
          <p:spPr bwMode="auto">
            <a:xfrm flipV="1">
              <a:off x="4108" y="1703"/>
              <a:ext cx="1124" cy="7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2598" name="Object 215"/>
            <p:cNvGraphicFramePr>
              <a:graphicFrameLocks noChangeAspect="1"/>
            </p:cNvGraphicFramePr>
            <p:nvPr/>
          </p:nvGraphicFramePr>
          <p:xfrm>
            <a:off x="4080" y="2208"/>
            <a:ext cx="14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Equation" r:id="rId9" imgW="238190" imgH="276262" progId="Equation.3">
                    <p:embed/>
                  </p:oleObj>
                </mc:Choice>
                <mc:Fallback>
                  <p:oleObj name="Equation" r:id="rId9" imgW="238190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208"/>
                          <a:ext cx="14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216"/>
            <p:cNvGraphicFramePr>
              <a:graphicFrameLocks noChangeAspect="1"/>
            </p:cNvGraphicFramePr>
            <p:nvPr/>
          </p:nvGraphicFramePr>
          <p:xfrm>
            <a:off x="4830" y="1920"/>
            <a:ext cx="83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Equation" r:id="rId11" imgW="1457241" imgH="371363" progId="Equation.3">
                    <p:embed/>
                  </p:oleObj>
                </mc:Choice>
                <mc:Fallback>
                  <p:oleObj name="Equation" r:id="rId11" imgW="1457241" imgH="37136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920"/>
                          <a:ext cx="83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09" name="Group 217"/>
          <p:cNvGrpSpPr>
            <a:grpSpLocks/>
          </p:cNvGrpSpPr>
          <p:nvPr/>
        </p:nvGrpSpPr>
        <p:grpSpPr bwMode="auto">
          <a:xfrm>
            <a:off x="6934200" y="2819400"/>
            <a:ext cx="679450" cy="858838"/>
            <a:chOff x="4368" y="1776"/>
            <a:chExt cx="428" cy="541"/>
          </a:xfrm>
        </p:grpSpPr>
        <p:sp>
          <p:nvSpPr>
            <p:cNvPr id="22594" name="Line 218"/>
            <p:cNvSpPr>
              <a:spLocks noChangeShapeType="1"/>
            </p:cNvSpPr>
            <p:nvPr/>
          </p:nvSpPr>
          <p:spPr bwMode="auto">
            <a:xfrm>
              <a:off x="4454" y="1964"/>
              <a:ext cx="129" cy="17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2595" name="Object 219"/>
            <p:cNvGraphicFramePr>
              <a:graphicFrameLocks noChangeAspect="1"/>
            </p:cNvGraphicFramePr>
            <p:nvPr/>
          </p:nvGraphicFramePr>
          <p:xfrm>
            <a:off x="4608" y="2144"/>
            <a:ext cx="18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Equation" r:id="rId13" imgW="314464" imgH="285638" progId="Equation.3">
                    <p:embed/>
                  </p:oleObj>
                </mc:Choice>
                <mc:Fallback>
                  <p:oleObj name="Equation" r:id="rId13" imgW="314464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144"/>
                          <a:ext cx="18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6" name="Object 220"/>
            <p:cNvGraphicFramePr>
              <a:graphicFrameLocks noChangeAspect="1"/>
            </p:cNvGraphicFramePr>
            <p:nvPr/>
          </p:nvGraphicFramePr>
          <p:xfrm>
            <a:off x="4368" y="1776"/>
            <a:ext cx="223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Equation" r:id="rId15" imgW="371336" imgH="276262" progId="Equation.3">
                    <p:embed/>
                  </p:oleObj>
                </mc:Choice>
                <mc:Fallback>
                  <p:oleObj name="Equation" r:id="rId15" imgW="371336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776"/>
                          <a:ext cx="223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13" name="Group 221"/>
          <p:cNvGrpSpPr>
            <a:grpSpLocks/>
          </p:cNvGrpSpPr>
          <p:nvPr/>
        </p:nvGrpSpPr>
        <p:grpSpPr bwMode="auto">
          <a:xfrm>
            <a:off x="6040438" y="2352675"/>
            <a:ext cx="2540000" cy="2066925"/>
            <a:chOff x="3805" y="1482"/>
            <a:chExt cx="1600" cy="1302"/>
          </a:xfrm>
        </p:grpSpPr>
        <p:graphicFrame>
          <p:nvGraphicFramePr>
            <p:cNvPr id="22585" name="Object 222"/>
            <p:cNvGraphicFramePr>
              <a:graphicFrameLocks noChangeAspect="1"/>
            </p:cNvGraphicFramePr>
            <p:nvPr/>
          </p:nvGraphicFramePr>
          <p:xfrm>
            <a:off x="3888" y="258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17" imgW="285694" imgH="295349" progId="Equation.3">
                    <p:embed/>
                  </p:oleObj>
                </mc:Choice>
                <mc:Fallback>
                  <p:oleObj name="Equation" r:id="rId17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8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86" name="Group 223"/>
            <p:cNvGrpSpPr>
              <a:grpSpLocks/>
            </p:cNvGrpSpPr>
            <p:nvPr/>
          </p:nvGrpSpPr>
          <p:grpSpPr bwMode="auto">
            <a:xfrm>
              <a:off x="3805" y="1482"/>
              <a:ext cx="1600" cy="1282"/>
              <a:chOff x="3805" y="1482"/>
              <a:chExt cx="1600" cy="1282"/>
            </a:xfrm>
          </p:grpSpPr>
          <p:sp>
            <p:nvSpPr>
              <p:cNvPr id="22587" name="Line 224"/>
              <p:cNvSpPr>
                <a:spLocks noChangeShapeType="1"/>
              </p:cNvSpPr>
              <p:nvPr/>
            </p:nvSpPr>
            <p:spPr bwMode="auto">
              <a:xfrm>
                <a:off x="4021" y="2568"/>
                <a:ext cx="1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88" name="Line 225"/>
              <p:cNvSpPr>
                <a:spLocks noChangeShapeType="1"/>
              </p:cNvSpPr>
              <p:nvPr/>
            </p:nvSpPr>
            <p:spPr bwMode="auto">
              <a:xfrm flipV="1">
                <a:off x="4021" y="1489"/>
                <a:ext cx="0" cy="10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22589" name="Freeform 226"/>
              <p:cNvSpPr>
                <a:spLocks/>
              </p:cNvSpPr>
              <p:nvPr/>
            </p:nvSpPr>
            <p:spPr bwMode="auto">
              <a:xfrm>
                <a:off x="4194" y="1748"/>
                <a:ext cx="865" cy="216"/>
              </a:xfrm>
              <a:custGeom>
                <a:avLst/>
                <a:gdLst>
                  <a:gd name="T0" fmla="*/ 0 w 960"/>
                  <a:gd name="T1" fmla="*/ 156 h 240"/>
                  <a:gd name="T2" fmla="*/ 156 w 960"/>
                  <a:gd name="T3" fmla="*/ 194 h 240"/>
                  <a:gd name="T4" fmla="*/ 429 w 960"/>
                  <a:gd name="T5" fmla="*/ 156 h 240"/>
                  <a:gd name="T6" fmla="*/ 779 w 960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0" h="240">
                    <a:moveTo>
                      <a:pt x="0" y="192"/>
                    </a:moveTo>
                    <a:cubicBezTo>
                      <a:pt x="52" y="216"/>
                      <a:pt x="104" y="240"/>
                      <a:pt x="192" y="240"/>
                    </a:cubicBezTo>
                    <a:cubicBezTo>
                      <a:pt x="280" y="240"/>
                      <a:pt x="400" y="232"/>
                      <a:pt x="528" y="192"/>
                    </a:cubicBezTo>
                    <a:cubicBezTo>
                      <a:pt x="656" y="152"/>
                      <a:pt x="888" y="32"/>
                      <a:pt x="960" y="0"/>
                    </a:cubicBezTo>
                  </a:path>
                </a:pathLst>
              </a:custGeom>
              <a:ln>
                <a:headEnd/>
                <a:tailEnd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sz="2800" b="1"/>
              </a:p>
            </p:txBody>
          </p:sp>
          <p:graphicFrame>
            <p:nvGraphicFramePr>
              <p:cNvPr id="22590" name="Object 227"/>
              <p:cNvGraphicFramePr>
                <a:graphicFrameLocks noChangeAspect="1"/>
              </p:cNvGraphicFramePr>
              <p:nvPr/>
            </p:nvGraphicFramePr>
            <p:xfrm>
              <a:off x="5268" y="262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5" name="Equation" r:id="rId19" imgW="200053" imgH="209624" progId="Equation.3">
                      <p:embed/>
                    </p:oleObj>
                  </mc:Choice>
                  <mc:Fallback>
                    <p:oleObj name="Equation" r:id="rId19" imgW="200053" imgH="2096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8" y="262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1" name="Object 228"/>
              <p:cNvGraphicFramePr>
                <a:graphicFrameLocks noChangeAspect="1"/>
              </p:cNvGraphicFramePr>
              <p:nvPr/>
            </p:nvGraphicFramePr>
            <p:xfrm>
              <a:off x="3805" y="148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" name="Equation" r:id="rId21" imgW="219121" imgH="285638" progId="Equation.3">
                      <p:embed/>
                    </p:oleObj>
                  </mc:Choice>
                  <mc:Fallback>
                    <p:oleObj name="Equation" r:id="rId21" imgW="219121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5" y="148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2" name="Object 229"/>
              <p:cNvGraphicFramePr>
                <a:graphicFrameLocks noChangeAspect="1"/>
              </p:cNvGraphicFramePr>
              <p:nvPr/>
            </p:nvGraphicFramePr>
            <p:xfrm>
              <a:off x="4096" y="1720"/>
              <a:ext cx="17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7" name="Equation" r:id="rId23" imgW="257259" imgH="295349" progId="Equation.3">
                      <p:embed/>
                    </p:oleObj>
                  </mc:Choice>
                  <mc:Fallback>
                    <p:oleObj name="Equation" r:id="rId23" imgW="257259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6" y="1720"/>
                            <a:ext cx="17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93" name="Object 230"/>
              <p:cNvGraphicFramePr>
                <a:graphicFrameLocks noChangeAspect="1"/>
              </p:cNvGraphicFramePr>
              <p:nvPr/>
            </p:nvGraphicFramePr>
            <p:xfrm>
              <a:off x="4464" y="1488"/>
              <a:ext cx="735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8" name="Equation" r:id="rId25" imgW="1276257" imgH="371363" progId="Equation.3">
                      <p:embed/>
                    </p:oleObj>
                  </mc:Choice>
                  <mc:Fallback>
                    <p:oleObj name="Equation" r:id="rId25" imgW="1276257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488"/>
                            <a:ext cx="735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423" name="Group 231"/>
          <p:cNvGrpSpPr>
            <a:grpSpLocks/>
          </p:cNvGrpSpPr>
          <p:nvPr/>
        </p:nvGrpSpPr>
        <p:grpSpPr bwMode="auto">
          <a:xfrm>
            <a:off x="7034213" y="3117850"/>
            <a:ext cx="303212" cy="958850"/>
            <a:chOff x="4431" y="1964"/>
            <a:chExt cx="191" cy="604"/>
          </a:xfrm>
        </p:grpSpPr>
        <p:sp>
          <p:nvSpPr>
            <p:cNvPr id="22582" name="Line 232"/>
            <p:cNvSpPr>
              <a:spLocks noChangeShapeType="1"/>
            </p:cNvSpPr>
            <p:nvPr/>
          </p:nvSpPr>
          <p:spPr bwMode="auto">
            <a:xfrm>
              <a:off x="4453" y="1964"/>
              <a:ext cx="0" cy="6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22583" name="Object 233"/>
            <p:cNvGraphicFramePr>
              <a:graphicFrameLocks noChangeAspect="1"/>
            </p:cNvGraphicFramePr>
            <p:nvPr/>
          </p:nvGraphicFramePr>
          <p:xfrm>
            <a:off x="4464" y="2224"/>
            <a:ext cx="158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27" imgW="257259" imgH="276262" progId="Equation.3">
                    <p:embed/>
                  </p:oleObj>
                </mc:Choice>
                <mc:Fallback>
                  <p:oleObj name="Equation" r:id="rId27" imgW="257259" imgH="2762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224"/>
                          <a:ext cx="158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4" name="Oval 234"/>
            <p:cNvSpPr>
              <a:spLocks noChangeArrowheads="1"/>
            </p:cNvSpPr>
            <p:nvPr/>
          </p:nvSpPr>
          <p:spPr bwMode="auto">
            <a:xfrm>
              <a:off x="4431" y="2226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8427" name="Group 235"/>
          <p:cNvGrpSpPr>
            <a:grpSpLocks/>
          </p:cNvGrpSpPr>
          <p:nvPr/>
        </p:nvGrpSpPr>
        <p:grpSpPr bwMode="auto">
          <a:xfrm>
            <a:off x="6562725" y="4719638"/>
            <a:ext cx="519113" cy="1452562"/>
            <a:chOff x="1356" y="2340"/>
            <a:chExt cx="468" cy="1308"/>
          </a:xfrm>
        </p:grpSpPr>
        <p:sp>
          <p:nvSpPr>
            <p:cNvPr id="22578" name="Freeform 236"/>
            <p:cNvSpPr>
              <a:spLocks/>
            </p:cNvSpPr>
            <p:nvPr/>
          </p:nvSpPr>
          <p:spPr bwMode="auto">
            <a:xfrm>
              <a:off x="1356" y="2340"/>
              <a:ext cx="360" cy="402"/>
            </a:xfrm>
            <a:custGeom>
              <a:avLst/>
              <a:gdLst>
                <a:gd name="T0" fmla="*/ 6 w 360"/>
                <a:gd name="T1" fmla="*/ 6 h 402"/>
                <a:gd name="T2" fmla="*/ 12 w 360"/>
                <a:gd name="T3" fmla="*/ 12 h 402"/>
                <a:gd name="T4" fmla="*/ 18 w 360"/>
                <a:gd name="T5" fmla="*/ 18 h 402"/>
                <a:gd name="T6" fmla="*/ 24 w 360"/>
                <a:gd name="T7" fmla="*/ 24 h 402"/>
                <a:gd name="T8" fmla="*/ 36 w 360"/>
                <a:gd name="T9" fmla="*/ 36 h 402"/>
                <a:gd name="T10" fmla="*/ 42 w 360"/>
                <a:gd name="T11" fmla="*/ 42 h 402"/>
                <a:gd name="T12" fmla="*/ 48 w 360"/>
                <a:gd name="T13" fmla="*/ 48 h 402"/>
                <a:gd name="T14" fmla="*/ 54 w 360"/>
                <a:gd name="T15" fmla="*/ 54 h 402"/>
                <a:gd name="T16" fmla="*/ 60 w 360"/>
                <a:gd name="T17" fmla="*/ 66 h 402"/>
                <a:gd name="T18" fmla="*/ 72 w 360"/>
                <a:gd name="T19" fmla="*/ 72 h 402"/>
                <a:gd name="T20" fmla="*/ 78 w 360"/>
                <a:gd name="T21" fmla="*/ 78 h 402"/>
                <a:gd name="T22" fmla="*/ 84 w 360"/>
                <a:gd name="T23" fmla="*/ 84 h 402"/>
                <a:gd name="T24" fmla="*/ 90 w 360"/>
                <a:gd name="T25" fmla="*/ 96 h 402"/>
                <a:gd name="T26" fmla="*/ 96 w 360"/>
                <a:gd name="T27" fmla="*/ 102 h 402"/>
                <a:gd name="T28" fmla="*/ 102 w 360"/>
                <a:gd name="T29" fmla="*/ 108 h 402"/>
                <a:gd name="T30" fmla="*/ 114 w 360"/>
                <a:gd name="T31" fmla="*/ 114 h 402"/>
                <a:gd name="T32" fmla="*/ 120 w 360"/>
                <a:gd name="T33" fmla="*/ 126 h 402"/>
                <a:gd name="T34" fmla="*/ 126 w 360"/>
                <a:gd name="T35" fmla="*/ 132 h 402"/>
                <a:gd name="T36" fmla="*/ 132 w 360"/>
                <a:gd name="T37" fmla="*/ 138 h 402"/>
                <a:gd name="T38" fmla="*/ 138 w 360"/>
                <a:gd name="T39" fmla="*/ 144 h 402"/>
                <a:gd name="T40" fmla="*/ 144 w 360"/>
                <a:gd name="T41" fmla="*/ 156 h 402"/>
                <a:gd name="T42" fmla="*/ 156 w 360"/>
                <a:gd name="T43" fmla="*/ 162 h 402"/>
                <a:gd name="T44" fmla="*/ 162 w 360"/>
                <a:gd name="T45" fmla="*/ 168 h 402"/>
                <a:gd name="T46" fmla="*/ 168 w 360"/>
                <a:gd name="T47" fmla="*/ 180 h 402"/>
                <a:gd name="T48" fmla="*/ 174 w 360"/>
                <a:gd name="T49" fmla="*/ 186 h 402"/>
                <a:gd name="T50" fmla="*/ 180 w 360"/>
                <a:gd name="T51" fmla="*/ 192 h 402"/>
                <a:gd name="T52" fmla="*/ 186 w 360"/>
                <a:gd name="T53" fmla="*/ 198 h 402"/>
                <a:gd name="T54" fmla="*/ 198 w 360"/>
                <a:gd name="T55" fmla="*/ 210 h 402"/>
                <a:gd name="T56" fmla="*/ 204 w 360"/>
                <a:gd name="T57" fmla="*/ 216 h 402"/>
                <a:gd name="T58" fmla="*/ 210 w 360"/>
                <a:gd name="T59" fmla="*/ 222 h 402"/>
                <a:gd name="T60" fmla="*/ 216 w 360"/>
                <a:gd name="T61" fmla="*/ 234 h 402"/>
                <a:gd name="T62" fmla="*/ 222 w 360"/>
                <a:gd name="T63" fmla="*/ 240 h 402"/>
                <a:gd name="T64" fmla="*/ 234 w 360"/>
                <a:gd name="T65" fmla="*/ 246 h 402"/>
                <a:gd name="T66" fmla="*/ 240 w 360"/>
                <a:gd name="T67" fmla="*/ 258 h 402"/>
                <a:gd name="T68" fmla="*/ 246 w 360"/>
                <a:gd name="T69" fmla="*/ 264 h 402"/>
                <a:gd name="T70" fmla="*/ 252 w 360"/>
                <a:gd name="T71" fmla="*/ 270 h 402"/>
                <a:gd name="T72" fmla="*/ 258 w 360"/>
                <a:gd name="T73" fmla="*/ 282 h 402"/>
                <a:gd name="T74" fmla="*/ 264 w 360"/>
                <a:gd name="T75" fmla="*/ 288 h 402"/>
                <a:gd name="T76" fmla="*/ 276 w 360"/>
                <a:gd name="T77" fmla="*/ 294 h 402"/>
                <a:gd name="T78" fmla="*/ 282 w 360"/>
                <a:gd name="T79" fmla="*/ 306 h 402"/>
                <a:gd name="T80" fmla="*/ 288 w 360"/>
                <a:gd name="T81" fmla="*/ 312 h 402"/>
                <a:gd name="T82" fmla="*/ 294 w 360"/>
                <a:gd name="T83" fmla="*/ 324 h 402"/>
                <a:gd name="T84" fmla="*/ 300 w 360"/>
                <a:gd name="T85" fmla="*/ 330 h 402"/>
                <a:gd name="T86" fmla="*/ 306 w 360"/>
                <a:gd name="T87" fmla="*/ 342 h 402"/>
                <a:gd name="T88" fmla="*/ 318 w 360"/>
                <a:gd name="T89" fmla="*/ 348 h 402"/>
                <a:gd name="T90" fmla="*/ 324 w 360"/>
                <a:gd name="T91" fmla="*/ 354 h 402"/>
                <a:gd name="T92" fmla="*/ 330 w 360"/>
                <a:gd name="T93" fmla="*/ 366 h 402"/>
                <a:gd name="T94" fmla="*/ 336 w 360"/>
                <a:gd name="T95" fmla="*/ 372 h 402"/>
                <a:gd name="T96" fmla="*/ 342 w 360"/>
                <a:gd name="T97" fmla="*/ 384 h 402"/>
                <a:gd name="T98" fmla="*/ 354 w 360"/>
                <a:gd name="T99" fmla="*/ 390 h 402"/>
                <a:gd name="T100" fmla="*/ 360 w 360"/>
                <a:gd name="T101" fmla="*/ 402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0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24"/>
                  </a:lnTo>
                  <a:lnTo>
                    <a:pt x="30" y="30"/>
                  </a:lnTo>
                  <a:lnTo>
                    <a:pt x="36" y="36"/>
                  </a:lnTo>
                  <a:lnTo>
                    <a:pt x="42" y="42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66"/>
                  </a:lnTo>
                  <a:lnTo>
                    <a:pt x="66" y="72"/>
                  </a:lnTo>
                  <a:lnTo>
                    <a:pt x="72" y="72"/>
                  </a:lnTo>
                  <a:lnTo>
                    <a:pt x="72" y="78"/>
                  </a:lnTo>
                  <a:lnTo>
                    <a:pt x="78" y="78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08"/>
                  </a:lnTo>
                  <a:lnTo>
                    <a:pt x="108" y="114"/>
                  </a:lnTo>
                  <a:lnTo>
                    <a:pt x="114" y="114"/>
                  </a:lnTo>
                  <a:lnTo>
                    <a:pt x="114" y="120"/>
                  </a:lnTo>
                  <a:lnTo>
                    <a:pt x="120" y="120"/>
                  </a:lnTo>
                  <a:lnTo>
                    <a:pt x="120" y="126"/>
                  </a:lnTo>
                  <a:lnTo>
                    <a:pt x="126" y="132"/>
                  </a:lnTo>
                  <a:lnTo>
                    <a:pt x="132" y="138"/>
                  </a:lnTo>
                  <a:lnTo>
                    <a:pt x="138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56"/>
                  </a:lnTo>
                  <a:lnTo>
                    <a:pt x="150" y="162"/>
                  </a:lnTo>
                  <a:lnTo>
                    <a:pt x="156" y="162"/>
                  </a:lnTo>
                  <a:lnTo>
                    <a:pt x="156" y="168"/>
                  </a:lnTo>
                  <a:lnTo>
                    <a:pt x="162" y="168"/>
                  </a:lnTo>
                  <a:lnTo>
                    <a:pt x="162" y="174"/>
                  </a:lnTo>
                  <a:lnTo>
                    <a:pt x="168" y="174"/>
                  </a:lnTo>
                  <a:lnTo>
                    <a:pt x="168" y="180"/>
                  </a:lnTo>
                  <a:lnTo>
                    <a:pt x="174" y="180"/>
                  </a:lnTo>
                  <a:lnTo>
                    <a:pt x="174" y="186"/>
                  </a:lnTo>
                  <a:lnTo>
                    <a:pt x="180" y="186"/>
                  </a:lnTo>
                  <a:lnTo>
                    <a:pt x="180" y="192"/>
                  </a:lnTo>
                  <a:lnTo>
                    <a:pt x="186" y="192"/>
                  </a:lnTo>
                  <a:lnTo>
                    <a:pt x="186" y="198"/>
                  </a:lnTo>
                  <a:lnTo>
                    <a:pt x="192" y="204"/>
                  </a:lnTo>
                  <a:lnTo>
                    <a:pt x="198" y="210"/>
                  </a:lnTo>
                  <a:lnTo>
                    <a:pt x="204" y="216"/>
                  </a:lnTo>
                  <a:lnTo>
                    <a:pt x="204" y="222"/>
                  </a:lnTo>
                  <a:lnTo>
                    <a:pt x="210" y="222"/>
                  </a:lnTo>
                  <a:lnTo>
                    <a:pt x="210" y="228"/>
                  </a:lnTo>
                  <a:lnTo>
                    <a:pt x="216" y="228"/>
                  </a:lnTo>
                  <a:lnTo>
                    <a:pt x="216" y="234"/>
                  </a:lnTo>
                  <a:lnTo>
                    <a:pt x="222" y="234"/>
                  </a:lnTo>
                  <a:lnTo>
                    <a:pt x="222" y="240"/>
                  </a:lnTo>
                  <a:lnTo>
                    <a:pt x="228" y="240"/>
                  </a:lnTo>
                  <a:lnTo>
                    <a:pt x="228" y="246"/>
                  </a:lnTo>
                  <a:lnTo>
                    <a:pt x="234" y="246"/>
                  </a:lnTo>
                  <a:lnTo>
                    <a:pt x="234" y="252"/>
                  </a:lnTo>
                  <a:lnTo>
                    <a:pt x="240" y="258"/>
                  </a:lnTo>
                  <a:lnTo>
                    <a:pt x="246" y="264"/>
                  </a:lnTo>
                  <a:lnTo>
                    <a:pt x="246" y="270"/>
                  </a:lnTo>
                  <a:lnTo>
                    <a:pt x="252" y="270"/>
                  </a:lnTo>
                  <a:lnTo>
                    <a:pt x="252" y="276"/>
                  </a:lnTo>
                  <a:lnTo>
                    <a:pt x="258" y="276"/>
                  </a:lnTo>
                  <a:lnTo>
                    <a:pt x="258" y="282"/>
                  </a:lnTo>
                  <a:lnTo>
                    <a:pt x="264" y="282"/>
                  </a:lnTo>
                  <a:lnTo>
                    <a:pt x="264" y="288"/>
                  </a:lnTo>
                  <a:lnTo>
                    <a:pt x="270" y="288"/>
                  </a:lnTo>
                  <a:lnTo>
                    <a:pt x="270" y="294"/>
                  </a:lnTo>
                  <a:lnTo>
                    <a:pt x="276" y="294"/>
                  </a:lnTo>
                  <a:lnTo>
                    <a:pt x="276" y="300"/>
                  </a:lnTo>
                  <a:lnTo>
                    <a:pt x="282" y="306"/>
                  </a:lnTo>
                  <a:lnTo>
                    <a:pt x="282" y="312"/>
                  </a:lnTo>
                  <a:lnTo>
                    <a:pt x="288" y="312"/>
                  </a:lnTo>
                  <a:lnTo>
                    <a:pt x="288" y="318"/>
                  </a:lnTo>
                  <a:lnTo>
                    <a:pt x="294" y="318"/>
                  </a:lnTo>
                  <a:lnTo>
                    <a:pt x="294" y="324"/>
                  </a:lnTo>
                  <a:lnTo>
                    <a:pt x="300" y="324"/>
                  </a:lnTo>
                  <a:lnTo>
                    <a:pt x="300" y="330"/>
                  </a:lnTo>
                  <a:lnTo>
                    <a:pt x="306" y="330"/>
                  </a:lnTo>
                  <a:lnTo>
                    <a:pt x="306" y="336"/>
                  </a:lnTo>
                  <a:lnTo>
                    <a:pt x="306" y="342"/>
                  </a:lnTo>
                  <a:lnTo>
                    <a:pt x="312" y="342"/>
                  </a:lnTo>
                  <a:lnTo>
                    <a:pt x="312" y="348"/>
                  </a:lnTo>
                  <a:lnTo>
                    <a:pt x="318" y="348"/>
                  </a:lnTo>
                  <a:lnTo>
                    <a:pt x="318" y="354"/>
                  </a:lnTo>
                  <a:lnTo>
                    <a:pt x="324" y="354"/>
                  </a:lnTo>
                  <a:lnTo>
                    <a:pt x="324" y="360"/>
                  </a:lnTo>
                  <a:lnTo>
                    <a:pt x="330" y="360"/>
                  </a:lnTo>
                  <a:lnTo>
                    <a:pt x="330" y="366"/>
                  </a:lnTo>
                  <a:lnTo>
                    <a:pt x="330" y="372"/>
                  </a:lnTo>
                  <a:lnTo>
                    <a:pt x="336" y="372"/>
                  </a:lnTo>
                  <a:lnTo>
                    <a:pt x="336" y="378"/>
                  </a:lnTo>
                  <a:lnTo>
                    <a:pt x="342" y="378"/>
                  </a:lnTo>
                  <a:lnTo>
                    <a:pt x="342" y="384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354" y="390"/>
                  </a:lnTo>
                  <a:lnTo>
                    <a:pt x="354" y="396"/>
                  </a:lnTo>
                  <a:lnTo>
                    <a:pt x="354" y="402"/>
                  </a:lnTo>
                  <a:lnTo>
                    <a:pt x="360" y="402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79" name="Freeform 237"/>
            <p:cNvSpPr>
              <a:spLocks/>
            </p:cNvSpPr>
            <p:nvPr/>
          </p:nvSpPr>
          <p:spPr bwMode="auto">
            <a:xfrm>
              <a:off x="1716" y="2742"/>
              <a:ext cx="108" cy="240"/>
            </a:xfrm>
            <a:custGeom>
              <a:avLst/>
              <a:gdLst>
                <a:gd name="T0" fmla="*/ 0 w 108"/>
                <a:gd name="T1" fmla="*/ 6 h 240"/>
                <a:gd name="T2" fmla="*/ 6 w 108"/>
                <a:gd name="T3" fmla="*/ 6 h 240"/>
                <a:gd name="T4" fmla="*/ 6 w 108"/>
                <a:gd name="T5" fmla="*/ 12 h 240"/>
                <a:gd name="T6" fmla="*/ 12 w 108"/>
                <a:gd name="T7" fmla="*/ 18 h 240"/>
                <a:gd name="T8" fmla="*/ 12 w 108"/>
                <a:gd name="T9" fmla="*/ 18 h 240"/>
                <a:gd name="T10" fmla="*/ 18 w 108"/>
                <a:gd name="T11" fmla="*/ 24 h 240"/>
                <a:gd name="T12" fmla="*/ 18 w 108"/>
                <a:gd name="T13" fmla="*/ 30 h 240"/>
                <a:gd name="T14" fmla="*/ 18 w 108"/>
                <a:gd name="T15" fmla="*/ 30 h 240"/>
                <a:gd name="T16" fmla="*/ 24 w 108"/>
                <a:gd name="T17" fmla="*/ 36 h 240"/>
                <a:gd name="T18" fmla="*/ 24 w 108"/>
                <a:gd name="T19" fmla="*/ 42 h 240"/>
                <a:gd name="T20" fmla="*/ 30 w 108"/>
                <a:gd name="T21" fmla="*/ 42 h 240"/>
                <a:gd name="T22" fmla="*/ 30 w 108"/>
                <a:gd name="T23" fmla="*/ 48 h 240"/>
                <a:gd name="T24" fmla="*/ 36 w 108"/>
                <a:gd name="T25" fmla="*/ 54 h 240"/>
                <a:gd name="T26" fmla="*/ 36 w 108"/>
                <a:gd name="T27" fmla="*/ 54 h 240"/>
                <a:gd name="T28" fmla="*/ 42 w 108"/>
                <a:gd name="T29" fmla="*/ 60 h 240"/>
                <a:gd name="T30" fmla="*/ 42 w 108"/>
                <a:gd name="T31" fmla="*/ 66 h 240"/>
                <a:gd name="T32" fmla="*/ 48 w 108"/>
                <a:gd name="T33" fmla="*/ 72 h 240"/>
                <a:gd name="T34" fmla="*/ 48 w 108"/>
                <a:gd name="T35" fmla="*/ 72 h 240"/>
                <a:gd name="T36" fmla="*/ 54 w 108"/>
                <a:gd name="T37" fmla="*/ 78 h 240"/>
                <a:gd name="T38" fmla="*/ 54 w 108"/>
                <a:gd name="T39" fmla="*/ 84 h 240"/>
                <a:gd name="T40" fmla="*/ 60 w 108"/>
                <a:gd name="T41" fmla="*/ 90 h 240"/>
                <a:gd name="T42" fmla="*/ 60 w 108"/>
                <a:gd name="T43" fmla="*/ 96 h 240"/>
                <a:gd name="T44" fmla="*/ 66 w 108"/>
                <a:gd name="T45" fmla="*/ 96 h 240"/>
                <a:gd name="T46" fmla="*/ 66 w 108"/>
                <a:gd name="T47" fmla="*/ 102 h 240"/>
                <a:gd name="T48" fmla="*/ 66 w 108"/>
                <a:gd name="T49" fmla="*/ 108 h 240"/>
                <a:gd name="T50" fmla="*/ 72 w 108"/>
                <a:gd name="T51" fmla="*/ 114 h 240"/>
                <a:gd name="T52" fmla="*/ 72 w 108"/>
                <a:gd name="T53" fmla="*/ 120 h 240"/>
                <a:gd name="T54" fmla="*/ 78 w 108"/>
                <a:gd name="T55" fmla="*/ 126 h 240"/>
                <a:gd name="T56" fmla="*/ 78 w 108"/>
                <a:gd name="T57" fmla="*/ 132 h 240"/>
                <a:gd name="T58" fmla="*/ 84 w 108"/>
                <a:gd name="T59" fmla="*/ 138 h 240"/>
                <a:gd name="T60" fmla="*/ 84 w 108"/>
                <a:gd name="T61" fmla="*/ 144 h 240"/>
                <a:gd name="T62" fmla="*/ 90 w 108"/>
                <a:gd name="T63" fmla="*/ 150 h 240"/>
                <a:gd name="T64" fmla="*/ 90 w 108"/>
                <a:gd name="T65" fmla="*/ 156 h 240"/>
                <a:gd name="T66" fmla="*/ 96 w 108"/>
                <a:gd name="T67" fmla="*/ 168 h 240"/>
                <a:gd name="T68" fmla="*/ 96 w 108"/>
                <a:gd name="T69" fmla="*/ 174 h 240"/>
                <a:gd name="T70" fmla="*/ 102 w 108"/>
                <a:gd name="T71" fmla="*/ 180 h 240"/>
                <a:gd name="T72" fmla="*/ 102 w 108"/>
                <a:gd name="T73" fmla="*/ 192 h 240"/>
                <a:gd name="T74" fmla="*/ 108 w 108"/>
                <a:gd name="T75" fmla="*/ 204 h 240"/>
                <a:gd name="T76" fmla="*/ 108 w 108"/>
                <a:gd name="T77" fmla="*/ 222 h 24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240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8"/>
                  </a:lnTo>
                  <a:lnTo>
                    <a:pt x="12" y="24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24" y="36"/>
                  </a:lnTo>
                  <a:lnTo>
                    <a:pt x="24" y="4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36" y="48"/>
                  </a:lnTo>
                  <a:lnTo>
                    <a:pt x="36" y="54"/>
                  </a:lnTo>
                  <a:lnTo>
                    <a:pt x="42" y="60"/>
                  </a:lnTo>
                  <a:lnTo>
                    <a:pt x="42" y="66"/>
                  </a:lnTo>
                  <a:lnTo>
                    <a:pt x="48" y="72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54" y="84"/>
                  </a:lnTo>
                  <a:lnTo>
                    <a:pt x="60" y="90"/>
                  </a:lnTo>
                  <a:lnTo>
                    <a:pt x="60" y="96"/>
                  </a:lnTo>
                  <a:lnTo>
                    <a:pt x="66" y="96"/>
                  </a:lnTo>
                  <a:lnTo>
                    <a:pt x="66" y="102"/>
                  </a:lnTo>
                  <a:lnTo>
                    <a:pt x="66" y="108"/>
                  </a:lnTo>
                  <a:lnTo>
                    <a:pt x="72" y="114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26"/>
                  </a:lnTo>
                  <a:lnTo>
                    <a:pt x="78" y="132"/>
                  </a:lnTo>
                  <a:lnTo>
                    <a:pt x="84" y="132"/>
                  </a:lnTo>
                  <a:lnTo>
                    <a:pt x="84" y="138"/>
                  </a:lnTo>
                  <a:lnTo>
                    <a:pt x="84" y="144"/>
                  </a:lnTo>
                  <a:lnTo>
                    <a:pt x="90" y="150"/>
                  </a:lnTo>
                  <a:lnTo>
                    <a:pt x="90" y="156"/>
                  </a:lnTo>
                  <a:lnTo>
                    <a:pt x="90" y="162"/>
                  </a:lnTo>
                  <a:lnTo>
                    <a:pt x="96" y="168"/>
                  </a:lnTo>
                  <a:lnTo>
                    <a:pt x="96" y="174"/>
                  </a:lnTo>
                  <a:lnTo>
                    <a:pt x="96" y="180"/>
                  </a:lnTo>
                  <a:lnTo>
                    <a:pt x="102" y="180"/>
                  </a:lnTo>
                  <a:lnTo>
                    <a:pt x="102" y="186"/>
                  </a:lnTo>
                  <a:lnTo>
                    <a:pt x="102" y="192"/>
                  </a:lnTo>
                  <a:lnTo>
                    <a:pt x="102" y="198"/>
                  </a:lnTo>
                  <a:lnTo>
                    <a:pt x="108" y="204"/>
                  </a:lnTo>
                  <a:lnTo>
                    <a:pt x="108" y="216"/>
                  </a:lnTo>
                  <a:lnTo>
                    <a:pt x="108" y="222"/>
                  </a:lnTo>
                  <a:lnTo>
                    <a:pt x="108" y="24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80" name="Freeform 238"/>
            <p:cNvSpPr>
              <a:spLocks/>
            </p:cNvSpPr>
            <p:nvPr/>
          </p:nvSpPr>
          <p:spPr bwMode="auto">
            <a:xfrm>
              <a:off x="1356" y="3246"/>
              <a:ext cx="360" cy="402"/>
            </a:xfrm>
            <a:custGeom>
              <a:avLst/>
              <a:gdLst>
                <a:gd name="T0" fmla="*/ 6 w 360"/>
                <a:gd name="T1" fmla="*/ 396 h 402"/>
                <a:gd name="T2" fmla="*/ 12 w 360"/>
                <a:gd name="T3" fmla="*/ 390 h 402"/>
                <a:gd name="T4" fmla="*/ 18 w 360"/>
                <a:gd name="T5" fmla="*/ 384 h 402"/>
                <a:gd name="T6" fmla="*/ 24 w 360"/>
                <a:gd name="T7" fmla="*/ 378 h 402"/>
                <a:gd name="T8" fmla="*/ 36 w 360"/>
                <a:gd name="T9" fmla="*/ 366 h 402"/>
                <a:gd name="T10" fmla="*/ 42 w 360"/>
                <a:gd name="T11" fmla="*/ 360 h 402"/>
                <a:gd name="T12" fmla="*/ 48 w 360"/>
                <a:gd name="T13" fmla="*/ 354 h 402"/>
                <a:gd name="T14" fmla="*/ 54 w 360"/>
                <a:gd name="T15" fmla="*/ 348 h 402"/>
                <a:gd name="T16" fmla="*/ 60 w 360"/>
                <a:gd name="T17" fmla="*/ 336 h 402"/>
                <a:gd name="T18" fmla="*/ 72 w 360"/>
                <a:gd name="T19" fmla="*/ 330 h 402"/>
                <a:gd name="T20" fmla="*/ 78 w 360"/>
                <a:gd name="T21" fmla="*/ 324 h 402"/>
                <a:gd name="T22" fmla="*/ 84 w 360"/>
                <a:gd name="T23" fmla="*/ 318 h 402"/>
                <a:gd name="T24" fmla="*/ 90 w 360"/>
                <a:gd name="T25" fmla="*/ 306 h 402"/>
                <a:gd name="T26" fmla="*/ 96 w 360"/>
                <a:gd name="T27" fmla="*/ 300 h 402"/>
                <a:gd name="T28" fmla="*/ 102 w 360"/>
                <a:gd name="T29" fmla="*/ 294 h 402"/>
                <a:gd name="T30" fmla="*/ 114 w 360"/>
                <a:gd name="T31" fmla="*/ 288 h 402"/>
                <a:gd name="T32" fmla="*/ 120 w 360"/>
                <a:gd name="T33" fmla="*/ 276 h 402"/>
                <a:gd name="T34" fmla="*/ 126 w 360"/>
                <a:gd name="T35" fmla="*/ 270 h 402"/>
                <a:gd name="T36" fmla="*/ 132 w 360"/>
                <a:gd name="T37" fmla="*/ 264 h 402"/>
                <a:gd name="T38" fmla="*/ 138 w 360"/>
                <a:gd name="T39" fmla="*/ 258 h 402"/>
                <a:gd name="T40" fmla="*/ 144 w 360"/>
                <a:gd name="T41" fmla="*/ 246 h 402"/>
                <a:gd name="T42" fmla="*/ 156 w 360"/>
                <a:gd name="T43" fmla="*/ 240 h 402"/>
                <a:gd name="T44" fmla="*/ 162 w 360"/>
                <a:gd name="T45" fmla="*/ 234 h 402"/>
                <a:gd name="T46" fmla="*/ 168 w 360"/>
                <a:gd name="T47" fmla="*/ 222 h 402"/>
                <a:gd name="T48" fmla="*/ 174 w 360"/>
                <a:gd name="T49" fmla="*/ 216 h 402"/>
                <a:gd name="T50" fmla="*/ 180 w 360"/>
                <a:gd name="T51" fmla="*/ 210 h 402"/>
                <a:gd name="T52" fmla="*/ 186 w 360"/>
                <a:gd name="T53" fmla="*/ 204 h 402"/>
                <a:gd name="T54" fmla="*/ 198 w 360"/>
                <a:gd name="T55" fmla="*/ 192 h 402"/>
                <a:gd name="T56" fmla="*/ 204 w 360"/>
                <a:gd name="T57" fmla="*/ 186 h 402"/>
                <a:gd name="T58" fmla="*/ 210 w 360"/>
                <a:gd name="T59" fmla="*/ 180 h 402"/>
                <a:gd name="T60" fmla="*/ 216 w 360"/>
                <a:gd name="T61" fmla="*/ 168 h 402"/>
                <a:gd name="T62" fmla="*/ 222 w 360"/>
                <a:gd name="T63" fmla="*/ 162 h 402"/>
                <a:gd name="T64" fmla="*/ 234 w 360"/>
                <a:gd name="T65" fmla="*/ 156 h 402"/>
                <a:gd name="T66" fmla="*/ 240 w 360"/>
                <a:gd name="T67" fmla="*/ 144 h 402"/>
                <a:gd name="T68" fmla="*/ 246 w 360"/>
                <a:gd name="T69" fmla="*/ 138 h 402"/>
                <a:gd name="T70" fmla="*/ 252 w 360"/>
                <a:gd name="T71" fmla="*/ 132 h 402"/>
                <a:gd name="T72" fmla="*/ 258 w 360"/>
                <a:gd name="T73" fmla="*/ 120 h 402"/>
                <a:gd name="T74" fmla="*/ 264 w 360"/>
                <a:gd name="T75" fmla="*/ 114 h 402"/>
                <a:gd name="T76" fmla="*/ 276 w 360"/>
                <a:gd name="T77" fmla="*/ 108 h 402"/>
                <a:gd name="T78" fmla="*/ 282 w 360"/>
                <a:gd name="T79" fmla="*/ 96 h 402"/>
                <a:gd name="T80" fmla="*/ 288 w 360"/>
                <a:gd name="T81" fmla="*/ 90 h 402"/>
                <a:gd name="T82" fmla="*/ 294 w 360"/>
                <a:gd name="T83" fmla="*/ 78 h 402"/>
                <a:gd name="T84" fmla="*/ 300 w 360"/>
                <a:gd name="T85" fmla="*/ 72 h 402"/>
                <a:gd name="T86" fmla="*/ 306 w 360"/>
                <a:gd name="T87" fmla="*/ 60 h 402"/>
                <a:gd name="T88" fmla="*/ 318 w 360"/>
                <a:gd name="T89" fmla="*/ 54 h 402"/>
                <a:gd name="T90" fmla="*/ 324 w 360"/>
                <a:gd name="T91" fmla="*/ 48 h 402"/>
                <a:gd name="T92" fmla="*/ 330 w 360"/>
                <a:gd name="T93" fmla="*/ 36 h 402"/>
                <a:gd name="T94" fmla="*/ 336 w 360"/>
                <a:gd name="T95" fmla="*/ 30 h 402"/>
                <a:gd name="T96" fmla="*/ 342 w 360"/>
                <a:gd name="T97" fmla="*/ 18 h 402"/>
                <a:gd name="T98" fmla="*/ 354 w 360"/>
                <a:gd name="T99" fmla="*/ 12 h 402"/>
                <a:gd name="T100" fmla="*/ 360 w 360"/>
                <a:gd name="T101" fmla="*/ 0 h 4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02">
                  <a:moveTo>
                    <a:pt x="0" y="402"/>
                  </a:moveTo>
                  <a:lnTo>
                    <a:pt x="0" y="402"/>
                  </a:lnTo>
                  <a:lnTo>
                    <a:pt x="6" y="402"/>
                  </a:lnTo>
                  <a:lnTo>
                    <a:pt x="6" y="396"/>
                  </a:lnTo>
                  <a:lnTo>
                    <a:pt x="12" y="396"/>
                  </a:lnTo>
                  <a:lnTo>
                    <a:pt x="12" y="390"/>
                  </a:lnTo>
                  <a:lnTo>
                    <a:pt x="18" y="390"/>
                  </a:lnTo>
                  <a:lnTo>
                    <a:pt x="18" y="384"/>
                  </a:lnTo>
                  <a:lnTo>
                    <a:pt x="24" y="384"/>
                  </a:lnTo>
                  <a:lnTo>
                    <a:pt x="24" y="378"/>
                  </a:lnTo>
                  <a:lnTo>
                    <a:pt x="30" y="372"/>
                  </a:lnTo>
                  <a:lnTo>
                    <a:pt x="36" y="366"/>
                  </a:lnTo>
                  <a:lnTo>
                    <a:pt x="42" y="360"/>
                  </a:lnTo>
                  <a:lnTo>
                    <a:pt x="48" y="354"/>
                  </a:lnTo>
                  <a:lnTo>
                    <a:pt x="48" y="348"/>
                  </a:lnTo>
                  <a:lnTo>
                    <a:pt x="54" y="348"/>
                  </a:lnTo>
                  <a:lnTo>
                    <a:pt x="54" y="342"/>
                  </a:lnTo>
                  <a:lnTo>
                    <a:pt x="60" y="342"/>
                  </a:lnTo>
                  <a:lnTo>
                    <a:pt x="60" y="336"/>
                  </a:lnTo>
                  <a:lnTo>
                    <a:pt x="66" y="336"/>
                  </a:lnTo>
                  <a:lnTo>
                    <a:pt x="66" y="330"/>
                  </a:lnTo>
                  <a:lnTo>
                    <a:pt x="72" y="330"/>
                  </a:lnTo>
                  <a:lnTo>
                    <a:pt x="72" y="324"/>
                  </a:lnTo>
                  <a:lnTo>
                    <a:pt x="78" y="324"/>
                  </a:lnTo>
                  <a:lnTo>
                    <a:pt x="78" y="318"/>
                  </a:lnTo>
                  <a:lnTo>
                    <a:pt x="84" y="318"/>
                  </a:lnTo>
                  <a:lnTo>
                    <a:pt x="84" y="312"/>
                  </a:lnTo>
                  <a:lnTo>
                    <a:pt x="90" y="312"/>
                  </a:lnTo>
                  <a:lnTo>
                    <a:pt x="90" y="306"/>
                  </a:lnTo>
                  <a:lnTo>
                    <a:pt x="96" y="306"/>
                  </a:lnTo>
                  <a:lnTo>
                    <a:pt x="96" y="300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20" y="282"/>
                  </a:lnTo>
                  <a:lnTo>
                    <a:pt x="120" y="276"/>
                  </a:lnTo>
                  <a:lnTo>
                    <a:pt x="126" y="270"/>
                  </a:lnTo>
                  <a:lnTo>
                    <a:pt x="132" y="264"/>
                  </a:lnTo>
                  <a:lnTo>
                    <a:pt x="138" y="258"/>
                  </a:lnTo>
                  <a:lnTo>
                    <a:pt x="144" y="252"/>
                  </a:lnTo>
                  <a:lnTo>
                    <a:pt x="144" y="246"/>
                  </a:lnTo>
                  <a:lnTo>
                    <a:pt x="150" y="246"/>
                  </a:lnTo>
                  <a:lnTo>
                    <a:pt x="150" y="240"/>
                  </a:lnTo>
                  <a:lnTo>
                    <a:pt x="156" y="240"/>
                  </a:lnTo>
                  <a:lnTo>
                    <a:pt x="156" y="234"/>
                  </a:lnTo>
                  <a:lnTo>
                    <a:pt x="162" y="234"/>
                  </a:lnTo>
                  <a:lnTo>
                    <a:pt x="162" y="228"/>
                  </a:lnTo>
                  <a:lnTo>
                    <a:pt x="168" y="228"/>
                  </a:lnTo>
                  <a:lnTo>
                    <a:pt x="168" y="222"/>
                  </a:lnTo>
                  <a:lnTo>
                    <a:pt x="174" y="222"/>
                  </a:lnTo>
                  <a:lnTo>
                    <a:pt x="174" y="216"/>
                  </a:lnTo>
                  <a:lnTo>
                    <a:pt x="180" y="216"/>
                  </a:lnTo>
                  <a:lnTo>
                    <a:pt x="180" y="210"/>
                  </a:lnTo>
                  <a:lnTo>
                    <a:pt x="186" y="210"/>
                  </a:lnTo>
                  <a:lnTo>
                    <a:pt x="186" y="204"/>
                  </a:lnTo>
                  <a:lnTo>
                    <a:pt x="192" y="198"/>
                  </a:lnTo>
                  <a:lnTo>
                    <a:pt x="198" y="192"/>
                  </a:lnTo>
                  <a:lnTo>
                    <a:pt x="204" y="186"/>
                  </a:lnTo>
                  <a:lnTo>
                    <a:pt x="204" y="180"/>
                  </a:lnTo>
                  <a:lnTo>
                    <a:pt x="210" y="180"/>
                  </a:lnTo>
                  <a:lnTo>
                    <a:pt x="210" y="174"/>
                  </a:lnTo>
                  <a:lnTo>
                    <a:pt x="216" y="17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2"/>
                  </a:lnTo>
                  <a:lnTo>
                    <a:pt x="228" y="162"/>
                  </a:lnTo>
                  <a:lnTo>
                    <a:pt x="228" y="156"/>
                  </a:lnTo>
                  <a:lnTo>
                    <a:pt x="234" y="156"/>
                  </a:lnTo>
                  <a:lnTo>
                    <a:pt x="234" y="150"/>
                  </a:lnTo>
                  <a:lnTo>
                    <a:pt x="240" y="144"/>
                  </a:lnTo>
                  <a:lnTo>
                    <a:pt x="246" y="138"/>
                  </a:lnTo>
                  <a:lnTo>
                    <a:pt x="246" y="132"/>
                  </a:lnTo>
                  <a:lnTo>
                    <a:pt x="252" y="132"/>
                  </a:lnTo>
                  <a:lnTo>
                    <a:pt x="252" y="126"/>
                  </a:lnTo>
                  <a:lnTo>
                    <a:pt x="258" y="126"/>
                  </a:lnTo>
                  <a:lnTo>
                    <a:pt x="258" y="120"/>
                  </a:lnTo>
                  <a:lnTo>
                    <a:pt x="264" y="120"/>
                  </a:lnTo>
                  <a:lnTo>
                    <a:pt x="264" y="114"/>
                  </a:lnTo>
                  <a:lnTo>
                    <a:pt x="270" y="114"/>
                  </a:lnTo>
                  <a:lnTo>
                    <a:pt x="270" y="108"/>
                  </a:lnTo>
                  <a:lnTo>
                    <a:pt x="276" y="108"/>
                  </a:lnTo>
                  <a:lnTo>
                    <a:pt x="276" y="102"/>
                  </a:lnTo>
                  <a:lnTo>
                    <a:pt x="282" y="96"/>
                  </a:lnTo>
                  <a:lnTo>
                    <a:pt x="282" y="90"/>
                  </a:lnTo>
                  <a:lnTo>
                    <a:pt x="288" y="90"/>
                  </a:lnTo>
                  <a:lnTo>
                    <a:pt x="288" y="84"/>
                  </a:lnTo>
                  <a:lnTo>
                    <a:pt x="294" y="84"/>
                  </a:lnTo>
                  <a:lnTo>
                    <a:pt x="294" y="78"/>
                  </a:lnTo>
                  <a:lnTo>
                    <a:pt x="300" y="78"/>
                  </a:lnTo>
                  <a:lnTo>
                    <a:pt x="300" y="72"/>
                  </a:lnTo>
                  <a:lnTo>
                    <a:pt x="306" y="72"/>
                  </a:lnTo>
                  <a:lnTo>
                    <a:pt x="306" y="66"/>
                  </a:lnTo>
                  <a:lnTo>
                    <a:pt x="306" y="60"/>
                  </a:lnTo>
                  <a:lnTo>
                    <a:pt x="312" y="60"/>
                  </a:lnTo>
                  <a:lnTo>
                    <a:pt x="312" y="54"/>
                  </a:lnTo>
                  <a:lnTo>
                    <a:pt x="318" y="54"/>
                  </a:lnTo>
                  <a:lnTo>
                    <a:pt x="318" y="48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30" y="42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30"/>
                  </a:lnTo>
                  <a:lnTo>
                    <a:pt x="336" y="24"/>
                  </a:lnTo>
                  <a:lnTo>
                    <a:pt x="342" y="24"/>
                  </a:lnTo>
                  <a:lnTo>
                    <a:pt x="342" y="18"/>
                  </a:lnTo>
                  <a:lnTo>
                    <a:pt x="348" y="18"/>
                  </a:lnTo>
                  <a:lnTo>
                    <a:pt x="348" y="12"/>
                  </a:lnTo>
                  <a:lnTo>
                    <a:pt x="354" y="12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81" name="Freeform 239"/>
            <p:cNvSpPr>
              <a:spLocks/>
            </p:cNvSpPr>
            <p:nvPr/>
          </p:nvSpPr>
          <p:spPr bwMode="auto">
            <a:xfrm>
              <a:off x="1716" y="3006"/>
              <a:ext cx="108" cy="240"/>
            </a:xfrm>
            <a:custGeom>
              <a:avLst/>
              <a:gdLst>
                <a:gd name="T0" fmla="*/ 0 w 108"/>
                <a:gd name="T1" fmla="*/ 234 h 240"/>
                <a:gd name="T2" fmla="*/ 6 w 108"/>
                <a:gd name="T3" fmla="*/ 234 h 240"/>
                <a:gd name="T4" fmla="*/ 6 w 108"/>
                <a:gd name="T5" fmla="*/ 228 h 240"/>
                <a:gd name="T6" fmla="*/ 12 w 108"/>
                <a:gd name="T7" fmla="*/ 222 h 240"/>
                <a:gd name="T8" fmla="*/ 12 w 108"/>
                <a:gd name="T9" fmla="*/ 222 h 240"/>
                <a:gd name="T10" fmla="*/ 18 w 108"/>
                <a:gd name="T11" fmla="*/ 216 h 240"/>
                <a:gd name="T12" fmla="*/ 18 w 108"/>
                <a:gd name="T13" fmla="*/ 210 h 240"/>
                <a:gd name="T14" fmla="*/ 18 w 108"/>
                <a:gd name="T15" fmla="*/ 210 h 240"/>
                <a:gd name="T16" fmla="*/ 24 w 108"/>
                <a:gd name="T17" fmla="*/ 204 h 240"/>
                <a:gd name="T18" fmla="*/ 24 w 108"/>
                <a:gd name="T19" fmla="*/ 198 h 240"/>
                <a:gd name="T20" fmla="*/ 30 w 108"/>
                <a:gd name="T21" fmla="*/ 198 h 240"/>
                <a:gd name="T22" fmla="*/ 30 w 108"/>
                <a:gd name="T23" fmla="*/ 192 h 240"/>
                <a:gd name="T24" fmla="*/ 36 w 108"/>
                <a:gd name="T25" fmla="*/ 186 h 240"/>
                <a:gd name="T26" fmla="*/ 36 w 108"/>
                <a:gd name="T27" fmla="*/ 186 h 240"/>
                <a:gd name="T28" fmla="*/ 42 w 108"/>
                <a:gd name="T29" fmla="*/ 180 h 240"/>
                <a:gd name="T30" fmla="*/ 42 w 108"/>
                <a:gd name="T31" fmla="*/ 174 h 240"/>
                <a:gd name="T32" fmla="*/ 48 w 108"/>
                <a:gd name="T33" fmla="*/ 168 h 240"/>
                <a:gd name="T34" fmla="*/ 48 w 108"/>
                <a:gd name="T35" fmla="*/ 168 h 240"/>
                <a:gd name="T36" fmla="*/ 54 w 108"/>
                <a:gd name="T37" fmla="*/ 162 h 240"/>
                <a:gd name="T38" fmla="*/ 54 w 108"/>
                <a:gd name="T39" fmla="*/ 156 h 240"/>
                <a:gd name="T40" fmla="*/ 60 w 108"/>
                <a:gd name="T41" fmla="*/ 150 h 240"/>
                <a:gd name="T42" fmla="*/ 60 w 108"/>
                <a:gd name="T43" fmla="*/ 144 h 240"/>
                <a:gd name="T44" fmla="*/ 66 w 108"/>
                <a:gd name="T45" fmla="*/ 144 h 240"/>
                <a:gd name="T46" fmla="*/ 66 w 108"/>
                <a:gd name="T47" fmla="*/ 138 h 240"/>
                <a:gd name="T48" fmla="*/ 66 w 108"/>
                <a:gd name="T49" fmla="*/ 132 h 240"/>
                <a:gd name="T50" fmla="*/ 72 w 108"/>
                <a:gd name="T51" fmla="*/ 126 h 240"/>
                <a:gd name="T52" fmla="*/ 72 w 108"/>
                <a:gd name="T53" fmla="*/ 120 h 240"/>
                <a:gd name="T54" fmla="*/ 78 w 108"/>
                <a:gd name="T55" fmla="*/ 114 h 240"/>
                <a:gd name="T56" fmla="*/ 78 w 108"/>
                <a:gd name="T57" fmla="*/ 108 h 240"/>
                <a:gd name="T58" fmla="*/ 84 w 108"/>
                <a:gd name="T59" fmla="*/ 102 h 240"/>
                <a:gd name="T60" fmla="*/ 84 w 108"/>
                <a:gd name="T61" fmla="*/ 96 h 240"/>
                <a:gd name="T62" fmla="*/ 90 w 108"/>
                <a:gd name="T63" fmla="*/ 90 h 240"/>
                <a:gd name="T64" fmla="*/ 90 w 108"/>
                <a:gd name="T65" fmla="*/ 84 h 240"/>
                <a:gd name="T66" fmla="*/ 96 w 108"/>
                <a:gd name="T67" fmla="*/ 72 h 240"/>
                <a:gd name="T68" fmla="*/ 96 w 108"/>
                <a:gd name="T69" fmla="*/ 66 h 240"/>
                <a:gd name="T70" fmla="*/ 102 w 108"/>
                <a:gd name="T71" fmla="*/ 60 h 240"/>
                <a:gd name="T72" fmla="*/ 102 w 108"/>
                <a:gd name="T73" fmla="*/ 48 h 240"/>
                <a:gd name="T74" fmla="*/ 108 w 108"/>
                <a:gd name="T75" fmla="*/ 36 h 240"/>
                <a:gd name="T76" fmla="*/ 108 w 108"/>
                <a:gd name="T77" fmla="*/ 18 h 24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240">
                  <a:moveTo>
                    <a:pt x="0" y="240"/>
                  </a:moveTo>
                  <a:lnTo>
                    <a:pt x="0" y="234"/>
                  </a:lnTo>
                  <a:lnTo>
                    <a:pt x="6" y="234"/>
                  </a:lnTo>
                  <a:lnTo>
                    <a:pt x="6" y="228"/>
                  </a:lnTo>
                  <a:lnTo>
                    <a:pt x="12" y="222"/>
                  </a:lnTo>
                  <a:lnTo>
                    <a:pt x="12" y="216"/>
                  </a:lnTo>
                  <a:lnTo>
                    <a:pt x="18" y="216"/>
                  </a:lnTo>
                  <a:lnTo>
                    <a:pt x="18" y="210"/>
                  </a:lnTo>
                  <a:lnTo>
                    <a:pt x="24" y="204"/>
                  </a:lnTo>
                  <a:lnTo>
                    <a:pt x="24" y="198"/>
                  </a:lnTo>
                  <a:lnTo>
                    <a:pt x="30" y="198"/>
                  </a:lnTo>
                  <a:lnTo>
                    <a:pt x="30" y="192"/>
                  </a:lnTo>
                  <a:lnTo>
                    <a:pt x="36" y="192"/>
                  </a:lnTo>
                  <a:lnTo>
                    <a:pt x="36" y="186"/>
                  </a:lnTo>
                  <a:lnTo>
                    <a:pt x="42" y="180"/>
                  </a:lnTo>
                  <a:lnTo>
                    <a:pt x="42" y="174"/>
                  </a:lnTo>
                  <a:lnTo>
                    <a:pt x="48" y="168"/>
                  </a:lnTo>
                  <a:lnTo>
                    <a:pt x="48" y="162"/>
                  </a:lnTo>
                  <a:lnTo>
                    <a:pt x="54" y="162"/>
                  </a:lnTo>
                  <a:lnTo>
                    <a:pt x="54" y="156"/>
                  </a:lnTo>
                  <a:lnTo>
                    <a:pt x="60" y="150"/>
                  </a:lnTo>
                  <a:lnTo>
                    <a:pt x="60" y="144"/>
                  </a:lnTo>
                  <a:lnTo>
                    <a:pt x="66" y="144"/>
                  </a:lnTo>
                  <a:lnTo>
                    <a:pt x="66" y="138"/>
                  </a:lnTo>
                  <a:lnTo>
                    <a:pt x="66" y="132"/>
                  </a:lnTo>
                  <a:lnTo>
                    <a:pt x="72" y="126"/>
                  </a:lnTo>
                  <a:lnTo>
                    <a:pt x="72" y="120"/>
                  </a:lnTo>
                  <a:lnTo>
                    <a:pt x="78" y="120"/>
                  </a:lnTo>
                  <a:lnTo>
                    <a:pt x="78" y="114"/>
                  </a:lnTo>
                  <a:lnTo>
                    <a:pt x="78" y="108"/>
                  </a:lnTo>
                  <a:lnTo>
                    <a:pt x="84" y="108"/>
                  </a:lnTo>
                  <a:lnTo>
                    <a:pt x="84" y="102"/>
                  </a:lnTo>
                  <a:lnTo>
                    <a:pt x="84" y="96"/>
                  </a:lnTo>
                  <a:lnTo>
                    <a:pt x="90" y="90"/>
                  </a:lnTo>
                  <a:lnTo>
                    <a:pt x="90" y="84"/>
                  </a:lnTo>
                  <a:lnTo>
                    <a:pt x="90" y="78"/>
                  </a:lnTo>
                  <a:lnTo>
                    <a:pt x="96" y="72"/>
                  </a:lnTo>
                  <a:lnTo>
                    <a:pt x="96" y="66"/>
                  </a:lnTo>
                  <a:lnTo>
                    <a:pt x="96" y="60"/>
                  </a:lnTo>
                  <a:lnTo>
                    <a:pt x="102" y="60"/>
                  </a:lnTo>
                  <a:lnTo>
                    <a:pt x="102" y="54"/>
                  </a:lnTo>
                  <a:lnTo>
                    <a:pt x="102" y="48"/>
                  </a:lnTo>
                  <a:lnTo>
                    <a:pt x="102" y="42"/>
                  </a:lnTo>
                  <a:lnTo>
                    <a:pt x="108" y="36"/>
                  </a:lnTo>
                  <a:lnTo>
                    <a:pt x="108" y="24"/>
                  </a:lnTo>
                  <a:lnTo>
                    <a:pt x="108" y="18"/>
                  </a:lnTo>
                  <a:lnTo>
                    <a:pt x="10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8432" name="Group 240"/>
          <p:cNvGrpSpPr>
            <a:grpSpLocks/>
          </p:cNvGrpSpPr>
          <p:nvPr/>
        </p:nvGrpSpPr>
        <p:grpSpPr bwMode="auto">
          <a:xfrm>
            <a:off x="7608888" y="4719638"/>
            <a:ext cx="519112" cy="1452562"/>
            <a:chOff x="2298" y="2340"/>
            <a:chExt cx="468" cy="1308"/>
          </a:xfrm>
        </p:grpSpPr>
        <p:sp>
          <p:nvSpPr>
            <p:cNvPr id="22574" name="Freeform 241"/>
            <p:cNvSpPr>
              <a:spLocks/>
            </p:cNvSpPr>
            <p:nvPr/>
          </p:nvSpPr>
          <p:spPr bwMode="auto">
            <a:xfrm>
              <a:off x="2298" y="2454"/>
              <a:ext cx="360" cy="528"/>
            </a:xfrm>
            <a:custGeom>
              <a:avLst/>
              <a:gdLst>
                <a:gd name="T0" fmla="*/ 6 w 360"/>
                <a:gd name="T1" fmla="*/ 486 h 528"/>
                <a:gd name="T2" fmla="*/ 12 w 360"/>
                <a:gd name="T3" fmla="*/ 462 h 528"/>
                <a:gd name="T4" fmla="*/ 18 w 360"/>
                <a:gd name="T5" fmla="*/ 444 h 528"/>
                <a:gd name="T6" fmla="*/ 24 w 360"/>
                <a:gd name="T7" fmla="*/ 426 h 528"/>
                <a:gd name="T8" fmla="*/ 30 w 360"/>
                <a:gd name="T9" fmla="*/ 408 h 528"/>
                <a:gd name="T10" fmla="*/ 42 w 360"/>
                <a:gd name="T11" fmla="*/ 396 h 528"/>
                <a:gd name="T12" fmla="*/ 48 w 360"/>
                <a:gd name="T13" fmla="*/ 384 h 528"/>
                <a:gd name="T14" fmla="*/ 54 w 360"/>
                <a:gd name="T15" fmla="*/ 372 h 528"/>
                <a:gd name="T16" fmla="*/ 60 w 360"/>
                <a:gd name="T17" fmla="*/ 360 h 528"/>
                <a:gd name="T18" fmla="*/ 66 w 360"/>
                <a:gd name="T19" fmla="*/ 348 h 528"/>
                <a:gd name="T20" fmla="*/ 72 w 360"/>
                <a:gd name="T21" fmla="*/ 336 h 528"/>
                <a:gd name="T22" fmla="*/ 84 w 360"/>
                <a:gd name="T23" fmla="*/ 330 h 528"/>
                <a:gd name="T24" fmla="*/ 90 w 360"/>
                <a:gd name="T25" fmla="*/ 318 h 528"/>
                <a:gd name="T26" fmla="*/ 96 w 360"/>
                <a:gd name="T27" fmla="*/ 306 h 528"/>
                <a:gd name="T28" fmla="*/ 102 w 360"/>
                <a:gd name="T29" fmla="*/ 300 h 528"/>
                <a:gd name="T30" fmla="*/ 108 w 360"/>
                <a:gd name="T31" fmla="*/ 288 h 528"/>
                <a:gd name="T32" fmla="*/ 114 w 360"/>
                <a:gd name="T33" fmla="*/ 276 h 528"/>
                <a:gd name="T34" fmla="*/ 126 w 360"/>
                <a:gd name="T35" fmla="*/ 270 h 528"/>
                <a:gd name="T36" fmla="*/ 132 w 360"/>
                <a:gd name="T37" fmla="*/ 258 h 528"/>
                <a:gd name="T38" fmla="*/ 138 w 360"/>
                <a:gd name="T39" fmla="*/ 252 h 528"/>
                <a:gd name="T40" fmla="*/ 144 w 360"/>
                <a:gd name="T41" fmla="*/ 240 h 528"/>
                <a:gd name="T42" fmla="*/ 150 w 360"/>
                <a:gd name="T43" fmla="*/ 234 h 528"/>
                <a:gd name="T44" fmla="*/ 162 w 360"/>
                <a:gd name="T45" fmla="*/ 228 h 528"/>
                <a:gd name="T46" fmla="*/ 168 w 360"/>
                <a:gd name="T47" fmla="*/ 216 h 528"/>
                <a:gd name="T48" fmla="*/ 174 w 360"/>
                <a:gd name="T49" fmla="*/ 210 h 528"/>
                <a:gd name="T50" fmla="*/ 180 w 360"/>
                <a:gd name="T51" fmla="*/ 198 h 528"/>
                <a:gd name="T52" fmla="*/ 186 w 360"/>
                <a:gd name="T53" fmla="*/ 192 h 528"/>
                <a:gd name="T54" fmla="*/ 192 w 360"/>
                <a:gd name="T55" fmla="*/ 180 h 528"/>
                <a:gd name="T56" fmla="*/ 204 w 360"/>
                <a:gd name="T57" fmla="*/ 174 h 528"/>
                <a:gd name="T58" fmla="*/ 210 w 360"/>
                <a:gd name="T59" fmla="*/ 168 h 528"/>
                <a:gd name="T60" fmla="*/ 216 w 360"/>
                <a:gd name="T61" fmla="*/ 156 h 528"/>
                <a:gd name="T62" fmla="*/ 222 w 360"/>
                <a:gd name="T63" fmla="*/ 150 h 528"/>
                <a:gd name="T64" fmla="*/ 228 w 360"/>
                <a:gd name="T65" fmla="*/ 144 h 528"/>
                <a:gd name="T66" fmla="*/ 234 w 360"/>
                <a:gd name="T67" fmla="*/ 132 h 528"/>
                <a:gd name="T68" fmla="*/ 246 w 360"/>
                <a:gd name="T69" fmla="*/ 126 h 528"/>
                <a:gd name="T70" fmla="*/ 252 w 360"/>
                <a:gd name="T71" fmla="*/ 120 h 528"/>
                <a:gd name="T72" fmla="*/ 258 w 360"/>
                <a:gd name="T73" fmla="*/ 108 h 528"/>
                <a:gd name="T74" fmla="*/ 264 w 360"/>
                <a:gd name="T75" fmla="*/ 102 h 528"/>
                <a:gd name="T76" fmla="*/ 270 w 360"/>
                <a:gd name="T77" fmla="*/ 96 h 528"/>
                <a:gd name="T78" fmla="*/ 282 w 360"/>
                <a:gd name="T79" fmla="*/ 84 h 528"/>
                <a:gd name="T80" fmla="*/ 288 w 360"/>
                <a:gd name="T81" fmla="*/ 78 h 528"/>
                <a:gd name="T82" fmla="*/ 294 w 360"/>
                <a:gd name="T83" fmla="*/ 72 h 528"/>
                <a:gd name="T84" fmla="*/ 300 w 360"/>
                <a:gd name="T85" fmla="*/ 66 h 528"/>
                <a:gd name="T86" fmla="*/ 306 w 360"/>
                <a:gd name="T87" fmla="*/ 54 h 528"/>
                <a:gd name="T88" fmla="*/ 312 w 360"/>
                <a:gd name="T89" fmla="*/ 48 h 528"/>
                <a:gd name="T90" fmla="*/ 324 w 360"/>
                <a:gd name="T91" fmla="*/ 42 h 528"/>
                <a:gd name="T92" fmla="*/ 330 w 360"/>
                <a:gd name="T93" fmla="*/ 30 h 528"/>
                <a:gd name="T94" fmla="*/ 336 w 360"/>
                <a:gd name="T95" fmla="*/ 24 h 528"/>
                <a:gd name="T96" fmla="*/ 342 w 360"/>
                <a:gd name="T97" fmla="*/ 18 h 528"/>
                <a:gd name="T98" fmla="*/ 348 w 360"/>
                <a:gd name="T99" fmla="*/ 12 h 528"/>
                <a:gd name="T100" fmla="*/ 354 w 360"/>
                <a:gd name="T101" fmla="*/ 0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528">
                  <a:moveTo>
                    <a:pt x="0" y="528"/>
                  </a:moveTo>
                  <a:lnTo>
                    <a:pt x="0" y="510"/>
                  </a:lnTo>
                  <a:lnTo>
                    <a:pt x="0" y="504"/>
                  </a:lnTo>
                  <a:lnTo>
                    <a:pt x="0" y="492"/>
                  </a:lnTo>
                  <a:lnTo>
                    <a:pt x="6" y="486"/>
                  </a:lnTo>
                  <a:lnTo>
                    <a:pt x="6" y="480"/>
                  </a:lnTo>
                  <a:lnTo>
                    <a:pt x="6" y="474"/>
                  </a:lnTo>
                  <a:lnTo>
                    <a:pt x="6" y="468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44"/>
                  </a:lnTo>
                  <a:lnTo>
                    <a:pt x="18" y="438"/>
                  </a:lnTo>
                  <a:lnTo>
                    <a:pt x="24" y="432"/>
                  </a:lnTo>
                  <a:lnTo>
                    <a:pt x="24" y="426"/>
                  </a:lnTo>
                  <a:lnTo>
                    <a:pt x="24" y="420"/>
                  </a:lnTo>
                  <a:lnTo>
                    <a:pt x="30" y="420"/>
                  </a:lnTo>
                  <a:lnTo>
                    <a:pt x="30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42" y="396"/>
                  </a:lnTo>
                  <a:lnTo>
                    <a:pt x="42" y="390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60" y="360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78" y="336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84" y="324"/>
                  </a:lnTo>
                  <a:lnTo>
                    <a:pt x="90" y="318"/>
                  </a:lnTo>
                  <a:lnTo>
                    <a:pt x="90" y="312"/>
                  </a:lnTo>
                  <a:lnTo>
                    <a:pt x="96" y="312"/>
                  </a:lnTo>
                  <a:lnTo>
                    <a:pt x="96" y="306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70"/>
                  </a:lnTo>
                  <a:lnTo>
                    <a:pt x="126" y="270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38" y="252"/>
                  </a:lnTo>
                  <a:lnTo>
                    <a:pt x="138" y="246"/>
                  </a:lnTo>
                  <a:lnTo>
                    <a:pt x="144" y="246"/>
                  </a:lnTo>
                  <a:lnTo>
                    <a:pt x="144" y="240"/>
                  </a:lnTo>
                  <a:lnTo>
                    <a:pt x="150" y="240"/>
                  </a:lnTo>
                  <a:lnTo>
                    <a:pt x="150" y="234"/>
                  </a:lnTo>
                  <a:lnTo>
                    <a:pt x="156" y="234"/>
                  </a:lnTo>
                  <a:lnTo>
                    <a:pt x="156" y="228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74" y="204"/>
                  </a:lnTo>
                  <a:lnTo>
                    <a:pt x="180" y="204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86" y="192"/>
                  </a:lnTo>
                  <a:lnTo>
                    <a:pt x="192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68"/>
                  </a:lnTo>
                  <a:lnTo>
                    <a:pt x="210" y="168"/>
                  </a:lnTo>
                  <a:lnTo>
                    <a:pt x="210" y="162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2" y="150"/>
                  </a:lnTo>
                  <a:lnTo>
                    <a:pt x="228" y="144"/>
                  </a:lnTo>
                  <a:lnTo>
                    <a:pt x="234" y="138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0" y="126"/>
                  </a:lnTo>
                  <a:lnTo>
                    <a:pt x="246" y="126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96"/>
                  </a:lnTo>
                  <a:lnTo>
                    <a:pt x="276" y="90"/>
                  </a:lnTo>
                  <a:lnTo>
                    <a:pt x="282" y="84"/>
                  </a:lnTo>
                  <a:lnTo>
                    <a:pt x="282" y="78"/>
                  </a:lnTo>
                  <a:lnTo>
                    <a:pt x="288" y="78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24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75" name="Freeform 242"/>
            <p:cNvSpPr>
              <a:spLocks/>
            </p:cNvSpPr>
            <p:nvPr/>
          </p:nvSpPr>
          <p:spPr bwMode="auto">
            <a:xfrm>
              <a:off x="2658" y="2340"/>
              <a:ext cx="108" cy="114"/>
            </a:xfrm>
            <a:custGeom>
              <a:avLst/>
              <a:gdLst>
                <a:gd name="T0" fmla="*/ 0 w 108"/>
                <a:gd name="T1" fmla="*/ 114 h 114"/>
                <a:gd name="T2" fmla="*/ 0 w 108"/>
                <a:gd name="T3" fmla="*/ 108 h 114"/>
                <a:gd name="T4" fmla="*/ 6 w 108"/>
                <a:gd name="T5" fmla="*/ 108 h 114"/>
                <a:gd name="T6" fmla="*/ 6 w 108"/>
                <a:gd name="T7" fmla="*/ 102 h 114"/>
                <a:gd name="T8" fmla="*/ 12 w 108"/>
                <a:gd name="T9" fmla="*/ 102 h 114"/>
                <a:gd name="T10" fmla="*/ 12 w 108"/>
                <a:gd name="T11" fmla="*/ 96 h 114"/>
                <a:gd name="T12" fmla="*/ 18 w 108"/>
                <a:gd name="T13" fmla="*/ 96 h 114"/>
                <a:gd name="T14" fmla="*/ 18 w 108"/>
                <a:gd name="T15" fmla="*/ 90 h 114"/>
                <a:gd name="T16" fmla="*/ 24 w 108"/>
                <a:gd name="T17" fmla="*/ 90 h 114"/>
                <a:gd name="T18" fmla="*/ 24 w 108"/>
                <a:gd name="T19" fmla="*/ 84 h 114"/>
                <a:gd name="T20" fmla="*/ 30 w 108"/>
                <a:gd name="T21" fmla="*/ 84 h 114"/>
                <a:gd name="T22" fmla="*/ 30 w 108"/>
                <a:gd name="T23" fmla="*/ 78 h 114"/>
                <a:gd name="T24" fmla="*/ 36 w 108"/>
                <a:gd name="T25" fmla="*/ 78 h 114"/>
                <a:gd name="T26" fmla="*/ 36 w 108"/>
                <a:gd name="T27" fmla="*/ 72 h 114"/>
                <a:gd name="T28" fmla="*/ 36 w 108"/>
                <a:gd name="T29" fmla="*/ 72 h 114"/>
                <a:gd name="T30" fmla="*/ 42 w 108"/>
                <a:gd name="T31" fmla="*/ 66 h 114"/>
                <a:gd name="T32" fmla="*/ 42 w 108"/>
                <a:gd name="T33" fmla="*/ 66 h 114"/>
                <a:gd name="T34" fmla="*/ 48 w 108"/>
                <a:gd name="T35" fmla="*/ 60 h 114"/>
                <a:gd name="T36" fmla="*/ 48 w 108"/>
                <a:gd name="T37" fmla="*/ 60 h 114"/>
                <a:gd name="T38" fmla="*/ 54 w 108"/>
                <a:gd name="T39" fmla="*/ 54 h 114"/>
                <a:gd name="T40" fmla="*/ 54 w 108"/>
                <a:gd name="T41" fmla="*/ 54 h 114"/>
                <a:gd name="T42" fmla="*/ 60 w 108"/>
                <a:gd name="T43" fmla="*/ 48 h 114"/>
                <a:gd name="T44" fmla="*/ 60 w 108"/>
                <a:gd name="T45" fmla="*/ 48 h 114"/>
                <a:gd name="T46" fmla="*/ 66 w 108"/>
                <a:gd name="T47" fmla="*/ 42 h 114"/>
                <a:gd name="T48" fmla="*/ 66 w 108"/>
                <a:gd name="T49" fmla="*/ 42 h 114"/>
                <a:gd name="T50" fmla="*/ 72 w 108"/>
                <a:gd name="T51" fmla="*/ 36 h 114"/>
                <a:gd name="T52" fmla="*/ 72 w 108"/>
                <a:gd name="T53" fmla="*/ 36 h 114"/>
                <a:gd name="T54" fmla="*/ 78 w 108"/>
                <a:gd name="T55" fmla="*/ 30 h 114"/>
                <a:gd name="T56" fmla="*/ 78 w 108"/>
                <a:gd name="T57" fmla="*/ 30 h 114"/>
                <a:gd name="T58" fmla="*/ 84 w 108"/>
                <a:gd name="T59" fmla="*/ 24 h 114"/>
                <a:gd name="T60" fmla="*/ 84 w 108"/>
                <a:gd name="T61" fmla="*/ 24 h 114"/>
                <a:gd name="T62" fmla="*/ 84 w 108"/>
                <a:gd name="T63" fmla="*/ 18 h 114"/>
                <a:gd name="T64" fmla="*/ 90 w 108"/>
                <a:gd name="T65" fmla="*/ 18 h 114"/>
                <a:gd name="T66" fmla="*/ 90 w 108"/>
                <a:gd name="T67" fmla="*/ 12 h 114"/>
                <a:gd name="T68" fmla="*/ 96 w 108"/>
                <a:gd name="T69" fmla="*/ 12 h 114"/>
                <a:gd name="T70" fmla="*/ 96 w 108"/>
                <a:gd name="T71" fmla="*/ 6 h 114"/>
                <a:gd name="T72" fmla="*/ 102 w 108"/>
                <a:gd name="T73" fmla="*/ 6 h 114"/>
                <a:gd name="T74" fmla="*/ 102 w 108"/>
                <a:gd name="T75" fmla="*/ 0 h 114"/>
                <a:gd name="T76" fmla="*/ 108 w 108"/>
                <a:gd name="T77" fmla="*/ 0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0" y="114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54"/>
                  </a:lnTo>
                  <a:lnTo>
                    <a:pt x="60" y="54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36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0"/>
                  </a:lnTo>
                  <a:lnTo>
                    <a:pt x="10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76" name="Freeform 243"/>
            <p:cNvSpPr>
              <a:spLocks/>
            </p:cNvSpPr>
            <p:nvPr/>
          </p:nvSpPr>
          <p:spPr bwMode="auto">
            <a:xfrm>
              <a:off x="2298" y="3006"/>
              <a:ext cx="360" cy="528"/>
            </a:xfrm>
            <a:custGeom>
              <a:avLst/>
              <a:gdLst>
                <a:gd name="T0" fmla="*/ 6 w 360"/>
                <a:gd name="T1" fmla="*/ 42 h 528"/>
                <a:gd name="T2" fmla="*/ 12 w 360"/>
                <a:gd name="T3" fmla="*/ 66 h 528"/>
                <a:gd name="T4" fmla="*/ 18 w 360"/>
                <a:gd name="T5" fmla="*/ 84 h 528"/>
                <a:gd name="T6" fmla="*/ 24 w 360"/>
                <a:gd name="T7" fmla="*/ 102 h 528"/>
                <a:gd name="T8" fmla="*/ 30 w 360"/>
                <a:gd name="T9" fmla="*/ 120 h 528"/>
                <a:gd name="T10" fmla="*/ 42 w 360"/>
                <a:gd name="T11" fmla="*/ 132 h 528"/>
                <a:gd name="T12" fmla="*/ 48 w 360"/>
                <a:gd name="T13" fmla="*/ 144 h 528"/>
                <a:gd name="T14" fmla="*/ 54 w 360"/>
                <a:gd name="T15" fmla="*/ 156 h 528"/>
                <a:gd name="T16" fmla="*/ 60 w 360"/>
                <a:gd name="T17" fmla="*/ 168 h 528"/>
                <a:gd name="T18" fmla="*/ 66 w 360"/>
                <a:gd name="T19" fmla="*/ 180 h 528"/>
                <a:gd name="T20" fmla="*/ 72 w 360"/>
                <a:gd name="T21" fmla="*/ 192 h 528"/>
                <a:gd name="T22" fmla="*/ 84 w 360"/>
                <a:gd name="T23" fmla="*/ 198 h 528"/>
                <a:gd name="T24" fmla="*/ 90 w 360"/>
                <a:gd name="T25" fmla="*/ 210 h 528"/>
                <a:gd name="T26" fmla="*/ 96 w 360"/>
                <a:gd name="T27" fmla="*/ 222 h 528"/>
                <a:gd name="T28" fmla="*/ 102 w 360"/>
                <a:gd name="T29" fmla="*/ 228 h 528"/>
                <a:gd name="T30" fmla="*/ 108 w 360"/>
                <a:gd name="T31" fmla="*/ 240 h 528"/>
                <a:gd name="T32" fmla="*/ 114 w 360"/>
                <a:gd name="T33" fmla="*/ 252 h 528"/>
                <a:gd name="T34" fmla="*/ 126 w 360"/>
                <a:gd name="T35" fmla="*/ 258 h 528"/>
                <a:gd name="T36" fmla="*/ 132 w 360"/>
                <a:gd name="T37" fmla="*/ 270 h 528"/>
                <a:gd name="T38" fmla="*/ 138 w 360"/>
                <a:gd name="T39" fmla="*/ 276 h 528"/>
                <a:gd name="T40" fmla="*/ 144 w 360"/>
                <a:gd name="T41" fmla="*/ 288 h 528"/>
                <a:gd name="T42" fmla="*/ 150 w 360"/>
                <a:gd name="T43" fmla="*/ 294 h 528"/>
                <a:gd name="T44" fmla="*/ 162 w 360"/>
                <a:gd name="T45" fmla="*/ 300 h 528"/>
                <a:gd name="T46" fmla="*/ 168 w 360"/>
                <a:gd name="T47" fmla="*/ 312 h 528"/>
                <a:gd name="T48" fmla="*/ 174 w 360"/>
                <a:gd name="T49" fmla="*/ 318 h 528"/>
                <a:gd name="T50" fmla="*/ 180 w 360"/>
                <a:gd name="T51" fmla="*/ 330 h 528"/>
                <a:gd name="T52" fmla="*/ 186 w 360"/>
                <a:gd name="T53" fmla="*/ 336 h 528"/>
                <a:gd name="T54" fmla="*/ 192 w 360"/>
                <a:gd name="T55" fmla="*/ 348 h 528"/>
                <a:gd name="T56" fmla="*/ 204 w 360"/>
                <a:gd name="T57" fmla="*/ 354 h 528"/>
                <a:gd name="T58" fmla="*/ 210 w 360"/>
                <a:gd name="T59" fmla="*/ 360 h 528"/>
                <a:gd name="T60" fmla="*/ 216 w 360"/>
                <a:gd name="T61" fmla="*/ 372 h 528"/>
                <a:gd name="T62" fmla="*/ 222 w 360"/>
                <a:gd name="T63" fmla="*/ 378 h 528"/>
                <a:gd name="T64" fmla="*/ 228 w 360"/>
                <a:gd name="T65" fmla="*/ 384 h 528"/>
                <a:gd name="T66" fmla="*/ 234 w 360"/>
                <a:gd name="T67" fmla="*/ 396 h 528"/>
                <a:gd name="T68" fmla="*/ 246 w 360"/>
                <a:gd name="T69" fmla="*/ 402 h 528"/>
                <a:gd name="T70" fmla="*/ 252 w 360"/>
                <a:gd name="T71" fmla="*/ 408 h 528"/>
                <a:gd name="T72" fmla="*/ 258 w 360"/>
                <a:gd name="T73" fmla="*/ 420 h 528"/>
                <a:gd name="T74" fmla="*/ 264 w 360"/>
                <a:gd name="T75" fmla="*/ 426 h 528"/>
                <a:gd name="T76" fmla="*/ 270 w 360"/>
                <a:gd name="T77" fmla="*/ 432 h 528"/>
                <a:gd name="T78" fmla="*/ 282 w 360"/>
                <a:gd name="T79" fmla="*/ 444 h 528"/>
                <a:gd name="T80" fmla="*/ 288 w 360"/>
                <a:gd name="T81" fmla="*/ 450 h 528"/>
                <a:gd name="T82" fmla="*/ 294 w 360"/>
                <a:gd name="T83" fmla="*/ 456 h 528"/>
                <a:gd name="T84" fmla="*/ 300 w 360"/>
                <a:gd name="T85" fmla="*/ 462 h 528"/>
                <a:gd name="T86" fmla="*/ 306 w 360"/>
                <a:gd name="T87" fmla="*/ 474 h 528"/>
                <a:gd name="T88" fmla="*/ 312 w 360"/>
                <a:gd name="T89" fmla="*/ 480 h 528"/>
                <a:gd name="T90" fmla="*/ 324 w 360"/>
                <a:gd name="T91" fmla="*/ 486 h 528"/>
                <a:gd name="T92" fmla="*/ 330 w 360"/>
                <a:gd name="T93" fmla="*/ 498 h 528"/>
                <a:gd name="T94" fmla="*/ 336 w 360"/>
                <a:gd name="T95" fmla="*/ 504 h 528"/>
                <a:gd name="T96" fmla="*/ 342 w 360"/>
                <a:gd name="T97" fmla="*/ 510 h 528"/>
                <a:gd name="T98" fmla="*/ 348 w 360"/>
                <a:gd name="T99" fmla="*/ 516 h 528"/>
                <a:gd name="T100" fmla="*/ 354 w 360"/>
                <a:gd name="T101" fmla="*/ 528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528">
                  <a:moveTo>
                    <a:pt x="0" y="0"/>
                  </a:moveTo>
                  <a:lnTo>
                    <a:pt x="0" y="18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84"/>
                  </a:lnTo>
                  <a:lnTo>
                    <a:pt x="18" y="90"/>
                  </a:lnTo>
                  <a:lnTo>
                    <a:pt x="24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8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84" y="204"/>
                  </a:lnTo>
                  <a:lnTo>
                    <a:pt x="90" y="210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96" y="222"/>
                  </a:lnTo>
                  <a:lnTo>
                    <a:pt x="102" y="228"/>
                  </a:lnTo>
                  <a:lnTo>
                    <a:pt x="102" y="234"/>
                  </a:lnTo>
                  <a:lnTo>
                    <a:pt x="108" y="234"/>
                  </a:lnTo>
                  <a:lnTo>
                    <a:pt x="108" y="240"/>
                  </a:lnTo>
                  <a:lnTo>
                    <a:pt x="114" y="240"/>
                  </a:lnTo>
                  <a:lnTo>
                    <a:pt x="114" y="246"/>
                  </a:lnTo>
                  <a:lnTo>
                    <a:pt x="114" y="252"/>
                  </a:lnTo>
                  <a:lnTo>
                    <a:pt x="120" y="252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76"/>
                  </a:lnTo>
                  <a:lnTo>
                    <a:pt x="138" y="282"/>
                  </a:lnTo>
                  <a:lnTo>
                    <a:pt x="144" y="282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0" y="294"/>
                  </a:lnTo>
                  <a:lnTo>
                    <a:pt x="156" y="294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2" y="306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24"/>
                  </a:lnTo>
                  <a:lnTo>
                    <a:pt x="180" y="324"/>
                  </a:lnTo>
                  <a:lnTo>
                    <a:pt x="180" y="330"/>
                  </a:lnTo>
                  <a:lnTo>
                    <a:pt x="186" y="330"/>
                  </a:lnTo>
                  <a:lnTo>
                    <a:pt x="186" y="336"/>
                  </a:lnTo>
                  <a:lnTo>
                    <a:pt x="192" y="342"/>
                  </a:lnTo>
                  <a:lnTo>
                    <a:pt x="192" y="348"/>
                  </a:lnTo>
                  <a:lnTo>
                    <a:pt x="198" y="348"/>
                  </a:lnTo>
                  <a:lnTo>
                    <a:pt x="198" y="354"/>
                  </a:lnTo>
                  <a:lnTo>
                    <a:pt x="204" y="354"/>
                  </a:lnTo>
                  <a:lnTo>
                    <a:pt x="204" y="360"/>
                  </a:lnTo>
                  <a:lnTo>
                    <a:pt x="210" y="360"/>
                  </a:lnTo>
                  <a:lnTo>
                    <a:pt x="210" y="366"/>
                  </a:lnTo>
                  <a:lnTo>
                    <a:pt x="216" y="366"/>
                  </a:lnTo>
                  <a:lnTo>
                    <a:pt x="216" y="372"/>
                  </a:lnTo>
                  <a:lnTo>
                    <a:pt x="222" y="372"/>
                  </a:lnTo>
                  <a:lnTo>
                    <a:pt x="222" y="378"/>
                  </a:lnTo>
                  <a:lnTo>
                    <a:pt x="228" y="384"/>
                  </a:lnTo>
                  <a:lnTo>
                    <a:pt x="234" y="390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0" y="402"/>
                  </a:lnTo>
                  <a:lnTo>
                    <a:pt x="246" y="402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2" y="414"/>
                  </a:lnTo>
                  <a:lnTo>
                    <a:pt x="258" y="414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64" y="426"/>
                  </a:lnTo>
                  <a:lnTo>
                    <a:pt x="270" y="432"/>
                  </a:lnTo>
                  <a:lnTo>
                    <a:pt x="276" y="438"/>
                  </a:lnTo>
                  <a:lnTo>
                    <a:pt x="282" y="444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88" y="456"/>
                  </a:lnTo>
                  <a:lnTo>
                    <a:pt x="294" y="456"/>
                  </a:lnTo>
                  <a:lnTo>
                    <a:pt x="294" y="462"/>
                  </a:lnTo>
                  <a:lnTo>
                    <a:pt x="300" y="462"/>
                  </a:lnTo>
                  <a:lnTo>
                    <a:pt x="300" y="468"/>
                  </a:lnTo>
                  <a:lnTo>
                    <a:pt x="306" y="468"/>
                  </a:lnTo>
                  <a:lnTo>
                    <a:pt x="306" y="474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2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8" y="516"/>
                  </a:lnTo>
                  <a:lnTo>
                    <a:pt x="348" y="522"/>
                  </a:lnTo>
                  <a:lnTo>
                    <a:pt x="354" y="522"/>
                  </a:lnTo>
                  <a:lnTo>
                    <a:pt x="354" y="528"/>
                  </a:lnTo>
                  <a:lnTo>
                    <a:pt x="360" y="528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77" name="Freeform 244"/>
            <p:cNvSpPr>
              <a:spLocks/>
            </p:cNvSpPr>
            <p:nvPr/>
          </p:nvSpPr>
          <p:spPr bwMode="auto">
            <a:xfrm>
              <a:off x="2658" y="3534"/>
              <a:ext cx="108" cy="114"/>
            </a:xfrm>
            <a:custGeom>
              <a:avLst/>
              <a:gdLst>
                <a:gd name="T0" fmla="*/ 0 w 108"/>
                <a:gd name="T1" fmla="*/ 0 h 114"/>
                <a:gd name="T2" fmla="*/ 0 w 108"/>
                <a:gd name="T3" fmla="*/ 6 h 114"/>
                <a:gd name="T4" fmla="*/ 6 w 108"/>
                <a:gd name="T5" fmla="*/ 6 h 114"/>
                <a:gd name="T6" fmla="*/ 6 w 108"/>
                <a:gd name="T7" fmla="*/ 12 h 114"/>
                <a:gd name="T8" fmla="*/ 12 w 108"/>
                <a:gd name="T9" fmla="*/ 12 h 114"/>
                <a:gd name="T10" fmla="*/ 12 w 108"/>
                <a:gd name="T11" fmla="*/ 18 h 114"/>
                <a:gd name="T12" fmla="*/ 18 w 108"/>
                <a:gd name="T13" fmla="*/ 18 h 114"/>
                <a:gd name="T14" fmla="*/ 18 w 108"/>
                <a:gd name="T15" fmla="*/ 24 h 114"/>
                <a:gd name="T16" fmla="*/ 24 w 108"/>
                <a:gd name="T17" fmla="*/ 24 h 114"/>
                <a:gd name="T18" fmla="*/ 24 w 108"/>
                <a:gd name="T19" fmla="*/ 30 h 114"/>
                <a:gd name="T20" fmla="*/ 30 w 108"/>
                <a:gd name="T21" fmla="*/ 30 h 114"/>
                <a:gd name="T22" fmla="*/ 30 w 108"/>
                <a:gd name="T23" fmla="*/ 36 h 114"/>
                <a:gd name="T24" fmla="*/ 36 w 108"/>
                <a:gd name="T25" fmla="*/ 36 h 114"/>
                <a:gd name="T26" fmla="*/ 36 w 108"/>
                <a:gd name="T27" fmla="*/ 42 h 114"/>
                <a:gd name="T28" fmla="*/ 36 w 108"/>
                <a:gd name="T29" fmla="*/ 42 h 114"/>
                <a:gd name="T30" fmla="*/ 42 w 108"/>
                <a:gd name="T31" fmla="*/ 48 h 114"/>
                <a:gd name="T32" fmla="*/ 42 w 108"/>
                <a:gd name="T33" fmla="*/ 48 h 114"/>
                <a:gd name="T34" fmla="*/ 48 w 108"/>
                <a:gd name="T35" fmla="*/ 54 h 114"/>
                <a:gd name="T36" fmla="*/ 48 w 108"/>
                <a:gd name="T37" fmla="*/ 54 h 114"/>
                <a:gd name="T38" fmla="*/ 54 w 108"/>
                <a:gd name="T39" fmla="*/ 60 h 114"/>
                <a:gd name="T40" fmla="*/ 54 w 108"/>
                <a:gd name="T41" fmla="*/ 60 h 114"/>
                <a:gd name="T42" fmla="*/ 60 w 108"/>
                <a:gd name="T43" fmla="*/ 66 h 114"/>
                <a:gd name="T44" fmla="*/ 60 w 108"/>
                <a:gd name="T45" fmla="*/ 66 h 114"/>
                <a:gd name="T46" fmla="*/ 66 w 108"/>
                <a:gd name="T47" fmla="*/ 72 h 114"/>
                <a:gd name="T48" fmla="*/ 66 w 108"/>
                <a:gd name="T49" fmla="*/ 72 h 114"/>
                <a:gd name="T50" fmla="*/ 72 w 108"/>
                <a:gd name="T51" fmla="*/ 78 h 114"/>
                <a:gd name="T52" fmla="*/ 72 w 108"/>
                <a:gd name="T53" fmla="*/ 78 h 114"/>
                <a:gd name="T54" fmla="*/ 78 w 108"/>
                <a:gd name="T55" fmla="*/ 84 h 114"/>
                <a:gd name="T56" fmla="*/ 78 w 108"/>
                <a:gd name="T57" fmla="*/ 84 h 114"/>
                <a:gd name="T58" fmla="*/ 84 w 108"/>
                <a:gd name="T59" fmla="*/ 90 h 114"/>
                <a:gd name="T60" fmla="*/ 84 w 108"/>
                <a:gd name="T61" fmla="*/ 90 h 114"/>
                <a:gd name="T62" fmla="*/ 84 w 108"/>
                <a:gd name="T63" fmla="*/ 96 h 114"/>
                <a:gd name="T64" fmla="*/ 90 w 108"/>
                <a:gd name="T65" fmla="*/ 96 h 114"/>
                <a:gd name="T66" fmla="*/ 90 w 108"/>
                <a:gd name="T67" fmla="*/ 102 h 114"/>
                <a:gd name="T68" fmla="*/ 96 w 108"/>
                <a:gd name="T69" fmla="*/ 102 h 114"/>
                <a:gd name="T70" fmla="*/ 96 w 108"/>
                <a:gd name="T71" fmla="*/ 108 h 114"/>
                <a:gd name="T72" fmla="*/ 102 w 108"/>
                <a:gd name="T73" fmla="*/ 108 h 114"/>
                <a:gd name="T74" fmla="*/ 102 w 108"/>
                <a:gd name="T75" fmla="*/ 114 h 114"/>
                <a:gd name="T76" fmla="*/ 108 w 108"/>
                <a:gd name="T77" fmla="*/ 114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114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14"/>
                  </a:lnTo>
                  <a:lnTo>
                    <a:pt x="108" y="114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sp>
        <p:nvSpPr>
          <p:cNvPr id="8437" name="Line 245"/>
          <p:cNvSpPr>
            <a:spLocks noChangeShapeType="1"/>
          </p:cNvSpPr>
          <p:nvPr/>
        </p:nvSpPr>
        <p:spPr bwMode="auto">
          <a:xfrm flipV="1">
            <a:off x="6629400" y="4673600"/>
            <a:ext cx="1498600" cy="14986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sp>
        <p:nvSpPr>
          <p:cNvPr id="8438" name="Line 246"/>
          <p:cNvSpPr>
            <a:spLocks noChangeShapeType="1"/>
          </p:cNvSpPr>
          <p:nvPr/>
        </p:nvSpPr>
        <p:spPr bwMode="auto">
          <a:xfrm>
            <a:off x="6562725" y="4673600"/>
            <a:ext cx="1565275" cy="156527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800" b="1"/>
          </a:p>
        </p:txBody>
      </p:sp>
      <p:grpSp>
        <p:nvGrpSpPr>
          <p:cNvPr id="8439" name="Group 247"/>
          <p:cNvGrpSpPr>
            <a:grpSpLocks/>
          </p:cNvGrpSpPr>
          <p:nvPr/>
        </p:nvGrpSpPr>
        <p:grpSpPr bwMode="auto">
          <a:xfrm>
            <a:off x="6477000" y="4419600"/>
            <a:ext cx="1828800" cy="1727200"/>
            <a:chOff x="4080" y="2784"/>
            <a:chExt cx="1152" cy="1088"/>
          </a:xfrm>
        </p:grpSpPr>
        <p:graphicFrame>
          <p:nvGraphicFramePr>
            <p:cNvPr id="22568" name="Object 248"/>
            <p:cNvGraphicFramePr>
              <a:graphicFrameLocks noChangeAspect="1"/>
            </p:cNvGraphicFramePr>
            <p:nvPr/>
          </p:nvGraphicFramePr>
          <p:xfrm>
            <a:off x="4429" y="34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29" imgW="285694" imgH="295349" progId="Equation.3">
                    <p:embed/>
                  </p:oleObj>
                </mc:Choice>
                <mc:Fallback>
                  <p:oleObj name="Equation" r:id="rId29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34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69" name="Group 249"/>
            <p:cNvGrpSpPr>
              <a:grpSpLocks/>
            </p:cNvGrpSpPr>
            <p:nvPr/>
          </p:nvGrpSpPr>
          <p:grpSpPr bwMode="auto">
            <a:xfrm>
              <a:off x="4080" y="2784"/>
              <a:ext cx="1152" cy="1088"/>
              <a:chOff x="4080" y="2784"/>
              <a:chExt cx="1152" cy="1088"/>
            </a:xfrm>
          </p:grpSpPr>
          <p:graphicFrame>
            <p:nvGraphicFramePr>
              <p:cNvPr id="22570" name="Object 250"/>
              <p:cNvGraphicFramePr>
                <a:graphicFrameLocks noChangeAspect="1"/>
              </p:cNvGraphicFramePr>
              <p:nvPr/>
            </p:nvGraphicFramePr>
            <p:xfrm>
              <a:off x="5088" y="34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1" name="Equation" r:id="rId31" imgW="209420" imgH="219001" progId="Equation.3">
                      <p:embed/>
                    </p:oleObj>
                  </mc:Choice>
                  <mc:Fallback>
                    <p:oleObj name="Equation" r:id="rId31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4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71" name="Object 251"/>
              <p:cNvGraphicFramePr>
                <a:graphicFrameLocks noChangeAspect="1"/>
              </p:cNvGraphicFramePr>
              <p:nvPr/>
            </p:nvGraphicFramePr>
            <p:xfrm>
              <a:off x="4416" y="27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2" name="Equation" r:id="rId33" imgW="219121" imgH="295349" progId="Equation.3">
                      <p:embed/>
                    </p:oleObj>
                  </mc:Choice>
                  <mc:Fallback>
                    <p:oleObj name="Equation" r:id="rId33" imgW="219121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7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2" name="Line 252"/>
              <p:cNvSpPr>
                <a:spLocks noChangeShapeType="1"/>
              </p:cNvSpPr>
              <p:nvPr/>
            </p:nvSpPr>
            <p:spPr bwMode="auto">
              <a:xfrm>
                <a:off x="4080" y="3427"/>
                <a:ext cx="11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2573" name="Line 253"/>
              <p:cNvSpPr>
                <a:spLocks noChangeShapeType="1"/>
              </p:cNvSpPr>
              <p:nvPr/>
            </p:nvSpPr>
            <p:spPr bwMode="auto">
              <a:xfrm flipV="1">
                <a:off x="4629" y="2784"/>
                <a:ext cx="1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grpSp>
        <p:nvGrpSpPr>
          <p:cNvPr id="65" name="Group 240"/>
          <p:cNvGrpSpPr>
            <a:grpSpLocks/>
          </p:cNvGrpSpPr>
          <p:nvPr/>
        </p:nvGrpSpPr>
        <p:grpSpPr bwMode="auto">
          <a:xfrm rot="-5400000">
            <a:off x="5058569" y="4855369"/>
            <a:ext cx="517525" cy="1135063"/>
            <a:chOff x="2298" y="2340"/>
            <a:chExt cx="468" cy="1308"/>
          </a:xfrm>
        </p:grpSpPr>
        <p:sp>
          <p:nvSpPr>
            <p:cNvPr id="22564" name="Freeform 241"/>
            <p:cNvSpPr>
              <a:spLocks/>
            </p:cNvSpPr>
            <p:nvPr/>
          </p:nvSpPr>
          <p:spPr bwMode="auto">
            <a:xfrm>
              <a:off x="2298" y="2454"/>
              <a:ext cx="360" cy="528"/>
            </a:xfrm>
            <a:custGeom>
              <a:avLst/>
              <a:gdLst>
                <a:gd name="T0" fmla="*/ 6 w 360"/>
                <a:gd name="T1" fmla="*/ 486 h 528"/>
                <a:gd name="T2" fmla="*/ 12 w 360"/>
                <a:gd name="T3" fmla="*/ 462 h 528"/>
                <a:gd name="T4" fmla="*/ 18 w 360"/>
                <a:gd name="T5" fmla="*/ 444 h 528"/>
                <a:gd name="T6" fmla="*/ 24 w 360"/>
                <a:gd name="T7" fmla="*/ 426 h 528"/>
                <a:gd name="T8" fmla="*/ 30 w 360"/>
                <a:gd name="T9" fmla="*/ 408 h 528"/>
                <a:gd name="T10" fmla="*/ 42 w 360"/>
                <a:gd name="T11" fmla="*/ 396 h 528"/>
                <a:gd name="T12" fmla="*/ 48 w 360"/>
                <a:gd name="T13" fmla="*/ 384 h 528"/>
                <a:gd name="T14" fmla="*/ 54 w 360"/>
                <a:gd name="T15" fmla="*/ 372 h 528"/>
                <a:gd name="T16" fmla="*/ 60 w 360"/>
                <a:gd name="T17" fmla="*/ 360 h 528"/>
                <a:gd name="T18" fmla="*/ 66 w 360"/>
                <a:gd name="T19" fmla="*/ 348 h 528"/>
                <a:gd name="T20" fmla="*/ 72 w 360"/>
                <a:gd name="T21" fmla="*/ 336 h 528"/>
                <a:gd name="T22" fmla="*/ 84 w 360"/>
                <a:gd name="T23" fmla="*/ 330 h 528"/>
                <a:gd name="T24" fmla="*/ 90 w 360"/>
                <a:gd name="T25" fmla="*/ 318 h 528"/>
                <a:gd name="T26" fmla="*/ 96 w 360"/>
                <a:gd name="T27" fmla="*/ 306 h 528"/>
                <a:gd name="T28" fmla="*/ 102 w 360"/>
                <a:gd name="T29" fmla="*/ 300 h 528"/>
                <a:gd name="T30" fmla="*/ 108 w 360"/>
                <a:gd name="T31" fmla="*/ 288 h 528"/>
                <a:gd name="T32" fmla="*/ 114 w 360"/>
                <a:gd name="T33" fmla="*/ 276 h 528"/>
                <a:gd name="T34" fmla="*/ 126 w 360"/>
                <a:gd name="T35" fmla="*/ 270 h 528"/>
                <a:gd name="T36" fmla="*/ 132 w 360"/>
                <a:gd name="T37" fmla="*/ 258 h 528"/>
                <a:gd name="T38" fmla="*/ 138 w 360"/>
                <a:gd name="T39" fmla="*/ 252 h 528"/>
                <a:gd name="T40" fmla="*/ 144 w 360"/>
                <a:gd name="T41" fmla="*/ 240 h 528"/>
                <a:gd name="T42" fmla="*/ 150 w 360"/>
                <a:gd name="T43" fmla="*/ 234 h 528"/>
                <a:gd name="T44" fmla="*/ 162 w 360"/>
                <a:gd name="T45" fmla="*/ 228 h 528"/>
                <a:gd name="T46" fmla="*/ 168 w 360"/>
                <a:gd name="T47" fmla="*/ 216 h 528"/>
                <a:gd name="T48" fmla="*/ 174 w 360"/>
                <a:gd name="T49" fmla="*/ 210 h 528"/>
                <a:gd name="T50" fmla="*/ 180 w 360"/>
                <a:gd name="T51" fmla="*/ 198 h 528"/>
                <a:gd name="T52" fmla="*/ 186 w 360"/>
                <a:gd name="T53" fmla="*/ 192 h 528"/>
                <a:gd name="T54" fmla="*/ 192 w 360"/>
                <a:gd name="T55" fmla="*/ 180 h 528"/>
                <a:gd name="T56" fmla="*/ 204 w 360"/>
                <a:gd name="T57" fmla="*/ 174 h 528"/>
                <a:gd name="T58" fmla="*/ 210 w 360"/>
                <a:gd name="T59" fmla="*/ 168 h 528"/>
                <a:gd name="T60" fmla="*/ 216 w 360"/>
                <a:gd name="T61" fmla="*/ 156 h 528"/>
                <a:gd name="T62" fmla="*/ 222 w 360"/>
                <a:gd name="T63" fmla="*/ 150 h 528"/>
                <a:gd name="T64" fmla="*/ 228 w 360"/>
                <a:gd name="T65" fmla="*/ 144 h 528"/>
                <a:gd name="T66" fmla="*/ 234 w 360"/>
                <a:gd name="T67" fmla="*/ 132 h 528"/>
                <a:gd name="T68" fmla="*/ 246 w 360"/>
                <a:gd name="T69" fmla="*/ 126 h 528"/>
                <a:gd name="T70" fmla="*/ 252 w 360"/>
                <a:gd name="T71" fmla="*/ 120 h 528"/>
                <a:gd name="T72" fmla="*/ 258 w 360"/>
                <a:gd name="T73" fmla="*/ 108 h 528"/>
                <a:gd name="T74" fmla="*/ 264 w 360"/>
                <a:gd name="T75" fmla="*/ 102 h 528"/>
                <a:gd name="T76" fmla="*/ 270 w 360"/>
                <a:gd name="T77" fmla="*/ 96 h 528"/>
                <a:gd name="T78" fmla="*/ 282 w 360"/>
                <a:gd name="T79" fmla="*/ 84 h 528"/>
                <a:gd name="T80" fmla="*/ 288 w 360"/>
                <a:gd name="T81" fmla="*/ 78 h 528"/>
                <a:gd name="T82" fmla="*/ 294 w 360"/>
                <a:gd name="T83" fmla="*/ 72 h 528"/>
                <a:gd name="T84" fmla="*/ 300 w 360"/>
                <a:gd name="T85" fmla="*/ 66 h 528"/>
                <a:gd name="T86" fmla="*/ 306 w 360"/>
                <a:gd name="T87" fmla="*/ 54 h 528"/>
                <a:gd name="T88" fmla="*/ 312 w 360"/>
                <a:gd name="T89" fmla="*/ 48 h 528"/>
                <a:gd name="T90" fmla="*/ 324 w 360"/>
                <a:gd name="T91" fmla="*/ 42 h 528"/>
                <a:gd name="T92" fmla="*/ 330 w 360"/>
                <a:gd name="T93" fmla="*/ 30 h 528"/>
                <a:gd name="T94" fmla="*/ 336 w 360"/>
                <a:gd name="T95" fmla="*/ 24 h 528"/>
                <a:gd name="T96" fmla="*/ 342 w 360"/>
                <a:gd name="T97" fmla="*/ 18 h 528"/>
                <a:gd name="T98" fmla="*/ 348 w 360"/>
                <a:gd name="T99" fmla="*/ 12 h 528"/>
                <a:gd name="T100" fmla="*/ 354 w 360"/>
                <a:gd name="T101" fmla="*/ 0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528">
                  <a:moveTo>
                    <a:pt x="0" y="528"/>
                  </a:moveTo>
                  <a:lnTo>
                    <a:pt x="0" y="510"/>
                  </a:lnTo>
                  <a:lnTo>
                    <a:pt x="0" y="504"/>
                  </a:lnTo>
                  <a:lnTo>
                    <a:pt x="0" y="492"/>
                  </a:lnTo>
                  <a:lnTo>
                    <a:pt x="6" y="486"/>
                  </a:lnTo>
                  <a:lnTo>
                    <a:pt x="6" y="480"/>
                  </a:lnTo>
                  <a:lnTo>
                    <a:pt x="6" y="474"/>
                  </a:lnTo>
                  <a:lnTo>
                    <a:pt x="6" y="468"/>
                  </a:lnTo>
                  <a:lnTo>
                    <a:pt x="12" y="468"/>
                  </a:lnTo>
                  <a:lnTo>
                    <a:pt x="12" y="462"/>
                  </a:lnTo>
                  <a:lnTo>
                    <a:pt x="12" y="456"/>
                  </a:lnTo>
                  <a:lnTo>
                    <a:pt x="18" y="450"/>
                  </a:lnTo>
                  <a:lnTo>
                    <a:pt x="18" y="444"/>
                  </a:lnTo>
                  <a:lnTo>
                    <a:pt x="18" y="438"/>
                  </a:lnTo>
                  <a:lnTo>
                    <a:pt x="24" y="432"/>
                  </a:lnTo>
                  <a:lnTo>
                    <a:pt x="24" y="426"/>
                  </a:lnTo>
                  <a:lnTo>
                    <a:pt x="24" y="420"/>
                  </a:lnTo>
                  <a:lnTo>
                    <a:pt x="30" y="420"/>
                  </a:lnTo>
                  <a:lnTo>
                    <a:pt x="30" y="414"/>
                  </a:lnTo>
                  <a:lnTo>
                    <a:pt x="30" y="408"/>
                  </a:lnTo>
                  <a:lnTo>
                    <a:pt x="36" y="408"/>
                  </a:lnTo>
                  <a:lnTo>
                    <a:pt x="36" y="402"/>
                  </a:lnTo>
                  <a:lnTo>
                    <a:pt x="42" y="396"/>
                  </a:lnTo>
                  <a:lnTo>
                    <a:pt x="42" y="390"/>
                  </a:lnTo>
                  <a:lnTo>
                    <a:pt x="48" y="384"/>
                  </a:lnTo>
                  <a:lnTo>
                    <a:pt x="48" y="378"/>
                  </a:lnTo>
                  <a:lnTo>
                    <a:pt x="54" y="372"/>
                  </a:lnTo>
                  <a:lnTo>
                    <a:pt x="54" y="366"/>
                  </a:lnTo>
                  <a:lnTo>
                    <a:pt x="60" y="366"/>
                  </a:lnTo>
                  <a:lnTo>
                    <a:pt x="60" y="360"/>
                  </a:lnTo>
                  <a:lnTo>
                    <a:pt x="66" y="354"/>
                  </a:lnTo>
                  <a:lnTo>
                    <a:pt x="66" y="348"/>
                  </a:lnTo>
                  <a:lnTo>
                    <a:pt x="72" y="342"/>
                  </a:lnTo>
                  <a:lnTo>
                    <a:pt x="72" y="336"/>
                  </a:lnTo>
                  <a:lnTo>
                    <a:pt x="78" y="336"/>
                  </a:lnTo>
                  <a:lnTo>
                    <a:pt x="78" y="330"/>
                  </a:lnTo>
                  <a:lnTo>
                    <a:pt x="84" y="330"/>
                  </a:lnTo>
                  <a:lnTo>
                    <a:pt x="84" y="324"/>
                  </a:lnTo>
                  <a:lnTo>
                    <a:pt x="90" y="318"/>
                  </a:lnTo>
                  <a:lnTo>
                    <a:pt x="90" y="312"/>
                  </a:lnTo>
                  <a:lnTo>
                    <a:pt x="96" y="312"/>
                  </a:lnTo>
                  <a:lnTo>
                    <a:pt x="96" y="306"/>
                  </a:lnTo>
                  <a:lnTo>
                    <a:pt x="102" y="300"/>
                  </a:lnTo>
                  <a:lnTo>
                    <a:pt x="102" y="294"/>
                  </a:lnTo>
                  <a:lnTo>
                    <a:pt x="108" y="294"/>
                  </a:lnTo>
                  <a:lnTo>
                    <a:pt x="108" y="288"/>
                  </a:lnTo>
                  <a:lnTo>
                    <a:pt x="114" y="288"/>
                  </a:lnTo>
                  <a:lnTo>
                    <a:pt x="114" y="282"/>
                  </a:lnTo>
                  <a:lnTo>
                    <a:pt x="114" y="276"/>
                  </a:lnTo>
                  <a:lnTo>
                    <a:pt x="120" y="276"/>
                  </a:lnTo>
                  <a:lnTo>
                    <a:pt x="120" y="270"/>
                  </a:lnTo>
                  <a:lnTo>
                    <a:pt x="126" y="270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58"/>
                  </a:lnTo>
                  <a:lnTo>
                    <a:pt x="138" y="258"/>
                  </a:lnTo>
                  <a:lnTo>
                    <a:pt x="138" y="252"/>
                  </a:lnTo>
                  <a:lnTo>
                    <a:pt x="138" y="246"/>
                  </a:lnTo>
                  <a:lnTo>
                    <a:pt x="144" y="246"/>
                  </a:lnTo>
                  <a:lnTo>
                    <a:pt x="144" y="240"/>
                  </a:lnTo>
                  <a:lnTo>
                    <a:pt x="150" y="240"/>
                  </a:lnTo>
                  <a:lnTo>
                    <a:pt x="150" y="234"/>
                  </a:lnTo>
                  <a:lnTo>
                    <a:pt x="156" y="234"/>
                  </a:lnTo>
                  <a:lnTo>
                    <a:pt x="156" y="228"/>
                  </a:lnTo>
                  <a:lnTo>
                    <a:pt x="162" y="228"/>
                  </a:lnTo>
                  <a:lnTo>
                    <a:pt x="162" y="222"/>
                  </a:lnTo>
                  <a:lnTo>
                    <a:pt x="162" y="216"/>
                  </a:lnTo>
                  <a:lnTo>
                    <a:pt x="168" y="216"/>
                  </a:lnTo>
                  <a:lnTo>
                    <a:pt x="168" y="210"/>
                  </a:lnTo>
                  <a:lnTo>
                    <a:pt x="174" y="210"/>
                  </a:lnTo>
                  <a:lnTo>
                    <a:pt x="174" y="204"/>
                  </a:lnTo>
                  <a:lnTo>
                    <a:pt x="180" y="204"/>
                  </a:lnTo>
                  <a:lnTo>
                    <a:pt x="180" y="198"/>
                  </a:lnTo>
                  <a:lnTo>
                    <a:pt x="186" y="198"/>
                  </a:lnTo>
                  <a:lnTo>
                    <a:pt x="186" y="192"/>
                  </a:lnTo>
                  <a:lnTo>
                    <a:pt x="192" y="186"/>
                  </a:lnTo>
                  <a:lnTo>
                    <a:pt x="192" y="180"/>
                  </a:lnTo>
                  <a:lnTo>
                    <a:pt x="198" y="180"/>
                  </a:lnTo>
                  <a:lnTo>
                    <a:pt x="198" y="174"/>
                  </a:lnTo>
                  <a:lnTo>
                    <a:pt x="204" y="174"/>
                  </a:lnTo>
                  <a:lnTo>
                    <a:pt x="204" y="168"/>
                  </a:lnTo>
                  <a:lnTo>
                    <a:pt x="210" y="168"/>
                  </a:lnTo>
                  <a:lnTo>
                    <a:pt x="210" y="162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22" y="156"/>
                  </a:lnTo>
                  <a:lnTo>
                    <a:pt x="222" y="150"/>
                  </a:lnTo>
                  <a:lnTo>
                    <a:pt x="228" y="144"/>
                  </a:lnTo>
                  <a:lnTo>
                    <a:pt x="234" y="138"/>
                  </a:lnTo>
                  <a:lnTo>
                    <a:pt x="234" y="132"/>
                  </a:lnTo>
                  <a:lnTo>
                    <a:pt x="240" y="132"/>
                  </a:lnTo>
                  <a:lnTo>
                    <a:pt x="240" y="126"/>
                  </a:lnTo>
                  <a:lnTo>
                    <a:pt x="246" y="126"/>
                  </a:lnTo>
                  <a:lnTo>
                    <a:pt x="246" y="120"/>
                  </a:lnTo>
                  <a:lnTo>
                    <a:pt x="252" y="120"/>
                  </a:lnTo>
                  <a:lnTo>
                    <a:pt x="252" y="114"/>
                  </a:lnTo>
                  <a:lnTo>
                    <a:pt x="258" y="114"/>
                  </a:lnTo>
                  <a:lnTo>
                    <a:pt x="258" y="108"/>
                  </a:lnTo>
                  <a:lnTo>
                    <a:pt x="264" y="108"/>
                  </a:lnTo>
                  <a:lnTo>
                    <a:pt x="264" y="102"/>
                  </a:lnTo>
                  <a:lnTo>
                    <a:pt x="270" y="96"/>
                  </a:lnTo>
                  <a:lnTo>
                    <a:pt x="276" y="90"/>
                  </a:lnTo>
                  <a:lnTo>
                    <a:pt x="282" y="84"/>
                  </a:lnTo>
                  <a:lnTo>
                    <a:pt x="282" y="78"/>
                  </a:lnTo>
                  <a:lnTo>
                    <a:pt x="288" y="78"/>
                  </a:lnTo>
                  <a:lnTo>
                    <a:pt x="288" y="72"/>
                  </a:lnTo>
                  <a:lnTo>
                    <a:pt x="294" y="72"/>
                  </a:lnTo>
                  <a:lnTo>
                    <a:pt x="294" y="66"/>
                  </a:lnTo>
                  <a:lnTo>
                    <a:pt x="300" y="66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06" y="54"/>
                  </a:lnTo>
                  <a:lnTo>
                    <a:pt x="312" y="54"/>
                  </a:lnTo>
                  <a:lnTo>
                    <a:pt x="312" y="48"/>
                  </a:lnTo>
                  <a:lnTo>
                    <a:pt x="318" y="48"/>
                  </a:lnTo>
                  <a:lnTo>
                    <a:pt x="318" y="42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0" y="30"/>
                  </a:lnTo>
                  <a:lnTo>
                    <a:pt x="336" y="24"/>
                  </a:lnTo>
                  <a:lnTo>
                    <a:pt x="342" y="18"/>
                  </a:lnTo>
                  <a:lnTo>
                    <a:pt x="348" y="12"/>
                  </a:lnTo>
                  <a:lnTo>
                    <a:pt x="348" y="6"/>
                  </a:lnTo>
                  <a:lnTo>
                    <a:pt x="354" y="6"/>
                  </a:lnTo>
                  <a:lnTo>
                    <a:pt x="354" y="0"/>
                  </a:lnTo>
                  <a:lnTo>
                    <a:pt x="360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65" name="Freeform 242"/>
            <p:cNvSpPr>
              <a:spLocks/>
            </p:cNvSpPr>
            <p:nvPr/>
          </p:nvSpPr>
          <p:spPr bwMode="auto">
            <a:xfrm>
              <a:off x="2658" y="2340"/>
              <a:ext cx="108" cy="114"/>
            </a:xfrm>
            <a:custGeom>
              <a:avLst/>
              <a:gdLst>
                <a:gd name="T0" fmla="*/ 0 w 108"/>
                <a:gd name="T1" fmla="*/ 114 h 114"/>
                <a:gd name="T2" fmla="*/ 0 w 108"/>
                <a:gd name="T3" fmla="*/ 108 h 114"/>
                <a:gd name="T4" fmla="*/ 6 w 108"/>
                <a:gd name="T5" fmla="*/ 108 h 114"/>
                <a:gd name="T6" fmla="*/ 6 w 108"/>
                <a:gd name="T7" fmla="*/ 102 h 114"/>
                <a:gd name="T8" fmla="*/ 12 w 108"/>
                <a:gd name="T9" fmla="*/ 102 h 114"/>
                <a:gd name="T10" fmla="*/ 12 w 108"/>
                <a:gd name="T11" fmla="*/ 96 h 114"/>
                <a:gd name="T12" fmla="*/ 18 w 108"/>
                <a:gd name="T13" fmla="*/ 96 h 114"/>
                <a:gd name="T14" fmla="*/ 18 w 108"/>
                <a:gd name="T15" fmla="*/ 90 h 114"/>
                <a:gd name="T16" fmla="*/ 24 w 108"/>
                <a:gd name="T17" fmla="*/ 90 h 114"/>
                <a:gd name="T18" fmla="*/ 24 w 108"/>
                <a:gd name="T19" fmla="*/ 84 h 114"/>
                <a:gd name="T20" fmla="*/ 30 w 108"/>
                <a:gd name="T21" fmla="*/ 84 h 114"/>
                <a:gd name="T22" fmla="*/ 30 w 108"/>
                <a:gd name="T23" fmla="*/ 78 h 114"/>
                <a:gd name="T24" fmla="*/ 36 w 108"/>
                <a:gd name="T25" fmla="*/ 78 h 114"/>
                <a:gd name="T26" fmla="*/ 36 w 108"/>
                <a:gd name="T27" fmla="*/ 72 h 114"/>
                <a:gd name="T28" fmla="*/ 36 w 108"/>
                <a:gd name="T29" fmla="*/ 72 h 114"/>
                <a:gd name="T30" fmla="*/ 42 w 108"/>
                <a:gd name="T31" fmla="*/ 66 h 114"/>
                <a:gd name="T32" fmla="*/ 42 w 108"/>
                <a:gd name="T33" fmla="*/ 66 h 114"/>
                <a:gd name="T34" fmla="*/ 48 w 108"/>
                <a:gd name="T35" fmla="*/ 60 h 114"/>
                <a:gd name="T36" fmla="*/ 48 w 108"/>
                <a:gd name="T37" fmla="*/ 60 h 114"/>
                <a:gd name="T38" fmla="*/ 54 w 108"/>
                <a:gd name="T39" fmla="*/ 54 h 114"/>
                <a:gd name="T40" fmla="*/ 54 w 108"/>
                <a:gd name="T41" fmla="*/ 54 h 114"/>
                <a:gd name="T42" fmla="*/ 60 w 108"/>
                <a:gd name="T43" fmla="*/ 48 h 114"/>
                <a:gd name="T44" fmla="*/ 60 w 108"/>
                <a:gd name="T45" fmla="*/ 48 h 114"/>
                <a:gd name="T46" fmla="*/ 66 w 108"/>
                <a:gd name="T47" fmla="*/ 42 h 114"/>
                <a:gd name="T48" fmla="*/ 66 w 108"/>
                <a:gd name="T49" fmla="*/ 42 h 114"/>
                <a:gd name="T50" fmla="*/ 72 w 108"/>
                <a:gd name="T51" fmla="*/ 36 h 114"/>
                <a:gd name="T52" fmla="*/ 72 w 108"/>
                <a:gd name="T53" fmla="*/ 36 h 114"/>
                <a:gd name="T54" fmla="*/ 78 w 108"/>
                <a:gd name="T55" fmla="*/ 30 h 114"/>
                <a:gd name="T56" fmla="*/ 78 w 108"/>
                <a:gd name="T57" fmla="*/ 30 h 114"/>
                <a:gd name="T58" fmla="*/ 84 w 108"/>
                <a:gd name="T59" fmla="*/ 24 h 114"/>
                <a:gd name="T60" fmla="*/ 84 w 108"/>
                <a:gd name="T61" fmla="*/ 24 h 114"/>
                <a:gd name="T62" fmla="*/ 84 w 108"/>
                <a:gd name="T63" fmla="*/ 18 h 114"/>
                <a:gd name="T64" fmla="*/ 90 w 108"/>
                <a:gd name="T65" fmla="*/ 18 h 114"/>
                <a:gd name="T66" fmla="*/ 90 w 108"/>
                <a:gd name="T67" fmla="*/ 12 h 114"/>
                <a:gd name="T68" fmla="*/ 96 w 108"/>
                <a:gd name="T69" fmla="*/ 12 h 114"/>
                <a:gd name="T70" fmla="*/ 96 w 108"/>
                <a:gd name="T71" fmla="*/ 6 h 114"/>
                <a:gd name="T72" fmla="*/ 102 w 108"/>
                <a:gd name="T73" fmla="*/ 6 h 114"/>
                <a:gd name="T74" fmla="*/ 102 w 108"/>
                <a:gd name="T75" fmla="*/ 0 h 114"/>
                <a:gd name="T76" fmla="*/ 108 w 108"/>
                <a:gd name="T77" fmla="*/ 0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114">
                  <a:moveTo>
                    <a:pt x="0" y="114"/>
                  </a:moveTo>
                  <a:lnTo>
                    <a:pt x="0" y="114"/>
                  </a:lnTo>
                  <a:lnTo>
                    <a:pt x="0" y="108"/>
                  </a:lnTo>
                  <a:lnTo>
                    <a:pt x="6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24" y="84"/>
                  </a:lnTo>
                  <a:lnTo>
                    <a:pt x="30" y="84"/>
                  </a:lnTo>
                  <a:lnTo>
                    <a:pt x="30" y="78"/>
                  </a:lnTo>
                  <a:lnTo>
                    <a:pt x="36" y="78"/>
                  </a:lnTo>
                  <a:lnTo>
                    <a:pt x="36" y="72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6"/>
                  </a:lnTo>
                  <a:lnTo>
                    <a:pt x="48" y="60"/>
                  </a:lnTo>
                  <a:lnTo>
                    <a:pt x="54" y="60"/>
                  </a:lnTo>
                  <a:lnTo>
                    <a:pt x="54" y="54"/>
                  </a:lnTo>
                  <a:lnTo>
                    <a:pt x="60" y="54"/>
                  </a:lnTo>
                  <a:lnTo>
                    <a:pt x="60" y="48"/>
                  </a:lnTo>
                  <a:lnTo>
                    <a:pt x="66" y="42"/>
                  </a:lnTo>
                  <a:lnTo>
                    <a:pt x="72" y="36"/>
                  </a:lnTo>
                  <a:lnTo>
                    <a:pt x="78" y="30"/>
                  </a:lnTo>
                  <a:lnTo>
                    <a:pt x="84" y="24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0" y="12"/>
                  </a:lnTo>
                  <a:lnTo>
                    <a:pt x="96" y="12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0"/>
                  </a:lnTo>
                  <a:lnTo>
                    <a:pt x="108" y="0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66" name="Freeform 243"/>
            <p:cNvSpPr>
              <a:spLocks/>
            </p:cNvSpPr>
            <p:nvPr/>
          </p:nvSpPr>
          <p:spPr bwMode="auto">
            <a:xfrm>
              <a:off x="2298" y="3006"/>
              <a:ext cx="360" cy="528"/>
            </a:xfrm>
            <a:custGeom>
              <a:avLst/>
              <a:gdLst>
                <a:gd name="T0" fmla="*/ 6 w 360"/>
                <a:gd name="T1" fmla="*/ 42 h 528"/>
                <a:gd name="T2" fmla="*/ 12 w 360"/>
                <a:gd name="T3" fmla="*/ 66 h 528"/>
                <a:gd name="T4" fmla="*/ 18 w 360"/>
                <a:gd name="T5" fmla="*/ 84 h 528"/>
                <a:gd name="T6" fmla="*/ 24 w 360"/>
                <a:gd name="T7" fmla="*/ 102 h 528"/>
                <a:gd name="T8" fmla="*/ 30 w 360"/>
                <a:gd name="T9" fmla="*/ 120 h 528"/>
                <a:gd name="T10" fmla="*/ 42 w 360"/>
                <a:gd name="T11" fmla="*/ 132 h 528"/>
                <a:gd name="T12" fmla="*/ 48 w 360"/>
                <a:gd name="T13" fmla="*/ 144 h 528"/>
                <a:gd name="T14" fmla="*/ 54 w 360"/>
                <a:gd name="T15" fmla="*/ 156 h 528"/>
                <a:gd name="T16" fmla="*/ 60 w 360"/>
                <a:gd name="T17" fmla="*/ 168 h 528"/>
                <a:gd name="T18" fmla="*/ 66 w 360"/>
                <a:gd name="T19" fmla="*/ 180 h 528"/>
                <a:gd name="T20" fmla="*/ 72 w 360"/>
                <a:gd name="T21" fmla="*/ 192 h 528"/>
                <a:gd name="T22" fmla="*/ 84 w 360"/>
                <a:gd name="T23" fmla="*/ 198 h 528"/>
                <a:gd name="T24" fmla="*/ 90 w 360"/>
                <a:gd name="T25" fmla="*/ 210 h 528"/>
                <a:gd name="T26" fmla="*/ 96 w 360"/>
                <a:gd name="T27" fmla="*/ 222 h 528"/>
                <a:gd name="T28" fmla="*/ 102 w 360"/>
                <a:gd name="T29" fmla="*/ 228 h 528"/>
                <a:gd name="T30" fmla="*/ 108 w 360"/>
                <a:gd name="T31" fmla="*/ 240 h 528"/>
                <a:gd name="T32" fmla="*/ 114 w 360"/>
                <a:gd name="T33" fmla="*/ 252 h 528"/>
                <a:gd name="T34" fmla="*/ 126 w 360"/>
                <a:gd name="T35" fmla="*/ 258 h 528"/>
                <a:gd name="T36" fmla="*/ 132 w 360"/>
                <a:gd name="T37" fmla="*/ 270 h 528"/>
                <a:gd name="T38" fmla="*/ 138 w 360"/>
                <a:gd name="T39" fmla="*/ 276 h 528"/>
                <a:gd name="T40" fmla="*/ 144 w 360"/>
                <a:gd name="T41" fmla="*/ 288 h 528"/>
                <a:gd name="T42" fmla="*/ 150 w 360"/>
                <a:gd name="T43" fmla="*/ 294 h 528"/>
                <a:gd name="T44" fmla="*/ 162 w 360"/>
                <a:gd name="T45" fmla="*/ 300 h 528"/>
                <a:gd name="T46" fmla="*/ 168 w 360"/>
                <a:gd name="T47" fmla="*/ 312 h 528"/>
                <a:gd name="T48" fmla="*/ 174 w 360"/>
                <a:gd name="T49" fmla="*/ 318 h 528"/>
                <a:gd name="T50" fmla="*/ 180 w 360"/>
                <a:gd name="T51" fmla="*/ 330 h 528"/>
                <a:gd name="T52" fmla="*/ 186 w 360"/>
                <a:gd name="T53" fmla="*/ 336 h 528"/>
                <a:gd name="T54" fmla="*/ 192 w 360"/>
                <a:gd name="T55" fmla="*/ 348 h 528"/>
                <a:gd name="T56" fmla="*/ 204 w 360"/>
                <a:gd name="T57" fmla="*/ 354 h 528"/>
                <a:gd name="T58" fmla="*/ 210 w 360"/>
                <a:gd name="T59" fmla="*/ 360 h 528"/>
                <a:gd name="T60" fmla="*/ 216 w 360"/>
                <a:gd name="T61" fmla="*/ 372 h 528"/>
                <a:gd name="T62" fmla="*/ 222 w 360"/>
                <a:gd name="T63" fmla="*/ 378 h 528"/>
                <a:gd name="T64" fmla="*/ 228 w 360"/>
                <a:gd name="T65" fmla="*/ 384 h 528"/>
                <a:gd name="T66" fmla="*/ 234 w 360"/>
                <a:gd name="T67" fmla="*/ 396 h 528"/>
                <a:gd name="T68" fmla="*/ 246 w 360"/>
                <a:gd name="T69" fmla="*/ 402 h 528"/>
                <a:gd name="T70" fmla="*/ 252 w 360"/>
                <a:gd name="T71" fmla="*/ 408 h 528"/>
                <a:gd name="T72" fmla="*/ 258 w 360"/>
                <a:gd name="T73" fmla="*/ 420 h 528"/>
                <a:gd name="T74" fmla="*/ 264 w 360"/>
                <a:gd name="T75" fmla="*/ 426 h 528"/>
                <a:gd name="T76" fmla="*/ 270 w 360"/>
                <a:gd name="T77" fmla="*/ 432 h 528"/>
                <a:gd name="T78" fmla="*/ 282 w 360"/>
                <a:gd name="T79" fmla="*/ 444 h 528"/>
                <a:gd name="T80" fmla="*/ 288 w 360"/>
                <a:gd name="T81" fmla="*/ 450 h 528"/>
                <a:gd name="T82" fmla="*/ 294 w 360"/>
                <a:gd name="T83" fmla="*/ 456 h 528"/>
                <a:gd name="T84" fmla="*/ 300 w 360"/>
                <a:gd name="T85" fmla="*/ 462 h 528"/>
                <a:gd name="T86" fmla="*/ 306 w 360"/>
                <a:gd name="T87" fmla="*/ 474 h 528"/>
                <a:gd name="T88" fmla="*/ 312 w 360"/>
                <a:gd name="T89" fmla="*/ 480 h 528"/>
                <a:gd name="T90" fmla="*/ 324 w 360"/>
                <a:gd name="T91" fmla="*/ 486 h 528"/>
                <a:gd name="T92" fmla="*/ 330 w 360"/>
                <a:gd name="T93" fmla="*/ 498 h 528"/>
                <a:gd name="T94" fmla="*/ 336 w 360"/>
                <a:gd name="T95" fmla="*/ 504 h 528"/>
                <a:gd name="T96" fmla="*/ 342 w 360"/>
                <a:gd name="T97" fmla="*/ 510 h 528"/>
                <a:gd name="T98" fmla="*/ 348 w 360"/>
                <a:gd name="T99" fmla="*/ 516 h 528"/>
                <a:gd name="T100" fmla="*/ 354 w 360"/>
                <a:gd name="T101" fmla="*/ 528 h 5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528">
                  <a:moveTo>
                    <a:pt x="0" y="0"/>
                  </a:moveTo>
                  <a:lnTo>
                    <a:pt x="0" y="18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6" y="54"/>
                  </a:lnTo>
                  <a:lnTo>
                    <a:pt x="6" y="60"/>
                  </a:lnTo>
                  <a:lnTo>
                    <a:pt x="12" y="60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8" y="78"/>
                  </a:lnTo>
                  <a:lnTo>
                    <a:pt x="18" y="84"/>
                  </a:lnTo>
                  <a:lnTo>
                    <a:pt x="18" y="90"/>
                  </a:lnTo>
                  <a:lnTo>
                    <a:pt x="24" y="96"/>
                  </a:lnTo>
                  <a:lnTo>
                    <a:pt x="24" y="102"/>
                  </a:lnTo>
                  <a:lnTo>
                    <a:pt x="24" y="108"/>
                  </a:lnTo>
                  <a:lnTo>
                    <a:pt x="30" y="108"/>
                  </a:lnTo>
                  <a:lnTo>
                    <a:pt x="30" y="114"/>
                  </a:lnTo>
                  <a:lnTo>
                    <a:pt x="30" y="120"/>
                  </a:lnTo>
                  <a:lnTo>
                    <a:pt x="36" y="120"/>
                  </a:lnTo>
                  <a:lnTo>
                    <a:pt x="36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48" y="144"/>
                  </a:lnTo>
                  <a:lnTo>
                    <a:pt x="48" y="150"/>
                  </a:lnTo>
                  <a:lnTo>
                    <a:pt x="54" y="156"/>
                  </a:lnTo>
                  <a:lnTo>
                    <a:pt x="54" y="162"/>
                  </a:lnTo>
                  <a:lnTo>
                    <a:pt x="60" y="162"/>
                  </a:lnTo>
                  <a:lnTo>
                    <a:pt x="60" y="168"/>
                  </a:lnTo>
                  <a:lnTo>
                    <a:pt x="66" y="174"/>
                  </a:lnTo>
                  <a:lnTo>
                    <a:pt x="66" y="180"/>
                  </a:lnTo>
                  <a:lnTo>
                    <a:pt x="72" y="186"/>
                  </a:lnTo>
                  <a:lnTo>
                    <a:pt x="72" y="192"/>
                  </a:lnTo>
                  <a:lnTo>
                    <a:pt x="78" y="192"/>
                  </a:lnTo>
                  <a:lnTo>
                    <a:pt x="78" y="198"/>
                  </a:lnTo>
                  <a:lnTo>
                    <a:pt x="84" y="198"/>
                  </a:lnTo>
                  <a:lnTo>
                    <a:pt x="84" y="204"/>
                  </a:lnTo>
                  <a:lnTo>
                    <a:pt x="90" y="210"/>
                  </a:lnTo>
                  <a:lnTo>
                    <a:pt x="90" y="216"/>
                  </a:lnTo>
                  <a:lnTo>
                    <a:pt x="96" y="216"/>
                  </a:lnTo>
                  <a:lnTo>
                    <a:pt x="96" y="222"/>
                  </a:lnTo>
                  <a:lnTo>
                    <a:pt x="102" y="228"/>
                  </a:lnTo>
                  <a:lnTo>
                    <a:pt x="102" y="234"/>
                  </a:lnTo>
                  <a:lnTo>
                    <a:pt x="108" y="234"/>
                  </a:lnTo>
                  <a:lnTo>
                    <a:pt x="108" y="240"/>
                  </a:lnTo>
                  <a:lnTo>
                    <a:pt x="114" y="240"/>
                  </a:lnTo>
                  <a:lnTo>
                    <a:pt x="114" y="246"/>
                  </a:lnTo>
                  <a:lnTo>
                    <a:pt x="114" y="252"/>
                  </a:lnTo>
                  <a:lnTo>
                    <a:pt x="120" y="252"/>
                  </a:lnTo>
                  <a:lnTo>
                    <a:pt x="120" y="258"/>
                  </a:lnTo>
                  <a:lnTo>
                    <a:pt x="126" y="258"/>
                  </a:lnTo>
                  <a:lnTo>
                    <a:pt x="126" y="264"/>
                  </a:lnTo>
                  <a:lnTo>
                    <a:pt x="132" y="264"/>
                  </a:lnTo>
                  <a:lnTo>
                    <a:pt x="132" y="270"/>
                  </a:lnTo>
                  <a:lnTo>
                    <a:pt x="138" y="270"/>
                  </a:lnTo>
                  <a:lnTo>
                    <a:pt x="138" y="276"/>
                  </a:lnTo>
                  <a:lnTo>
                    <a:pt x="138" y="282"/>
                  </a:lnTo>
                  <a:lnTo>
                    <a:pt x="144" y="282"/>
                  </a:lnTo>
                  <a:lnTo>
                    <a:pt x="144" y="288"/>
                  </a:lnTo>
                  <a:lnTo>
                    <a:pt x="150" y="288"/>
                  </a:lnTo>
                  <a:lnTo>
                    <a:pt x="150" y="294"/>
                  </a:lnTo>
                  <a:lnTo>
                    <a:pt x="156" y="294"/>
                  </a:lnTo>
                  <a:lnTo>
                    <a:pt x="156" y="300"/>
                  </a:lnTo>
                  <a:lnTo>
                    <a:pt x="162" y="300"/>
                  </a:lnTo>
                  <a:lnTo>
                    <a:pt x="162" y="306"/>
                  </a:lnTo>
                  <a:lnTo>
                    <a:pt x="162" y="312"/>
                  </a:lnTo>
                  <a:lnTo>
                    <a:pt x="168" y="312"/>
                  </a:lnTo>
                  <a:lnTo>
                    <a:pt x="168" y="318"/>
                  </a:lnTo>
                  <a:lnTo>
                    <a:pt x="174" y="318"/>
                  </a:lnTo>
                  <a:lnTo>
                    <a:pt x="174" y="324"/>
                  </a:lnTo>
                  <a:lnTo>
                    <a:pt x="180" y="324"/>
                  </a:lnTo>
                  <a:lnTo>
                    <a:pt x="180" y="330"/>
                  </a:lnTo>
                  <a:lnTo>
                    <a:pt x="186" y="330"/>
                  </a:lnTo>
                  <a:lnTo>
                    <a:pt x="186" y="336"/>
                  </a:lnTo>
                  <a:lnTo>
                    <a:pt x="192" y="342"/>
                  </a:lnTo>
                  <a:lnTo>
                    <a:pt x="192" y="348"/>
                  </a:lnTo>
                  <a:lnTo>
                    <a:pt x="198" y="348"/>
                  </a:lnTo>
                  <a:lnTo>
                    <a:pt x="198" y="354"/>
                  </a:lnTo>
                  <a:lnTo>
                    <a:pt x="204" y="354"/>
                  </a:lnTo>
                  <a:lnTo>
                    <a:pt x="204" y="360"/>
                  </a:lnTo>
                  <a:lnTo>
                    <a:pt x="210" y="360"/>
                  </a:lnTo>
                  <a:lnTo>
                    <a:pt x="210" y="366"/>
                  </a:lnTo>
                  <a:lnTo>
                    <a:pt x="216" y="366"/>
                  </a:lnTo>
                  <a:lnTo>
                    <a:pt x="216" y="372"/>
                  </a:lnTo>
                  <a:lnTo>
                    <a:pt x="222" y="372"/>
                  </a:lnTo>
                  <a:lnTo>
                    <a:pt x="222" y="378"/>
                  </a:lnTo>
                  <a:lnTo>
                    <a:pt x="228" y="384"/>
                  </a:lnTo>
                  <a:lnTo>
                    <a:pt x="234" y="390"/>
                  </a:lnTo>
                  <a:lnTo>
                    <a:pt x="234" y="396"/>
                  </a:lnTo>
                  <a:lnTo>
                    <a:pt x="240" y="396"/>
                  </a:lnTo>
                  <a:lnTo>
                    <a:pt x="240" y="402"/>
                  </a:lnTo>
                  <a:lnTo>
                    <a:pt x="246" y="402"/>
                  </a:lnTo>
                  <a:lnTo>
                    <a:pt x="246" y="408"/>
                  </a:lnTo>
                  <a:lnTo>
                    <a:pt x="252" y="408"/>
                  </a:lnTo>
                  <a:lnTo>
                    <a:pt x="252" y="414"/>
                  </a:lnTo>
                  <a:lnTo>
                    <a:pt x="258" y="414"/>
                  </a:lnTo>
                  <a:lnTo>
                    <a:pt x="258" y="420"/>
                  </a:lnTo>
                  <a:lnTo>
                    <a:pt x="264" y="420"/>
                  </a:lnTo>
                  <a:lnTo>
                    <a:pt x="264" y="426"/>
                  </a:lnTo>
                  <a:lnTo>
                    <a:pt x="270" y="432"/>
                  </a:lnTo>
                  <a:lnTo>
                    <a:pt x="276" y="438"/>
                  </a:lnTo>
                  <a:lnTo>
                    <a:pt x="282" y="444"/>
                  </a:lnTo>
                  <a:lnTo>
                    <a:pt x="282" y="450"/>
                  </a:lnTo>
                  <a:lnTo>
                    <a:pt x="288" y="450"/>
                  </a:lnTo>
                  <a:lnTo>
                    <a:pt x="288" y="456"/>
                  </a:lnTo>
                  <a:lnTo>
                    <a:pt x="294" y="456"/>
                  </a:lnTo>
                  <a:lnTo>
                    <a:pt x="294" y="462"/>
                  </a:lnTo>
                  <a:lnTo>
                    <a:pt x="300" y="462"/>
                  </a:lnTo>
                  <a:lnTo>
                    <a:pt x="300" y="468"/>
                  </a:lnTo>
                  <a:lnTo>
                    <a:pt x="306" y="468"/>
                  </a:lnTo>
                  <a:lnTo>
                    <a:pt x="306" y="474"/>
                  </a:lnTo>
                  <a:lnTo>
                    <a:pt x="312" y="474"/>
                  </a:lnTo>
                  <a:lnTo>
                    <a:pt x="312" y="480"/>
                  </a:lnTo>
                  <a:lnTo>
                    <a:pt x="318" y="480"/>
                  </a:lnTo>
                  <a:lnTo>
                    <a:pt x="318" y="486"/>
                  </a:lnTo>
                  <a:lnTo>
                    <a:pt x="324" y="486"/>
                  </a:lnTo>
                  <a:lnTo>
                    <a:pt x="324" y="492"/>
                  </a:lnTo>
                  <a:lnTo>
                    <a:pt x="330" y="492"/>
                  </a:lnTo>
                  <a:lnTo>
                    <a:pt x="330" y="498"/>
                  </a:lnTo>
                  <a:lnTo>
                    <a:pt x="336" y="504"/>
                  </a:lnTo>
                  <a:lnTo>
                    <a:pt x="342" y="510"/>
                  </a:lnTo>
                  <a:lnTo>
                    <a:pt x="348" y="516"/>
                  </a:lnTo>
                  <a:lnTo>
                    <a:pt x="348" y="522"/>
                  </a:lnTo>
                  <a:lnTo>
                    <a:pt x="354" y="522"/>
                  </a:lnTo>
                  <a:lnTo>
                    <a:pt x="354" y="528"/>
                  </a:lnTo>
                  <a:lnTo>
                    <a:pt x="360" y="528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2567" name="Freeform 244"/>
            <p:cNvSpPr>
              <a:spLocks/>
            </p:cNvSpPr>
            <p:nvPr/>
          </p:nvSpPr>
          <p:spPr bwMode="auto">
            <a:xfrm>
              <a:off x="2658" y="3534"/>
              <a:ext cx="108" cy="114"/>
            </a:xfrm>
            <a:custGeom>
              <a:avLst/>
              <a:gdLst>
                <a:gd name="T0" fmla="*/ 0 w 108"/>
                <a:gd name="T1" fmla="*/ 0 h 114"/>
                <a:gd name="T2" fmla="*/ 0 w 108"/>
                <a:gd name="T3" fmla="*/ 6 h 114"/>
                <a:gd name="T4" fmla="*/ 6 w 108"/>
                <a:gd name="T5" fmla="*/ 6 h 114"/>
                <a:gd name="T6" fmla="*/ 6 w 108"/>
                <a:gd name="T7" fmla="*/ 12 h 114"/>
                <a:gd name="T8" fmla="*/ 12 w 108"/>
                <a:gd name="T9" fmla="*/ 12 h 114"/>
                <a:gd name="T10" fmla="*/ 12 w 108"/>
                <a:gd name="T11" fmla="*/ 18 h 114"/>
                <a:gd name="T12" fmla="*/ 18 w 108"/>
                <a:gd name="T13" fmla="*/ 18 h 114"/>
                <a:gd name="T14" fmla="*/ 18 w 108"/>
                <a:gd name="T15" fmla="*/ 24 h 114"/>
                <a:gd name="T16" fmla="*/ 24 w 108"/>
                <a:gd name="T17" fmla="*/ 24 h 114"/>
                <a:gd name="T18" fmla="*/ 24 w 108"/>
                <a:gd name="T19" fmla="*/ 30 h 114"/>
                <a:gd name="T20" fmla="*/ 30 w 108"/>
                <a:gd name="T21" fmla="*/ 30 h 114"/>
                <a:gd name="T22" fmla="*/ 30 w 108"/>
                <a:gd name="T23" fmla="*/ 36 h 114"/>
                <a:gd name="T24" fmla="*/ 36 w 108"/>
                <a:gd name="T25" fmla="*/ 36 h 114"/>
                <a:gd name="T26" fmla="*/ 36 w 108"/>
                <a:gd name="T27" fmla="*/ 42 h 114"/>
                <a:gd name="T28" fmla="*/ 36 w 108"/>
                <a:gd name="T29" fmla="*/ 42 h 114"/>
                <a:gd name="T30" fmla="*/ 42 w 108"/>
                <a:gd name="T31" fmla="*/ 48 h 114"/>
                <a:gd name="T32" fmla="*/ 42 w 108"/>
                <a:gd name="T33" fmla="*/ 48 h 114"/>
                <a:gd name="T34" fmla="*/ 48 w 108"/>
                <a:gd name="T35" fmla="*/ 54 h 114"/>
                <a:gd name="T36" fmla="*/ 48 w 108"/>
                <a:gd name="T37" fmla="*/ 54 h 114"/>
                <a:gd name="T38" fmla="*/ 54 w 108"/>
                <a:gd name="T39" fmla="*/ 60 h 114"/>
                <a:gd name="T40" fmla="*/ 54 w 108"/>
                <a:gd name="T41" fmla="*/ 60 h 114"/>
                <a:gd name="T42" fmla="*/ 60 w 108"/>
                <a:gd name="T43" fmla="*/ 66 h 114"/>
                <a:gd name="T44" fmla="*/ 60 w 108"/>
                <a:gd name="T45" fmla="*/ 66 h 114"/>
                <a:gd name="T46" fmla="*/ 66 w 108"/>
                <a:gd name="T47" fmla="*/ 72 h 114"/>
                <a:gd name="T48" fmla="*/ 66 w 108"/>
                <a:gd name="T49" fmla="*/ 72 h 114"/>
                <a:gd name="T50" fmla="*/ 72 w 108"/>
                <a:gd name="T51" fmla="*/ 78 h 114"/>
                <a:gd name="T52" fmla="*/ 72 w 108"/>
                <a:gd name="T53" fmla="*/ 78 h 114"/>
                <a:gd name="T54" fmla="*/ 78 w 108"/>
                <a:gd name="T55" fmla="*/ 84 h 114"/>
                <a:gd name="T56" fmla="*/ 78 w 108"/>
                <a:gd name="T57" fmla="*/ 84 h 114"/>
                <a:gd name="T58" fmla="*/ 84 w 108"/>
                <a:gd name="T59" fmla="*/ 90 h 114"/>
                <a:gd name="T60" fmla="*/ 84 w 108"/>
                <a:gd name="T61" fmla="*/ 90 h 114"/>
                <a:gd name="T62" fmla="*/ 84 w 108"/>
                <a:gd name="T63" fmla="*/ 96 h 114"/>
                <a:gd name="T64" fmla="*/ 90 w 108"/>
                <a:gd name="T65" fmla="*/ 96 h 114"/>
                <a:gd name="T66" fmla="*/ 90 w 108"/>
                <a:gd name="T67" fmla="*/ 102 h 114"/>
                <a:gd name="T68" fmla="*/ 96 w 108"/>
                <a:gd name="T69" fmla="*/ 102 h 114"/>
                <a:gd name="T70" fmla="*/ 96 w 108"/>
                <a:gd name="T71" fmla="*/ 108 h 114"/>
                <a:gd name="T72" fmla="*/ 102 w 108"/>
                <a:gd name="T73" fmla="*/ 108 h 114"/>
                <a:gd name="T74" fmla="*/ 102 w 108"/>
                <a:gd name="T75" fmla="*/ 114 h 114"/>
                <a:gd name="T76" fmla="*/ 108 w 108"/>
                <a:gd name="T77" fmla="*/ 114 h 11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08" h="114">
                  <a:moveTo>
                    <a:pt x="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12" y="12"/>
                  </a:lnTo>
                  <a:lnTo>
                    <a:pt x="12" y="18"/>
                  </a:lnTo>
                  <a:lnTo>
                    <a:pt x="18" y="18"/>
                  </a:lnTo>
                  <a:lnTo>
                    <a:pt x="18" y="24"/>
                  </a:lnTo>
                  <a:lnTo>
                    <a:pt x="24" y="24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6"/>
                  </a:lnTo>
                  <a:lnTo>
                    <a:pt x="36" y="36"/>
                  </a:lnTo>
                  <a:lnTo>
                    <a:pt x="36" y="42"/>
                  </a:lnTo>
                  <a:lnTo>
                    <a:pt x="42" y="42"/>
                  </a:lnTo>
                  <a:lnTo>
                    <a:pt x="42" y="48"/>
                  </a:lnTo>
                  <a:lnTo>
                    <a:pt x="48" y="48"/>
                  </a:lnTo>
                  <a:lnTo>
                    <a:pt x="48" y="54"/>
                  </a:lnTo>
                  <a:lnTo>
                    <a:pt x="54" y="54"/>
                  </a:lnTo>
                  <a:lnTo>
                    <a:pt x="54" y="60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66" y="72"/>
                  </a:lnTo>
                  <a:lnTo>
                    <a:pt x="72" y="78"/>
                  </a:lnTo>
                  <a:lnTo>
                    <a:pt x="78" y="84"/>
                  </a:lnTo>
                  <a:lnTo>
                    <a:pt x="84" y="90"/>
                  </a:lnTo>
                  <a:lnTo>
                    <a:pt x="84" y="96"/>
                  </a:lnTo>
                  <a:lnTo>
                    <a:pt x="90" y="96"/>
                  </a:lnTo>
                  <a:lnTo>
                    <a:pt x="90" y="102"/>
                  </a:lnTo>
                  <a:lnTo>
                    <a:pt x="96" y="102"/>
                  </a:lnTo>
                  <a:lnTo>
                    <a:pt x="96" y="108"/>
                  </a:lnTo>
                  <a:lnTo>
                    <a:pt x="102" y="108"/>
                  </a:lnTo>
                  <a:lnTo>
                    <a:pt x="102" y="114"/>
                  </a:lnTo>
                  <a:lnTo>
                    <a:pt x="108" y="114"/>
                  </a:lnTo>
                </a:path>
              </a:pathLst>
            </a:custGeom>
            <a:noFill/>
            <a:ln w="19050" cmpd="sng">
              <a:solidFill>
                <a:srgbClr val="FF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  <p:grpSp>
        <p:nvGrpSpPr>
          <p:cNvPr id="72" name="Group 247"/>
          <p:cNvGrpSpPr>
            <a:grpSpLocks/>
          </p:cNvGrpSpPr>
          <p:nvPr/>
        </p:nvGrpSpPr>
        <p:grpSpPr bwMode="auto">
          <a:xfrm>
            <a:off x="4443413" y="4681538"/>
            <a:ext cx="1828800" cy="1727200"/>
            <a:chOff x="4080" y="2784"/>
            <a:chExt cx="1152" cy="1088"/>
          </a:xfrm>
        </p:grpSpPr>
        <p:graphicFrame>
          <p:nvGraphicFramePr>
            <p:cNvPr id="22558" name="Object 248"/>
            <p:cNvGraphicFramePr>
              <a:graphicFrameLocks noChangeAspect="1"/>
            </p:cNvGraphicFramePr>
            <p:nvPr/>
          </p:nvGraphicFramePr>
          <p:xfrm>
            <a:off x="4429" y="34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35" imgW="285694" imgH="295349" progId="Equation.3">
                    <p:embed/>
                  </p:oleObj>
                </mc:Choice>
                <mc:Fallback>
                  <p:oleObj name="Equation" r:id="rId35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34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9" name="Group 249"/>
            <p:cNvGrpSpPr>
              <a:grpSpLocks/>
            </p:cNvGrpSpPr>
            <p:nvPr/>
          </p:nvGrpSpPr>
          <p:grpSpPr bwMode="auto">
            <a:xfrm>
              <a:off x="4080" y="2784"/>
              <a:ext cx="1152" cy="1088"/>
              <a:chOff x="4080" y="2784"/>
              <a:chExt cx="1152" cy="1088"/>
            </a:xfrm>
          </p:grpSpPr>
          <p:graphicFrame>
            <p:nvGraphicFramePr>
              <p:cNvPr id="22560" name="Object 250"/>
              <p:cNvGraphicFramePr>
                <a:graphicFrameLocks noChangeAspect="1"/>
              </p:cNvGraphicFramePr>
              <p:nvPr/>
            </p:nvGraphicFramePr>
            <p:xfrm>
              <a:off x="5088" y="34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4" name="Equation" r:id="rId37" imgW="209420" imgH="219001" progId="Equation.3">
                      <p:embed/>
                    </p:oleObj>
                  </mc:Choice>
                  <mc:Fallback>
                    <p:oleObj name="Equation" r:id="rId37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4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61" name="Object 251"/>
              <p:cNvGraphicFramePr>
                <a:graphicFrameLocks noChangeAspect="1"/>
              </p:cNvGraphicFramePr>
              <p:nvPr/>
            </p:nvGraphicFramePr>
            <p:xfrm>
              <a:off x="4416" y="278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25" name="Equation" r:id="rId39" imgW="219121" imgH="295349" progId="Equation.3">
                      <p:embed/>
                    </p:oleObj>
                  </mc:Choice>
                  <mc:Fallback>
                    <p:oleObj name="Equation" r:id="rId39" imgW="219121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78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62" name="Line 252"/>
              <p:cNvSpPr>
                <a:spLocks noChangeShapeType="1"/>
              </p:cNvSpPr>
              <p:nvPr/>
            </p:nvSpPr>
            <p:spPr bwMode="auto">
              <a:xfrm>
                <a:off x="4080" y="3427"/>
                <a:ext cx="11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sp>
            <p:nvSpPr>
              <p:cNvPr id="22563" name="Line 253"/>
              <p:cNvSpPr>
                <a:spLocks noChangeShapeType="1"/>
              </p:cNvSpPr>
              <p:nvPr/>
            </p:nvSpPr>
            <p:spPr bwMode="auto">
              <a:xfrm flipV="1">
                <a:off x="4629" y="2784"/>
                <a:ext cx="1" cy="1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</p:grpSp>
      </p:grpSp>
      <p:sp>
        <p:nvSpPr>
          <p:cNvPr id="7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5583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0" grpId="0" build="p" autoUpdateAnimBg="0" advAuto="0"/>
      <p:bldP spid="8247" grpId="0" autoUpdateAnimBg="0"/>
      <p:bldP spid="8196" grpId="0" autoUpdateAnimBg="0"/>
      <p:bldP spid="8197" grpId="0" autoUpdateAnimBg="0"/>
      <p:bldP spid="8199" grpId="0" autoUpdateAnimBg="0"/>
      <p:bldP spid="8200" grpId="0" autoUpdateAnimBg="0"/>
      <p:bldP spid="8201" grpId="0" autoUpdateAnimBg="0"/>
      <p:bldP spid="8203" grpId="0" autoUpdateAnimBg="0"/>
      <p:bldP spid="8208" grpId="0" build="p" autoUpdateAnimBg="0"/>
      <p:bldP spid="8235" grpId="0" animBg="1"/>
      <p:bldP spid="8234" grpId="0" animBg="1" autoUpdateAnimBg="0"/>
      <p:bldP spid="8238" grpId="0" animBg="1"/>
      <p:bldP spid="8437" grpId="0" animBg="1"/>
      <p:bldP spid="8438" grpId="0" animBg="1"/>
      <p:bldP spid="73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90500"/>
            <a:ext cx="4184650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1.  </a:t>
            </a:r>
            <a:r>
              <a:rPr lang="zh-CN" altLang="en-US" sz="2800" b="1" smtClean="0">
                <a:latin typeface="+mn-lt"/>
                <a:ea typeface="+mn-ea"/>
              </a:rPr>
              <a:t>水平与铅直渐近线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8382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58680"/>
              </p:ext>
            </p:extLst>
          </p:nvPr>
        </p:nvGraphicFramePr>
        <p:xfrm>
          <a:off x="914400" y="915988"/>
          <a:ext cx="2181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3" imgW="2152743" imgH="590699" progId="Equation.3">
                  <p:embed/>
                </p:oleObj>
              </mc:Choice>
              <mc:Fallback>
                <p:oleObj name="Equation" r:id="rId3" imgW="2152743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5988"/>
                        <a:ext cx="21812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111500" y="8382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则曲线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01443"/>
              </p:ext>
            </p:extLst>
          </p:nvPr>
        </p:nvGraphicFramePr>
        <p:xfrm>
          <a:off x="4330700" y="90805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5" imgW="1305027" imgH="390451" progId="Equation.3">
                  <p:embed/>
                </p:oleObj>
              </mc:Choice>
              <mc:Fallback>
                <p:oleObj name="Equation" r:id="rId5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90805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649913" y="8382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有水平渐近线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04998"/>
              </p:ext>
            </p:extLst>
          </p:nvPr>
        </p:nvGraphicFramePr>
        <p:xfrm>
          <a:off x="7937500" y="920750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7" imgW="828647" imgH="371363" progId="Equation.DSMT4">
                  <p:embed/>
                </p:oleObj>
              </mc:Choice>
              <mc:Fallback>
                <p:oleObj name="Equation" r:id="rId7" imgW="828647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920750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365464"/>
              </p:ext>
            </p:extLst>
          </p:nvPr>
        </p:nvGraphicFramePr>
        <p:xfrm>
          <a:off x="487363" y="1530350"/>
          <a:ext cx="2260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9" imgW="1447560" imgH="253800" progId="Equation.DSMT4">
                  <p:embed/>
                </p:oleObj>
              </mc:Choice>
              <mc:Fallback>
                <p:oleObj name="Equation" r:id="rId9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530350"/>
                        <a:ext cx="2260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57200" y="194151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812930"/>
              </p:ext>
            </p:extLst>
          </p:nvPr>
        </p:nvGraphicFramePr>
        <p:xfrm>
          <a:off x="901700" y="2019300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1" imgW="2200247" imgH="704887" progId="Equation.3">
                  <p:embed/>
                </p:oleObj>
              </mc:Choice>
              <mc:Fallback>
                <p:oleObj name="Equation" r:id="rId11" imgW="2200247" imgH="704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019300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111500" y="194151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则曲线</a:t>
            </a: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676816"/>
              </p:ext>
            </p:extLst>
          </p:nvPr>
        </p:nvGraphicFramePr>
        <p:xfrm>
          <a:off x="4330700" y="2011363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3" imgW="1305027" imgH="390451" progId="Equation.3">
                  <p:embed/>
                </p:oleObj>
              </mc:Choice>
              <mc:Fallback>
                <p:oleObj name="Equation" r:id="rId13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011363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649913" y="19415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有铅直渐近线</a:t>
            </a: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177747"/>
              </p:ext>
            </p:extLst>
          </p:nvPr>
        </p:nvGraphicFramePr>
        <p:xfrm>
          <a:off x="8026400" y="2041525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5" imgW="943059" imgH="409538" progId="Equation.DSMT4">
                  <p:embed/>
                </p:oleObj>
              </mc:Choice>
              <mc:Fallback>
                <p:oleObj name="Equation" r:id="rId15" imgW="943059" imgH="409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6400" y="2041525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698686"/>
              </p:ext>
            </p:extLst>
          </p:nvPr>
        </p:nvGraphicFramePr>
        <p:xfrm>
          <a:off x="539750" y="2744788"/>
          <a:ext cx="2214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7" imgW="1409400" imgH="241200" progId="Equation.DSMT4">
                  <p:embed/>
                </p:oleObj>
              </mc:Choice>
              <mc:Fallback>
                <p:oleObj name="Equation" r:id="rId17" imgW="1409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44788"/>
                        <a:ext cx="2214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8" name="Text Box 22"/>
          <p:cNvSpPr txBox="1">
            <a:spLocks noChangeArrowheads="1"/>
          </p:cNvSpPr>
          <p:nvPr/>
        </p:nvSpPr>
        <p:spPr bwMode="auto">
          <a:xfrm>
            <a:off x="539750" y="317023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kumimoji="1" lang="zh-CN" altLang="en-US" b="1" dirty="0">
                <a:latin typeface="+mn-lt"/>
                <a:ea typeface="+mn-ea"/>
              </a:rPr>
              <a:t>求曲线</a:t>
            </a:r>
          </a:p>
        </p:txBody>
      </p:sp>
      <p:graphicFrame>
        <p:nvGraphicFramePr>
          <p:cNvPr id="92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39614"/>
              </p:ext>
            </p:extLst>
          </p:nvPr>
        </p:nvGraphicFramePr>
        <p:xfrm>
          <a:off x="2413000" y="3048000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9" imgW="1762004" imgH="828787" progId="Equation.3">
                  <p:embed/>
                </p:oleObj>
              </mc:Choice>
              <mc:Fallback>
                <p:oleObj name="Equation" r:id="rId19" imgW="176200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48000"/>
                        <a:ext cx="177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1" name="Text Box 25"/>
          <p:cNvSpPr txBox="1">
            <a:spLocks noChangeArrowheads="1"/>
          </p:cNvSpPr>
          <p:nvPr/>
        </p:nvSpPr>
        <p:spPr bwMode="auto">
          <a:xfrm>
            <a:off x="4191000" y="317023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的渐近线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539750" y="40084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92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815598"/>
              </p:ext>
            </p:extLst>
          </p:nvPr>
        </p:nvGraphicFramePr>
        <p:xfrm>
          <a:off x="1295400" y="38862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21" imgW="2981390" imgH="828787" progId="Equation.3">
                  <p:embed/>
                </p:oleObj>
              </mc:Choice>
              <mc:Fallback>
                <p:oleObj name="Equation" r:id="rId21" imgW="2981390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86200"/>
                        <a:ext cx="299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46870"/>
              </p:ext>
            </p:extLst>
          </p:nvPr>
        </p:nvGraphicFramePr>
        <p:xfrm>
          <a:off x="1295400" y="49990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23" imgW="1124043" imgH="371363" progId="Equation.3">
                  <p:embed/>
                </p:oleObj>
              </mc:Choice>
              <mc:Fallback>
                <p:oleObj name="Equation" r:id="rId23" imgW="112404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99903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2438400" y="48910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为水平渐近线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graphicFrame>
        <p:nvGraphicFramePr>
          <p:cNvPr id="92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950106"/>
              </p:ext>
            </p:extLst>
          </p:nvPr>
        </p:nvGraphicFramePr>
        <p:xfrm>
          <a:off x="1295400" y="5473700"/>
          <a:ext cx="308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Equation" r:id="rId25" imgW="3067031" imgH="828787" progId="Equation.3">
                  <p:embed/>
                </p:oleObj>
              </mc:Choice>
              <mc:Fallback>
                <p:oleObj name="Equation" r:id="rId25" imgW="3067031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73700"/>
                        <a:ext cx="308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78715"/>
              </p:ext>
            </p:extLst>
          </p:nvPr>
        </p:nvGraphicFramePr>
        <p:xfrm>
          <a:off x="4495800" y="57023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Equation" r:id="rId27" imgW="1038067" imgH="371363" progId="Equation.3">
                  <p:embed/>
                </p:oleObj>
              </mc:Choice>
              <mc:Fallback>
                <p:oleObj name="Equation" r:id="rId27" imgW="1038067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702300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86400" y="55768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为铅直渐近线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pSp>
        <p:nvGrpSpPr>
          <p:cNvPr id="9300" name="Group 84"/>
          <p:cNvGrpSpPr>
            <a:grpSpLocks/>
          </p:cNvGrpSpPr>
          <p:nvPr/>
        </p:nvGrpSpPr>
        <p:grpSpPr bwMode="auto">
          <a:xfrm>
            <a:off x="6096000" y="2744788"/>
            <a:ext cx="2652713" cy="2360612"/>
            <a:chOff x="3944" y="1680"/>
            <a:chExt cx="1671" cy="1487"/>
          </a:xfrm>
        </p:grpSpPr>
        <p:graphicFrame>
          <p:nvGraphicFramePr>
            <p:cNvPr id="23588" name="Object 85"/>
            <p:cNvGraphicFramePr>
              <a:graphicFrameLocks noChangeAspect="1"/>
            </p:cNvGraphicFramePr>
            <p:nvPr/>
          </p:nvGraphicFramePr>
          <p:xfrm>
            <a:off x="3944" y="1680"/>
            <a:ext cx="1671" cy="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位图图像" r:id="rId29" imgW="1733333" imgH="1542857" progId="Paint.Picture">
                    <p:embed/>
                  </p:oleObj>
                </mc:Choice>
                <mc:Fallback>
                  <p:oleObj name="位图图像" r:id="rId29" imgW="1733333" imgH="154285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680"/>
                          <a:ext cx="1671" cy="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86"/>
            <p:cNvGraphicFramePr>
              <a:graphicFrameLocks noChangeAspect="1"/>
            </p:cNvGraphicFramePr>
            <p:nvPr/>
          </p:nvGraphicFramePr>
          <p:xfrm>
            <a:off x="4665" y="1722"/>
            <a:ext cx="12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Equation" r:id="rId31" imgW="241091" imgH="317225" progId="Equation.3">
                    <p:embed/>
                  </p:oleObj>
                </mc:Choice>
                <mc:Fallback>
                  <p:oleObj name="Equation" r:id="rId31" imgW="241091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1722"/>
                          <a:ext cx="125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87"/>
            <p:cNvGraphicFramePr>
              <a:graphicFrameLocks noChangeAspect="1"/>
            </p:cNvGraphicFramePr>
            <p:nvPr/>
          </p:nvGraphicFramePr>
          <p:xfrm>
            <a:off x="5450" y="2592"/>
            <a:ext cx="118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Equation" r:id="rId33" imgW="228600" imgH="241300" progId="Equation.3">
                    <p:embed/>
                  </p:oleObj>
                </mc:Choice>
                <mc:Fallback>
                  <p:oleObj name="Equation" r:id="rId33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0" y="2592"/>
                          <a:ext cx="118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88"/>
            <p:cNvGraphicFramePr>
              <a:graphicFrameLocks noChangeAspect="1"/>
            </p:cNvGraphicFramePr>
            <p:nvPr/>
          </p:nvGraphicFramePr>
          <p:xfrm>
            <a:off x="4464" y="2768"/>
            <a:ext cx="15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35" imgW="304536" imgH="317225" progId="Equation.3">
                    <p:embed/>
                  </p:oleObj>
                </mc:Choice>
                <mc:Fallback>
                  <p:oleObj name="Equation" r:id="rId35" imgW="304536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68"/>
                          <a:ext cx="154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6167438" y="3690938"/>
            <a:ext cx="2519362" cy="307975"/>
            <a:chOff x="3989" y="2276"/>
            <a:chExt cx="1587" cy="194"/>
          </a:xfrm>
        </p:grpSpPr>
        <p:graphicFrame>
          <p:nvGraphicFramePr>
            <p:cNvPr id="23586" name="Object 90"/>
            <p:cNvGraphicFramePr>
              <a:graphicFrameLocks noChangeAspect="1"/>
            </p:cNvGraphicFramePr>
            <p:nvPr/>
          </p:nvGraphicFramePr>
          <p:xfrm>
            <a:off x="4512" y="2276"/>
            <a:ext cx="14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公式" r:id="rId37" imgW="104710" imgH="142987" progId="Equation.3">
                    <p:embed/>
                  </p:oleObj>
                </mc:Choice>
                <mc:Fallback>
                  <p:oleObj name="公式" r:id="rId37" imgW="104710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276"/>
                          <a:ext cx="14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7" name="Line 91"/>
            <p:cNvSpPr>
              <a:spLocks noChangeShapeType="1"/>
            </p:cNvSpPr>
            <p:nvPr/>
          </p:nvSpPr>
          <p:spPr bwMode="auto">
            <a:xfrm>
              <a:off x="3989" y="2470"/>
              <a:ext cx="1587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9308" name="Group 92"/>
          <p:cNvGrpSpPr>
            <a:grpSpLocks/>
          </p:cNvGrpSpPr>
          <p:nvPr/>
        </p:nvGrpSpPr>
        <p:grpSpPr bwMode="auto">
          <a:xfrm>
            <a:off x="7407275" y="2744788"/>
            <a:ext cx="195263" cy="2286000"/>
            <a:chOff x="4770" y="1680"/>
            <a:chExt cx="123" cy="1440"/>
          </a:xfrm>
        </p:grpSpPr>
        <p:graphicFrame>
          <p:nvGraphicFramePr>
            <p:cNvPr id="23584" name="Object 93"/>
            <p:cNvGraphicFramePr>
              <a:graphicFrameLocks noChangeAspect="1"/>
            </p:cNvGraphicFramePr>
            <p:nvPr/>
          </p:nvGraphicFramePr>
          <p:xfrm>
            <a:off x="4791" y="2736"/>
            <a:ext cx="1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公式" r:id="rId39" imgW="66573" imgH="142987" progId="Equation.3">
                    <p:embed/>
                  </p:oleObj>
                </mc:Choice>
                <mc:Fallback>
                  <p:oleObj name="公式" r:id="rId39" imgW="66573" imgH="1429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1" y="2736"/>
                          <a:ext cx="10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Line 94"/>
            <p:cNvSpPr>
              <a:spLocks noChangeShapeType="1"/>
            </p:cNvSpPr>
            <p:nvPr/>
          </p:nvSpPr>
          <p:spPr bwMode="auto">
            <a:xfrm>
              <a:off x="4770" y="1680"/>
              <a:ext cx="0" cy="1440"/>
            </a:xfrm>
            <a:prstGeom prst="line">
              <a:avLst/>
            </a:prstGeom>
            <a:noFill/>
            <a:ln w="19050">
              <a:solidFill>
                <a:srgbClr val="99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3111500" y="2590899"/>
            <a:ext cx="2493963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FF00"/>
                </a:solidFill>
              </a:rPr>
              <a:t>从无穷间断点处找寻</a:t>
            </a:r>
          </a:p>
        </p:txBody>
      </p:sp>
      <p:sp>
        <p:nvSpPr>
          <p:cNvPr id="4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5598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1" grpId="0" autoUpdateAnimBg="0"/>
      <p:bldP spid="9223" grpId="0" autoUpdateAnimBg="0"/>
      <p:bldP spid="9228" grpId="0" build="p" autoUpdateAnimBg="0"/>
      <p:bldP spid="9230" grpId="0" autoUpdateAnimBg="0"/>
      <p:bldP spid="9232" grpId="0" autoUpdateAnimBg="0"/>
      <p:bldP spid="9238" grpId="0" build="p" autoUpdateAnimBg="0"/>
      <p:bldP spid="9241" grpId="0" build="p" autoUpdateAnimBg="0" advAuto="0"/>
      <p:bldP spid="9242" grpId="0" build="p" autoUpdateAnimBg="0" advAuto="0"/>
      <p:bldP spid="9245" grpId="0" autoUpdateAnimBg="0"/>
      <p:bldP spid="9248" grpId="0" autoUpdateAnimBg="0"/>
      <p:bldP spid="2" grpId="0" animBg="1"/>
      <p:bldP spid="4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410200" y="4800600"/>
            <a:ext cx="35052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410200" y="3276600"/>
            <a:ext cx="2667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52400"/>
            <a:ext cx="22796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latin typeface="+mn-lt"/>
                <a:ea typeface="+mn-ea"/>
              </a:rPr>
              <a:t>*2. </a:t>
            </a:r>
            <a:r>
              <a:rPr lang="zh-CN" altLang="en-US" sz="2800" b="1" smtClean="0">
                <a:latin typeface="+mn-lt"/>
                <a:ea typeface="+mn-ea"/>
              </a:rPr>
              <a:t>斜渐近线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9458"/>
              </p:ext>
            </p:extLst>
          </p:nvPr>
        </p:nvGraphicFramePr>
        <p:xfrm>
          <a:off x="5205413" y="836613"/>
          <a:ext cx="36909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625400" imgH="203040" progId="Equation.DSMT4">
                  <p:embed/>
                </p:oleObj>
              </mc:Choice>
              <mc:Fallback>
                <p:oleObj name="Equation" r:id="rId3" imgW="162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836613"/>
                        <a:ext cx="36909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105400" y="13144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斜渐近线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297824"/>
              </p:ext>
            </p:extLst>
          </p:nvPr>
        </p:nvGraphicFramePr>
        <p:xfrm>
          <a:off x="6731000" y="142875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1514447" imgH="371363" progId="Equation.DSMT4">
                  <p:embed/>
                </p:oleObj>
              </mc:Choice>
              <mc:Fallback>
                <p:oleObj name="Equation" r:id="rId5" imgW="1514447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1428750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55245"/>
              </p:ext>
            </p:extLst>
          </p:nvPr>
        </p:nvGraphicFramePr>
        <p:xfrm>
          <a:off x="741363" y="1524000"/>
          <a:ext cx="1439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1819210" imgH="428625" progId="Equation.3">
                  <p:embed/>
                </p:oleObj>
              </mc:Choice>
              <mc:Fallback>
                <p:oleObj name="Equation" r:id="rId7" imgW="181921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524000"/>
                        <a:ext cx="1439862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7762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39264"/>
              </p:ext>
            </p:extLst>
          </p:nvPr>
        </p:nvGraphicFramePr>
        <p:xfrm>
          <a:off x="1146175" y="863600"/>
          <a:ext cx="3959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9" imgW="3943517" imgH="619162" progId="Equation.3">
                  <p:embed/>
                </p:oleObj>
              </mc:Choice>
              <mc:Fallback>
                <p:oleObj name="Equation" r:id="rId9" imgW="3943517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863600"/>
                        <a:ext cx="3959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027067"/>
              </p:ext>
            </p:extLst>
          </p:nvPr>
        </p:nvGraphicFramePr>
        <p:xfrm>
          <a:off x="3124200" y="889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1" imgW="1152479" imgH="390451" progId="Equation.3">
                  <p:embed/>
                </p:oleObj>
              </mc:Choice>
              <mc:Fallback>
                <p:oleObj name="Equation" r:id="rId11" imgW="115247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890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093127"/>
              </p:ext>
            </p:extLst>
          </p:nvPr>
        </p:nvGraphicFramePr>
        <p:xfrm>
          <a:off x="349250" y="3124200"/>
          <a:ext cx="3556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3" imgW="3533710" imgH="809699" progId="Equation.3">
                  <p:embed/>
                </p:oleObj>
              </mc:Choice>
              <mc:Fallback>
                <p:oleObj name="Equation" r:id="rId13" imgW="3533710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124200"/>
                        <a:ext cx="3556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97692"/>
              </p:ext>
            </p:extLst>
          </p:nvPr>
        </p:nvGraphicFramePr>
        <p:xfrm>
          <a:off x="419100" y="1900238"/>
          <a:ext cx="384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5" imgW="3829106" imgH="619162" progId="Equation.3">
                  <p:embed/>
                </p:oleObj>
              </mc:Choice>
              <mc:Fallback>
                <p:oleObj name="Equation" r:id="rId15" imgW="3829106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900238"/>
                        <a:ext cx="3848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498601"/>
              </p:ext>
            </p:extLst>
          </p:nvPr>
        </p:nvGraphicFramePr>
        <p:xfrm>
          <a:off x="2413000" y="19050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7" imgW="1152479" imgH="390451" progId="Equation.3">
                  <p:embed/>
                </p:oleObj>
              </mc:Choice>
              <mc:Fallback>
                <p:oleObj name="Equation" r:id="rId17" imgW="1152479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9050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1676400" y="253206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sz="2800" b="1"/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44379"/>
              </p:ext>
            </p:extLst>
          </p:nvPr>
        </p:nvGraphicFramePr>
        <p:xfrm>
          <a:off x="228600" y="4787900"/>
          <a:ext cx="344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19" imgW="3419633" imgH="828787" progId="Equation.3">
                  <p:embed/>
                </p:oleObj>
              </mc:Choice>
              <mc:Fallback>
                <p:oleObj name="Equation" r:id="rId19" imgW="3419633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787900"/>
                        <a:ext cx="344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AutoShape 23"/>
          <p:cNvSpPr>
            <a:spLocks noChangeArrowheads="1"/>
          </p:cNvSpPr>
          <p:nvPr/>
        </p:nvSpPr>
        <p:spPr bwMode="auto">
          <a:xfrm>
            <a:off x="1676400" y="420846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sz="2800" b="1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4572000" y="1981200"/>
            <a:ext cx="0" cy="4318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38579"/>
              </p:ext>
            </p:extLst>
          </p:nvPr>
        </p:nvGraphicFramePr>
        <p:xfrm>
          <a:off x="4876800" y="2120900"/>
          <a:ext cx="294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21" imgW="2924184" imgH="828787" progId="Equation.3">
                  <p:embed/>
                </p:oleObj>
              </mc:Choice>
              <mc:Fallback>
                <p:oleObj name="Equation" r:id="rId21" imgW="292418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120900"/>
                        <a:ext cx="2946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4572000" y="1981200"/>
            <a:ext cx="4419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941481"/>
              </p:ext>
            </p:extLst>
          </p:nvPr>
        </p:nvGraphicFramePr>
        <p:xfrm>
          <a:off x="4724400" y="33401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23" imgW="3028894" imgH="828787" progId="Equation.3">
                  <p:embed/>
                </p:oleObj>
              </mc:Choice>
              <mc:Fallback>
                <p:oleObj name="Equation" r:id="rId23" imgW="3028894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40100"/>
                        <a:ext cx="3048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8" name="AutoShape 28"/>
          <p:cNvSpPr>
            <a:spLocks noChangeArrowheads="1"/>
          </p:cNvSpPr>
          <p:nvPr/>
        </p:nvSpPr>
        <p:spPr bwMode="auto">
          <a:xfrm rot="-7880510">
            <a:off x="3710781" y="4523582"/>
            <a:ext cx="149225" cy="496888"/>
          </a:xfrm>
          <a:prstGeom prst="downArrow">
            <a:avLst>
              <a:gd name="adj1" fmla="val 50000"/>
              <a:gd name="adj2" fmla="val 74936"/>
            </a:avLst>
          </a:prstGeom>
          <a:ln>
            <a:headEnd/>
            <a:tailEnd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zh-CN" altLang="en-US" sz="2800" b="1"/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172434"/>
              </p:ext>
            </p:extLst>
          </p:nvPr>
        </p:nvGraphicFramePr>
        <p:xfrm>
          <a:off x="5702300" y="5003800"/>
          <a:ext cx="2984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25" imgW="2962321" imgH="619162" progId="Equation.3">
                  <p:embed/>
                </p:oleObj>
              </mc:Choice>
              <mc:Fallback>
                <p:oleObj name="Equation" r:id="rId25" imgW="2962321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5003800"/>
                        <a:ext cx="2984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Line 42"/>
          <p:cNvSpPr>
            <a:spLocks noChangeShapeType="1"/>
          </p:cNvSpPr>
          <p:nvPr/>
        </p:nvSpPr>
        <p:spPr bwMode="auto">
          <a:xfrm>
            <a:off x="3352800" y="2590800"/>
            <a:ext cx="1981200" cy="2438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1029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2349"/>
              </p:ext>
            </p:extLst>
          </p:nvPr>
        </p:nvGraphicFramePr>
        <p:xfrm>
          <a:off x="5791200" y="4191000"/>
          <a:ext cx="1439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27" imgW="1819210" imgH="428625" progId="Equation.3">
                  <p:embed/>
                </p:oleObj>
              </mc:Choice>
              <mc:Fallback>
                <p:oleObj name="Equation" r:id="rId27" imgW="181921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1439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442241"/>
              </p:ext>
            </p:extLst>
          </p:nvPr>
        </p:nvGraphicFramePr>
        <p:xfrm>
          <a:off x="5791200" y="5638800"/>
          <a:ext cx="1439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29" imgW="1819210" imgH="428625" progId="Equation.3">
                  <p:embed/>
                </p:oleObj>
              </mc:Choice>
              <mc:Fallback>
                <p:oleObj name="Equation" r:id="rId29" imgW="181921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638800"/>
                        <a:ext cx="143986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60"/>
          <p:cNvSpPr txBox="1">
            <a:spLocks noChangeArrowheads="1"/>
          </p:cNvSpPr>
          <p:nvPr/>
        </p:nvSpPr>
        <p:spPr bwMode="auto">
          <a:xfrm>
            <a:off x="3006725" y="228600"/>
            <a:ext cx="19912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( P76  </a:t>
            </a:r>
            <a:r>
              <a:rPr kumimoji="1" lang="zh-CN" altLang="en-US" b="1">
                <a:solidFill>
                  <a:schemeClr val="accent2"/>
                </a:solidFill>
                <a:latin typeface="+mn-lt"/>
                <a:ea typeface="+mn-ea"/>
              </a:rPr>
              <a:t>题</a:t>
            </a:r>
            <a:r>
              <a:rPr kumimoji="1" lang="en-US" altLang="zh-CN" b="1">
                <a:solidFill>
                  <a:schemeClr val="accent2"/>
                </a:solidFill>
                <a:latin typeface="+mn-lt"/>
                <a:ea typeface="+mn-ea"/>
              </a:rPr>
              <a:t>14)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0029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8" grpId="0" animBg="1"/>
      <p:bldP spid="10277" grpId="0" animBg="1"/>
      <p:bldP spid="10248" grpId="0" build="p" autoUpdateAnimBg="0" advAuto="0"/>
      <p:bldP spid="10244" grpId="0" build="p" autoUpdateAnimBg="0"/>
      <p:bldP spid="10261" grpId="0" animBg="1"/>
      <p:bldP spid="10263" grpId="0" animBg="1"/>
      <p:bldP spid="10264" grpId="0" animBg="1"/>
      <p:bldP spid="10266" grpId="0" animBg="1"/>
      <p:bldP spid="10268" grpId="0" animBg="1"/>
      <p:bldP spid="10282" grpId="0" animBg="1"/>
      <p:bldP spid="2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57200"/>
            <a:ext cx="2438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求曲线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37851"/>
              </p:ext>
            </p:extLst>
          </p:nvPr>
        </p:nvGraphicFramePr>
        <p:xfrm>
          <a:off x="2438400" y="198438"/>
          <a:ext cx="217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2152743" imgH="1057163" progId="Equation.3">
                  <p:embed/>
                </p:oleObj>
              </mc:Choice>
              <mc:Fallback>
                <p:oleObj name="Equation" r:id="rId3" imgW="2152743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438"/>
                        <a:ext cx="2171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0" y="47148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的渐近线</a:t>
            </a:r>
            <a:r>
              <a:rPr kumimoji="1" lang="en-US" altLang="zh-CN">
                <a:latin typeface="+mn-lt"/>
                <a:ea typeface="+mn-ea"/>
              </a:rPr>
              <a:t>.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9750" y="1600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>
                <a:solidFill>
                  <a:srgbClr val="00B05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79001"/>
              </p:ext>
            </p:extLst>
          </p:nvPr>
        </p:nvGraphicFramePr>
        <p:xfrm>
          <a:off x="1295400" y="1309688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2876680" imgH="1009613" progId="Equation.3">
                  <p:embed/>
                </p:oleObj>
              </mc:Choice>
              <mc:Fallback>
                <p:oleObj name="Equation" r:id="rId5" imgW="2876680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309688"/>
                        <a:ext cx="2895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274152"/>
              </p:ext>
            </p:extLst>
          </p:nvPr>
        </p:nvGraphicFramePr>
        <p:xfrm>
          <a:off x="4318000" y="1600200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1781073" imgH="676424" progId="Equation.3">
                  <p:embed/>
                </p:oleObj>
              </mc:Choice>
              <mc:Fallback>
                <p:oleObj name="Equation" r:id="rId7" imgW="1781073" imgH="676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600200"/>
                        <a:ext cx="1803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247770"/>
              </p:ext>
            </p:extLst>
          </p:nvPr>
        </p:nvGraphicFramePr>
        <p:xfrm>
          <a:off x="4114800" y="2286000"/>
          <a:ext cx="1184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1466943" imgH="428625" progId="Equation.3">
                  <p:embed/>
                </p:oleObj>
              </mc:Choice>
              <mc:Fallback>
                <p:oleObj name="Equation" r:id="rId9" imgW="146694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11842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215900" y="2695575"/>
            <a:ext cx="5118100" cy="519113"/>
            <a:chOff x="0" y="1632"/>
            <a:chExt cx="3224" cy="327"/>
          </a:xfrm>
        </p:grpSpPr>
        <p:sp>
          <p:nvSpPr>
            <p:cNvPr id="25631" name="Text Box 11"/>
            <p:cNvSpPr txBox="1">
              <a:spLocks noChangeArrowheads="1"/>
            </p:cNvSpPr>
            <p:nvPr/>
          </p:nvSpPr>
          <p:spPr bwMode="auto">
            <a:xfrm>
              <a:off x="0" y="1632"/>
              <a:ext cx="2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latin typeface="+mn-lt"/>
                  <a:ea typeface="+mn-ea"/>
                </a:rPr>
                <a:t>所以有铅直渐近线</a:t>
              </a:r>
            </a:p>
          </p:txBody>
        </p:sp>
        <p:graphicFrame>
          <p:nvGraphicFramePr>
            <p:cNvPr id="25632" name="Object 12"/>
            <p:cNvGraphicFramePr>
              <a:graphicFrameLocks noChangeAspect="1"/>
            </p:cNvGraphicFramePr>
            <p:nvPr/>
          </p:nvGraphicFramePr>
          <p:xfrm>
            <a:off x="1872" y="1728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" name="Equation" r:id="rId11" imgW="933357" imgH="295349" progId="Equation.3">
                    <p:embed/>
                  </p:oleObj>
                </mc:Choice>
                <mc:Fallback>
                  <p:oleObj name="Equation" r:id="rId11" imgW="93335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728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3" name="Text Box 13"/>
            <p:cNvSpPr txBox="1">
              <a:spLocks noChangeArrowheads="1"/>
            </p:cNvSpPr>
            <p:nvPr/>
          </p:nvSpPr>
          <p:spPr bwMode="auto">
            <a:xfrm>
              <a:off x="2448" y="16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>
                  <a:latin typeface="+mn-lt"/>
                  <a:ea typeface="+mn-ea"/>
                </a:rPr>
                <a:t>及</a:t>
              </a:r>
            </a:p>
          </p:txBody>
        </p:sp>
        <p:graphicFrame>
          <p:nvGraphicFramePr>
            <p:cNvPr id="25634" name="Object 14"/>
            <p:cNvGraphicFramePr>
              <a:graphicFrameLocks noChangeAspect="1"/>
            </p:cNvGraphicFramePr>
            <p:nvPr/>
          </p:nvGraphicFramePr>
          <p:xfrm>
            <a:off x="2784" y="1728"/>
            <a:ext cx="4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" name="Equation" r:id="rId13" imgW="676433" imgH="295349" progId="Equation.3">
                    <p:embed/>
                  </p:oleObj>
                </mc:Choice>
                <mc:Fallback>
                  <p:oleObj name="Equation" r:id="rId13" imgW="67643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728"/>
                          <a:ext cx="4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33400" y="3457575"/>
            <a:ext cx="106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又因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2959"/>
              </p:ext>
            </p:extLst>
          </p:nvPr>
        </p:nvGraphicFramePr>
        <p:xfrm>
          <a:off x="1587500" y="3341688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15" imgW="1971759" imgH="828787" progId="Equation.3">
                  <p:embed/>
                </p:oleObj>
              </mc:Choice>
              <mc:Fallback>
                <p:oleObj name="Equation" r:id="rId15" imgW="197175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341688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037426"/>
              </p:ext>
            </p:extLst>
          </p:nvPr>
        </p:nvGraphicFramePr>
        <p:xfrm>
          <a:off x="3683000" y="3241675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Equation" r:id="rId17" imgW="2543147" imgH="1057163" progId="Equation.3">
                  <p:embed/>
                </p:oleObj>
              </mc:Choice>
              <mc:Fallback>
                <p:oleObj name="Equation" r:id="rId17" imgW="2543147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241675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51011"/>
              </p:ext>
            </p:extLst>
          </p:nvPr>
        </p:nvGraphicFramePr>
        <p:xfrm>
          <a:off x="6324600" y="35956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19" imgW="409473" imgH="285638" progId="Equation.3">
                  <p:embed/>
                </p:oleObj>
              </mc:Choice>
              <mc:Fallback>
                <p:oleObj name="Equation" r:id="rId19" imgW="40947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95688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22137"/>
              </p:ext>
            </p:extLst>
          </p:nvPr>
        </p:nvGraphicFramePr>
        <p:xfrm>
          <a:off x="1587500" y="4649788"/>
          <a:ext cx="257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Equation" r:id="rId21" imgW="2562216" imgH="619162" progId="Equation.3">
                  <p:embed/>
                </p:oleObj>
              </mc:Choice>
              <mc:Fallback>
                <p:oleObj name="Equation" r:id="rId21" imgW="2562216" imgH="619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649788"/>
                        <a:ext cx="2578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868671"/>
              </p:ext>
            </p:extLst>
          </p:nvPr>
        </p:nvGraphicFramePr>
        <p:xfrm>
          <a:off x="4254500" y="43449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23" imgW="2543147" imgH="1057163" progId="Equation.3">
                  <p:embed/>
                </p:oleObj>
              </mc:Choice>
              <mc:Fallback>
                <p:oleObj name="Equation" r:id="rId23" imgW="2543147" imgH="10571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4344988"/>
                        <a:ext cx="2565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11021"/>
              </p:ext>
            </p:extLst>
          </p:nvPr>
        </p:nvGraphicFramePr>
        <p:xfrm>
          <a:off x="6921500" y="468471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25" imgW="676433" imgH="285638" progId="Equation.3">
                  <p:embed/>
                </p:oleObj>
              </mc:Choice>
              <mc:Fallback>
                <p:oleObj name="Equation" r:id="rId25" imgW="67643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4684713"/>
                        <a:ext cx="6985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74547"/>
              </p:ext>
            </p:extLst>
          </p:nvPr>
        </p:nvGraphicFramePr>
        <p:xfrm>
          <a:off x="723900" y="5694363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27" imgW="1847980" imgH="371363" progId="Equation.3">
                  <p:embed/>
                </p:oleObj>
              </mc:Choice>
              <mc:Fallback>
                <p:oleObj name="Equation" r:id="rId27" imgW="1847980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694363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2514600" y="5576888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为曲线的斜渐近线</a:t>
            </a:r>
            <a:r>
              <a:rPr kumimoji="1" lang="en-US" altLang="zh-CN">
                <a:latin typeface="+mn-lt"/>
                <a:ea typeface="+mn-ea"/>
              </a:rPr>
              <a:t>.</a:t>
            </a:r>
          </a:p>
        </p:txBody>
      </p:sp>
      <p:grpSp>
        <p:nvGrpSpPr>
          <p:cNvPr id="11325" name="Group 61"/>
          <p:cNvGrpSpPr>
            <a:grpSpLocks/>
          </p:cNvGrpSpPr>
          <p:nvPr/>
        </p:nvGrpSpPr>
        <p:grpSpPr bwMode="auto">
          <a:xfrm>
            <a:off x="6537325" y="558800"/>
            <a:ext cx="2378075" cy="2565400"/>
            <a:chOff x="4032" y="222"/>
            <a:chExt cx="1498" cy="1616"/>
          </a:xfrm>
        </p:grpSpPr>
        <p:grpSp>
          <p:nvGrpSpPr>
            <p:cNvPr id="25623" name="Group 62"/>
            <p:cNvGrpSpPr>
              <a:grpSpLocks/>
            </p:cNvGrpSpPr>
            <p:nvPr/>
          </p:nvGrpSpPr>
          <p:grpSpPr bwMode="auto">
            <a:xfrm>
              <a:off x="4032" y="222"/>
              <a:ext cx="1498" cy="1616"/>
              <a:chOff x="4032" y="222"/>
              <a:chExt cx="1498" cy="1616"/>
            </a:xfrm>
          </p:grpSpPr>
          <p:graphicFrame>
            <p:nvGraphicFramePr>
              <p:cNvPr id="25625" name="Object 63"/>
              <p:cNvGraphicFramePr>
                <a:graphicFrameLocks noChangeAspect="1"/>
              </p:cNvGraphicFramePr>
              <p:nvPr/>
            </p:nvGraphicFramePr>
            <p:xfrm>
              <a:off x="4032" y="222"/>
              <a:ext cx="1498" cy="1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5" name="位图图像" r:id="rId29" imgW="1552792" imgH="1676634" progId="Paint.Picture">
                      <p:embed/>
                    </p:oleObj>
                  </mc:Choice>
                  <mc:Fallback>
                    <p:oleObj name="位图图像" r:id="rId29" imgW="1552792" imgH="1676634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22"/>
                            <a:ext cx="1498" cy="1616"/>
                          </a:xfrm>
                          <a:prstGeom prst="rect">
                            <a:avLst/>
                          </a:prstGeom>
                          <a:noFill/>
                          <a:ln w="38100" cmpd="dbl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6" name="Object 64"/>
              <p:cNvGraphicFramePr>
                <a:graphicFrameLocks noChangeAspect="1"/>
              </p:cNvGraphicFramePr>
              <p:nvPr/>
            </p:nvGraphicFramePr>
            <p:xfrm>
              <a:off x="4486" y="630"/>
              <a:ext cx="17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6" name="Equation" r:id="rId31" imgW="371336" imgH="666713" progId="Equation.3">
                      <p:embed/>
                    </p:oleObj>
                  </mc:Choice>
                  <mc:Fallback>
                    <p:oleObj name="Equation" r:id="rId31" imgW="371336" imgH="666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630"/>
                            <a:ext cx="178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7" name="Object 65"/>
              <p:cNvGraphicFramePr>
                <a:graphicFrameLocks noChangeAspect="1"/>
              </p:cNvGraphicFramePr>
              <p:nvPr/>
            </p:nvGraphicFramePr>
            <p:xfrm>
              <a:off x="5049" y="699"/>
              <a:ext cx="6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7" name="Equation" r:id="rId33" imgW="123779" imgH="285638" progId="Equation.3">
                      <p:embed/>
                    </p:oleObj>
                  </mc:Choice>
                  <mc:Fallback>
                    <p:oleObj name="Equation" r:id="rId33" imgW="123779" imgH="28563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9" y="699"/>
                            <a:ext cx="62" cy="1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8" name="Object 66"/>
              <p:cNvGraphicFramePr>
                <a:graphicFrameLocks noChangeAspect="1"/>
              </p:cNvGraphicFramePr>
              <p:nvPr/>
            </p:nvGraphicFramePr>
            <p:xfrm>
              <a:off x="4205" y="1131"/>
              <a:ext cx="58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8" name="Equation" r:id="rId35" imgW="1276257" imgH="371363" progId="Equation.3">
                      <p:embed/>
                    </p:oleObj>
                  </mc:Choice>
                  <mc:Fallback>
                    <p:oleObj name="Equation" r:id="rId35" imgW="1276257" imgH="37136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5" y="1131"/>
                            <a:ext cx="587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9" name="Object 67"/>
              <p:cNvGraphicFramePr>
                <a:graphicFrameLocks noChangeAspect="1"/>
              </p:cNvGraphicFramePr>
              <p:nvPr/>
            </p:nvGraphicFramePr>
            <p:xfrm>
              <a:off x="4803" y="240"/>
              <a:ext cx="109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19" name="Equation" r:id="rId37" imgW="219121" imgH="295349" progId="Equation.3">
                      <p:embed/>
                    </p:oleObj>
                  </mc:Choice>
                  <mc:Fallback>
                    <p:oleObj name="Equation" r:id="rId37" imgW="219121" imgH="2953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3" y="240"/>
                            <a:ext cx="109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30" name="Object 68"/>
              <p:cNvGraphicFramePr>
                <a:graphicFrameLocks noChangeAspect="1"/>
              </p:cNvGraphicFramePr>
              <p:nvPr/>
            </p:nvGraphicFramePr>
            <p:xfrm>
              <a:off x="5418" y="720"/>
              <a:ext cx="102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20" name="Equation" r:id="rId39" imgW="209420" imgH="219001" progId="Equation.3">
                      <p:embed/>
                    </p:oleObj>
                  </mc:Choice>
                  <mc:Fallback>
                    <p:oleObj name="Equation" r:id="rId39" imgW="209420" imgH="2190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8" y="720"/>
                            <a:ext cx="102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624" name="Object 69"/>
            <p:cNvGraphicFramePr>
              <a:graphicFrameLocks noChangeAspect="1"/>
            </p:cNvGraphicFramePr>
            <p:nvPr/>
          </p:nvGraphicFramePr>
          <p:xfrm>
            <a:off x="4800" y="69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1" name="Equation" r:id="rId41" imgW="285694" imgH="295349" progId="Equation.3">
                    <p:embed/>
                  </p:oleObj>
                </mc:Choice>
                <mc:Fallback>
                  <p:oleObj name="Equation" r:id="rId41" imgW="285694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69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圆角矩形 1"/>
          <p:cNvSpPr/>
          <p:nvPr/>
        </p:nvSpPr>
        <p:spPr bwMode="auto">
          <a:xfrm>
            <a:off x="379413" y="3240405"/>
            <a:ext cx="8207375" cy="9534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注意：</a:t>
            </a:r>
            <a:r>
              <a:rPr lang="zh-CN" altLang="en-US" sz="2800" b="1" dirty="0">
                <a:solidFill>
                  <a:srgbClr val="9900CC"/>
                </a:solidFill>
              </a:rPr>
              <a:t>有水平渐近线时，必无斜渐近线；</a:t>
            </a:r>
            <a:endParaRPr lang="en-US" altLang="zh-CN" sz="2800" b="1" dirty="0">
              <a:solidFill>
                <a:srgbClr val="9900CC"/>
              </a:solidFill>
            </a:endParaRPr>
          </a:p>
          <a:p>
            <a:pPr>
              <a:defRPr/>
            </a:pPr>
            <a:r>
              <a:rPr lang="zh-CN" altLang="en-US" sz="2800" b="1" dirty="0">
                <a:solidFill>
                  <a:srgbClr val="9900CC"/>
                </a:solidFill>
              </a:rPr>
              <a:t>      </a:t>
            </a:r>
            <a:r>
              <a:rPr lang="zh-CN" altLang="en-US" sz="2800" b="1" dirty="0" smtClean="0">
                <a:solidFill>
                  <a:srgbClr val="9900CC"/>
                </a:solidFill>
              </a:rPr>
              <a:t>      有</a:t>
            </a:r>
            <a:r>
              <a:rPr lang="zh-CN" altLang="en-US" sz="2800" b="1" dirty="0">
                <a:solidFill>
                  <a:srgbClr val="9900CC"/>
                </a:solidFill>
              </a:rPr>
              <a:t>铅直渐近线时，可以同时具有斜渐近线；</a:t>
            </a:r>
          </a:p>
        </p:txBody>
      </p:sp>
      <p:sp>
        <p:nvSpPr>
          <p:cNvPr id="4" name="矩形 3"/>
          <p:cNvSpPr/>
          <p:nvPr/>
        </p:nvSpPr>
        <p:spPr>
          <a:xfrm>
            <a:off x="6553200" y="2903577"/>
            <a:ext cx="936104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66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？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710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utoUpdateAnimBg="0"/>
      <p:bldP spid="11279" grpId="0" autoUpdateAnimBg="0"/>
      <p:bldP spid="11287" grpId="0" autoUpdateAnimBg="0"/>
      <p:bldP spid="2" grpId="0" animBg="1"/>
      <p:bldP spid="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60350"/>
            <a:ext cx="4322763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latin typeface="+mn-lt"/>
                <a:ea typeface="+mn-ea"/>
              </a:rPr>
              <a:t>二、函数图形的描绘</a:t>
            </a:r>
            <a:endParaRPr lang="zh-CN" altLang="en-US" sz="3200" b="1" dirty="0" smtClean="0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39750" y="931863"/>
            <a:ext cx="248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确定函数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99576"/>
              </p:ext>
            </p:extLst>
          </p:nvPr>
        </p:nvGraphicFramePr>
        <p:xfrm>
          <a:off x="2489200" y="10160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305027" imgH="390451" progId="Equation.3">
                  <p:embed/>
                </p:oleObj>
              </mc:Choice>
              <mc:Fallback>
                <p:oleObj name="Equation" r:id="rId3" imgW="1305027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016000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805238" y="920750"/>
            <a:ext cx="231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的定义域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939800" y="1498600"/>
            <a:ext cx="134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期性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539750" y="21415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求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929780"/>
              </p:ext>
            </p:extLst>
          </p:nvPr>
        </p:nvGraphicFramePr>
        <p:xfrm>
          <a:off x="1371600" y="2236788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952690" imgH="400162" progId="Equation.3">
                  <p:embed/>
                </p:oleObj>
              </mc:Choice>
              <mc:Fallback>
                <p:oleObj name="Equation" r:id="rId5" imgW="19526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36788"/>
                        <a:ext cx="196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340100" y="21367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并求出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84754"/>
              </p:ext>
            </p:extLst>
          </p:nvPr>
        </p:nvGraphicFramePr>
        <p:xfrm>
          <a:off x="4483100" y="219868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809579" imgH="400162" progId="Equation.3">
                  <p:embed/>
                </p:oleObj>
              </mc:Choice>
              <mc:Fallback>
                <p:oleObj name="Equation" r:id="rId7" imgW="809579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2198688"/>
                        <a:ext cx="82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5245100" y="21367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8897"/>
              </p:ext>
            </p:extLst>
          </p:nvPr>
        </p:nvGraphicFramePr>
        <p:xfrm>
          <a:off x="5702300" y="2198688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847716" imgH="400162" progId="Equation.3">
                  <p:embed/>
                </p:oleObj>
              </mc:Choice>
              <mc:Fallback>
                <p:oleObj name="Equation" r:id="rId9" imgW="84771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198688"/>
                        <a:ext cx="86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39750" y="341788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3. </a:t>
            </a:r>
            <a:r>
              <a:rPr kumimoji="1" lang="zh-CN" altLang="en-US" b="1">
                <a:latin typeface="+mn-lt"/>
                <a:ea typeface="+mn-ea"/>
              </a:rPr>
              <a:t>列表判别增减及凹凸区间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zh-CN" altLang="en-US" b="1">
                <a:latin typeface="+mn-lt"/>
                <a:ea typeface="+mn-ea"/>
              </a:rPr>
              <a:t>求出极值点和拐点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39750" y="4027488"/>
            <a:ext cx="227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kumimoji="1" lang="zh-CN" altLang="en-US" b="1">
                <a:latin typeface="+mn-lt"/>
                <a:ea typeface="+mn-ea"/>
              </a:rPr>
              <a:t>求渐近线</a:t>
            </a:r>
            <a:r>
              <a:rPr kumimoji="1" lang="en-US" altLang="zh-CN" b="1">
                <a:latin typeface="+mn-lt"/>
                <a:ea typeface="+mn-ea"/>
              </a:rPr>
              <a:t>;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39750" y="463708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+mn-lt"/>
                <a:ea typeface="+mn-ea"/>
              </a:rPr>
              <a:t>5. </a:t>
            </a:r>
            <a:r>
              <a:rPr kumimoji="1" lang="zh-CN" altLang="en-US" b="1">
                <a:latin typeface="+mn-lt"/>
                <a:ea typeface="+mn-ea"/>
              </a:rPr>
              <a:t>确定一二阶导数的零点以及不存在的点所对应的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540500" y="2136775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为 </a:t>
            </a:r>
            <a:r>
              <a:rPr kumimoji="1" lang="en-US" altLang="zh-CN" b="1">
                <a:latin typeface="+mn-lt"/>
                <a:ea typeface="+mn-ea"/>
              </a:rPr>
              <a:t>0 </a:t>
            </a:r>
            <a:r>
              <a:rPr kumimoji="1" lang="zh-CN" altLang="en-US" b="1">
                <a:latin typeface="+mn-lt"/>
                <a:ea typeface="+mn-ea"/>
              </a:rPr>
              <a:t>和不存在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914400" y="27701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的点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383213" y="90805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并考察其对称性及周</a:t>
            </a:r>
          </a:p>
        </p:txBody>
      </p:sp>
      <p:sp>
        <p:nvSpPr>
          <p:cNvPr id="26644" name="Rectangle 37"/>
          <p:cNvSpPr>
            <a:spLocks noChangeArrowheads="1"/>
          </p:cNvSpPr>
          <p:nvPr/>
        </p:nvSpPr>
        <p:spPr bwMode="auto">
          <a:xfrm>
            <a:off x="4643438" y="363538"/>
            <a:ext cx="35067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en-US" altLang="zh-CN" sz="2800" b="1">
                <a:solidFill>
                  <a:schemeClr val="accent2"/>
                </a:solidFill>
              </a:rPr>
              <a:t>( </a:t>
            </a:r>
            <a:r>
              <a:rPr kumimoji="1" lang="zh-CN" altLang="en-US" sz="2800" b="1">
                <a:solidFill>
                  <a:schemeClr val="accent2"/>
                </a:solidFill>
              </a:rPr>
              <a:t>一般步骤详见 </a:t>
            </a:r>
            <a:r>
              <a:rPr kumimoji="1" lang="en-US" altLang="zh-CN" sz="2800" b="1">
                <a:solidFill>
                  <a:schemeClr val="accent2"/>
                </a:solidFill>
              </a:rPr>
              <a:t>P165 )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1908175" y="2814638"/>
            <a:ext cx="61928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用这些点把定义域分成几个部分区间</a:t>
            </a:r>
            <a:r>
              <a:rPr kumimoji="1" lang="en-US" altLang="zh-CN" sz="2800" b="1"/>
              <a:t>;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2257425" y="5264150"/>
            <a:ext cx="37544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必要时补充特殊点坐标</a:t>
            </a:r>
            <a:r>
              <a:rPr kumimoji="1" lang="en-US" altLang="zh-CN" sz="2800" b="1"/>
              <a:t>,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968375" y="5264150"/>
            <a:ext cx="119263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函数值</a:t>
            </a:r>
            <a:r>
              <a:rPr kumimoji="1" lang="en-US" altLang="zh-CN" sz="2800" b="1"/>
              <a:t>,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6011863" y="5264150"/>
            <a:ext cx="226985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描绘函数图形</a:t>
            </a:r>
            <a:r>
              <a:rPr kumimoji="1" lang="en-US" altLang="zh-CN" sz="2800" b="1"/>
              <a:t>.</a:t>
            </a:r>
          </a:p>
        </p:txBody>
      </p:sp>
      <p:sp>
        <p:nvSpPr>
          <p:cNvPr id="2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988064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utoUpdateAnimBg="0"/>
      <p:bldP spid="12296" grpId="0" autoUpdateAnimBg="0"/>
      <p:bldP spid="12297" grpId="0" autoUpdateAnimBg="0"/>
      <p:bldP spid="12298" grpId="0" autoUpdateAnimBg="0"/>
      <p:bldP spid="12300" grpId="0" autoUpdateAnimBg="0"/>
      <p:bldP spid="12302" grpId="0" autoUpdateAnimBg="0"/>
      <p:bldP spid="12304" grpId="0" autoUpdateAnimBg="0"/>
      <p:bldP spid="12305" grpId="0" autoUpdateAnimBg="0"/>
      <p:bldP spid="12306" grpId="0" build="p" autoUpdateAnimBg="0"/>
      <p:bldP spid="12307" grpId="0" autoUpdateAnimBg="0"/>
      <p:bldP spid="12308" grpId="0" autoUpdateAnimBg="0"/>
      <p:bldP spid="12310" grpId="0" autoUpdateAnimBg="0"/>
      <p:bldP spid="12326" grpId="0"/>
      <p:bldP spid="12327" grpId="0"/>
      <p:bldP spid="12328" grpId="0"/>
      <p:bldP spid="12329" grpId="0"/>
      <p:bldP spid="2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81" name="Rectangle 1157"/>
          <p:cNvSpPr>
            <a:spLocks noChangeArrowheads="1"/>
          </p:cNvSpPr>
          <p:nvPr/>
        </p:nvSpPr>
        <p:spPr bwMode="auto">
          <a:xfrm>
            <a:off x="6324600" y="1219200"/>
            <a:ext cx="27432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1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92088"/>
            <a:ext cx="1905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3. 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描绘</a:t>
            </a:r>
          </a:p>
        </p:txBody>
      </p:sp>
      <p:graphicFrame>
        <p:nvGraphicFramePr>
          <p:cNvPr id="2765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912135"/>
              </p:ext>
            </p:extLst>
          </p:nvPr>
        </p:nvGraphicFramePr>
        <p:xfrm>
          <a:off x="2044700" y="165100"/>
          <a:ext cx="237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4" name="Equation" r:id="rId3" imgW="2352796" imgH="580988" progId="Equation.3">
                  <p:embed/>
                </p:oleObj>
              </mc:Choice>
              <mc:Fallback>
                <p:oleObj name="Equation" r:id="rId3" imgW="2352796" imgH="580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65100"/>
                        <a:ext cx="2374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4419600" y="20637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的图形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3253" name="Text Box 1029"/>
          <p:cNvSpPr txBox="1">
            <a:spLocks noChangeArrowheads="1"/>
          </p:cNvSpPr>
          <p:nvPr/>
        </p:nvSpPr>
        <p:spPr bwMode="auto">
          <a:xfrm>
            <a:off x="381000" y="762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</a:t>
            </a: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 1)  </a:t>
            </a:r>
            <a:r>
              <a:rPr kumimoji="1" lang="zh-CN" altLang="en-US" b="1" dirty="0">
                <a:latin typeface="+mn-lt"/>
                <a:ea typeface="+mn-ea"/>
              </a:rPr>
              <a:t>定义域为</a:t>
            </a:r>
          </a:p>
        </p:txBody>
      </p:sp>
      <p:graphicFrame>
        <p:nvGraphicFramePr>
          <p:cNvPr id="5325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15042"/>
              </p:ext>
            </p:extLst>
          </p:nvPr>
        </p:nvGraphicFramePr>
        <p:xfrm>
          <a:off x="2989263" y="838200"/>
          <a:ext cx="157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5" name="Equation" r:id="rId5" imgW="1552584" imgH="390451" progId="Equation.3">
                  <p:embed/>
                </p:oleObj>
              </mc:Choice>
              <mc:Fallback>
                <p:oleObj name="Equation" r:id="rId5" imgW="1552584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838200"/>
                        <a:ext cx="157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Text Box 1031"/>
          <p:cNvSpPr txBox="1">
            <a:spLocks noChangeArrowheads="1"/>
          </p:cNvSpPr>
          <p:nvPr/>
        </p:nvSpPr>
        <p:spPr bwMode="auto">
          <a:xfrm>
            <a:off x="4532313" y="77628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无对称性及周期性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53256" name="Text Box 1032"/>
          <p:cNvSpPr txBox="1">
            <a:spLocks noChangeArrowheads="1"/>
          </p:cNvSpPr>
          <p:nvPr/>
        </p:nvSpPr>
        <p:spPr bwMode="auto">
          <a:xfrm>
            <a:off x="457200" y="134302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2)</a:t>
            </a:r>
          </a:p>
        </p:txBody>
      </p:sp>
      <p:graphicFrame>
        <p:nvGraphicFramePr>
          <p:cNvPr id="5325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058083"/>
              </p:ext>
            </p:extLst>
          </p:nvPr>
        </p:nvGraphicFramePr>
        <p:xfrm>
          <a:off x="995363" y="1341438"/>
          <a:ext cx="1892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6" name="Equation" r:id="rId7" imgW="1876416" imgH="504974" progId="Equation.3">
                  <p:embed/>
                </p:oleObj>
              </mc:Choice>
              <mc:Fallback>
                <p:oleObj name="Equation" r:id="rId7" imgW="1876416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341438"/>
                        <a:ext cx="1892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845343"/>
              </p:ext>
            </p:extLst>
          </p:nvPr>
        </p:nvGraphicFramePr>
        <p:xfrm>
          <a:off x="2976563" y="1419225"/>
          <a:ext cx="173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7" name="Equation" r:id="rId9" imgW="1723867" imgH="400162" progId="Equation.3">
                  <p:embed/>
                </p:oleObj>
              </mc:Choice>
              <mc:Fallback>
                <p:oleObj name="Equation" r:id="rId9" imgW="172386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419225"/>
                        <a:ext cx="173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233885"/>
              </p:ext>
            </p:extLst>
          </p:nvPr>
        </p:nvGraphicFramePr>
        <p:xfrm>
          <a:off x="919163" y="19812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8" name="Equation" r:id="rId11" imgW="1390669" imgH="428625" progId="Equation.3">
                  <p:embed/>
                </p:oleObj>
              </mc:Choice>
              <mc:Fallback>
                <p:oleObj name="Equation" r:id="rId11" imgW="1390669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981200"/>
                        <a:ext cx="1409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03831"/>
              </p:ext>
            </p:extLst>
          </p:nvPr>
        </p:nvGraphicFramePr>
        <p:xfrm>
          <a:off x="2443163" y="1993900"/>
          <a:ext cx="161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Equation" r:id="rId13" imgW="1590721" imgH="428625" progId="Equation.3">
                  <p:embed/>
                </p:oleObj>
              </mc:Choice>
              <mc:Fallback>
                <p:oleObj name="Equation" r:id="rId13" imgW="1590721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1993900"/>
                        <a:ext cx="161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0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89425"/>
              </p:ext>
            </p:extLst>
          </p:nvPr>
        </p:nvGraphicFramePr>
        <p:xfrm>
          <a:off x="919163" y="2552700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Equation" r:id="rId15" imgW="1428806" imgH="428625" progId="Equation.3">
                  <p:embed/>
                </p:oleObj>
              </mc:Choice>
              <mc:Fallback>
                <p:oleObj name="Equation" r:id="rId15" imgW="142880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552700"/>
                        <a:ext cx="144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310723"/>
              </p:ext>
            </p:extLst>
          </p:nvPr>
        </p:nvGraphicFramePr>
        <p:xfrm>
          <a:off x="2443163" y="2552700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Equation" r:id="rId17" imgW="1085906" imgH="428625" progId="Equation.3">
                  <p:embed/>
                </p:oleObj>
              </mc:Choice>
              <mc:Fallback>
                <p:oleObj name="Equation" r:id="rId17" imgW="108590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2552700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039"/>
          <p:cNvSpPr txBox="1">
            <a:spLocks noChangeArrowheads="1"/>
          </p:cNvSpPr>
          <p:nvPr/>
        </p:nvSpPr>
        <p:spPr bwMode="auto">
          <a:xfrm>
            <a:off x="457200" y="325596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3)</a:t>
            </a:r>
          </a:p>
        </p:txBody>
      </p:sp>
      <p:grpSp>
        <p:nvGrpSpPr>
          <p:cNvPr id="53264" name="Group 1040"/>
          <p:cNvGrpSpPr>
            <a:grpSpLocks/>
          </p:cNvGrpSpPr>
          <p:nvPr/>
        </p:nvGrpSpPr>
        <p:grpSpPr bwMode="auto">
          <a:xfrm>
            <a:off x="1143000" y="3317875"/>
            <a:ext cx="7315200" cy="2016125"/>
            <a:chOff x="864" y="2016"/>
            <a:chExt cx="4608" cy="1270"/>
          </a:xfrm>
        </p:grpSpPr>
        <p:sp>
          <p:nvSpPr>
            <p:cNvPr id="27747" name="Line 1041"/>
            <p:cNvSpPr>
              <a:spLocks noChangeShapeType="1"/>
            </p:cNvSpPr>
            <p:nvPr/>
          </p:nvSpPr>
          <p:spPr bwMode="auto">
            <a:xfrm>
              <a:off x="864" y="2256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48" name="Line 1042"/>
            <p:cNvSpPr>
              <a:spLocks noChangeShapeType="1"/>
            </p:cNvSpPr>
            <p:nvPr/>
          </p:nvSpPr>
          <p:spPr bwMode="auto">
            <a:xfrm>
              <a:off x="1152" y="201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749" name="Object 1043"/>
            <p:cNvGraphicFramePr>
              <a:graphicFrameLocks noChangeAspect="1"/>
            </p:cNvGraphicFramePr>
            <p:nvPr/>
          </p:nvGraphicFramePr>
          <p:xfrm>
            <a:off x="944" y="20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2" name="Equation" r:id="rId19" imgW="209420" imgH="219001" progId="Equation.3">
                    <p:embed/>
                  </p:oleObj>
                </mc:Choice>
                <mc:Fallback>
                  <p:oleObj name="Equation" r:id="rId19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" y="20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0" name="Object 1044"/>
            <p:cNvGraphicFramePr>
              <a:graphicFrameLocks noChangeAspect="1"/>
            </p:cNvGraphicFramePr>
            <p:nvPr/>
          </p:nvGraphicFramePr>
          <p:xfrm>
            <a:off x="876" y="2324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3" name="Equation" r:id="rId21" imgW="314464" imgH="400162" progId="Equation.3">
                    <p:embed/>
                  </p:oleObj>
                </mc:Choice>
                <mc:Fallback>
                  <p:oleObj name="Equation" r:id="rId21" imgW="314464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324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1" name="Object 1045"/>
            <p:cNvGraphicFramePr>
              <a:graphicFrameLocks noChangeAspect="1"/>
            </p:cNvGraphicFramePr>
            <p:nvPr/>
          </p:nvGraphicFramePr>
          <p:xfrm>
            <a:off x="872" y="2660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4" name="Equation" r:id="rId23" imgW="352267" imgH="400162" progId="Equation.3">
                    <p:embed/>
                  </p:oleObj>
                </mc:Choice>
                <mc:Fallback>
                  <p:oleObj name="Equation" r:id="rId23" imgW="352267" imgH="4001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2660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52" name="Object 1046"/>
            <p:cNvGraphicFramePr>
              <a:graphicFrameLocks noChangeAspect="1"/>
            </p:cNvGraphicFramePr>
            <p:nvPr/>
          </p:nvGraphicFramePr>
          <p:xfrm>
            <a:off x="904" y="30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5" name="Equation" r:id="rId25" imgW="219121" imgH="295349" progId="Equation.3">
                    <p:embed/>
                  </p:oleObj>
                </mc:Choice>
                <mc:Fallback>
                  <p:oleObj name="Equation" r:id="rId25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0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1" name="Group 1047"/>
          <p:cNvGrpSpPr>
            <a:grpSpLocks/>
          </p:cNvGrpSpPr>
          <p:nvPr/>
        </p:nvGrpSpPr>
        <p:grpSpPr bwMode="auto">
          <a:xfrm>
            <a:off x="3319463" y="3355975"/>
            <a:ext cx="3602037" cy="317500"/>
            <a:chOff x="2235" y="2053"/>
            <a:chExt cx="2269" cy="200"/>
          </a:xfrm>
        </p:grpSpPr>
        <p:graphicFrame>
          <p:nvGraphicFramePr>
            <p:cNvPr id="27744" name="Object 1048"/>
            <p:cNvGraphicFramePr>
              <a:graphicFrameLocks noChangeAspect="1"/>
            </p:cNvGraphicFramePr>
            <p:nvPr/>
          </p:nvGraphicFramePr>
          <p:xfrm>
            <a:off x="2235" y="205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6" name="Equation" r:id="rId27" imgW="200053" imgH="295349" progId="Equation.3">
                    <p:embed/>
                  </p:oleObj>
                </mc:Choice>
                <mc:Fallback>
                  <p:oleObj name="Equation" r:id="rId27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05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5" name="Object 1049"/>
            <p:cNvGraphicFramePr>
              <a:graphicFrameLocks noChangeAspect="1"/>
            </p:cNvGraphicFramePr>
            <p:nvPr/>
          </p:nvGraphicFramePr>
          <p:xfrm>
            <a:off x="3308" y="2053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7" name="Equation" r:id="rId29" imgW="133480" imgH="285638" progId="Equation.3">
                    <p:embed/>
                  </p:oleObj>
                </mc:Choice>
                <mc:Fallback>
                  <p:oleObj name="Equation" r:id="rId29" imgW="133480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2053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6" name="Object 1050"/>
            <p:cNvGraphicFramePr>
              <a:graphicFrameLocks noChangeAspect="1"/>
            </p:cNvGraphicFramePr>
            <p:nvPr/>
          </p:nvGraphicFramePr>
          <p:xfrm>
            <a:off x="4368" y="2053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8" name="Equation" r:id="rId31" imgW="200053" imgH="285638" progId="Equation.3">
                    <p:embed/>
                  </p:oleObj>
                </mc:Choice>
                <mc:Fallback>
                  <p:oleObj name="Equation" r:id="rId31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53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75" name="Group 1051"/>
          <p:cNvGrpSpPr>
            <a:grpSpLocks/>
          </p:cNvGrpSpPr>
          <p:nvPr/>
        </p:nvGrpSpPr>
        <p:grpSpPr bwMode="auto">
          <a:xfrm>
            <a:off x="1803400" y="3327400"/>
            <a:ext cx="6527800" cy="406400"/>
            <a:chOff x="1280" y="2022"/>
            <a:chExt cx="4112" cy="256"/>
          </a:xfrm>
        </p:grpSpPr>
        <p:graphicFrame>
          <p:nvGraphicFramePr>
            <p:cNvPr id="27740" name="Object 1052"/>
            <p:cNvGraphicFramePr>
              <a:graphicFrameLocks noChangeAspect="1"/>
            </p:cNvGraphicFramePr>
            <p:nvPr/>
          </p:nvGraphicFramePr>
          <p:xfrm>
            <a:off x="1280" y="202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name="Equation" r:id="rId33" imgW="1076204" imgH="390451" progId="Equation.3">
                    <p:embed/>
                  </p:oleObj>
                </mc:Choice>
                <mc:Fallback>
                  <p:oleObj name="Equation" r:id="rId33" imgW="1076204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02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1" name="Object 1053"/>
            <p:cNvGraphicFramePr>
              <a:graphicFrameLocks noChangeAspect="1"/>
            </p:cNvGraphicFramePr>
            <p:nvPr/>
          </p:nvGraphicFramePr>
          <p:xfrm>
            <a:off x="2592" y="2022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name="Equation" r:id="rId35" imgW="714236" imgH="390451" progId="Equation.3">
                    <p:embed/>
                  </p:oleObj>
                </mc:Choice>
                <mc:Fallback>
                  <p:oleObj name="Equation" r:id="rId35" imgW="714236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022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2" name="Object 1054"/>
            <p:cNvGraphicFramePr>
              <a:graphicFrameLocks noChangeAspect="1"/>
            </p:cNvGraphicFramePr>
            <p:nvPr/>
          </p:nvGraphicFramePr>
          <p:xfrm>
            <a:off x="3648" y="2022"/>
            <a:ext cx="4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" name="Equation" r:id="rId37" imgW="733304" imgH="390451" progId="Equation.3">
                    <p:embed/>
                  </p:oleObj>
                </mc:Choice>
                <mc:Fallback>
                  <p:oleObj name="Equation" r:id="rId37" imgW="733304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022"/>
                          <a:ext cx="4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43" name="Object 1055"/>
            <p:cNvGraphicFramePr>
              <a:graphicFrameLocks noChangeAspect="1"/>
            </p:cNvGraphicFramePr>
            <p:nvPr/>
          </p:nvGraphicFramePr>
          <p:xfrm>
            <a:off x="4656" y="2022"/>
            <a:ext cx="7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2" name="Equation" r:id="rId39" imgW="1152479" imgH="390451" progId="Equation.3">
                    <p:embed/>
                  </p:oleObj>
                </mc:Choice>
                <mc:Fallback>
                  <p:oleObj name="Equation" r:id="rId39" imgW="1152479" imgH="3904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22"/>
                          <a:ext cx="73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80" name="Group 1056"/>
          <p:cNvGrpSpPr>
            <a:grpSpLocks/>
          </p:cNvGrpSpPr>
          <p:nvPr/>
        </p:nvGrpSpPr>
        <p:grpSpPr bwMode="auto">
          <a:xfrm>
            <a:off x="3127375" y="3316288"/>
            <a:ext cx="3959225" cy="2016125"/>
            <a:chOff x="2064" y="1968"/>
            <a:chExt cx="2688" cy="1392"/>
          </a:xfrm>
        </p:grpSpPr>
        <p:sp>
          <p:nvSpPr>
            <p:cNvPr id="27734" name="Line 1057"/>
            <p:cNvSpPr>
              <a:spLocks noChangeShapeType="1"/>
            </p:cNvSpPr>
            <p:nvPr/>
          </p:nvSpPr>
          <p:spPr bwMode="auto">
            <a:xfrm>
              <a:off x="2064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5" name="Line 1058"/>
            <p:cNvSpPr>
              <a:spLocks noChangeShapeType="1"/>
            </p:cNvSpPr>
            <p:nvPr/>
          </p:nvSpPr>
          <p:spPr bwMode="auto">
            <a:xfrm>
              <a:off x="2496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6" name="Line 1059"/>
            <p:cNvSpPr>
              <a:spLocks noChangeShapeType="1"/>
            </p:cNvSpPr>
            <p:nvPr/>
          </p:nvSpPr>
          <p:spPr bwMode="auto">
            <a:xfrm>
              <a:off x="3168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7" name="Line 1060"/>
            <p:cNvSpPr>
              <a:spLocks noChangeShapeType="1"/>
            </p:cNvSpPr>
            <p:nvPr/>
          </p:nvSpPr>
          <p:spPr bwMode="auto">
            <a:xfrm>
              <a:off x="360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8" name="Line 1061"/>
            <p:cNvSpPr>
              <a:spLocks noChangeShapeType="1"/>
            </p:cNvSpPr>
            <p:nvPr/>
          </p:nvSpPr>
          <p:spPr bwMode="auto">
            <a:xfrm>
              <a:off x="4320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9" name="Line 1062"/>
            <p:cNvSpPr>
              <a:spLocks noChangeShapeType="1"/>
            </p:cNvSpPr>
            <p:nvPr/>
          </p:nvSpPr>
          <p:spPr bwMode="auto">
            <a:xfrm>
              <a:off x="4752" y="196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53287" name="Group 1063"/>
          <p:cNvGrpSpPr>
            <a:grpSpLocks/>
          </p:cNvGrpSpPr>
          <p:nvPr/>
        </p:nvGrpSpPr>
        <p:grpSpPr bwMode="auto">
          <a:xfrm>
            <a:off x="3319463" y="3841750"/>
            <a:ext cx="3598862" cy="314325"/>
            <a:chOff x="2235" y="2346"/>
            <a:chExt cx="2267" cy="198"/>
          </a:xfrm>
        </p:grpSpPr>
        <p:graphicFrame>
          <p:nvGraphicFramePr>
            <p:cNvPr id="27732" name="Object 1064"/>
            <p:cNvGraphicFramePr>
              <a:graphicFrameLocks noChangeAspect="1"/>
            </p:cNvGraphicFramePr>
            <p:nvPr/>
          </p:nvGraphicFramePr>
          <p:xfrm>
            <a:off x="2235" y="2346"/>
            <a:ext cx="13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" name="Equation" r:id="rId41" imgW="200053" imgH="295349" progId="Equation.3">
                    <p:embed/>
                  </p:oleObj>
                </mc:Choice>
                <mc:Fallback>
                  <p:oleObj name="Equation" r:id="rId41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346"/>
                          <a:ext cx="13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33" name="Object 1065"/>
            <p:cNvGraphicFramePr>
              <a:graphicFrameLocks noChangeAspect="1"/>
            </p:cNvGraphicFramePr>
            <p:nvPr/>
          </p:nvGraphicFramePr>
          <p:xfrm>
            <a:off x="4368" y="2346"/>
            <a:ext cx="13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name="Equation" r:id="rId43" imgW="200053" imgH="295349" progId="Equation.3">
                    <p:embed/>
                  </p:oleObj>
                </mc:Choice>
                <mc:Fallback>
                  <p:oleObj name="Equation" r:id="rId43" imgW="200053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46"/>
                          <a:ext cx="13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90" name="Object 1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842410"/>
              </p:ext>
            </p:extLst>
          </p:nvPr>
        </p:nvGraphicFramePr>
        <p:xfrm>
          <a:off x="2170113" y="391477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Equation" r:id="rId45" imgW="219121" imgH="219001" progId="Equation.3">
                  <p:embed/>
                </p:oleObj>
              </mc:Choice>
              <mc:Fallback>
                <p:oleObj name="Equation" r:id="rId45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391477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1" name="Object 10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671797"/>
              </p:ext>
            </p:extLst>
          </p:nvPr>
        </p:nvGraphicFramePr>
        <p:xfrm>
          <a:off x="4110038" y="399097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Equation" r:id="rId47" imgW="219121" imgH="66638" progId="Equation.3">
                  <p:embed/>
                </p:oleObj>
              </mc:Choice>
              <mc:Fallback>
                <p:oleObj name="Equation" r:id="rId47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399097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10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980145"/>
              </p:ext>
            </p:extLst>
          </p:nvPr>
        </p:nvGraphicFramePr>
        <p:xfrm>
          <a:off x="5791200" y="399097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Equation" r:id="rId49" imgW="219121" imgH="66638" progId="Equation.3">
                  <p:embed/>
                </p:oleObj>
              </mc:Choice>
              <mc:Fallback>
                <p:oleObj name="Equation" r:id="rId49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9097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3" name="Object 10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150140"/>
              </p:ext>
            </p:extLst>
          </p:nvPr>
        </p:nvGraphicFramePr>
        <p:xfrm>
          <a:off x="7543800" y="391477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51" imgW="219121" imgH="219001" progId="Equation.3">
                  <p:embed/>
                </p:oleObj>
              </mc:Choice>
              <mc:Fallback>
                <p:oleObj name="Equation" r:id="rId51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91477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4" name="Object 10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584282"/>
              </p:ext>
            </p:extLst>
          </p:nvPr>
        </p:nvGraphicFramePr>
        <p:xfrm>
          <a:off x="2182813" y="446087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53" imgW="219121" imgH="66638" progId="Equation.3">
                  <p:embed/>
                </p:oleObj>
              </mc:Choice>
              <mc:Fallback>
                <p:oleObj name="Equation" r:id="rId53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46087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5" name="Object 10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699799"/>
              </p:ext>
            </p:extLst>
          </p:nvPr>
        </p:nvGraphicFramePr>
        <p:xfrm>
          <a:off x="4102100" y="4460875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55" imgW="219121" imgH="66638" progId="Equation.3">
                  <p:embed/>
                </p:oleObj>
              </mc:Choice>
              <mc:Fallback>
                <p:oleObj name="Equation" r:id="rId55" imgW="219121" imgH="66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460875"/>
                        <a:ext cx="241300" cy="8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6" name="Object 10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23272"/>
              </p:ext>
            </p:extLst>
          </p:nvPr>
        </p:nvGraphicFramePr>
        <p:xfrm>
          <a:off x="5778500" y="438467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Equation" r:id="rId57" imgW="219121" imgH="219001" progId="Equation.3">
                  <p:embed/>
                </p:oleObj>
              </mc:Choice>
              <mc:Fallback>
                <p:oleObj name="Equation" r:id="rId57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438467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10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041316"/>
              </p:ext>
            </p:extLst>
          </p:nvPr>
        </p:nvGraphicFramePr>
        <p:xfrm>
          <a:off x="7543800" y="4384675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59" imgW="219121" imgH="219001" progId="Equation.3">
                  <p:embed/>
                </p:oleObj>
              </mc:Choice>
              <mc:Fallback>
                <p:oleObj name="Equation" r:id="rId59" imgW="219121" imgH="2190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384675"/>
                        <a:ext cx="241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8" name="Freeform 1074"/>
          <p:cNvSpPr>
            <a:spLocks/>
          </p:cNvSpPr>
          <p:nvPr/>
        </p:nvSpPr>
        <p:spPr bwMode="auto">
          <a:xfrm>
            <a:off x="1905000" y="4878388"/>
            <a:ext cx="454025" cy="344487"/>
          </a:xfrm>
          <a:custGeom>
            <a:avLst/>
            <a:gdLst>
              <a:gd name="T0" fmla="*/ 0 w 240"/>
              <a:gd name="T1" fmla="*/ 353188373 h 336"/>
              <a:gd name="T2" fmla="*/ 171782251 w 240"/>
              <a:gd name="T3" fmla="*/ 151366152 h 336"/>
              <a:gd name="T4" fmla="*/ 858911253 w 240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336">
                <a:moveTo>
                  <a:pt x="0" y="336"/>
                </a:moveTo>
                <a:cubicBezTo>
                  <a:pt x="4" y="268"/>
                  <a:pt x="8" y="200"/>
                  <a:pt x="48" y="144"/>
                </a:cubicBezTo>
                <a:cubicBezTo>
                  <a:pt x="88" y="88"/>
                  <a:pt x="208" y="24"/>
                  <a:pt x="240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299" name="Freeform 1075"/>
          <p:cNvSpPr>
            <a:spLocks/>
          </p:cNvSpPr>
          <p:nvPr/>
        </p:nvSpPr>
        <p:spPr bwMode="auto">
          <a:xfrm>
            <a:off x="4038600" y="4841875"/>
            <a:ext cx="457200" cy="381000"/>
          </a:xfrm>
          <a:custGeom>
            <a:avLst/>
            <a:gdLst>
              <a:gd name="T0" fmla="*/ 0 w 288"/>
              <a:gd name="T1" fmla="*/ 0 h 240"/>
              <a:gd name="T2" fmla="*/ 483870000 w 288"/>
              <a:gd name="T3" fmla="*/ 120967500 h 240"/>
              <a:gd name="T4" fmla="*/ 725805000 w 288"/>
              <a:gd name="T5" fmla="*/ 6048375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240">
                <a:moveTo>
                  <a:pt x="0" y="0"/>
                </a:moveTo>
                <a:cubicBezTo>
                  <a:pt x="72" y="4"/>
                  <a:pt x="144" y="8"/>
                  <a:pt x="192" y="48"/>
                </a:cubicBezTo>
                <a:cubicBezTo>
                  <a:pt x="240" y="88"/>
                  <a:pt x="272" y="208"/>
                  <a:pt x="288" y="24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300" name="Freeform 1076"/>
          <p:cNvSpPr>
            <a:spLocks/>
          </p:cNvSpPr>
          <p:nvPr/>
        </p:nvSpPr>
        <p:spPr bwMode="auto">
          <a:xfrm>
            <a:off x="5638800" y="4841875"/>
            <a:ext cx="609600" cy="304800"/>
          </a:xfrm>
          <a:custGeom>
            <a:avLst/>
            <a:gdLst>
              <a:gd name="T0" fmla="*/ 0 w 384"/>
              <a:gd name="T1" fmla="*/ 0 h 240"/>
              <a:gd name="T2" fmla="*/ 362902500 w 384"/>
              <a:gd name="T3" fmla="*/ 309676800 h 240"/>
              <a:gd name="T4" fmla="*/ 967740000 w 384"/>
              <a:gd name="T5" fmla="*/ 38709600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240">
                <a:moveTo>
                  <a:pt x="0" y="0"/>
                </a:moveTo>
                <a:cubicBezTo>
                  <a:pt x="40" y="76"/>
                  <a:pt x="80" y="152"/>
                  <a:pt x="144" y="192"/>
                </a:cubicBezTo>
                <a:cubicBezTo>
                  <a:pt x="208" y="232"/>
                  <a:pt x="344" y="232"/>
                  <a:pt x="384" y="24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53301" name="Freeform 1077"/>
          <p:cNvSpPr>
            <a:spLocks/>
          </p:cNvSpPr>
          <p:nvPr/>
        </p:nvSpPr>
        <p:spPr bwMode="auto">
          <a:xfrm>
            <a:off x="7467600" y="4841875"/>
            <a:ext cx="533400" cy="339725"/>
          </a:xfrm>
          <a:custGeom>
            <a:avLst/>
            <a:gdLst>
              <a:gd name="T0" fmla="*/ 0 w 432"/>
              <a:gd name="T1" fmla="*/ 441631884 h 224"/>
              <a:gd name="T2" fmla="*/ 365888940 w 432"/>
              <a:gd name="T3" fmla="*/ 441631884 h 224"/>
              <a:gd name="T4" fmla="*/ 658600833 w 432"/>
              <a:gd name="T5" fmla="*/ 0 h 2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" h="224">
                <a:moveTo>
                  <a:pt x="0" y="192"/>
                </a:moveTo>
                <a:cubicBezTo>
                  <a:pt x="84" y="208"/>
                  <a:pt x="168" y="224"/>
                  <a:pt x="240" y="192"/>
                </a:cubicBezTo>
                <a:cubicBezTo>
                  <a:pt x="312" y="160"/>
                  <a:pt x="400" y="32"/>
                  <a:pt x="432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53302" name="Object 10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898308"/>
              </p:ext>
            </p:extLst>
          </p:nvPr>
        </p:nvGraphicFramePr>
        <p:xfrm>
          <a:off x="3289300" y="48418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61" imgW="200053" imgH="285638" progId="Equation.3">
                  <p:embed/>
                </p:oleObj>
              </mc:Choice>
              <mc:Fallback>
                <p:oleObj name="Equation" r:id="rId61" imgW="2000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48418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3" name="Object 1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95527"/>
              </p:ext>
            </p:extLst>
          </p:nvPr>
        </p:nvGraphicFramePr>
        <p:xfrm>
          <a:off x="4953000" y="4699000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63" imgW="180984" imgH="542813" progId="Equation.3">
                  <p:embed/>
                </p:oleObj>
              </mc:Choice>
              <mc:Fallback>
                <p:oleObj name="Equation" r:id="rId63" imgW="180984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99000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4" name="Group 1080"/>
          <p:cNvGrpSpPr>
            <a:grpSpLocks/>
          </p:cNvGrpSpPr>
          <p:nvPr/>
        </p:nvGrpSpPr>
        <p:grpSpPr bwMode="auto">
          <a:xfrm>
            <a:off x="2971800" y="5257800"/>
            <a:ext cx="1066800" cy="466725"/>
            <a:chOff x="1953" y="3264"/>
            <a:chExt cx="735" cy="343"/>
          </a:xfrm>
        </p:grpSpPr>
        <p:sp>
          <p:nvSpPr>
            <p:cNvPr id="27730" name="Rectangle 1081"/>
            <p:cNvSpPr>
              <a:spLocks noChangeArrowheads="1"/>
            </p:cNvSpPr>
            <p:nvPr/>
          </p:nvSpPr>
          <p:spPr bwMode="auto">
            <a:xfrm>
              <a:off x="1958" y="3264"/>
              <a:ext cx="69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31" name="Text Box 1082"/>
            <p:cNvSpPr txBox="1">
              <a:spLocks noChangeArrowheads="1"/>
            </p:cNvSpPr>
            <p:nvPr/>
          </p:nvSpPr>
          <p:spPr bwMode="auto">
            <a:xfrm>
              <a:off x="1953" y="3264"/>
              <a:ext cx="735" cy="34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+mn-lt"/>
                  <a:ea typeface="+mn-ea"/>
                </a:rPr>
                <a:t>(</a:t>
              </a:r>
              <a:r>
                <a:rPr kumimoji="1" lang="zh-CN" altLang="en-US" sz="2400" b="1">
                  <a:solidFill>
                    <a:srgbClr val="FF0000"/>
                  </a:solidFill>
                  <a:latin typeface="+mn-lt"/>
                  <a:ea typeface="+mn-ea"/>
                </a:rPr>
                <a:t>极大</a:t>
              </a:r>
              <a:r>
                <a:rPr kumimoji="1" lang="en-US" altLang="zh-CN" sz="2400" b="1">
                  <a:solidFill>
                    <a:srgbClr val="FF0000"/>
                  </a:solidFill>
                  <a:latin typeface="+mn-lt"/>
                  <a:ea typeface="+mn-ea"/>
                </a:rPr>
                <a:t>)</a:t>
              </a:r>
            </a:p>
          </p:txBody>
        </p:sp>
      </p:grpSp>
      <p:sp>
        <p:nvSpPr>
          <p:cNvPr id="53307" name="Text Box 1083"/>
          <p:cNvSpPr txBox="1">
            <a:spLocks noChangeArrowheads="1"/>
          </p:cNvSpPr>
          <p:nvPr/>
        </p:nvSpPr>
        <p:spPr bwMode="auto">
          <a:xfrm>
            <a:off x="4572000" y="5257800"/>
            <a:ext cx="1066800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3333FF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>
                <a:solidFill>
                  <a:srgbClr val="3333FF"/>
                </a:solidFill>
                <a:latin typeface="+mn-lt"/>
                <a:ea typeface="+mn-ea"/>
              </a:rPr>
              <a:t>拐点</a:t>
            </a:r>
            <a:r>
              <a:rPr kumimoji="1" lang="en-US" altLang="zh-CN" sz="2400" b="1">
                <a:solidFill>
                  <a:srgbClr val="3333FF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3308" name="Object 10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39432"/>
              </p:ext>
            </p:extLst>
          </p:nvPr>
        </p:nvGraphicFramePr>
        <p:xfrm>
          <a:off x="6705600" y="4699000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65" imgW="180984" imgH="542813" progId="Equation.3">
                  <p:embed/>
                </p:oleObj>
              </mc:Choice>
              <mc:Fallback>
                <p:oleObj name="Equation" r:id="rId65" imgW="180984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699000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9" name="Group 1085"/>
          <p:cNvGrpSpPr>
            <a:grpSpLocks/>
          </p:cNvGrpSpPr>
          <p:nvPr/>
        </p:nvGrpSpPr>
        <p:grpSpPr bwMode="auto">
          <a:xfrm>
            <a:off x="6324600" y="5257800"/>
            <a:ext cx="1066800" cy="466725"/>
            <a:chOff x="4176" y="3312"/>
            <a:chExt cx="912" cy="343"/>
          </a:xfrm>
        </p:grpSpPr>
        <p:sp>
          <p:nvSpPr>
            <p:cNvPr id="27728" name="Rectangle 1086"/>
            <p:cNvSpPr>
              <a:spLocks noChangeArrowheads="1"/>
            </p:cNvSpPr>
            <p:nvPr/>
          </p:nvSpPr>
          <p:spPr bwMode="auto">
            <a:xfrm>
              <a:off x="4176" y="3312"/>
              <a:ext cx="720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7729" name="Text Box 1087"/>
            <p:cNvSpPr txBox="1">
              <a:spLocks noChangeArrowheads="1"/>
            </p:cNvSpPr>
            <p:nvPr/>
          </p:nvSpPr>
          <p:spPr bwMode="auto">
            <a:xfrm>
              <a:off x="4176" y="3312"/>
              <a:ext cx="912" cy="34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+mn-lt"/>
                  <a:ea typeface="+mn-ea"/>
                </a:rPr>
                <a:t>(</a:t>
              </a:r>
              <a:r>
                <a:rPr kumimoji="1" lang="zh-CN" altLang="en-US" sz="2400" b="1">
                  <a:solidFill>
                    <a:srgbClr val="FF0000"/>
                  </a:solidFill>
                  <a:latin typeface="+mn-lt"/>
                  <a:ea typeface="+mn-ea"/>
                </a:rPr>
                <a:t>极小</a:t>
              </a:r>
              <a:r>
                <a:rPr kumimoji="1" lang="en-US" altLang="zh-CN" sz="2400" b="1">
                  <a:solidFill>
                    <a:srgbClr val="FF0000"/>
                  </a:solidFill>
                  <a:latin typeface="+mn-lt"/>
                  <a:ea typeface="+mn-ea"/>
                </a:rPr>
                <a:t>)</a:t>
              </a:r>
            </a:p>
          </p:txBody>
        </p:sp>
      </p:grpSp>
      <p:sp>
        <p:nvSpPr>
          <p:cNvPr id="53312" name="Text Box 1088"/>
          <p:cNvSpPr txBox="1">
            <a:spLocks noChangeArrowheads="1"/>
          </p:cNvSpPr>
          <p:nvPr/>
        </p:nvSpPr>
        <p:spPr bwMode="auto">
          <a:xfrm>
            <a:off x="457200" y="56388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rgbClr val="FF33CC"/>
                </a:solidFill>
                <a:latin typeface="+mn-lt"/>
                <a:ea typeface="+mn-ea"/>
              </a:rPr>
              <a:t>4)</a:t>
            </a:r>
          </a:p>
        </p:txBody>
      </p:sp>
      <p:grpSp>
        <p:nvGrpSpPr>
          <p:cNvPr id="53313" name="Group 1089"/>
          <p:cNvGrpSpPr>
            <a:grpSpLocks/>
          </p:cNvGrpSpPr>
          <p:nvPr/>
        </p:nvGrpSpPr>
        <p:grpSpPr bwMode="auto">
          <a:xfrm>
            <a:off x="1219200" y="5486400"/>
            <a:ext cx="1676400" cy="914400"/>
            <a:chOff x="912" y="3408"/>
            <a:chExt cx="1056" cy="576"/>
          </a:xfrm>
        </p:grpSpPr>
        <p:sp>
          <p:nvSpPr>
            <p:cNvPr id="27724" name="Line 1090"/>
            <p:cNvSpPr>
              <a:spLocks noChangeShapeType="1"/>
            </p:cNvSpPr>
            <p:nvPr/>
          </p:nvSpPr>
          <p:spPr bwMode="auto">
            <a:xfrm>
              <a:off x="912" y="36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25" name="Line 1091"/>
            <p:cNvSpPr>
              <a:spLocks noChangeShapeType="1"/>
            </p:cNvSpPr>
            <p:nvPr/>
          </p:nvSpPr>
          <p:spPr bwMode="auto">
            <a:xfrm>
              <a:off x="1152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7726" name="Object 1092"/>
            <p:cNvGraphicFramePr>
              <a:graphicFrameLocks noChangeAspect="1"/>
            </p:cNvGraphicFramePr>
            <p:nvPr/>
          </p:nvGraphicFramePr>
          <p:xfrm>
            <a:off x="960" y="34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6" name="Equation" r:id="rId67" imgW="209420" imgH="219001" progId="Equation.3">
                    <p:embed/>
                  </p:oleObj>
                </mc:Choice>
                <mc:Fallback>
                  <p:oleObj name="Equation" r:id="rId67" imgW="209420" imgH="2190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27" name="Object 1093"/>
            <p:cNvGraphicFramePr>
              <a:graphicFrameLocks noChangeAspect="1"/>
            </p:cNvGraphicFramePr>
            <p:nvPr/>
          </p:nvGraphicFramePr>
          <p:xfrm>
            <a:off x="952" y="37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7" name="Equation" r:id="rId69" imgW="219121" imgH="295349" progId="Equation.3">
                    <p:embed/>
                  </p:oleObj>
                </mc:Choice>
                <mc:Fallback>
                  <p:oleObj name="Equation" r:id="rId69" imgW="219121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7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18" name="Object 10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398555"/>
              </p:ext>
            </p:extLst>
          </p:nvPr>
        </p:nvGraphicFramePr>
        <p:xfrm>
          <a:off x="1714500" y="54864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71" imgW="400106" imgH="285638" progId="Equation.3">
                  <p:embed/>
                </p:oleObj>
              </mc:Choice>
              <mc:Fallback>
                <p:oleObj name="Equation" r:id="rId71" imgW="400106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486400"/>
                        <a:ext cx="419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19" name="Object 10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945998"/>
              </p:ext>
            </p:extLst>
          </p:nvPr>
        </p:nvGraphicFramePr>
        <p:xfrm>
          <a:off x="2497138" y="54864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73" imgW="171617" imgH="295349" progId="Equation.3">
                  <p:embed/>
                </p:oleObj>
              </mc:Choice>
              <mc:Fallback>
                <p:oleObj name="Equation" r:id="rId73" imgW="171617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4864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0" name="Object 10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78655"/>
              </p:ext>
            </p:extLst>
          </p:nvPr>
        </p:nvGraphicFramePr>
        <p:xfrm>
          <a:off x="1854200" y="5891213"/>
          <a:ext cx="20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75" imgW="180984" imgH="542813" progId="Equation.3">
                  <p:embed/>
                </p:oleObj>
              </mc:Choice>
              <mc:Fallback>
                <p:oleObj name="Equation" r:id="rId75" imgW="180984" imgH="5428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5891213"/>
                        <a:ext cx="20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1" name="Object 10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97547"/>
              </p:ext>
            </p:extLst>
          </p:nvPr>
        </p:nvGraphicFramePr>
        <p:xfrm>
          <a:off x="2451100" y="5984875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Equation" r:id="rId77" imgW="200053" imgH="285638" progId="Equation.3">
                  <p:embed/>
                </p:oleObj>
              </mc:Choice>
              <mc:Fallback>
                <p:oleObj name="Equation" r:id="rId77" imgW="200053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984875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2" name="Object 10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47364"/>
              </p:ext>
            </p:extLst>
          </p:nvPr>
        </p:nvGraphicFramePr>
        <p:xfrm>
          <a:off x="4953000" y="43434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Equation" r:id="rId79" imgW="200053" imgH="295349" progId="Equation.3">
                  <p:embed/>
                </p:oleObj>
              </mc:Choice>
              <mc:Fallback>
                <p:oleObj name="Equation" r:id="rId79" imgW="200053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343400"/>
                        <a:ext cx="21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80" name="Group 1156"/>
          <p:cNvGrpSpPr>
            <a:grpSpLocks/>
          </p:cNvGrpSpPr>
          <p:nvPr/>
        </p:nvGrpSpPr>
        <p:grpSpPr bwMode="auto">
          <a:xfrm>
            <a:off x="6694488" y="1143000"/>
            <a:ext cx="2003425" cy="2001838"/>
            <a:chOff x="4217" y="672"/>
            <a:chExt cx="1262" cy="1261"/>
          </a:xfrm>
        </p:grpSpPr>
        <p:sp>
          <p:nvSpPr>
            <p:cNvPr id="27722" name="Freeform 1130"/>
            <p:cNvSpPr>
              <a:spLocks/>
            </p:cNvSpPr>
            <p:nvPr/>
          </p:nvSpPr>
          <p:spPr bwMode="auto">
            <a:xfrm>
              <a:off x="4217" y="1064"/>
              <a:ext cx="869" cy="869"/>
            </a:xfrm>
            <a:custGeom>
              <a:avLst/>
              <a:gdLst>
                <a:gd name="T0" fmla="*/ 0 w 2175"/>
                <a:gd name="T1" fmla="*/ 348 h 2172"/>
                <a:gd name="T2" fmla="*/ 20 w 2175"/>
                <a:gd name="T3" fmla="*/ 245 h 2172"/>
                <a:gd name="T4" fmla="*/ 43 w 2175"/>
                <a:gd name="T5" fmla="*/ 155 h 2172"/>
                <a:gd name="T6" fmla="*/ 64 w 2175"/>
                <a:gd name="T7" fmla="*/ 92 h 2172"/>
                <a:gd name="T8" fmla="*/ 84 w 2175"/>
                <a:gd name="T9" fmla="*/ 49 h 2172"/>
                <a:gd name="T10" fmla="*/ 95 w 2175"/>
                <a:gd name="T11" fmla="*/ 32 h 2172"/>
                <a:gd name="T12" fmla="*/ 105 w 2175"/>
                <a:gd name="T13" fmla="*/ 19 h 2172"/>
                <a:gd name="T14" fmla="*/ 110 w 2175"/>
                <a:gd name="T15" fmla="*/ 13 h 2172"/>
                <a:gd name="T16" fmla="*/ 116 w 2175"/>
                <a:gd name="T17" fmla="*/ 9 h 2172"/>
                <a:gd name="T18" fmla="*/ 121 w 2175"/>
                <a:gd name="T19" fmla="*/ 6 h 2172"/>
                <a:gd name="T20" fmla="*/ 127 w 2175"/>
                <a:gd name="T21" fmla="*/ 2 h 2172"/>
                <a:gd name="T22" fmla="*/ 131 w 2175"/>
                <a:gd name="T23" fmla="*/ 2 h 2172"/>
                <a:gd name="T24" fmla="*/ 133 w 2175"/>
                <a:gd name="T25" fmla="*/ 2 h 2172"/>
                <a:gd name="T26" fmla="*/ 134 w 2175"/>
                <a:gd name="T27" fmla="*/ 0 h 2172"/>
                <a:gd name="T28" fmla="*/ 138 w 2175"/>
                <a:gd name="T29" fmla="*/ 0 h 2172"/>
                <a:gd name="T30" fmla="*/ 138 w 2175"/>
                <a:gd name="T31" fmla="*/ 0 h 2172"/>
                <a:gd name="T32" fmla="*/ 140 w 2175"/>
                <a:gd name="T33" fmla="*/ 0 h 2172"/>
                <a:gd name="T34" fmla="*/ 140 w 2175"/>
                <a:gd name="T35" fmla="*/ 0 h 2172"/>
                <a:gd name="T36" fmla="*/ 140 w 2175"/>
                <a:gd name="T37" fmla="*/ 0 h 2172"/>
                <a:gd name="T38" fmla="*/ 140 w 2175"/>
                <a:gd name="T39" fmla="*/ 0 h 2172"/>
                <a:gd name="T40" fmla="*/ 142 w 2175"/>
                <a:gd name="T41" fmla="*/ 0 h 2172"/>
                <a:gd name="T42" fmla="*/ 142 w 2175"/>
                <a:gd name="T43" fmla="*/ 0 h 2172"/>
                <a:gd name="T44" fmla="*/ 142 w 2175"/>
                <a:gd name="T45" fmla="*/ 0 h 2172"/>
                <a:gd name="T46" fmla="*/ 142 w 2175"/>
                <a:gd name="T47" fmla="*/ 0 h 2172"/>
                <a:gd name="T48" fmla="*/ 142 w 2175"/>
                <a:gd name="T49" fmla="*/ 0 h 2172"/>
                <a:gd name="T50" fmla="*/ 144 w 2175"/>
                <a:gd name="T51" fmla="*/ 0 h 2172"/>
                <a:gd name="T52" fmla="*/ 144 w 2175"/>
                <a:gd name="T53" fmla="*/ 0 h 2172"/>
                <a:gd name="T54" fmla="*/ 144 w 2175"/>
                <a:gd name="T55" fmla="*/ 0 h 2172"/>
                <a:gd name="T56" fmla="*/ 145 w 2175"/>
                <a:gd name="T57" fmla="*/ 0 h 2172"/>
                <a:gd name="T58" fmla="*/ 145 w 2175"/>
                <a:gd name="T59" fmla="*/ 0 h 2172"/>
                <a:gd name="T60" fmla="*/ 147 w 2175"/>
                <a:gd name="T61" fmla="*/ 0 h 2172"/>
                <a:gd name="T62" fmla="*/ 147 w 2175"/>
                <a:gd name="T63" fmla="*/ 0 h 2172"/>
                <a:gd name="T64" fmla="*/ 151 w 2175"/>
                <a:gd name="T65" fmla="*/ 0 h 2172"/>
                <a:gd name="T66" fmla="*/ 153 w 2175"/>
                <a:gd name="T67" fmla="*/ 2 h 2172"/>
                <a:gd name="T68" fmla="*/ 159 w 2175"/>
                <a:gd name="T69" fmla="*/ 2 h 2172"/>
                <a:gd name="T70" fmla="*/ 164 w 2175"/>
                <a:gd name="T71" fmla="*/ 6 h 2172"/>
                <a:gd name="T72" fmla="*/ 168 w 2175"/>
                <a:gd name="T73" fmla="*/ 8 h 2172"/>
                <a:gd name="T74" fmla="*/ 179 w 2175"/>
                <a:gd name="T75" fmla="*/ 13 h 2172"/>
                <a:gd name="T76" fmla="*/ 191 w 2175"/>
                <a:gd name="T77" fmla="*/ 22 h 2172"/>
                <a:gd name="T78" fmla="*/ 211 w 2175"/>
                <a:gd name="T79" fmla="*/ 45 h 2172"/>
                <a:gd name="T80" fmla="*/ 231 w 2175"/>
                <a:gd name="T81" fmla="*/ 69 h 2172"/>
                <a:gd name="T82" fmla="*/ 254 w 2175"/>
                <a:gd name="T83" fmla="*/ 97 h 2172"/>
                <a:gd name="T84" fmla="*/ 274 w 2175"/>
                <a:gd name="T85" fmla="*/ 125 h 2172"/>
                <a:gd name="T86" fmla="*/ 295 w 2175"/>
                <a:gd name="T87" fmla="*/ 150 h 2172"/>
                <a:gd name="T88" fmla="*/ 306 w 2175"/>
                <a:gd name="T89" fmla="*/ 161 h 2172"/>
                <a:gd name="T90" fmla="*/ 317 w 2175"/>
                <a:gd name="T91" fmla="*/ 170 h 2172"/>
                <a:gd name="T92" fmla="*/ 328 w 2175"/>
                <a:gd name="T93" fmla="*/ 180 h 2172"/>
                <a:gd name="T94" fmla="*/ 338 w 2175"/>
                <a:gd name="T95" fmla="*/ 185 h 2172"/>
                <a:gd name="T96" fmla="*/ 344 w 2175"/>
                <a:gd name="T97" fmla="*/ 187 h 2172"/>
                <a:gd name="T98" fmla="*/ 347 w 2175"/>
                <a:gd name="T99" fmla="*/ 189 h 217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175" h="2172">
                  <a:moveTo>
                    <a:pt x="0" y="2172"/>
                  </a:moveTo>
                  <a:lnTo>
                    <a:pt x="128" y="1530"/>
                  </a:lnTo>
                  <a:lnTo>
                    <a:pt x="269" y="969"/>
                  </a:lnTo>
                  <a:lnTo>
                    <a:pt x="397" y="572"/>
                  </a:lnTo>
                  <a:lnTo>
                    <a:pt x="526" y="304"/>
                  </a:lnTo>
                  <a:lnTo>
                    <a:pt x="596" y="198"/>
                  </a:lnTo>
                  <a:lnTo>
                    <a:pt x="655" y="117"/>
                  </a:lnTo>
                  <a:lnTo>
                    <a:pt x="690" y="82"/>
                  </a:lnTo>
                  <a:lnTo>
                    <a:pt x="725" y="58"/>
                  </a:lnTo>
                  <a:lnTo>
                    <a:pt x="760" y="35"/>
                  </a:lnTo>
                  <a:lnTo>
                    <a:pt x="795" y="12"/>
                  </a:lnTo>
                  <a:lnTo>
                    <a:pt x="818" y="12"/>
                  </a:lnTo>
                  <a:lnTo>
                    <a:pt x="830" y="12"/>
                  </a:lnTo>
                  <a:lnTo>
                    <a:pt x="842" y="0"/>
                  </a:lnTo>
                  <a:lnTo>
                    <a:pt x="865" y="0"/>
                  </a:lnTo>
                  <a:lnTo>
                    <a:pt x="877" y="0"/>
                  </a:lnTo>
                  <a:lnTo>
                    <a:pt x="889" y="0"/>
                  </a:lnTo>
                  <a:lnTo>
                    <a:pt x="900" y="0"/>
                  </a:lnTo>
                  <a:lnTo>
                    <a:pt x="912" y="0"/>
                  </a:lnTo>
                  <a:lnTo>
                    <a:pt x="924" y="0"/>
                  </a:lnTo>
                  <a:lnTo>
                    <a:pt x="947" y="0"/>
                  </a:lnTo>
                  <a:lnTo>
                    <a:pt x="959" y="12"/>
                  </a:lnTo>
                  <a:lnTo>
                    <a:pt x="994" y="12"/>
                  </a:lnTo>
                  <a:lnTo>
                    <a:pt x="1029" y="35"/>
                  </a:lnTo>
                  <a:lnTo>
                    <a:pt x="1052" y="47"/>
                  </a:lnTo>
                  <a:lnTo>
                    <a:pt x="1123" y="82"/>
                  </a:lnTo>
                  <a:lnTo>
                    <a:pt x="1193" y="140"/>
                  </a:lnTo>
                  <a:lnTo>
                    <a:pt x="1321" y="280"/>
                  </a:lnTo>
                  <a:lnTo>
                    <a:pt x="1450" y="432"/>
                  </a:lnTo>
                  <a:lnTo>
                    <a:pt x="1591" y="607"/>
                  </a:lnTo>
                  <a:lnTo>
                    <a:pt x="1719" y="782"/>
                  </a:lnTo>
                  <a:lnTo>
                    <a:pt x="1848" y="934"/>
                  </a:lnTo>
                  <a:lnTo>
                    <a:pt x="1918" y="1004"/>
                  </a:lnTo>
                  <a:lnTo>
                    <a:pt x="1988" y="1063"/>
                  </a:lnTo>
                  <a:lnTo>
                    <a:pt x="2058" y="1121"/>
                  </a:lnTo>
                  <a:lnTo>
                    <a:pt x="2117" y="1156"/>
                  </a:lnTo>
                  <a:lnTo>
                    <a:pt x="2152" y="1168"/>
                  </a:lnTo>
                  <a:lnTo>
                    <a:pt x="2175" y="1179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23" name="Freeform 1131"/>
            <p:cNvSpPr>
              <a:spLocks/>
            </p:cNvSpPr>
            <p:nvPr/>
          </p:nvSpPr>
          <p:spPr bwMode="auto">
            <a:xfrm>
              <a:off x="5086" y="672"/>
              <a:ext cx="393" cy="869"/>
            </a:xfrm>
            <a:custGeom>
              <a:avLst/>
              <a:gdLst>
                <a:gd name="T0" fmla="*/ 0 w 983"/>
                <a:gd name="T1" fmla="*/ 346 h 2172"/>
                <a:gd name="T2" fmla="*/ 4 w 983"/>
                <a:gd name="T3" fmla="*/ 348 h 2172"/>
                <a:gd name="T4" fmla="*/ 6 w 983"/>
                <a:gd name="T5" fmla="*/ 348 h 2172"/>
                <a:gd name="T6" fmla="*/ 8 w 983"/>
                <a:gd name="T7" fmla="*/ 348 h 2172"/>
                <a:gd name="T8" fmla="*/ 10 w 983"/>
                <a:gd name="T9" fmla="*/ 348 h 2172"/>
                <a:gd name="T10" fmla="*/ 10 w 983"/>
                <a:gd name="T11" fmla="*/ 348 h 2172"/>
                <a:gd name="T12" fmla="*/ 11 w 983"/>
                <a:gd name="T13" fmla="*/ 348 h 2172"/>
                <a:gd name="T14" fmla="*/ 11 w 983"/>
                <a:gd name="T15" fmla="*/ 348 h 2172"/>
                <a:gd name="T16" fmla="*/ 11 w 983"/>
                <a:gd name="T17" fmla="*/ 348 h 2172"/>
                <a:gd name="T18" fmla="*/ 13 w 983"/>
                <a:gd name="T19" fmla="*/ 348 h 2172"/>
                <a:gd name="T20" fmla="*/ 13 w 983"/>
                <a:gd name="T21" fmla="*/ 348 h 2172"/>
                <a:gd name="T22" fmla="*/ 13 w 983"/>
                <a:gd name="T23" fmla="*/ 348 h 2172"/>
                <a:gd name="T24" fmla="*/ 15 w 983"/>
                <a:gd name="T25" fmla="*/ 348 h 2172"/>
                <a:gd name="T26" fmla="*/ 15 w 983"/>
                <a:gd name="T27" fmla="*/ 348 h 2172"/>
                <a:gd name="T28" fmla="*/ 15 w 983"/>
                <a:gd name="T29" fmla="*/ 348 h 2172"/>
                <a:gd name="T30" fmla="*/ 15 w 983"/>
                <a:gd name="T31" fmla="*/ 348 h 2172"/>
                <a:gd name="T32" fmla="*/ 17 w 983"/>
                <a:gd name="T33" fmla="*/ 348 h 2172"/>
                <a:gd name="T34" fmla="*/ 17 w 983"/>
                <a:gd name="T35" fmla="*/ 348 h 2172"/>
                <a:gd name="T36" fmla="*/ 17 w 983"/>
                <a:gd name="T37" fmla="*/ 348 h 2172"/>
                <a:gd name="T38" fmla="*/ 19 w 983"/>
                <a:gd name="T39" fmla="*/ 348 h 2172"/>
                <a:gd name="T40" fmla="*/ 21 w 983"/>
                <a:gd name="T41" fmla="*/ 348 h 2172"/>
                <a:gd name="T42" fmla="*/ 21 w 983"/>
                <a:gd name="T43" fmla="*/ 348 h 2172"/>
                <a:gd name="T44" fmla="*/ 22 w 983"/>
                <a:gd name="T45" fmla="*/ 348 h 2172"/>
                <a:gd name="T46" fmla="*/ 26 w 983"/>
                <a:gd name="T47" fmla="*/ 348 h 2172"/>
                <a:gd name="T48" fmla="*/ 28 w 983"/>
                <a:gd name="T49" fmla="*/ 346 h 2172"/>
                <a:gd name="T50" fmla="*/ 34 w 983"/>
                <a:gd name="T51" fmla="*/ 344 h 2172"/>
                <a:gd name="T52" fmla="*/ 39 w 983"/>
                <a:gd name="T53" fmla="*/ 340 h 2172"/>
                <a:gd name="T54" fmla="*/ 45 w 983"/>
                <a:gd name="T55" fmla="*/ 336 h 2172"/>
                <a:gd name="T56" fmla="*/ 56 w 983"/>
                <a:gd name="T57" fmla="*/ 325 h 2172"/>
                <a:gd name="T58" fmla="*/ 66 w 983"/>
                <a:gd name="T59" fmla="*/ 310 h 2172"/>
                <a:gd name="T60" fmla="*/ 77 w 983"/>
                <a:gd name="T61" fmla="*/ 292 h 2172"/>
                <a:gd name="T62" fmla="*/ 97 w 983"/>
                <a:gd name="T63" fmla="*/ 245 h 2172"/>
                <a:gd name="T64" fmla="*/ 120 w 983"/>
                <a:gd name="T65" fmla="*/ 176 h 2172"/>
                <a:gd name="T66" fmla="*/ 140 w 983"/>
                <a:gd name="T67" fmla="*/ 90 h 2172"/>
                <a:gd name="T68" fmla="*/ 157 w 983"/>
                <a:gd name="T69" fmla="*/ 0 h 217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83" h="2172">
                  <a:moveTo>
                    <a:pt x="0" y="2160"/>
                  </a:moveTo>
                  <a:lnTo>
                    <a:pt x="24" y="2172"/>
                  </a:lnTo>
                  <a:lnTo>
                    <a:pt x="35" y="2172"/>
                  </a:lnTo>
                  <a:lnTo>
                    <a:pt x="47" y="2172"/>
                  </a:lnTo>
                  <a:lnTo>
                    <a:pt x="59" y="2172"/>
                  </a:lnTo>
                  <a:lnTo>
                    <a:pt x="71" y="2172"/>
                  </a:lnTo>
                  <a:lnTo>
                    <a:pt x="82" y="2172"/>
                  </a:lnTo>
                  <a:lnTo>
                    <a:pt x="94" y="2172"/>
                  </a:lnTo>
                  <a:lnTo>
                    <a:pt x="106" y="2172"/>
                  </a:lnTo>
                  <a:lnTo>
                    <a:pt x="117" y="2172"/>
                  </a:lnTo>
                  <a:lnTo>
                    <a:pt x="129" y="2172"/>
                  </a:lnTo>
                  <a:lnTo>
                    <a:pt x="141" y="2172"/>
                  </a:lnTo>
                  <a:lnTo>
                    <a:pt x="164" y="2172"/>
                  </a:lnTo>
                  <a:lnTo>
                    <a:pt x="176" y="2160"/>
                  </a:lnTo>
                  <a:lnTo>
                    <a:pt x="211" y="2149"/>
                  </a:lnTo>
                  <a:lnTo>
                    <a:pt x="246" y="2125"/>
                  </a:lnTo>
                  <a:lnTo>
                    <a:pt x="281" y="2102"/>
                  </a:lnTo>
                  <a:lnTo>
                    <a:pt x="351" y="2032"/>
                  </a:lnTo>
                  <a:lnTo>
                    <a:pt x="410" y="1938"/>
                  </a:lnTo>
                  <a:lnTo>
                    <a:pt x="480" y="1822"/>
                  </a:lnTo>
                  <a:lnTo>
                    <a:pt x="609" y="1530"/>
                  </a:lnTo>
                  <a:lnTo>
                    <a:pt x="749" y="1098"/>
                  </a:lnTo>
                  <a:lnTo>
                    <a:pt x="878" y="561"/>
                  </a:lnTo>
                  <a:lnTo>
                    <a:pt x="983" y="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3363" name="Oval 1139"/>
          <p:cNvSpPr>
            <a:spLocks noChangeArrowheads="1"/>
          </p:cNvSpPr>
          <p:nvPr/>
        </p:nvSpPr>
        <p:spPr bwMode="auto">
          <a:xfrm>
            <a:off x="7218363" y="1730375"/>
            <a:ext cx="71437" cy="71438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pSp>
        <p:nvGrpSpPr>
          <p:cNvPr id="53375" name="Group 1151"/>
          <p:cNvGrpSpPr>
            <a:grpSpLocks/>
          </p:cNvGrpSpPr>
          <p:nvPr/>
        </p:nvGrpSpPr>
        <p:grpSpPr bwMode="auto">
          <a:xfrm>
            <a:off x="6718300" y="2528888"/>
            <a:ext cx="325438" cy="660400"/>
            <a:chOff x="4232" y="1545"/>
            <a:chExt cx="205" cy="416"/>
          </a:xfrm>
        </p:grpSpPr>
        <p:sp>
          <p:nvSpPr>
            <p:cNvPr id="27719" name="Line 1134"/>
            <p:cNvSpPr>
              <a:spLocks noChangeShapeType="1"/>
            </p:cNvSpPr>
            <p:nvPr/>
          </p:nvSpPr>
          <p:spPr bwMode="auto">
            <a:xfrm flipV="1">
              <a:off x="4299" y="1566"/>
              <a:ext cx="0" cy="2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20" name="Oval 1138"/>
            <p:cNvSpPr>
              <a:spLocks noChangeArrowheads="1"/>
            </p:cNvSpPr>
            <p:nvPr/>
          </p:nvSpPr>
          <p:spPr bwMode="auto">
            <a:xfrm>
              <a:off x="4274" y="1545"/>
              <a:ext cx="40" cy="4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721" name="Object 1144"/>
            <p:cNvGraphicFramePr>
              <a:graphicFrameLocks noChangeAspect="1"/>
            </p:cNvGraphicFramePr>
            <p:nvPr/>
          </p:nvGraphicFramePr>
          <p:xfrm>
            <a:off x="4232" y="1808"/>
            <a:ext cx="20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3" name="Equation" r:id="rId81" imgW="390404" imgH="285638" progId="Equation.3">
                    <p:embed/>
                  </p:oleObj>
                </mc:Choice>
                <mc:Fallback>
                  <p:oleObj name="Equation" r:id="rId81" imgW="390404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1808"/>
                          <a:ext cx="20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76" name="Group 1152"/>
          <p:cNvGrpSpPr>
            <a:grpSpLocks/>
          </p:cNvGrpSpPr>
          <p:nvPr/>
        </p:nvGrpSpPr>
        <p:grpSpPr bwMode="auto">
          <a:xfrm>
            <a:off x="7645400" y="2105025"/>
            <a:ext cx="111125" cy="1084263"/>
            <a:chOff x="4816" y="1278"/>
            <a:chExt cx="70" cy="683"/>
          </a:xfrm>
        </p:grpSpPr>
        <p:sp>
          <p:nvSpPr>
            <p:cNvPr id="27716" name="Line 1135"/>
            <p:cNvSpPr>
              <a:spLocks noChangeShapeType="1"/>
            </p:cNvSpPr>
            <p:nvPr/>
          </p:nvSpPr>
          <p:spPr bwMode="auto">
            <a:xfrm flipV="1">
              <a:off x="4847" y="1297"/>
              <a:ext cx="0" cy="4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17" name="Oval 1141"/>
            <p:cNvSpPr>
              <a:spLocks noChangeArrowheads="1"/>
            </p:cNvSpPr>
            <p:nvPr/>
          </p:nvSpPr>
          <p:spPr bwMode="auto">
            <a:xfrm>
              <a:off x="4830" y="1278"/>
              <a:ext cx="40" cy="4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718" name="Object 1146"/>
            <p:cNvGraphicFramePr>
              <a:graphicFrameLocks noChangeAspect="1"/>
            </p:cNvGraphicFramePr>
            <p:nvPr/>
          </p:nvGraphicFramePr>
          <p:xfrm>
            <a:off x="4816" y="1808"/>
            <a:ext cx="7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4" name="Equation" r:id="rId83" imgW="123779" imgH="285638" progId="Equation.3">
                    <p:embed/>
                  </p:oleObj>
                </mc:Choice>
                <mc:Fallback>
                  <p:oleObj name="Equation" r:id="rId83" imgW="123779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6" y="1808"/>
                          <a:ext cx="7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79" name="Group 1155"/>
          <p:cNvGrpSpPr>
            <a:grpSpLocks/>
          </p:cNvGrpSpPr>
          <p:nvPr/>
        </p:nvGrpSpPr>
        <p:grpSpPr bwMode="auto">
          <a:xfrm>
            <a:off x="8081963" y="2500313"/>
            <a:ext cx="173037" cy="688975"/>
            <a:chOff x="5091" y="1527"/>
            <a:chExt cx="109" cy="434"/>
          </a:xfrm>
        </p:grpSpPr>
        <p:sp>
          <p:nvSpPr>
            <p:cNvPr id="27713" name="Line 1136"/>
            <p:cNvSpPr>
              <a:spLocks noChangeShapeType="1"/>
            </p:cNvSpPr>
            <p:nvPr/>
          </p:nvSpPr>
          <p:spPr bwMode="auto">
            <a:xfrm flipV="1">
              <a:off x="5124" y="1546"/>
              <a:ext cx="0" cy="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14" name="Oval 1140"/>
            <p:cNvSpPr>
              <a:spLocks noChangeArrowheads="1"/>
            </p:cNvSpPr>
            <p:nvPr/>
          </p:nvSpPr>
          <p:spPr bwMode="auto">
            <a:xfrm>
              <a:off x="5099" y="1527"/>
              <a:ext cx="40" cy="4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715" name="Object 1147"/>
            <p:cNvGraphicFramePr>
              <a:graphicFrameLocks noChangeAspect="1"/>
            </p:cNvGraphicFramePr>
            <p:nvPr/>
          </p:nvGraphicFramePr>
          <p:xfrm>
            <a:off x="5091" y="1808"/>
            <a:ext cx="10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5" name="Equation" r:id="rId85" imgW="200053" imgH="285638" progId="Equation.3">
                    <p:embed/>
                  </p:oleObj>
                </mc:Choice>
                <mc:Fallback>
                  <p:oleObj name="Equation" r:id="rId85" imgW="200053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1" y="1808"/>
                          <a:ext cx="10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78" name="Group 1154"/>
          <p:cNvGrpSpPr>
            <a:grpSpLocks/>
          </p:cNvGrpSpPr>
          <p:nvPr/>
        </p:nvGrpSpPr>
        <p:grpSpPr bwMode="auto">
          <a:xfrm>
            <a:off x="8483600" y="1800225"/>
            <a:ext cx="152400" cy="1400175"/>
            <a:chOff x="5344" y="1086"/>
            <a:chExt cx="96" cy="882"/>
          </a:xfrm>
        </p:grpSpPr>
        <p:sp>
          <p:nvSpPr>
            <p:cNvPr id="27710" name="Line 1137"/>
            <p:cNvSpPr>
              <a:spLocks noChangeShapeType="1"/>
            </p:cNvSpPr>
            <p:nvPr/>
          </p:nvSpPr>
          <p:spPr bwMode="auto">
            <a:xfrm flipV="1">
              <a:off x="5397" y="1098"/>
              <a:ext cx="0" cy="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11" name="Oval 1142"/>
            <p:cNvSpPr>
              <a:spLocks noChangeArrowheads="1"/>
            </p:cNvSpPr>
            <p:nvPr/>
          </p:nvSpPr>
          <p:spPr bwMode="auto">
            <a:xfrm>
              <a:off x="5369" y="1086"/>
              <a:ext cx="40" cy="4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graphicFrame>
          <p:nvGraphicFramePr>
            <p:cNvPr id="27712" name="Object 1148"/>
            <p:cNvGraphicFramePr>
              <a:graphicFrameLocks noChangeAspect="1"/>
            </p:cNvGraphicFramePr>
            <p:nvPr/>
          </p:nvGraphicFramePr>
          <p:xfrm>
            <a:off x="5344" y="1808"/>
            <a:ext cx="9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6" name="Equation" r:id="rId87" imgW="171617" imgH="295349" progId="Equation.3">
                    <p:embed/>
                  </p:oleObj>
                </mc:Choice>
                <mc:Fallback>
                  <p:oleObj name="Equation" r:id="rId87" imgW="17161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4" y="1808"/>
                          <a:ext cx="96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74" name="Group 1150"/>
          <p:cNvGrpSpPr>
            <a:grpSpLocks/>
          </p:cNvGrpSpPr>
          <p:nvPr/>
        </p:nvGrpSpPr>
        <p:grpSpPr bwMode="auto">
          <a:xfrm>
            <a:off x="6642100" y="1287463"/>
            <a:ext cx="2303463" cy="1927225"/>
            <a:chOff x="4184" y="763"/>
            <a:chExt cx="1451" cy="1214"/>
          </a:xfrm>
        </p:grpSpPr>
        <p:sp>
          <p:nvSpPr>
            <p:cNvPr id="27705" name="Line 1132"/>
            <p:cNvSpPr>
              <a:spLocks noChangeShapeType="1"/>
            </p:cNvSpPr>
            <p:nvPr/>
          </p:nvSpPr>
          <p:spPr bwMode="auto">
            <a:xfrm>
              <a:off x="4184" y="1784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06" name="Line 1133"/>
            <p:cNvSpPr>
              <a:spLocks noChangeShapeType="1"/>
            </p:cNvSpPr>
            <p:nvPr/>
          </p:nvSpPr>
          <p:spPr bwMode="auto">
            <a:xfrm flipV="1">
              <a:off x="4572" y="763"/>
              <a:ext cx="1" cy="10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aphicFrame>
          <p:nvGraphicFramePr>
            <p:cNvPr id="27707" name="Object 1143"/>
            <p:cNvGraphicFramePr>
              <a:graphicFrameLocks noChangeAspect="1"/>
            </p:cNvGraphicFramePr>
            <p:nvPr/>
          </p:nvGraphicFramePr>
          <p:xfrm>
            <a:off x="4368" y="81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7" name="Equation" r:id="rId89" imgW="219121" imgH="285638" progId="Equation.3">
                    <p:embed/>
                  </p:oleObj>
                </mc:Choice>
                <mc:Fallback>
                  <p:oleObj name="Equation" r:id="rId89" imgW="219121" imgH="2856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81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8" name="Object 1145"/>
            <p:cNvGraphicFramePr>
              <a:graphicFrameLocks noChangeAspect="1"/>
            </p:cNvGraphicFramePr>
            <p:nvPr/>
          </p:nvGraphicFramePr>
          <p:xfrm>
            <a:off x="4512" y="1808"/>
            <a:ext cx="14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8" name="Equation" r:id="rId91" imgW="276327" imgH="295349" progId="Equation.3">
                    <p:embed/>
                  </p:oleObj>
                </mc:Choice>
                <mc:Fallback>
                  <p:oleObj name="Equation" r:id="rId91" imgW="276327" imgH="295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808"/>
                          <a:ext cx="14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9" name="Object 1149"/>
            <p:cNvGraphicFramePr>
              <a:graphicFrameLocks noChangeAspect="1"/>
            </p:cNvGraphicFramePr>
            <p:nvPr/>
          </p:nvGraphicFramePr>
          <p:xfrm>
            <a:off x="5480" y="1833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" name="Equation" r:id="rId93" imgW="200053" imgH="209624" progId="Equation.3">
                    <p:embed/>
                  </p:oleObj>
                </mc:Choice>
                <mc:Fallback>
                  <p:oleObj name="Equation" r:id="rId93" imgW="200053" imgH="2096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0" y="1833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384" name="AutoShape 1160"/>
          <p:cNvSpPr>
            <a:spLocks noChangeArrowheads="1"/>
          </p:cNvSpPr>
          <p:nvPr/>
        </p:nvSpPr>
        <p:spPr bwMode="auto">
          <a:xfrm>
            <a:off x="3779838" y="5949950"/>
            <a:ext cx="2879725" cy="431800"/>
          </a:xfrm>
          <a:prstGeom prst="wedgeRectCallout">
            <a:avLst>
              <a:gd name="adj1" fmla="val -77343"/>
              <a:gd name="adj2" fmla="val -36764"/>
            </a:avLst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/>
            <a:r>
              <a:rPr kumimoji="1" lang="zh-CN" altLang="en-US" sz="2400" b="1">
                <a:solidFill>
                  <a:srgbClr val="3333FF"/>
                </a:solidFill>
              </a:rPr>
              <a:t>特殊点 </a:t>
            </a:r>
            <a:r>
              <a:rPr kumimoji="1" lang="zh-CN" altLang="en-US" sz="2400" b="1"/>
              <a:t>或</a:t>
            </a:r>
            <a:r>
              <a:rPr kumimoji="1" lang="zh-CN" altLang="en-US" sz="2400" b="1">
                <a:solidFill>
                  <a:srgbClr val="3333FF"/>
                </a:solidFill>
              </a:rPr>
              <a:t> 补充点</a:t>
            </a:r>
          </a:p>
        </p:txBody>
      </p:sp>
      <p:sp>
        <p:nvSpPr>
          <p:cNvPr id="104" name="Text Box 1088"/>
          <p:cNvSpPr txBox="1">
            <a:spLocks noChangeArrowheads="1"/>
          </p:cNvSpPr>
          <p:nvPr/>
        </p:nvSpPr>
        <p:spPr bwMode="auto">
          <a:xfrm>
            <a:off x="6816725" y="5727700"/>
            <a:ext cx="2327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5)</a:t>
            </a:r>
            <a:r>
              <a:rPr kumimoji="1" lang="zh-CN" altLang="en-US" b="1" dirty="0">
                <a:latin typeface="+mn-lt"/>
                <a:ea typeface="+mn-ea"/>
              </a:rPr>
              <a:t>无渐近线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0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9682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5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5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5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5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5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0"/>
                                        <p:tgtEl>
                                          <p:spTgt spid="5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81" grpId="0" animBg="1"/>
      <p:bldP spid="53253" grpId="0" autoUpdateAnimBg="0"/>
      <p:bldP spid="53255" grpId="0" autoUpdateAnimBg="0"/>
      <p:bldP spid="53256" grpId="0" autoUpdateAnimBg="0"/>
      <p:bldP spid="53263" grpId="0" autoUpdateAnimBg="0"/>
      <p:bldP spid="53298" grpId="0" animBg="1"/>
      <p:bldP spid="53299" grpId="0" animBg="1"/>
      <p:bldP spid="53300" grpId="0" animBg="1"/>
      <p:bldP spid="53301" grpId="0" animBg="1"/>
      <p:bldP spid="53307" grpId="0" animBg="1" autoUpdateAnimBg="0"/>
      <p:bldP spid="53312" grpId="0" autoUpdateAnimBg="0"/>
      <p:bldP spid="53363" grpId="0" animBg="1"/>
      <p:bldP spid="53384" grpId="0" animBg="1"/>
      <p:bldP spid="104" grpId="0" autoUpdateAnimBg="0"/>
      <p:bldP spid="10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54000"/>
            <a:ext cx="2432050" cy="53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  <a:latin typeface="+mn-lt"/>
                <a:ea typeface="+mn-ea"/>
              </a:rPr>
              <a:t>描绘方程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131738"/>
              </p:ext>
            </p:extLst>
          </p:nvPr>
        </p:nvGraphicFramePr>
        <p:xfrm>
          <a:off x="2819400" y="188913"/>
          <a:ext cx="332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3305221" imgH="504974" progId="Equation.3">
                  <p:embed/>
                </p:oleObj>
              </mc:Choice>
              <mc:Fallback>
                <p:oleObj name="Equation" r:id="rId3" imgW="3305221" imgH="5049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8913"/>
                        <a:ext cx="3327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69013" y="2000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的图形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9750" y="1076325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B050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B050"/>
                </a:solidFill>
                <a:latin typeface="+mn-lt"/>
                <a:ea typeface="+mn-ea"/>
              </a:rPr>
              <a:t>: </a:t>
            </a:r>
            <a:r>
              <a:rPr kumimoji="1" lang="en-US" altLang="zh-CN" b="1" dirty="0">
                <a:latin typeface="+mn-lt"/>
                <a:ea typeface="+mn-ea"/>
              </a:rPr>
              <a:t>1)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81021"/>
              </p:ext>
            </p:extLst>
          </p:nvPr>
        </p:nvGraphicFramePr>
        <p:xfrm>
          <a:off x="1562100" y="795338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1847980" imgH="1009613" progId="Equation.3">
                  <p:embed/>
                </p:oleObj>
              </mc:Choice>
              <mc:Fallback>
                <p:oleObj name="Equation" r:id="rId5" imgW="1847980" imgH="1009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795338"/>
                        <a:ext cx="1866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3505200" y="107632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定义域为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16456"/>
              </p:ext>
            </p:extLst>
          </p:nvPr>
        </p:nvGraphicFramePr>
        <p:xfrm>
          <a:off x="5016500" y="1176338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7" imgW="2276521" imgH="390451" progId="Equation.3">
                  <p:embed/>
                </p:oleObj>
              </mc:Choice>
              <mc:Fallback>
                <p:oleObj name="Equation" r:id="rId7" imgW="2276521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176338"/>
                        <a:ext cx="229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046163" y="222885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n-lt"/>
                <a:ea typeface="+mn-ea"/>
              </a:rPr>
              <a:t>2) </a:t>
            </a:r>
            <a:r>
              <a:rPr kumimoji="1" lang="zh-CN" altLang="en-US" b="1">
                <a:latin typeface="+mn-lt"/>
                <a:ea typeface="+mn-ea"/>
              </a:rPr>
              <a:t>求关键点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88790"/>
              </p:ext>
            </p:extLst>
          </p:nvPr>
        </p:nvGraphicFramePr>
        <p:xfrm>
          <a:off x="1985963" y="28448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9" imgW="1095273" imgH="371363" progId="Equation.3">
                  <p:embed/>
                </p:oleObj>
              </mc:Choice>
              <mc:Fallback>
                <p:oleObj name="Equation" r:id="rId9" imgW="1095273" imgH="371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84480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96506"/>
              </p:ext>
            </p:extLst>
          </p:nvPr>
        </p:nvGraphicFramePr>
        <p:xfrm>
          <a:off x="3179763" y="2824163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11" imgW="771441" imgH="400162" progId="Equation.3">
                  <p:embed/>
                </p:oleObj>
              </mc:Choice>
              <mc:Fallback>
                <p:oleObj name="Equation" r:id="rId11" imgW="77144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2824163"/>
                        <a:ext cx="78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569178"/>
              </p:ext>
            </p:extLst>
          </p:nvPr>
        </p:nvGraphicFramePr>
        <p:xfrm>
          <a:off x="3941763" y="2824163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3" imgW="2190880" imgH="400162" progId="Equation.3">
                  <p:embed/>
                </p:oleObj>
              </mc:Choice>
              <mc:Fallback>
                <p:oleObj name="Equation" r:id="rId13" imgW="219088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2824163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64306"/>
              </p:ext>
            </p:extLst>
          </p:nvPr>
        </p:nvGraphicFramePr>
        <p:xfrm>
          <a:off x="1338263" y="3381375"/>
          <a:ext cx="267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5" imgW="2657559" imgH="904801" progId="Equation.3">
                  <p:embed/>
                </p:oleObj>
              </mc:Choice>
              <mc:Fallback>
                <p:oleObj name="Equation" r:id="rId15" imgW="2657559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3381375"/>
                        <a:ext cx="2679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51045"/>
              </p:ext>
            </p:extLst>
          </p:nvPr>
        </p:nvGraphicFramePr>
        <p:xfrm>
          <a:off x="4094163" y="3382963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17" imgW="2143041" imgH="942975" progId="Equation.3">
                  <p:embed/>
                </p:oleObj>
              </mc:Choice>
              <mc:Fallback>
                <p:oleObj name="Equation" r:id="rId17" imgW="2143041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3382963"/>
                        <a:ext cx="215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261499"/>
              </p:ext>
            </p:extLst>
          </p:nvPr>
        </p:nvGraphicFramePr>
        <p:xfrm>
          <a:off x="3703638" y="452278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9" imgW="1019333" imgH="390451" progId="Equation.3">
                  <p:embed/>
                </p:oleObj>
              </mc:Choice>
              <mc:Fallback>
                <p:oleObj name="Equation" r:id="rId19" imgW="1019333" imgH="390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4522788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790023"/>
              </p:ext>
            </p:extLst>
          </p:nvPr>
        </p:nvGraphicFramePr>
        <p:xfrm>
          <a:off x="4779963" y="4500563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Equation" r:id="rId21" imgW="2295590" imgH="400162" progId="Equation.3">
                  <p:embed/>
                </p:oleObj>
              </mc:Choice>
              <mc:Fallback>
                <p:oleObj name="Equation" r:id="rId21" imgW="2295590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4500563"/>
                        <a:ext cx="231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37636"/>
              </p:ext>
            </p:extLst>
          </p:nvPr>
        </p:nvGraphicFramePr>
        <p:xfrm>
          <a:off x="1401763" y="5076825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Equation" r:id="rId23" imgW="2371864" imgH="904801" progId="Equation.3">
                  <p:embed/>
                </p:oleObj>
              </mc:Choice>
              <mc:Fallback>
                <p:oleObj name="Equation" r:id="rId23" imgW="2371864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076825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756770"/>
              </p:ext>
            </p:extLst>
          </p:nvPr>
        </p:nvGraphicFramePr>
        <p:xfrm>
          <a:off x="3865563" y="5059363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Equation" r:id="rId25" imgW="1380967" imgH="942975" progId="Equation.3">
                  <p:embed/>
                </p:oleObj>
              </mc:Choice>
              <mc:Fallback>
                <p:oleObj name="Equation" r:id="rId25" imgW="1380967" imgH="9429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5059363"/>
                        <a:ext cx="1397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56833"/>
              </p:ext>
            </p:extLst>
          </p:nvPr>
        </p:nvGraphicFramePr>
        <p:xfrm>
          <a:off x="1338263" y="6176963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Equation" r:id="rId27" imgW="1742936" imgH="428625" progId="Equation.3">
                  <p:embed/>
                </p:oleObj>
              </mc:Choice>
              <mc:Fallback>
                <p:oleObj name="Equation" r:id="rId27" imgW="1742936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6176963"/>
                        <a:ext cx="176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86262"/>
              </p:ext>
            </p:extLst>
          </p:nvPr>
        </p:nvGraphicFramePr>
        <p:xfrm>
          <a:off x="3111500" y="6221413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29" imgW="1247821" imgH="371363" progId="Equation.DSMT4">
                  <p:embed/>
                </p:oleObj>
              </mc:Choice>
              <mc:Fallback>
                <p:oleObj name="Equation" r:id="rId29" imgW="1247821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6221413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3103563" y="2214563"/>
            <a:ext cx="4111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>
                <a:latin typeface="+mn-lt"/>
                <a:ea typeface="+mn-ea"/>
              </a:rPr>
              <a:t>原方程两边对 </a:t>
            </a:r>
            <a:r>
              <a:rPr kumimoji="1" lang="en-US" altLang="zh-CN" b="1" i="1">
                <a:latin typeface="+mn-lt"/>
                <a:ea typeface="+mn-ea"/>
              </a:rPr>
              <a:t>x </a:t>
            </a:r>
            <a:r>
              <a:rPr kumimoji="1" lang="zh-CN" altLang="en-US" b="1">
                <a:latin typeface="+mn-lt"/>
                <a:ea typeface="+mn-ea"/>
              </a:rPr>
              <a:t>求导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  <a:r>
              <a:rPr kumimoji="1" lang="en-US" altLang="zh-CN" sz="1200" b="1">
                <a:latin typeface="+mn-lt"/>
                <a:ea typeface="+mn-ea"/>
              </a:rPr>
              <a:t> </a:t>
            </a:r>
            <a:r>
              <a:rPr kumimoji="1" lang="zh-CN" altLang="en-US" b="1">
                <a:latin typeface="+mn-lt"/>
                <a:ea typeface="+mn-ea"/>
              </a:rPr>
              <a:t>得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6973888" y="27162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①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344488" y="4438650"/>
            <a:ext cx="32159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 dirty="0">
                <a:solidFill>
                  <a:srgbClr val="FF33CC"/>
                </a:solidFill>
                <a:latin typeface="+mn-lt"/>
                <a:ea typeface="+mn-ea"/>
              </a:rPr>
              <a:t>①</a:t>
            </a:r>
            <a:r>
              <a:rPr kumimoji="1" lang="zh-CN" altLang="en-US" b="1" dirty="0">
                <a:latin typeface="+mn-lt"/>
                <a:ea typeface="+mn-ea"/>
              </a:rPr>
              <a:t>两边对 </a:t>
            </a:r>
            <a:r>
              <a:rPr kumimoji="1" lang="en-US" altLang="zh-CN" b="1" i="1" dirty="0">
                <a:latin typeface="+mn-lt"/>
                <a:ea typeface="+mn-ea"/>
              </a:rPr>
              <a:t>x </a:t>
            </a:r>
            <a:r>
              <a:rPr kumimoji="1" lang="zh-CN" altLang="en-US" b="1" dirty="0">
                <a:latin typeface="+mn-lt"/>
                <a:ea typeface="+mn-ea"/>
              </a:rPr>
              <a:t>求导</a:t>
            </a:r>
            <a:r>
              <a:rPr kumimoji="1" lang="en-US" altLang="zh-CN" b="1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latin typeface="+mn-lt"/>
                <a:ea typeface="+mn-ea"/>
              </a:rPr>
              <a:t>得</a:t>
            </a:r>
          </a:p>
        </p:txBody>
      </p:sp>
      <p:sp>
        <p:nvSpPr>
          <p:cNvPr id="25" name="Text Box 1031"/>
          <p:cNvSpPr txBox="1">
            <a:spLocks noChangeArrowheads="1"/>
          </p:cNvSpPr>
          <p:nvPr/>
        </p:nvSpPr>
        <p:spPr bwMode="auto">
          <a:xfrm>
            <a:off x="3530600" y="1595438"/>
            <a:ext cx="3576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无对称性及周期性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59145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5" grpId="0" autoUpdateAnimBg="0"/>
      <p:bldP spid="14385" grpId="0" build="p" autoUpdateAnimBg="0"/>
      <p:bldP spid="14386" grpId="0" build="p" autoUpdateAnimBg="0" advAuto="0"/>
      <p:bldP spid="14387" grpId="0" build="p" autoUpdateAnimBg="0"/>
      <p:bldP spid="25" grpId="0" autoUpdateAnimBg="0"/>
      <p:bldP spid="26" grpId="0" animBg="1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23</TotalTime>
  <Words>768</Words>
  <Application>Microsoft Office PowerPoint</Application>
  <PresentationFormat>全屏显示(4:3)</PresentationFormat>
  <Paragraphs>214</Paragraphs>
  <Slides>19</Slides>
  <Notes>2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高数A模板</vt:lpstr>
      <vt:lpstr>公式</vt:lpstr>
      <vt:lpstr>Equation</vt:lpstr>
      <vt:lpstr>位图图像</vt:lpstr>
      <vt:lpstr>MathType 6.0 Equation</vt:lpstr>
      <vt:lpstr>PowerPoint 演示文稿</vt:lpstr>
      <vt:lpstr>第六节</vt:lpstr>
      <vt:lpstr>一、曲线的渐近线</vt:lpstr>
      <vt:lpstr>1.  水平与铅直渐近线</vt:lpstr>
      <vt:lpstr>*2. 斜渐近线</vt:lpstr>
      <vt:lpstr>例2. 求曲线</vt:lpstr>
      <vt:lpstr>二、函数图形的描绘</vt:lpstr>
      <vt:lpstr>例3.  描绘</vt:lpstr>
      <vt:lpstr>例4. 描绘方程</vt:lpstr>
      <vt:lpstr>PowerPoint 演示文稿</vt:lpstr>
      <vt:lpstr>PowerPoint 演示文稿</vt:lpstr>
      <vt:lpstr>6）绘图</vt:lpstr>
      <vt:lpstr>例5. 描绘函数</vt:lpstr>
      <vt:lpstr>4) 求渐近线</vt:lpstr>
      <vt:lpstr>PowerPoint 演示文稿</vt:lpstr>
      <vt:lpstr>.</vt:lpstr>
      <vt:lpstr>PowerPoint 演示文稿</vt:lpstr>
      <vt:lpstr>内容小结</vt:lpstr>
      <vt:lpstr>思考与练习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drrtu</dc:creator>
  <cp:lastModifiedBy>drrtu</cp:lastModifiedBy>
  <cp:revision>5</cp:revision>
  <dcterms:created xsi:type="dcterms:W3CDTF">2015-11-14T02:28:25Z</dcterms:created>
  <dcterms:modified xsi:type="dcterms:W3CDTF">2015-11-14T02:52:21Z</dcterms:modified>
</cp:coreProperties>
</file>