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292" r:id="rId2"/>
    <p:sldId id="281" r:id="rId3"/>
    <p:sldId id="285" r:id="rId4"/>
    <p:sldId id="258" r:id="rId5"/>
    <p:sldId id="259" r:id="rId6"/>
    <p:sldId id="260" r:id="rId7"/>
    <p:sldId id="286" r:id="rId8"/>
    <p:sldId id="287" r:id="rId9"/>
    <p:sldId id="288" r:id="rId10"/>
    <p:sldId id="264" r:id="rId11"/>
    <p:sldId id="265" r:id="rId12"/>
    <p:sldId id="266" r:id="rId13"/>
    <p:sldId id="289" r:id="rId14"/>
    <p:sldId id="268" r:id="rId15"/>
    <p:sldId id="269" r:id="rId16"/>
    <p:sldId id="290" r:id="rId17"/>
    <p:sldId id="271" r:id="rId18"/>
    <p:sldId id="272" r:id="rId19"/>
    <p:sldId id="294" r:id="rId20"/>
    <p:sldId id="293" r:id="rId21"/>
    <p:sldId id="273" r:id="rId22"/>
  </p:sldIdLst>
  <p:sldSz cx="9144000" cy="6858000" type="screen4x3"/>
  <p:notesSz cx="6858000" cy="9144000"/>
  <p:defaultTextStyle>
    <a:defPPr>
      <a:defRPr lang="zh-CN"/>
    </a:defPPr>
    <a:lvl1pPr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FFFF"/>
    <a:srgbClr val="0033CC"/>
    <a:srgbClr val="66FF99"/>
    <a:srgbClr val="F2340E"/>
    <a:srgbClr val="006600"/>
    <a:srgbClr val="0033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7" autoAdjust="0"/>
  </p:normalViewPr>
  <p:slideViewPr>
    <p:cSldViewPr>
      <p:cViewPr>
        <p:scale>
          <a:sx n="82" d="100"/>
          <a:sy n="82" d="100"/>
        </p:scale>
        <p:origin x="-1927" y="-350"/>
      </p:cViewPr>
      <p:guideLst>
        <p:guide orient="horz" pos="3504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image" Target="../media/image112.emf"/><Relationship Id="rId18" Type="http://schemas.openxmlformats.org/officeDocument/2006/relationships/image" Target="../media/image117.emf"/><Relationship Id="rId3" Type="http://schemas.openxmlformats.org/officeDocument/2006/relationships/image" Target="../media/image102.emf"/><Relationship Id="rId21" Type="http://schemas.openxmlformats.org/officeDocument/2006/relationships/image" Target="../media/image120.emf"/><Relationship Id="rId7" Type="http://schemas.openxmlformats.org/officeDocument/2006/relationships/image" Target="../media/image106.emf"/><Relationship Id="rId12" Type="http://schemas.openxmlformats.org/officeDocument/2006/relationships/image" Target="../media/image111.emf"/><Relationship Id="rId17" Type="http://schemas.openxmlformats.org/officeDocument/2006/relationships/image" Target="../media/image116.emf"/><Relationship Id="rId2" Type="http://schemas.openxmlformats.org/officeDocument/2006/relationships/image" Target="../media/image101.emf"/><Relationship Id="rId16" Type="http://schemas.openxmlformats.org/officeDocument/2006/relationships/image" Target="../media/image115.emf"/><Relationship Id="rId20" Type="http://schemas.openxmlformats.org/officeDocument/2006/relationships/image" Target="../media/image119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11" Type="http://schemas.openxmlformats.org/officeDocument/2006/relationships/image" Target="../media/image110.emf"/><Relationship Id="rId5" Type="http://schemas.openxmlformats.org/officeDocument/2006/relationships/image" Target="../media/image104.emf"/><Relationship Id="rId15" Type="http://schemas.openxmlformats.org/officeDocument/2006/relationships/image" Target="../media/image114.emf"/><Relationship Id="rId10" Type="http://schemas.openxmlformats.org/officeDocument/2006/relationships/image" Target="../media/image109.emf"/><Relationship Id="rId19" Type="http://schemas.openxmlformats.org/officeDocument/2006/relationships/image" Target="../media/image118.emf"/><Relationship Id="rId4" Type="http://schemas.openxmlformats.org/officeDocument/2006/relationships/image" Target="../media/image103.emf"/><Relationship Id="rId9" Type="http://schemas.openxmlformats.org/officeDocument/2006/relationships/image" Target="../media/image108.emf"/><Relationship Id="rId14" Type="http://schemas.openxmlformats.org/officeDocument/2006/relationships/image" Target="../media/image113.emf"/><Relationship Id="rId22" Type="http://schemas.openxmlformats.org/officeDocument/2006/relationships/image" Target="../media/image12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image" Target="../media/image134.emf"/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12" Type="http://schemas.openxmlformats.org/officeDocument/2006/relationships/image" Target="../media/image133.emf"/><Relationship Id="rId2" Type="http://schemas.openxmlformats.org/officeDocument/2006/relationships/image" Target="../media/image123.emf"/><Relationship Id="rId16" Type="http://schemas.openxmlformats.org/officeDocument/2006/relationships/image" Target="../media/image137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11" Type="http://schemas.openxmlformats.org/officeDocument/2006/relationships/image" Target="../media/image132.emf"/><Relationship Id="rId5" Type="http://schemas.openxmlformats.org/officeDocument/2006/relationships/image" Target="../media/image126.emf"/><Relationship Id="rId15" Type="http://schemas.openxmlformats.org/officeDocument/2006/relationships/image" Target="../media/image136.emf"/><Relationship Id="rId10" Type="http://schemas.openxmlformats.org/officeDocument/2006/relationships/image" Target="../media/image131.emf"/><Relationship Id="rId4" Type="http://schemas.openxmlformats.org/officeDocument/2006/relationships/image" Target="../media/image125.emf"/><Relationship Id="rId9" Type="http://schemas.openxmlformats.org/officeDocument/2006/relationships/image" Target="../media/image130.emf"/><Relationship Id="rId14" Type="http://schemas.openxmlformats.org/officeDocument/2006/relationships/image" Target="../media/image13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emf"/><Relationship Id="rId3" Type="http://schemas.openxmlformats.org/officeDocument/2006/relationships/image" Target="../media/image140.emf"/><Relationship Id="rId7" Type="http://schemas.openxmlformats.org/officeDocument/2006/relationships/image" Target="../media/image144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Relationship Id="rId6" Type="http://schemas.openxmlformats.org/officeDocument/2006/relationships/image" Target="../media/image143.emf"/><Relationship Id="rId5" Type="http://schemas.openxmlformats.org/officeDocument/2006/relationships/image" Target="../media/image142.emf"/><Relationship Id="rId4" Type="http://schemas.openxmlformats.org/officeDocument/2006/relationships/image" Target="../media/image14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image" Target="../media/image148.emf"/><Relationship Id="rId7" Type="http://schemas.openxmlformats.org/officeDocument/2006/relationships/image" Target="../media/image152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4" Type="http://schemas.openxmlformats.org/officeDocument/2006/relationships/image" Target="../media/image149.emf"/><Relationship Id="rId9" Type="http://schemas.openxmlformats.org/officeDocument/2006/relationships/image" Target="../media/image15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5" Type="http://schemas.openxmlformats.org/officeDocument/2006/relationships/image" Target="../media/image159.emf"/><Relationship Id="rId4" Type="http://schemas.openxmlformats.org/officeDocument/2006/relationships/image" Target="../media/image15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Relationship Id="rId6" Type="http://schemas.openxmlformats.org/officeDocument/2006/relationships/image" Target="../media/image167.emf"/><Relationship Id="rId5" Type="http://schemas.openxmlformats.org/officeDocument/2006/relationships/image" Target="../media/image166.emf"/><Relationship Id="rId4" Type="http://schemas.openxmlformats.org/officeDocument/2006/relationships/image" Target="../media/image16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3" Type="http://schemas.openxmlformats.org/officeDocument/2006/relationships/image" Target="../media/image170.emf"/><Relationship Id="rId7" Type="http://schemas.openxmlformats.org/officeDocument/2006/relationships/image" Target="../media/image174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6" Type="http://schemas.openxmlformats.org/officeDocument/2006/relationships/image" Target="../media/image173.emf"/><Relationship Id="rId5" Type="http://schemas.openxmlformats.org/officeDocument/2006/relationships/image" Target="../media/image172.emf"/><Relationship Id="rId10" Type="http://schemas.openxmlformats.org/officeDocument/2006/relationships/image" Target="../media/image177.emf"/><Relationship Id="rId4" Type="http://schemas.openxmlformats.org/officeDocument/2006/relationships/image" Target="../media/image171.emf"/><Relationship Id="rId9" Type="http://schemas.openxmlformats.org/officeDocument/2006/relationships/image" Target="../media/image17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Relationship Id="rId5" Type="http://schemas.openxmlformats.org/officeDocument/2006/relationships/image" Target="../media/image182.emf"/><Relationship Id="rId4" Type="http://schemas.openxmlformats.org/officeDocument/2006/relationships/image" Target="../media/image18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6" Type="http://schemas.openxmlformats.org/officeDocument/2006/relationships/image" Target="../media/image188.emf"/><Relationship Id="rId5" Type="http://schemas.openxmlformats.org/officeDocument/2006/relationships/image" Target="../media/image187.emf"/><Relationship Id="rId4" Type="http://schemas.openxmlformats.org/officeDocument/2006/relationships/image" Target="../media/image18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3" Type="http://schemas.openxmlformats.org/officeDocument/2006/relationships/image" Target="../media/image191.emf"/><Relationship Id="rId7" Type="http://schemas.openxmlformats.org/officeDocument/2006/relationships/image" Target="../media/image195.emf"/><Relationship Id="rId2" Type="http://schemas.openxmlformats.org/officeDocument/2006/relationships/image" Target="../media/image190.emf"/><Relationship Id="rId1" Type="http://schemas.openxmlformats.org/officeDocument/2006/relationships/image" Target="../media/image189.emf"/><Relationship Id="rId6" Type="http://schemas.openxmlformats.org/officeDocument/2006/relationships/image" Target="../media/image194.emf"/><Relationship Id="rId5" Type="http://schemas.openxmlformats.org/officeDocument/2006/relationships/image" Target="../media/image193.emf"/><Relationship Id="rId10" Type="http://schemas.openxmlformats.org/officeDocument/2006/relationships/image" Target="../media/image198.emf"/><Relationship Id="rId4" Type="http://schemas.openxmlformats.org/officeDocument/2006/relationships/image" Target="../media/image192.emf"/><Relationship Id="rId9" Type="http://schemas.openxmlformats.org/officeDocument/2006/relationships/image" Target="../media/image19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image" Target="../media/image18.emf"/><Relationship Id="rId16" Type="http://schemas.openxmlformats.org/officeDocument/2006/relationships/image" Target="../media/image32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5" Type="http://schemas.openxmlformats.org/officeDocument/2006/relationships/image" Target="../media/image3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Relationship Id="rId14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45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12" Type="http://schemas.openxmlformats.org/officeDocument/2006/relationships/image" Target="../media/image44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11" Type="http://schemas.openxmlformats.org/officeDocument/2006/relationships/image" Target="../media/image43.emf"/><Relationship Id="rId5" Type="http://schemas.openxmlformats.org/officeDocument/2006/relationships/image" Target="../media/image37.emf"/><Relationship Id="rId15" Type="http://schemas.openxmlformats.org/officeDocument/2006/relationships/image" Target="../media/image4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Relationship Id="rId14" Type="http://schemas.openxmlformats.org/officeDocument/2006/relationships/image" Target="../media/image4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10" Type="http://schemas.openxmlformats.org/officeDocument/2006/relationships/image" Target="../media/image65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image" Target="../media/image78.emf"/><Relationship Id="rId3" Type="http://schemas.openxmlformats.org/officeDocument/2006/relationships/image" Target="../media/image68.emf"/><Relationship Id="rId7" Type="http://schemas.openxmlformats.org/officeDocument/2006/relationships/image" Target="../media/image72.emf"/><Relationship Id="rId12" Type="http://schemas.openxmlformats.org/officeDocument/2006/relationships/image" Target="../media/image77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11" Type="http://schemas.openxmlformats.org/officeDocument/2006/relationships/image" Target="../media/image76.emf"/><Relationship Id="rId5" Type="http://schemas.openxmlformats.org/officeDocument/2006/relationships/image" Target="../media/image70.emf"/><Relationship Id="rId15" Type="http://schemas.openxmlformats.org/officeDocument/2006/relationships/image" Target="../media/image80.emf"/><Relationship Id="rId10" Type="http://schemas.openxmlformats.org/officeDocument/2006/relationships/image" Target="../media/image75.emf"/><Relationship Id="rId4" Type="http://schemas.openxmlformats.org/officeDocument/2006/relationships/image" Target="../media/image69.emf"/><Relationship Id="rId9" Type="http://schemas.openxmlformats.org/officeDocument/2006/relationships/image" Target="../media/image74.emf"/><Relationship Id="rId14" Type="http://schemas.openxmlformats.org/officeDocument/2006/relationships/image" Target="../media/image7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emf"/><Relationship Id="rId18" Type="http://schemas.openxmlformats.org/officeDocument/2006/relationships/image" Target="../media/image98.emf"/><Relationship Id="rId3" Type="http://schemas.openxmlformats.org/officeDocument/2006/relationships/image" Target="../media/image83.emf"/><Relationship Id="rId7" Type="http://schemas.openxmlformats.org/officeDocument/2006/relationships/image" Target="../media/image87.emf"/><Relationship Id="rId12" Type="http://schemas.openxmlformats.org/officeDocument/2006/relationships/image" Target="../media/image92.emf"/><Relationship Id="rId17" Type="http://schemas.openxmlformats.org/officeDocument/2006/relationships/image" Target="../media/image97.emf"/><Relationship Id="rId2" Type="http://schemas.openxmlformats.org/officeDocument/2006/relationships/image" Target="../media/image82.emf"/><Relationship Id="rId16" Type="http://schemas.openxmlformats.org/officeDocument/2006/relationships/image" Target="../media/image96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5" Type="http://schemas.openxmlformats.org/officeDocument/2006/relationships/image" Target="../media/image95.emf"/><Relationship Id="rId10" Type="http://schemas.openxmlformats.org/officeDocument/2006/relationships/image" Target="../media/image90.emf"/><Relationship Id="rId19" Type="http://schemas.openxmlformats.org/officeDocument/2006/relationships/image" Target="../media/image99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Relationship Id="rId14" Type="http://schemas.openxmlformats.org/officeDocument/2006/relationships/image" Target="../media/image9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4AD0BE89-329F-44C6-8F7A-70E30A436B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427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DBBA031C-9621-4892-B6B2-7924DDA2B8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143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558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2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2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3248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4358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62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13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65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7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1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2015/11/20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0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75837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8.emf"/><Relationship Id="rId26" Type="http://schemas.openxmlformats.org/officeDocument/2006/relationships/image" Target="../media/image92.emf"/><Relationship Id="rId39" Type="http://schemas.openxmlformats.org/officeDocument/2006/relationships/oleObject" Target="../embeddings/oleObject99.bin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34" Type="http://schemas.openxmlformats.org/officeDocument/2006/relationships/image" Target="../media/image96.emf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5.e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33" Type="http://schemas.openxmlformats.org/officeDocument/2006/relationships/oleObject" Target="../embeddings/oleObject96.bin"/><Relationship Id="rId38" Type="http://schemas.openxmlformats.org/officeDocument/2006/relationships/image" Target="../media/image98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7.emf"/><Relationship Id="rId20" Type="http://schemas.openxmlformats.org/officeDocument/2006/relationships/image" Target="../media/image89.emf"/><Relationship Id="rId29" Type="http://schemas.openxmlformats.org/officeDocument/2006/relationships/oleObject" Target="../embeddings/oleObject9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1.emf"/><Relationship Id="rId32" Type="http://schemas.openxmlformats.org/officeDocument/2006/relationships/image" Target="../media/image95.emf"/><Relationship Id="rId37" Type="http://schemas.openxmlformats.org/officeDocument/2006/relationships/oleObject" Target="../embeddings/oleObject98.bin"/><Relationship Id="rId40" Type="http://schemas.openxmlformats.org/officeDocument/2006/relationships/image" Target="../media/image99.e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93.emf"/><Relationship Id="rId36" Type="http://schemas.openxmlformats.org/officeDocument/2006/relationships/image" Target="../media/image97.emf"/><Relationship Id="rId10" Type="http://schemas.openxmlformats.org/officeDocument/2006/relationships/image" Target="../media/image84.emf"/><Relationship Id="rId19" Type="http://schemas.openxmlformats.org/officeDocument/2006/relationships/oleObject" Target="../embeddings/oleObject89.bin"/><Relationship Id="rId31" Type="http://schemas.openxmlformats.org/officeDocument/2006/relationships/oleObject" Target="../embeddings/oleObject95.bin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6.emf"/><Relationship Id="rId22" Type="http://schemas.openxmlformats.org/officeDocument/2006/relationships/image" Target="../media/image90.e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94.emf"/><Relationship Id="rId35" Type="http://schemas.openxmlformats.org/officeDocument/2006/relationships/oleObject" Target="../embeddings/oleObject9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7.emf"/><Relationship Id="rId26" Type="http://schemas.openxmlformats.org/officeDocument/2006/relationships/image" Target="../media/image111.emf"/><Relationship Id="rId39" Type="http://schemas.openxmlformats.org/officeDocument/2006/relationships/oleObject" Target="../embeddings/oleObject118.bin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34" Type="http://schemas.openxmlformats.org/officeDocument/2006/relationships/image" Target="../media/image115.emf"/><Relationship Id="rId42" Type="http://schemas.openxmlformats.org/officeDocument/2006/relationships/image" Target="../media/image119.emf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33" Type="http://schemas.openxmlformats.org/officeDocument/2006/relationships/oleObject" Target="../embeddings/oleObject115.bin"/><Relationship Id="rId38" Type="http://schemas.openxmlformats.org/officeDocument/2006/relationships/image" Target="../media/image117.emf"/><Relationship Id="rId46" Type="http://schemas.openxmlformats.org/officeDocument/2006/relationships/image" Target="../media/image121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6.emf"/><Relationship Id="rId20" Type="http://schemas.openxmlformats.org/officeDocument/2006/relationships/image" Target="../media/image108.emf"/><Relationship Id="rId29" Type="http://schemas.openxmlformats.org/officeDocument/2006/relationships/oleObject" Target="../embeddings/oleObject113.bin"/><Relationship Id="rId41" Type="http://schemas.openxmlformats.org/officeDocument/2006/relationships/oleObject" Target="../embeddings/oleObject11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10.emf"/><Relationship Id="rId32" Type="http://schemas.openxmlformats.org/officeDocument/2006/relationships/image" Target="../media/image114.emf"/><Relationship Id="rId37" Type="http://schemas.openxmlformats.org/officeDocument/2006/relationships/oleObject" Target="../embeddings/oleObject117.bin"/><Relationship Id="rId40" Type="http://schemas.openxmlformats.org/officeDocument/2006/relationships/image" Target="../media/image118.emf"/><Relationship Id="rId45" Type="http://schemas.openxmlformats.org/officeDocument/2006/relationships/oleObject" Target="../embeddings/oleObject121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12.emf"/><Relationship Id="rId36" Type="http://schemas.openxmlformats.org/officeDocument/2006/relationships/image" Target="../media/image116.emf"/><Relationship Id="rId10" Type="http://schemas.openxmlformats.org/officeDocument/2006/relationships/image" Target="../media/image103.emf"/><Relationship Id="rId19" Type="http://schemas.openxmlformats.org/officeDocument/2006/relationships/oleObject" Target="../embeddings/oleObject108.bin"/><Relationship Id="rId31" Type="http://schemas.openxmlformats.org/officeDocument/2006/relationships/oleObject" Target="../embeddings/oleObject114.bin"/><Relationship Id="rId44" Type="http://schemas.openxmlformats.org/officeDocument/2006/relationships/image" Target="../media/image120.e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5.emf"/><Relationship Id="rId22" Type="http://schemas.openxmlformats.org/officeDocument/2006/relationships/image" Target="../media/image109.e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113.emf"/><Relationship Id="rId35" Type="http://schemas.openxmlformats.org/officeDocument/2006/relationships/oleObject" Target="../embeddings/oleObject116.bin"/><Relationship Id="rId43" Type="http://schemas.openxmlformats.org/officeDocument/2006/relationships/oleObject" Target="../embeddings/oleObject1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29.emf"/><Relationship Id="rId26" Type="http://schemas.openxmlformats.org/officeDocument/2006/relationships/image" Target="../media/image133.e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34" Type="http://schemas.openxmlformats.org/officeDocument/2006/relationships/image" Target="../media/image137.emf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6.e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3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8.emf"/><Relationship Id="rId20" Type="http://schemas.openxmlformats.org/officeDocument/2006/relationships/image" Target="../media/image130.emf"/><Relationship Id="rId29" Type="http://schemas.openxmlformats.org/officeDocument/2006/relationships/oleObject" Target="../embeddings/oleObject13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32.emf"/><Relationship Id="rId32" Type="http://schemas.openxmlformats.org/officeDocument/2006/relationships/image" Target="../media/image136.emf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28" Type="http://schemas.openxmlformats.org/officeDocument/2006/relationships/image" Target="../media/image134.emf"/><Relationship Id="rId10" Type="http://schemas.openxmlformats.org/officeDocument/2006/relationships/image" Target="../media/image125.emf"/><Relationship Id="rId19" Type="http://schemas.openxmlformats.org/officeDocument/2006/relationships/oleObject" Target="../embeddings/oleObject130.bin"/><Relationship Id="rId31" Type="http://schemas.openxmlformats.org/officeDocument/2006/relationships/oleObject" Target="../embeddings/oleObject136.bin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27.emf"/><Relationship Id="rId22" Type="http://schemas.openxmlformats.org/officeDocument/2006/relationships/image" Target="../media/image131.emf"/><Relationship Id="rId27" Type="http://schemas.openxmlformats.org/officeDocument/2006/relationships/oleObject" Target="../embeddings/oleObject134.bin"/><Relationship Id="rId30" Type="http://schemas.openxmlformats.org/officeDocument/2006/relationships/image" Target="../media/image13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5.e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2.e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9.e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41.emf"/><Relationship Id="rId4" Type="http://schemas.openxmlformats.org/officeDocument/2006/relationships/image" Target="../media/image138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53.e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0.e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2.emf"/><Relationship Id="rId20" Type="http://schemas.openxmlformats.org/officeDocument/2006/relationships/image" Target="../media/image154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7.e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49.e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9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1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6.e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58.emf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3.e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65.emf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7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75.emf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77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72.emf"/><Relationship Id="rId17" Type="http://schemas.openxmlformats.org/officeDocument/2006/relationships/oleObject" Target="../embeddings/oleObject17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4.emf"/><Relationship Id="rId20" Type="http://schemas.openxmlformats.org/officeDocument/2006/relationships/image" Target="../media/image176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9.e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10" Type="http://schemas.openxmlformats.org/officeDocument/2006/relationships/image" Target="../media/image171.emf"/><Relationship Id="rId19" Type="http://schemas.openxmlformats.org/officeDocument/2006/relationships/oleObject" Target="../embeddings/oleObject176.bin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73.emf"/><Relationship Id="rId22" Type="http://schemas.openxmlformats.org/officeDocument/2006/relationships/image" Target="../media/image17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9.e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81.emf"/><Relationship Id="rId4" Type="http://schemas.openxmlformats.org/officeDocument/2006/relationships/image" Target="../media/image178.emf"/><Relationship Id="rId9" Type="http://schemas.openxmlformats.org/officeDocument/2006/relationships/oleObject" Target="../embeddings/oleObject18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oleObject" Target="../embeddings/oleObject188.bin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0" Type="http://schemas.openxmlformats.org/officeDocument/2006/relationships/image" Target="../media/image186.emf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8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96.emf"/><Relationship Id="rId3" Type="http://schemas.openxmlformats.org/officeDocument/2006/relationships/oleObject" Target="../embeddings/oleObject189.bin"/><Relationship Id="rId21" Type="http://schemas.openxmlformats.org/officeDocument/2006/relationships/oleObject" Target="../embeddings/oleObject198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93.emf"/><Relationship Id="rId1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5.emf"/><Relationship Id="rId20" Type="http://schemas.openxmlformats.org/officeDocument/2006/relationships/image" Target="../media/image197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0.e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192.emf"/><Relationship Id="rId19" Type="http://schemas.openxmlformats.org/officeDocument/2006/relationships/oleObject" Target="../embeddings/oleObject197.bin"/><Relationship Id="rId4" Type="http://schemas.openxmlformats.org/officeDocument/2006/relationships/image" Target="../media/image189.e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94.emf"/><Relationship Id="rId22" Type="http://schemas.openxmlformats.org/officeDocument/2006/relationships/image" Target="../media/image19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9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e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7.e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emf"/><Relationship Id="rId22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emf"/><Relationship Id="rId26" Type="http://schemas.openxmlformats.org/officeDocument/2006/relationships/image" Target="../media/image28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34" Type="http://schemas.openxmlformats.org/officeDocument/2006/relationships/image" Target="../media/image32.e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7.emf"/><Relationship Id="rId32" Type="http://schemas.openxmlformats.org/officeDocument/2006/relationships/image" Target="../media/image31.e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9.emf"/><Relationship Id="rId10" Type="http://schemas.openxmlformats.org/officeDocument/2006/relationships/image" Target="../media/image20.e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emf"/><Relationship Id="rId22" Type="http://schemas.openxmlformats.org/officeDocument/2006/relationships/image" Target="../media/image26.e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0.emf"/><Relationship Id="rId26" Type="http://schemas.openxmlformats.org/officeDocument/2006/relationships/image" Target="../media/image44.e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9.emf"/><Relationship Id="rId20" Type="http://schemas.openxmlformats.org/officeDocument/2006/relationships/image" Target="../media/image41.emf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3.emf"/><Relationship Id="rId32" Type="http://schemas.openxmlformats.org/officeDocument/2006/relationships/image" Target="../media/image47.e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45.emf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47.bin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8.emf"/><Relationship Id="rId22" Type="http://schemas.openxmlformats.org/officeDocument/2006/relationships/image" Target="../media/image42.e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4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5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2.e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4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3.e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0.e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2.emf"/><Relationship Id="rId20" Type="http://schemas.openxmlformats.org/officeDocument/2006/relationships/image" Target="../media/image64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59.e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1.emf"/><Relationship Id="rId22" Type="http://schemas.openxmlformats.org/officeDocument/2006/relationships/image" Target="../media/image6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3.emf"/><Relationship Id="rId26" Type="http://schemas.openxmlformats.org/officeDocument/2006/relationships/image" Target="../media/image77.e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e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2.emf"/><Relationship Id="rId20" Type="http://schemas.openxmlformats.org/officeDocument/2006/relationships/image" Target="../media/image74.emf"/><Relationship Id="rId29" Type="http://schemas.openxmlformats.org/officeDocument/2006/relationships/oleObject" Target="../embeddings/oleObject7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6.emf"/><Relationship Id="rId32" Type="http://schemas.openxmlformats.org/officeDocument/2006/relationships/image" Target="../media/image80.e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28" Type="http://schemas.openxmlformats.org/officeDocument/2006/relationships/image" Target="../media/image78.emf"/><Relationship Id="rId10" Type="http://schemas.openxmlformats.org/officeDocument/2006/relationships/image" Target="../media/image69.emf"/><Relationship Id="rId19" Type="http://schemas.openxmlformats.org/officeDocument/2006/relationships/oleObject" Target="../embeddings/oleObject74.bin"/><Relationship Id="rId31" Type="http://schemas.openxmlformats.org/officeDocument/2006/relationships/oleObject" Target="../embeddings/oleObject80.bin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1.emf"/><Relationship Id="rId22" Type="http://schemas.openxmlformats.org/officeDocument/2006/relationships/image" Target="../media/image75.emf"/><Relationship Id="rId27" Type="http://schemas.openxmlformats.org/officeDocument/2006/relationships/oleObject" Target="../embeddings/oleObject78.bin"/><Relationship Id="rId30" Type="http://schemas.openxmlformats.org/officeDocument/2006/relationships/image" Target="../media/image7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30275" y="869950"/>
            <a:ext cx="2590800" cy="1019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5400" smtClean="0">
                <a:latin typeface="华文行楷" pitchFamily="2" charset="-122"/>
                <a:ea typeface="华文行楷" pitchFamily="2" charset="-122"/>
              </a:rPr>
              <a:t>第四章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958975" y="3543300"/>
            <a:ext cx="190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/>
              <a:t>微分法</a:t>
            </a:r>
            <a:r>
              <a:rPr kumimoji="1" lang="en-US" altLang="zh-CN" sz="3200" b="1"/>
              <a:t>: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3590925" y="3654425"/>
          <a:ext cx="19415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1733569" imgH="390451" progId="Equation.3">
                  <p:embed/>
                </p:oleObj>
              </mc:Choice>
              <mc:Fallback>
                <p:oleObj name="Equation" r:id="rId3" imgW="1733569" imgH="3904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3654425"/>
                        <a:ext cx="19415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958975" y="4448175"/>
            <a:ext cx="190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/>
              <a:t>积分法</a:t>
            </a:r>
            <a:r>
              <a:rPr kumimoji="1" lang="en-US" altLang="zh-CN" sz="3200" b="1"/>
              <a:t>:</a:t>
            </a: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3559175" y="4559300"/>
          <a:ext cx="19272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5" imgW="1723867" imgH="390451" progId="Equation.3">
                  <p:embed/>
                </p:oleObj>
              </mc:Choice>
              <mc:Fallback>
                <p:oleObj name="Equation" r:id="rId5" imgW="1723867" imgH="3904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4559300"/>
                        <a:ext cx="19272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5921375" y="4000500"/>
            <a:ext cx="205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/>
              <a:t>互逆运算</a:t>
            </a: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5483225" y="349567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公式" r:id="rId7" imgW="114151" imgH="215619" progId="Equation.3">
                  <p:embed/>
                </p:oleObj>
              </mc:Choice>
              <mc:Fallback>
                <p:oleObj name="公式" r:id="rId7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3495675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987675" y="1700213"/>
            <a:ext cx="363753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6000" dirty="0">
                <a:solidFill>
                  <a:srgbClr val="0066FF"/>
                </a:solidFill>
                <a:latin typeface="华文行楷" pitchFamily="2" charset="-122"/>
                <a:ea typeface="华文行楷" pitchFamily="2" charset="-122"/>
              </a:rPr>
              <a:t>不定积分  </a:t>
            </a:r>
          </a:p>
        </p:txBody>
      </p:sp>
      <p:sp>
        <p:nvSpPr>
          <p:cNvPr id="51210" name="AutoShape 10"/>
          <p:cNvSpPr>
            <a:spLocks/>
          </p:cNvSpPr>
          <p:nvPr/>
        </p:nvSpPr>
        <p:spPr bwMode="auto">
          <a:xfrm>
            <a:off x="5616575" y="3679825"/>
            <a:ext cx="193675" cy="1219200"/>
          </a:xfrm>
          <a:prstGeom prst="rightBrace">
            <a:avLst>
              <a:gd name="adj1" fmla="val 5245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0" name="TextBox 1"/>
          <p:cNvSpPr txBox="1">
            <a:spLocks noChangeArrowheads="1"/>
          </p:cNvSpPr>
          <p:nvPr/>
        </p:nvSpPr>
        <p:spPr bwMode="auto">
          <a:xfrm>
            <a:off x="4767263" y="2574925"/>
            <a:ext cx="35274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B050"/>
                </a:solidFill>
              </a:rPr>
              <a:t>/*Indefinite Integrals*/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3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5" grpId="0" autoUpdateAnimBg="0"/>
      <p:bldP spid="51207" grpId="0" autoUpdateAnimBg="0"/>
      <p:bldP spid="512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15938"/>
            <a:ext cx="1143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先求</a:t>
            </a:r>
          </a:p>
        </p:txBody>
      </p:sp>
      <p:graphicFrame>
        <p:nvGraphicFramePr>
          <p:cNvPr id="11267" name="Object 13"/>
          <p:cNvGraphicFramePr>
            <a:graphicFrameLocks noChangeAspect="1"/>
          </p:cNvGraphicFramePr>
          <p:nvPr/>
        </p:nvGraphicFramePr>
        <p:xfrm>
          <a:off x="1371600" y="596900"/>
          <a:ext cx="67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" name="Equation" r:id="rId3" imgW="647663" imgH="381074" progId="Equation.3">
                  <p:embed/>
                </p:oleObj>
              </mc:Choice>
              <mc:Fallback>
                <p:oleObj name="Equation" r:id="rId3" imgW="647663" imgH="3810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6900"/>
                        <a:ext cx="67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2616200" y="381000"/>
          <a:ext cx="1397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Equation" r:id="rId5" imgW="1371600" imgH="895424" progId="Equation.3">
                  <p:embed/>
                </p:oleObj>
              </mc:Choice>
              <mc:Fallback>
                <p:oleObj name="Equation" r:id="rId5" imgW="1371600" imgH="8954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381000"/>
                        <a:ext cx="1397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2057400" y="4968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由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4038600" y="5238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知</a:t>
            </a:r>
          </a:p>
        </p:txBody>
      </p:sp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1538288" y="1358900"/>
          <a:ext cx="23987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Equation" r:id="rId7" imgW="2371864" imgH="590699" progId="Equation.3">
                  <p:embed/>
                </p:oleObj>
              </mc:Choice>
              <mc:Fallback>
                <p:oleObj name="Equation" r:id="rId7" imgW="2371864" imgH="59069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1358900"/>
                        <a:ext cx="23987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3930650" y="1460500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Equation" r:id="rId9" imgW="1571653" imgH="419249" progId="Equation.3">
                  <p:embed/>
                </p:oleObj>
              </mc:Choice>
              <mc:Fallback>
                <p:oleObj name="Equation" r:id="rId9" imgW="1571653" imgH="41924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1460500"/>
                        <a:ext cx="160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304800" y="2095500"/>
          <a:ext cx="18399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Equation" r:id="rId11" imgW="1809843" imgH="419249" progId="Equation.3">
                  <p:embed/>
                </p:oleObj>
              </mc:Choice>
              <mc:Fallback>
                <p:oleObj name="Equation" r:id="rId11" imgW="1809843" imgH="41924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95500"/>
                        <a:ext cx="18399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2235200" y="2133600"/>
          <a:ext cx="165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Equation" r:id="rId13" imgW="1619157" imgH="428625" progId="Equation.3">
                  <p:embed/>
                </p:oleObj>
              </mc:Choice>
              <mc:Fallback>
                <p:oleObj name="Equation" r:id="rId13" imgW="1619157" imgH="42862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133600"/>
                        <a:ext cx="165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1646238" y="2743200"/>
          <a:ext cx="21955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Equation" r:id="rId15" imgW="2171812" imgH="419249" progId="Equation.3">
                  <p:embed/>
                </p:oleObj>
              </mc:Choice>
              <mc:Fallback>
                <p:oleObj name="Equation" r:id="rId15" imgW="2171812" imgH="41924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2743200"/>
                        <a:ext cx="21955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539750" y="343535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再求</a:t>
            </a:r>
          </a:p>
        </p:txBody>
      </p:sp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1435100" y="3556000"/>
          <a:ext cx="698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Equation" r:id="rId17" imgW="666731" imgH="381074" progId="Equation.3">
                  <p:embed/>
                </p:oleObj>
              </mc:Choice>
              <mc:Fallback>
                <p:oleObj name="Equation" r:id="rId17" imgW="666731" imgH="38107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556000"/>
                        <a:ext cx="698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31"/>
          <p:cNvGraphicFramePr>
            <a:graphicFrameLocks noChangeAspect="1"/>
          </p:cNvGraphicFramePr>
          <p:nvPr/>
        </p:nvGraphicFramePr>
        <p:xfrm>
          <a:off x="1701800" y="4254500"/>
          <a:ext cx="30337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Equation" r:id="rId19" imgW="3009826" imgH="590699" progId="Equation.3">
                  <p:embed/>
                </p:oleObj>
              </mc:Choice>
              <mc:Fallback>
                <p:oleObj name="Equation" r:id="rId19" imgW="3009826" imgH="59069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254500"/>
                        <a:ext cx="30337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2"/>
          <p:cNvGraphicFramePr>
            <a:graphicFrameLocks noChangeAspect="1"/>
          </p:cNvGraphicFramePr>
          <p:nvPr/>
        </p:nvGraphicFramePr>
        <p:xfrm>
          <a:off x="4762500" y="4257675"/>
          <a:ext cx="28432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Equation" r:id="rId21" imgW="2819474" imgH="533437" progId="Equation.3">
                  <p:embed/>
                </p:oleObj>
              </mc:Choice>
              <mc:Fallback>
                <p:oleObj name="Equation" r:id="rId21" imgW="2819474" imgH="53343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4257675"/>
                        <a:ext cx="28432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4"/>
          <p:cNvGraphicFramePr>
            <a:graphicFrameLocks noChangeAspect="1"/>
          </p:cNvGraphicFramePr>
          <p:nvPr/>
        </p:nvGraphicFramePr>
        <p:xfrm>
          <a:off x="368300" y="5000625"/>
          <a:ext cx="184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Equation" r:id="rId23" imgW="1809843" imgH="419249" progId="Equation.3">
                  <p:embed/>
                </p:oleObj>
              </mc:Choice>
              <mc:Fallback>
                <p:oleObj name="Equation" r:id="rId23" imgW="1809843" imgH="41924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5000625"/>
                        <a:ext cx="184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6" name="Object 36"/>
          <p:cNvGraphicFramePr>
            <a:graphicFrameLocks noChangeAspect="1"/>
          </p:cNvGraphicFramePr>
          <p:nvPr/>
        </p:nvGraphicFramePr>
        <p:xfrm>
          <a:off x="2286000" y="5026025"/>
          <a:ext cx="171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Equation" r:id="rId25" imgW="1686064" imgH="428625" progId="Equation.3">
                  <p:embed/>
                </p:oleObj>
              </mc:Choice>
              <mc:Fallback>
                <p:oleObj name="Equation" r:id="rId25" imgW="1686064" imgH="428625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026025"/>
                        <a:ext cx="1714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4038600" y="49530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于是所求运动规律为</a:t>
            </a:r>
          </a:p>
        </p:txBody>
      </p:sp>
      <p:graphicFrame>
        <p:nvGraphicFramePr>
          <p:cNvPr id="15398" name="Object 38"/>
          <p:cNvGraphicFramePr>
            <a:graphicFrameLocks noChangeAspect="1"/>
          </p:cNvGraphicFramePr>
          <p:nvPr/>
        </p:nvGraphicFramePr>
        <p:xfrm>
          <a:off x="1792288" y="5613400"/>
          <a:ext cx="34274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Equation" r:id="rId27" imgW="3400564" imgH="533437" progId="Equation.3">
                  <p:embed/>
                </p:oleObj>
              </mc:Choice>
              <mc:Fallback>
                <p:oleObj name="Equation" r:id="rId27" imgW="3400564" imgH="53343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5613400"/>
                        <a:ext cx="34274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211388" y="3443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由</a:t>
            </a:r>
          </a:p>
        </p:txBody>
      </p:sp>
      <p:graphicFrame>
        <p:nvGraphicFramePr>
          <p:cNvPr id="15388" name="Object 28"/>
          <p:cNvGraphicFramePr>
            <a:graphicFrameLocks noChangeAspect="1"/>
          </p:cNvGraphicFramePr>
          <p:nvPr/>
        </p:nvGraphicFramePr>
        <p:xfrm>
          <a:off x="2751138" y="3309938"/>
          <a:ext cx="1384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Equation" r:id="rId29" imgW="1352531" imgH="895424" progId="Equation.3">
                  <p:embed/>
                </p:oleObj>
              </mc:Choice>
              <mc:Fallback>
                <p:oleObj name="Equation" r:id="rId29" imgW="1352531" imgH="89542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3309938"/>
                        <a:ext cx="1384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3505200" y="3354388"/>
            <a:ext cx="19812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99" name="Object 39"/>
          <p:cNvGraphicFramePr>
            <a:graphicFrameLocks noChangeAspect="1"/>
          </p:cNvGraphicFramePr>
          <p:nvPr/>
        </p:nvGraphicFramePr>
        <p:xfrm>
          <a:off x="3543300" y="3517900"/>
          <a:ext cx="15351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Equation" r:id="rId31" imgW="1505080" imgH="419249" progId="Equation.3">
                  <p:embed/>
                </p:oleObj>
              </mc:Choice>
              <mc:Fallback>
                <p:oleObj name="Equation" r:id="rId31" imgW="1505080" imgH="41924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3517900"/>
                        <a:ext cx="15351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5170488" y="34432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知</a:t>
            </a:r>
          </a:p>
        </p:txBody>
      </p: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3960813" y="20653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故</a:t>
            </a:r>
          </a:p>
        </p:txBody>
      </p:sp>
      <p:graphicFrame>
        <p:nvGraphicFramePr>
          <p:cNvPr id="11290" name="Object 76"/>
          <p:cNvGraphicFramePr>
            <a:graphicFrameLocks noChangeAspect="1"/>
          </p:cNvGraphicFramePr>
          <p:nvPr/>
        </p:nvGraphicFramePr>
        <p:xfrm>
          <a:off x="7194550" y="2303463"/>
          <a:ext cx="12382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name="Equation" r:id="rId33" imgW="1352531" imgH="419249" progId="Equation.3">
                  <p:embed/>
                </p:oleObj>
              </mc:Choice>
              <mc:Fallback>
                <p:oleObj name="Equation" r:id="rId33" imgW="1352531" imgH="419249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2303463"/>
                        <a:ext cx="12382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Oval 77"/>
          <p:cNvSpPr>
            <a:spLocks noChangeArrowheads="1"/>
          </p:cNvSpPr>
          <p:nvPr/>
        </p:nvSpPr>
        <p:spPr bwMode="auto">
          <a:xfrm>
            <a:off x="7031038" y="2473325"/>
            <a:ext cx="65087" cy="650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2" name="Oval 78"/>
          <p:cNvSpPr>
            <a:spLocks noChangeArrowheads="1"/>
          </p:cNvSpPr>
          <p:nvPr/>
        </p:nvSpPr>
        <p:spPr bwMode="auto">
          <a:xfrm>
            <a:off x="7031038" y="1258888"/>
            <a:ext cx="65087" cy="650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93" name="Object 79"/>
          <p:cNvGraphicFramePr>
            <a:graphicFrameLocks noChangeAspect="1"/>
          </p:cNvGraphicFramePr>
          <p:nvPr/>
        </p:nvGraphicFramePr>
        <p:xfrm>
          <a:off x="7207250" y="1101725"/>
          <a:ext cx="10969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3" name="Equation" r:id="rId35" imgW="1124043" imgH="381074" progId="Equation.3">
                  <p:embed/>
                </p:oleObj>
              </mc:Choice>
              <mc:Fallback>
                <p:oleObj name="Equation" r:id="rId35" imgW="1124043" imgH="381074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0" y="1101725"/>
                        <a:ext cx="109696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94" name="Group 80"/>
          <p:cNvGrpSpPr>
            <a:grpSpLocks/>
          </p:cNvGrpSpPr>
          <p:nvPr/>
        </p:nvGrpSpPr>
        <p:grpSpPr bwMode="auto">
          <a:xfrm>
            <a:off x="6516688" y="549275"/>
            <a:ext cx="1079500" cy="2789238"/>
            <a:chOff x="4408" y="2004"/>
            <a:chExt cx="680" cy="1757"/>
          </a:xfrm>
        </p:grpSpPr>
        <p:grpSp>
          <p:nvGrpSpPr>
            <p:cNvPr id="11296" name="Group 81"/>
            <p:cNvGrpSpPr>
              <a:grpSpLocks/>
            </p:cNvGrpSpPr>
            <p:nvPr/>
          </p:nvGrpSpPr>
          <p:grpSpPr bwMode="auto">
            <a:xfrm>
              <a:off x="4408" y="2004"/>
              <a:ext cx="680" cy="1757"/>
              <a:chOff x="4408" y="2004"/>
              <a:chExt cx="680" cy="1757"/>
            </a:xfrm>
          </p:grpSpPr>
          <p:sp>
            <p:nvSpPr>
              <p:cNvPr id="11298" name="Rectangle 82" descr="宽上对角线"/>
              <p:cNvSpPr>
                <a:spLocks noChangeArrowheads="1"/>
              </p:cNvSpPr>
              <p:nvPr/>
            </p:nvSpPr>
            <p:spPr bwMode="auto">
              <a:xfrm>
                <a:off x="4408" y="3648"/>
                <a:ext cx="680" cy="113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9" name="Line 83"/>
              <p:cNvSpPr>
                <a:spLocks noChangeShapeType="1"/>
              </p:cNvSpPr>
              <p:nvPr/>
            </p:nvSpPr>
            <p:spPr bwMode="auto">
              <a:xfrm flipV="1">
                <a:off x="4752" y="2016"/>
                <a:ext cx="0" cy="16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300" name="Object 84"/>
              <p:cNvGraphicFramePr>
                <a:graphicFrameLocks noChangeAspect="1"/>
              </p:cNvGraphicFramePr>
              <p:nvPr/>
            </p:nvGraphicFramePr>
            <p:xfrm>
              <a:off x="4560" y="200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14" name="Equation" r:id="rId37" imgW="200053" imgH="209624" progId="Equation.3">
                      <p:embed/>
                    </p:oleObj>
                  </mc:Choice>
                  <mc:Fallback>
                    <p:oleObj name="Equation" r:id="rId37" imgW="200053" imgH="209624" progId="Equation.3">
                      <p:embed/>
                      <p:pic>
                        <p:nvPicPr>
                          <p:cNvPr id="0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00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1" name="Line 85" descr="宽上对角线"/>
              <p:cNvSpPr>
                <a:spLocks noChangeShapeType="1"/>
              </p:cNvSpPr>
              <p:nvPr/>
            </p:nvSpPr>
            <p:spPr bwMode="auto">
              <a:xfrm>
                <a:off x="4408" y="3648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1297" name="Object 86"/>
            <p:cNvGraphicFramePr>
              <a:graphicFrameLocks noChangeAspect="1"/>
            </p:cNvGraphicFramePr>
            <p:nvPr/>
          </p:nvGraphicFramePr>
          <p:xfrm>
            <a:off x="4560" y="345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5" name="Equation" r:id="rId39" imgW="276327" imgH="285638" progId="Equation.3">
                    <p:embed/>
                  </p:oleObj>
                </mc:Choice>
                <mc:Fallback>
                  <p:oleObj name="Equation" r:id="rId39" imgW="276327" imgH="285638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45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8" grpId="0" autoUpdateAnimBg="0"/>
      <p:bldP spid="15379" grpId="0" autoUpdateAnimBg="0"/>
      <p:bldP spid="15385" grpId="0" autoUpdateAnimBg="0"/>
      <p:bldP spid="15397" grpId="0" autoUpdateAnimBg="0"/>
      <p:bldP spid="15387" grpId="0" autoUpdateAnimBg="0"/>
      <p:bldP spid="15400" grpId="0" animBg="1"/>
      <p:bldP spid="15389" grpId="0" autoUpdateAnimBg="0"/>
      <p:bldP spid="1541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90550" y="838200"/>
          <a:ext cx="1447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name="Equation" r:id="rId3" imgW="1419104" imgH="895424" progId="Equation.3">
                  <p:embed/>
                </p:oleObj>
              </mc:Choice>
              <mc:Fallback>
                <p:oleObj name="Equation" r:id="rId3" imgW="1419104" imgH="8954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838200"/>
                        <a:ext cx="1447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911350" y="952500"/>
          <a:ext cx="1371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4" name="Equation" r:id="rId5" imgW="1343164" imgH="590699" progId="Equation.3">
                  <p:embed/>
                </p:oleObj>
              </mc:Choice>
              <mc:Fallback>
                <p:oleObj name="Equation" r:id="rId5" imgW="1343164" imgH="5906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952500"/>
                        <a:ext cx="1371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200400" y="1066800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5" name="Equation" r:id="rId7" imgW="1314394" imgH="400162" progId="Equation.3">
                  <p:embed/>
                </p:oleObj>
              </mc:Choice>
              <mc:Fallback>
                <p:oleObj name="Equation" r:id="rId7" imgW="1314394" imgH="4001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066800"/>
                        <a:ext cx="134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67000"/>
            <a:ext cx="532765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二、基本积分表 </a:t>
            </a:r>
            <a:r>
              <a:rPr lang="en-US" altLang="zh-CN" sz="2400" smtClean="0">
                <a:solidFill>
                  <a:schemeClr val="accent2"/>
                </a:solidFill>
                <a:ea typeface="楷体_GB2312" pitchFamily="49" charset="-122"/>
              </a:rPr>
              <a:t>(P188)</a:t>
            </a:r>
          </a:p>
        </p:txBody>
      </p:sp>
      <p:sp>
        <p:nvSpPr>
          <p:cNvPr id="12294" name="Text Box 3"/>
          <p:cNvSpPr txBox="1">
            <a:spLocks noChangeArrowheads="1"/>
          </p:cNvSpPr>
          <p:nvPr/>
        </p:nvSpPr>
        <p:spPr bwMode="auto">
          <a:xfrm>
            <a:off x="539750" y="304800"/>
            <a:ext cx="6337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从不定积分定义可知</a:t>
            </a:r>
            <a:r>
              <a:rPr kumimoji="1" lang="en-US" altLang="zh-CN" sz="2400">
                <a:solidFill>
                  <a:schemeClr val="accent2"/>
                </a:solidFill>
              </a:rPr>
              <a:t>(</a:t>
            </a:r>
            <a:r>
              <a:rPr kumimoji="1" lang="zh-CN" altLang="en-US" sz="2400">
                <a:solidFill>
                  <a:schemeClr val="accent2"/>
                </a:solidFill>
              </a:rPr>
              <a:t>原函数的性质</a:t>
            </a:r>
            <a:r>
              <a:rPr kumimoji="1" lang="en-US" altLang="zh-CN" sz="2400">
                <a:solidFill>
                  <a:schemeClr val="accent2"/>
                </a:solidFill>
              </a:rPr>
              <a:t>)</a:t>
            </a:r>
            <a:r>
              <a:rPr kumimoji="1" lang="en-US" altLang="zh-CN"/>
              <a:t>:</a:t>
            </a:r>
          </a:p>
        </p:txBody>
      </p:sp>
      <p:grpSp>
        <p:nvGrpSpPr>
          <p:cNvPr id="16450" name="Group 66"/>
          <p:cNvGrpSpPr>
            <a:grpSpLocks/>
          </p:cNvGrpSpPr>
          <p:nvPr/>
        </p:nvGrpSpPr>
        <p:grpSpPr bwMode="auto">
          <a:xfrm>
            <a:off x="5175250" y="990600"/>
            <a:ext cx="3422650" cy="622300"/>
            <a:chOff x="3260" y="624"/>
            <a:chExt cx="2156" cy="392"/>
          </a:xfrm>
        </p:grpSpPr>
        <p:graphicFrame>
          <p:nvGraphicFramePr>
            <p:cNvPr id="12320" name="Object 7"/>
            <p:cNvGraphicFramePr>
              <a:graphicFrameLocks noChangeAspect="1"/>
            </p:cNvGraphicFramePr>
            <p:nvPr/>
          </p:nvGraphicFramePr>
          <p:xfrm>
            <a:off x="3260" y="687"/>
            <a:ext cx="28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6" name="Equation" r:id="rId9" imgW="419174" imgH="400162" progId="Equation.3">
                    <p:embed/>
                  </p:oleObj>
                </mc:Choice>
                <mc:Fallback>
                  <p:oleObj name="Equation" r:id="rId9" imgW="419174" imgH="40016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" y="687"/>
                          <a:ext cx="28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1" name="Object 8"/>
            <p:cNvGraphicFramePr>
              <a:graphicFrameLocks noChangeAspect="1"/>
            </p:cNvGraphicFramePr>
            <p:nvPr/>
          </p:nvGraphicFramePr>
          <p:xfrm>
            <a:off x="3544" y="624"/>
            <a:ext cx="82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7" name="Equation" r:id="rId11" imgW="1276257" imgH="590699" progId="Equation.3">
                    <p:embed/>
                  </p:oleObj>
                </mc:Choice>
                <mc:Fallback>
                  <p:oleObj name="Equation" r:id="rId11" imgW="1276257" imgH="59069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" y="624"/>
                          <a:ext cx="82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2" name="Object 9"/>
            <p:cNvGraphicFramePr>
              <a:graphicFrameLocks noChangeAspect="1"/>
            </p:cNvGraphicFramePr>
            <p:nvPr/>
          </p:nvGraphicFramePr>
          <p:xfrm>
            <a:off x="4304" y="688"/>
            <a:ext cx="11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8" name="Equation" r:id="rId13" imgW="1733569" imgH="400162" progId="Equation.3">
                    <p:embed/>
                  </p:oleObj>
                </mc:Choice>
                <mc:Fallback>
                  <p:oleObj name="Equation" r:id="rId13" imgW="1733569" imgH="40016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688"/>
                          <a:ext cx="11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635500" y="990600"/>
            <a:ext cx="62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或</a:t>
            </a:r>
          </a:p>
        </p:txBody>
      </p:sp>
      <p:grpSp>
        <p:nvGrpSpPr>
          <p:cNvPr id="16449" name="Group 65"/>
          <p:cNvGrpSpPr>
            <a:grpSpLocks/>
          </p:cNvGrpSpPr>
          <p:nvPr/>
        </p:nvGrpSpPr>
        <p:grpSpPr bwMode="auto">
          <a:xfrm>
            <a:off x="635000" y="1892300"/>
            <a:ext cx="3835400" cy="622300"/>
            <a:chOff x="400" y="1192"/>
            <a:chExt cx="2416" cy="392"/>
          </a:xfrm>
        </p:grpSpPr>
        <p:graphicFrame>
          <p:nvGraphicFramePr>
            <p:cNvPr id="12317" name="Object 11"/>
            <p:cNvGraphicFramePr>
              <a:graphicFrameLocks noChangeAspect="1"/>
            </p:cNvGraphicFramePr>
            <p:nvPr/>
          </p:nvGraphicFramePr>
          <p:xfrm>
            <a:off x="400" y="1192"/>
            <a:ext cx="241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9" name="Equation" r:id="rId15" imgW="3810037" imgH="590699" progId="Equation.3">
                    <p:embed/>
                  </p:oleObj>
                </mc:Choice>
                <mc:Fallback>
                  <p:oleObj name="Equation" r:id="rId15" imgW="3810037" imgH="59069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" y="1192"/>
                          <a:ext cx="241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8" name="Object 12"/>
            <p:cNvGraphicFramePr>
              <a:graphicFrameLocks noChangeAspect="1"/>
            </p:cNvGraphicFramePr>
            <p:nvPr/>
          </p:nvGraphicFramePr>
          <p:xfrm>
            <a:off x="976" y="1272"/>
            <a:ext cx="5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0" name="Equation" r:id="rId17" imgW="809579" imgH="390451" progId="Equation.3">
                    <p:embed/>
                  </p:oleObj>
                </mc:Choice>
                <mc:Fallback>
                  <p:oleObj name="Equation" r:id="rId17" imgW="809579" imgH="39045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1272"/>
                          <a:ext cx="5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9" name="Object 13"/>
            <p:cNvGraphicFramePr>
              <a:graphicFrameLocks noChangeAspect="1"/>
            </p:cNvGraphicFramePr>
            <p:nvPr/>
          </p:nvGraphicFramePr>
          <p:xfrm>
            <a:off x="1960" y="1270"/>
            <a:ext cx="4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1" name="Equation" r:id="rId19" imgW="733304" imgH="381074" progId="Equation.3">
                    <p:embed/>
                  </p:oleObj>
                </mc:Choice>
                <mc:Fallback>
                  <p:oleObj name="Equation" r:id="rId19" imgW="733304" imgH="38107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1270"/>
                          <a:ext cx="4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711700" y="1905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或</a:t>
            </a:r>
          </a:p>
        </p:txBody>
      </p:sp>
      <p:grpSp>
        <p:nvGrpSpPr>
          <p:cNvPr id="16447" name="Group 63"/>
          <p:cNvGrpSpPr>
            <a:grpSpLocks/>
          </p:cNvGrpSpPr>
          <p:nvPr/>
        </p:nvGrpSpPr>
        <p:grpSpPr bwMode="auto">
          <a:xfrm>
            <a:off x="5276850" y="1905000"/>
            <a:ext cx="2832100" cy="622300"/>
            <a:chOff x="3324" y="1200"/>
            <a:chExt cx="1784" cy="392"/>
          </a:xfrm>
        </p:grpSpPr>
        <p:graphicFrame>
          <p:nvGraphicFramePr>
            <p:cNvPr id="12314" name="Object 15"/>
            <p:cNvGraphicFramePr>
              <a:graphicFrameLocks noChangeAspect="1"/>
            </p:cNvGraphicFramePr>
            <p:nvPr/>
          </p:nvGraphicFramePr>
          <p:xfrm>
            <a:off x="3324" y="1200"/>
            <a:ext cx="178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2" name="Equation" r:id="rId21" imgW="2800406" imgH="590699" progId="Equation.3">
                    <p:embed/>
                  </p:oleObj>
                </mc:Choice>
                <mc:Fallback>
                  <p:oleObj name="Equation" r:id="rId21" imgW="2800406" imgH="59069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1200"/>
                          <a:ext cx="178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5" name="Object 16"/>
            <p:cNvGraphicFramePr>
              <a:graphicFrameLocks noChangeAspect="1"/>
            </p:cNvGraphicFramePr>
            <p:nvPr/>
          </p:nvGraphicFramePr>
          <p:xfrm>
            <a:off x="3616" y="1273"/>
            <a:ext cx="4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3" name="Equation" r:id="rId23" imgW="733304" imgH="381074" progId="Equation.3">
                    <p:embed/>
                  </p:oleObj>
                </mc:Choice>
                <mc:Fallback>
                  <p:oleObj name="Equation" r:id="rId23" imgW="733304" imgH="381074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6" y="1273"/>
                          <a:ext cx="4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6" name="Object 23"/>
            <p:cNvGraphicFramePr>
              <a:graphicFrameLocks noChangeAspect="1"/>
            </p:cNvGraphicFramePr>
            <p:nvPr/>
          </p:nvGraphicFramePr>
          <p:xfrm>
            <a:off x="4288" y="1273"/>
            <a:ext cx="4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4" name="Equation" r:id="rId25" imgW="733304" imgH="381074" progId="Equation.3">
                    <p:embed/>
                  </p:oleObj>
                </mc:Choice>
                <mc:Fallback>
                  <p:oleObj name="Equation" r:id="rId25" imgW="733304" imgH="381074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8" y="1273"/>
                          <a:ext cx="4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6007100" y="2657475"/>
            <a:ext cx="22225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</a:rPr>
              <a:t>利用逆向思维</a:t>
            </a:r>
          </a:p>
        </p:txBody>
      </p:sp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642938" y="3429000"/>
          <a:ext cx="1803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Equation" r:id="rId27" imgW="1771706" imgH="590699" progId="Equation.3">
                  <p:embed/>
                </p:oleObj>
              </mc:Choice>
              <mc:Fallback>
                <p:oleObj name="Equation" r:id="rId27" imgW="1771706" imgH="59069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429000"/>
                        <a:ext cx="1803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4419600" y="34417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 </a:t>
            </a:r>
            <a:r>
              <a:rPr kumimoji="1" lang="en-US" altLang="zh-CN" i="1"/>
              <a:t>k</a:t>
            </a:r>
            <a:r>
              <a:rPr kumimoji="1" lang="en-US" altLang="zh-CN"/>
              <a:t> </a:t>
            </a:r>
            <a:r>
              <a:rPr kumimoji="1" lang="zh-CN" altLang="en-US"/>
              <a:t>为常数</a:t>
            </a:r>
            <a:r>
              <a:rPr kumimoji="1" lang="en-US" altLang="zh-CN"/>
              <a:t>)</a:t>
            </a:r>
          </a:p>
        </p:txBody>
      </p:sp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2590800" y="3548063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Equation" r:id="rId29" imgW="971494" imgH="381074" progId="Equation.3">
                  <p:embed/>
                </p:oleObj>
              </mc:Choice>
              <mc:Fallback>
                <p:oleObj name="Equation" r:id="rId29" imgW="971494" imgH="38107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48063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Object 33"/>
          <p:cNvGraphicFramePr>
            <a:graphicFrameLocks noChangeAspect="1"/>
          </p:cNvGraphicFramePr>
          <p:nvPr/>
        </p:nvGraphicFramePr>
        <p:xfrm>
          <a:off x="623888" y="4298950"/>
          <a:ext cx="21066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Equation" r:id="rId31" imgW="2076469" imgH="590699" progId="Equation.3">
                  <p:embed/>
                </p:oleObj>
              </mc:Choice>
              <mc:Fallback>
                <p:oleObj name="Equation" r:id="rId31" imgW="2076469" imgH="59069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4298950"/>
                        <a:ext cx="21066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2819400" y="4279900"/>
          <a:ext cx="1841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33" imgW="1809843" imgH="619162" progId="Equation.3">
                  <p:embed/>
                </p:oleObj>
              </mc:Choice>
              <mc:Fallback>
                <p:oleObj name="Equation" r:id="rId33" imgW="1809843" imgH="61916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279900"/>
                        <a:ext cx="1841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642938" y="5105400"/>
          <a:ext cx="1751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Equation" r:id="rId35" imgW="1723867" imgH="819076" progId="Equation.3">
                  <p:embed/>
                </p:oleObj>
              </mc:Choice>
              <mc:Fallback>
                <p:oleObj name="Equation" r:id="rId35" imgW="1723867" imgH="81907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105400"/>
                        <a:ext cx="17510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Object 36"/>
          <p:cNvGraphicFramePr>
            <a:graphicFrameLocks noChangeAspect="1"/>
          </p:cNvGraphicFramePr>
          <p:nvPr/>
        </p:nvGraphicFramePr>
        <p:xfrm>
          <a:off x="2516188" y="5294313"/>
          <a:ext cx="133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37" imgW="1305027" imgH="438001" progId="Equation.3">
                  <p:embed/>
                </p:oleObj>
              </mc:Choice>
              <mc:Fallback>
                <p:oleObj name="Equation" r:id="rId37" imgW="1305027" imgH="43800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5294313"/>
                        <a:ext cx="1333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4" name="Object 40"/>
          <p:cNvGraphicFramePr>
            <a:graphicFrameLocks noChangeAspect="1"/>
          </p:cNvGraphicFramePr>
          <p:nvPr/>
        </p:nvGraphicFramePr>
        <p:xfrm>
          <a:off x="4495800" y="4953000"/>
          <a:ext cx="113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Equation" r:id="rId39" imgW="1104974" imgH="419249" progId="Equation.3">
                  <p:embed/>
                </p:oleObj>
              </mc:Choice>
              <mc:Fallback>
                <p:oleObj name="Equation" r:id="rId39" imgW="1104974" imgH="41924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953000"/>
                        <a:ext cx="113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2" name="Object 58"/>
          <p:cNvGraphicFramePr>
            <a:graphicFrameLocks noChangeAspect="1"/>
          </p:cNvGraphicFramePr>
          <p:nvPr/>
        </p:nvGraphicFramePr>
        <p:xfrm>
          <a:off x="5054600" y="435610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Equation" r:id="rId41" imgW="1238120" imgH="381074" progId="Equation.3">
                  <p:embed/>
                </p:oleObj>
              </mc:Choice>
              <mc:Fallback>
                <p:oleObj name="Equation" r:id="rId41" imgW="1238120" imgH="381074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4356100"/>
                        <a:ext cx="127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3" name="Object 59"/>
          <p:cNvGraphicFramePr>
            <a:graphicFrameLocks noChangeAspect="1"/>
          </p:cNvGraphicFramePr>
          <p:nvPr/>
        </p:nvGraphicFramePr>
        <p:xfrm>
          <a:off x="4495800" y="5486400"/>
          <a:ext cx="2830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name="Equation" r:id="rId43" imgW="2800406" imgH="438001" progId="Equation.3">
                  <p:embed/>
                </p:oleObj>
              </mc:Choice>
              <mc:Fallback>
                <p:oleObj name="Equation" r:id="rId43" imgW="2800406" imgH="438001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486400"/>
                        <a:ext cx="28305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44" name="Object 60"/>
          <p:cNvGraphicFramePr>
            <a:graphicFrameLocks noChangeAspect="1"/>
          </p:cNvGraphicFramePr>
          <p:nvPr/>
        </p:nvGraphicFramePr>
        <p:xfrm>
          <a:off x="7391400" y="5257800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" name="Equation" r:id="rId45" imgW="504816" imgH="819076" progId="Equation.3">
                  <p:embed/>
                </p:oleObj>
              </mc:Choice>
              <mc:Fallback>
                <p:oleObj name="Equation" r:id="rId45" imgW="504816" imgH="819076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257800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5" name="Rectangle 61"/>
          <p:cNvSpPr>
            <a:spLocks noChangeArrowheads="1"/>
          </p:cNvSpPr>
          <p:nvPr/>
        </p:nvSpPr>
        <p:spPr bwMode="auto">
          <a:xfrm>
            <a:off x="4343400" y="4876800"/>
            <a:ext cx="3810000" cy="1295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94" grpId="0" build="p" autoUpdateAnimBg="0"/>
      <p:bldP spid="16398" grpId="0" build="p" autoUpdateAnimBg="0"/>
      <p:bldP spid="16411" grpId="0" animBg="1" autoUpdateAnimBg="0"/>
      <p:bldP spid="16415" grpId="0" autoUpdateAnimBg="0"/>
      <p:bldP spid="16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539750" y="457200"/>
          <a:ext cx="218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Equation" r:id="rId3" imgW="2152743" imgH="857250" progId="Equation.3">
                  <p:embed/>
                </p:oleObj>
              </mc:Choice>
              <mc:Fallback>
                <p:oleObj name="Equation" r:id="rId3" imgW="2152743" imgH="8572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57200"/>
                        <a:ext cx="2184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819400" y="723900"/>
          <a:ext cx="176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5" imgW="1733569" imgH="285638" progId="Equation.3">
                  <p:embed/>
                </p:oleObj>
              </mc:Choice>
              <mc:Fallback>
                <p:oleObj name="Equation" r:id="rId5" imgW="1733569" imgH="28563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723900"/>
                        <a:ext cx="176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58800" y="2578100"/>
          <a:ext cx="2387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7" imgW="2362163" imgH="590699" progId="Equation.3">
                  <p:embed/>
                </p:oleObj>
              </mc:Choice>
              <mc:Fallback>
                <p:oleObj name="Equation" r:id="rId7" imgW="2362163" imgH="5906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2578100"/>
                        <a:ext cx="2387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048000" y="2717800"/>
          <a:ext cx="1308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9" imgW="1276257" imgH="304726" progId="Equation.3">
                  <p:embed/>
                </p:oleObj>
              </mc:Choice>
              <mc:Fallback>
                <p:oleObj name="Equation" r:id="rId9" imgW="1276257" imgH="30472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17800"/>
                        <a:ext cx="1308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539750" y="4064000"/>
          <a:ext cx="2247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11" imgW="2219316" imgH="857250" progId="Equation.3">
                  <p:embed/>
                </p:oleObj>
              </mc:Choice>
              <mc:Fallback>
                <p:oleObj name="Equation" r:id="rId11" imgW="2219316" imgH="8572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64000"/>
                        <a:ext cx="2247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2844800" y="4210050"/>
          <a:ext cx="1778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13" imgW="1752637" imgH="590699" progId="Equation.3">
                  <p:embed/>
                </p:oleObj>
              </mc:Choice>
              <mc:Fallback>
                <p:oleObj name="Equation" r:id="rId13" imgW="1752637" imgH="59069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4210050"/>
                        <a:ext cx="1778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4787900" y="4330700"/>
          <a:ext cx="1333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Equation" r:id="rId15" imgW="1305027" imgH="285638" progId="Equation.3">
                  <p:embed/>
                </p:oleObj>
              </mc:Choice>
              <mc:Fallback>
                <p:oleObj name="Equation" r:id="rId15" imgW="1305027" imgH="28563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330700"/>
                        <a:ext cx="1333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4902200" y="584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或</a:t>
            </a:r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5486400" y="685800"/>
          <a:ext cx="208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17" imgW="2057400" imgH="285638" progId="Equation.3">
                  <p:embed/>
                </p:oleObj>
              </mc:Choice>
              <mc:Fallback>
                <p:oleObj name="Equation" r:id="rId17" imgW="2057400" imgH="28563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85800"/>
                        <a:ext cx="2082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539750" y="1473200"/>
          <a:ext cx="2425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19" imgW="2400300" imgH="914512" progId="Equation.3">
                  <p:embed/>
                </p:oleObj>
              </mc:Choice>
              <mc:Fallback>
                <p:oleObj name="Equation" r:id="rId19" imgW="2400300" imgH="9145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73200"/>
                        <a:ext cx="2425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3073400" y="1708150"/>
          <a:ext cx="1752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21" imgW="1723867" imgH="304726" progId="Equation.3">
                  <p:embed/>
                </p:oleObj>
              </mc:Choice>
              <mc:Fallback>
                <p:oleObj name="Equation" r:id="rId21" imgW="1723867" imgH="30472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708150"/>
                        <a:ext cx="1752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4978400" y="15890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或</a:t>
            </a:r>
          </a:p>
        </p:txBody>
      </p:sp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5562600" y="1739900"/>
          <a:ext cx="210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23" imgW="2076469" imgH="285638" progId="Equation.3">
                  <p:embed/>
                </p:oleObj>
              </mc:Choice>
              <mc:Fallback>
                <p:oleObj name="Equation" r:id="rId23" imgW="2076469" imgH="28563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739900"/>
                        <a:ext cx="2108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558800" y="3340100"/>
          <a:ext cx="233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" name="Equation" r:id="rId25" imgW="2304957" imgH="590699" progId="Equation.3">
                  <p:embed/>
                </p:oleObj>
              </mc:Choice>
              <mc:Fallback>
                <p:oleObj name="Equation" r:id="rId25" imgW="2304957" imgH="59069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3340100"/>
                        <a:ext cx="233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3078163" y="3492500"/>
          <a:ext cx="162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Equation" r:id="rId27" imgW="1600088" imgH="285638" progId="Equation.3">
                  <p:embed/>
                </p:oleObj>
              </mc:Choice>
              <mc:Fallback>
                <p:oleObj name="Equation" r:id="rId27" imgW="1600088" imgH="285638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3492500"/>
                        <a:ext cx="1625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539750" y="5130800"/>
          <a:ext cx="219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" name="Equation" r:id="rId29" imgW="2171812" imgH="857250" progId="Equation.3">
                  <p:embed/>
                </p:oleObj>
              </mc:Choice>
              <mc:Fallback>
                <p:oleObj name="Equation" r:id="rId29" imgW="2171812" imgH="85725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30800"/>
                        <a:ext cx="2197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2838450" y="5257800"/>
          <a:ext cx="1790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Equation" r:id="rId31" imgW="1762004" imgH="590699" progId="Equation.3">
                  <p:embed/>
                </p:oleObj>
              </mc:Choice>
              <mc:Fallback>
                <p:oleObj name="Equation" r:id="rId31" imgW="1762004" imgH="59069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5257800"/>
                        <a:ext cx="1790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4749800" y="5410200"/>
          <a:ext cx="1600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Equation" r:id="rId33" imgW="1571653" imgH="285638" progId="Equation.3">
                  <p:embed/>
                </p:oleObj>
              </mc:Choice>
              <mc:Fallback>
                <p:oleObj name="Equation" r:id="rId33" imgW="1571653" imgH="28563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5410200"/>
                        <a:ext cx="1600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 autoUpdateAnimBg="0"/>
      <p:bldP spid="1742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026"/>
          <p:cNvGraphicFramePr>
            <a:graphicFrameLocks noChangeAspect="1"/>
          </p:cNvGraphicFramePr>
          <p:nvPr/>
        </p:nvGraphicFramePr>
        <p:xfrm>
          <a:off x="558800" y="749300"/>
          <a:ext cx="325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3" imgW="3219580" imgH="590699" progId="Equation.3">
                  <p:embed/>
                </p:oleObj>
              </mc:Choice>
              <mc:Fallback>
                <p:oleObj name="Equation" r:id="rId3" imgW="3219580" imgH="590699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749300"/>
                        <a:ext cx="3251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1027"/>
          <p:cNvGraphicFramePr>
            <a:graphicFrameLocks noChangeAspect="1"/>
          </p:cNvGraphicFramePr>
          <p:nvPr/>
        </p:nvGraphicFramePr>
        <p:xfrm>
          <a:off x="3886200" y="858838"/>
          <a:ext cx="1320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5" imgW="1295326" imgH="285638" progId="Equation.3">
                  <p:embed/>
                </p:oleObj>
              </mc:Choice>
              <mc:Fallback>
                <p:oleObj name="Equation" r:id="rId5" imgW="1295326" imgH="285638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858838"/>
                        <a:ext cx="1320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1028"/>
          <p:cNvGraphicFramePr>
            <a:graphicFrameLocks noChangeAspect="1"/>
          </p:cNvGraphicFramePr>
          <p:nvPr/>
        </p:nvGraphicFramePr>
        <p:xfrm>
          <a:off x="552450" y="1511300"/>
          <a:ext cx="3225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7" imgW="3200512" imgH="590699" progId="Equation.3">
                  <p:embed/>
                </p:oleObj>
              </mc:Choice>
              <mc:Fallback>
                <p:oleObj name="Equation" r:id="rId7" imgW="3200512" imgH="590699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511300"/>
                        <a:ext cx="3225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029"/>
          <p:cNvGraphicFramePr>
            <a:graphicFrameLocks noChangeAspect="1"/>
          </p:cNvGraphicFramePr>
          <p:nvPr/>
        </p:nvGraphicFramePr>
        <p:xfrm>
          <a:off x="3856038" y="1636713"/>
          <a:ext cx="16303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9" imgW="1571653" imgH="285638" progId="Equation.3">
                  <p:embed/>
                </p:oleObj>
              </mc:Choice>
              <mc:Fallback>
                <p:oleObj name="Equation" r:id="rId9" imgW="1571653" imgH="285638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1636713"/>
                        <a:ext cx="163036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1030"/>
          <p:cNvGraphicFramePr>
            <a:graphicFrameLocks noChangeAspect="1"/>
          </p:cNvGraphicFramePr>
          <p:nvPr/>
        </p:nvGraphicFramePr>
        <p:xfrm>
          <a:off x="565150" y="2381250"/>
          <a:ext cx="2146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11" imgW="2114606" imgH="552524" progId="Equation.3">
                  <p:embed/>
                </p:oleObj>
              </mc:Choice>
              <mc:Fallback>
                <p:oleObj name="Equation" r:id="rId11" imgW="2114606" imgH="552524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2381250"/>
                        <a:ext cx="2146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1031"/>
          <p:cNvGraphicFramePr>
            <a:graphicFrameLocks noChangeAspect="1"/>
          </p:cNvGraphicFramePr>
          <p:nvPr/>
        </p:nvGraphicFramePr>
        <p:xfrm>
          <a:off x="2851150" y="2381250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13" imgW="895220" imgH="400162" progId="Equation.3">
                  <p:embed/>
                </p:oleObj>
              </mc:Choice>
              <mc:Fallback>
                <p:oleObj name="Equation" r:id="rId13" imgW="895220" imgH="400162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2381250"/>
                        <a:ext cx="92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1032"/>
          <p:cNvGraphicFramePr>
            <a:graphicFrameLocks noChangeAspect="1"/>
          </p:cNvGraphicFramePr>
          <p:nvPr/>
        </p:nvGraphicFramePr>
        <p:xfrm>
          <a:off x="552450" y="3352800"/>
          <a:ext cx="2197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15" imgW="2171812" imgH="590699" progId="Equation.3">
                  <p:embed/>
                </p:oleObj>
              </mc:Choice>
              <mc:Fallback>
                <p:oleObj name="Equation" r:id="rId15" imgW="2171812" imgH="590699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3352800"/>
                        <a:ext cx="2197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1033"/>
          <p:cNvGraphicFramePr>
            <a:graphicFrameLocks noChangeAspect="1"/>
          </p:cNvGraphicFramePr>
          <p:nvPr/>
        </p:nvGraphicFramePr>
        <p:xfrm>
          <a:off x="2895600" y="3111500"/>
          <a:ext cx="1193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17" imgW="1162180" imgH="914512" progId="Equation.3">
                  <p:embed/>
                </p:oleObj>
              </mc:Choice>
              <mc:Fallback>
                <p:oleObj name="Equation" r:id="rId17" imgW="1162180" imgH="914512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11500"/>
                        <a:ext cx="1193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914400"/>
            <a:ext cx="1828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b="1" smtClean="0">
              <a:ea typeface="楷体_GB2312" pitchFamily="49" charset="-122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778000" y="736600"/>
          <a:ext cx="1117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3" imgW="1085906" imgH="914512" progId="Equation.3">
                  <p:embed/>
                </p:oleObj>
              </mc:Choice>
              <mc:Fallback>
                <p:oleObj name="Equation" r:id="rId3" imgW="1085906" imgH="9145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736600"/>
                        <a:ext cx="1117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39750" y="19542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原式 </a:t>
            </a:r>
            <a:r>
              <a:rPr kumimoji="1" lang="en-US" altLang="zh-CN"/>
              <a:t>=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411413" y="1879600"/>
          <a:ext cx="1181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5" imgW="1152479" imgH="685800" progId="Equation.3">
                  <p:embed/>
                </p:oleObj>
              </mc:Choice>
              <mc:Fallback>
                <p:oleObj name="Equation" r:id="rId5" imgW="1152479" imgH="685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879600"/>
                        <a:ext cx="1181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706813" y="1828800"/>
          <a:ext cx="1231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7" imgW="1200317" imgH="962062" progId="Equation.3">
                  <p:embed/>
                </p:oleObj>
              </mc:Choice>
              <mc:Fallback>
                <p:oleObj name="Equation" r:id="rId7" imgW="1200317" imgH="9620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1828800"/>
                        <a:ext cx="1231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133600" y="2819400"/>
          <a:ext cx="182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9" imgW="1800141" imgH="504974" progId="Equation.3">
                  <p:embed/>
                </p:oleObj>
              </mc:Choice>
              <mc:Fallback>
                <p:oleObj name="Equation" r:id="rId9" imgW="1800141" imgH="5049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1828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39750" y="385127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例</a:t>
            </a:r>
            <a:r>
              <a:rPr kumimoji="1" lang="en-US" altLang="zh-CN" b="1">
                <a:solidFill>
                  <a:schemeClr val="tx2"/>
                </a:solidFill>
              </a:rPr>
              <a:t>4.</a:t>
            </a:r>
            <a:r>
              <a:rPr kumimoji="1" lang="en-US" altLang="zh-CN"/>
              <a:t> </a:t>
            </a:r>
            <a:r>
              <a:rPr kumimoji="1" lang="zh-CN" altLang="en-US"/>
              <a:t>求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1730375" y="3835400"/>
          <a:ext cx="2184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11" imgW="2152743" imgH="590699" progId="Equation.3">
                  <p:embed/>
                </p:oleObj>
              </mc:Choice>
              <mc:Fallback>
                <p:oleObj name="Equation" r:id="rId11" imgW="2152743" imgH="59069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835400"/>
                        <a:ext cx="2184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15950" y="484187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原式</a:t>
            </a:r>
            <a:r>
              <a:rPr kumimoji="1" lang="en-US" altLang="zh-CN"/>
              <a:t>=</a:t>
            </a:r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2438400" y="4787900"/>
          <a:ext cx="1536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13" imgW="1505080" imgH="590699" progId="Equation.3">
                  <p:embed/>
                </p:oleObj>
              </mc:Choice>
              <mc:Fallback>
                <p:oleObj name="Equation" r:id="rId13" imgW="1505080" imgH="59069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787900"/>
                        <a:ext cx="1536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4064000" y="4876800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15" imgW="2076469" imgH="504974" progId="Equation.3">
                  <p:embed/>
                </p:oleObj>
              </mc:Choice>
              <mc:Fallback>
                <p:oleObj name="Equation" r:id="rId15" imgW="2076469" imgH="5049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4876800"/>
                        <a:ext cx="210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4178300" y="1638300"/>
          <a:ext cx="81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17" imgW="781143" imgH="580988" progId="Equation.3">
                  <p:embed/>
                </p:oleObj>
              </mc:Choice>
              <mc:Fallback>
                <p:oleObj name="Equation" r:id="rId17" imgW="781143" imgH="58098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1638300"/>
                        <a:ext cx="812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5167313" y="21336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19" imgW="542953" imgH="285638" progId="Equation.3">
                  <p:embed/>
                </p:oleObj>
              </mc:Choice>
              <mc:Fallback>
                <p:oleObj name="Equation" r:id="rId19" imgW="542953" imgH="28563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2133600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4" grpId="0" autoUpdateAnimBg="0"/>
      <p:bldP spid="1946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371600" y="4114800"/>
            <a:ext cx="4648200" cy="1371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33400"/>
            <a:ext cx="40386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三、不定积分的性质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711200" y="2159000"/>
          <a:ext cx="233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3" imgW="2304957" imgH="590699" progId="Equation.DSMT4">
                  <p:embed/>
                </p:oleObj>
              </mc:Choice>
              <mc:Fallback>
                <p:oleObj name="Equation" r:id="rId3" imgW="2304957" imgH="59069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159000"/>
                        <a:ext cx="233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736600" y="1293813"/>
          <a:ext cx="3060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5" imgW="3028894" imgH="590699" progId="Equation.DSMT4">
                  <p:embed/>
                </p:oleObj>
              </mc:Choice>
              <mc:Fallback>
                <p:oleObj name="Equation" r:id="rId5" imgW="3028894" imgH="59069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293813"/>
                        <a:ext cx="3060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39750" y="31496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推论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若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981200" y="2971800"/>
          <a:ext cx="2667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7" imgW="2638490" imgH="1000237" progId="Equation.3">
                  <p:embed/>
                </p:oleObj>
              </mc:Choice>
              <mc:Fallback>
                <p:oleObj name="Equation" r:id="rId7" imgW="2638490" imgH="100023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71800"/>
                        <a:ext cx="2667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724400" y="32004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779588" y="4267200"/>
          <a:ext cx="37512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9" imgW="3714694" imgH="1038076" progId="Equation.3">
                  <p:embed/>
                </p:oleObj>
              </mc:Choice>
              <mc:Fallback>
                <p:oleObj name="Equation" r:id="rId9" imgW="3714694" imgH="103807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4267200"/>
                        <a:ext cx="3751262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3098800" y="2159000"/>
          <a:ext cx="1485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11" imgW="1457241" imgH="590699" progId="Equation.3">
                  <p:embed/>
                </p:oleObj>
              </mc:Choice>
              <mc:Fallback>
                <p:oleObj name="Equation" r:id="rId11" imgW="1457241" imgH="59069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2159000"/>
                        <a:ext cx="1485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3854450" y="1293813"/>
          <a:ext cx="3289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13" imgW="3257717" imgH="590699" progId="Equation.3">
                  <p:embed/>
                </p:oleObj>
              </mc:Choice>
              <mc:Fallback>
                <p:oleObj name="Equation" r:id="rId13" imgW="3257717" imgH="59069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1293813"/>
                        <a:ext cx="32893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4914900" y="2262188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15" imgW="923990" imgH="381074" progId="Equation.3">
                  <p:embed/>
                </p:oleObj>
              </mc:Choice>
              <mc:Fallback>
                <p:oleObj name="Equation" r:id="rId15" imgW="923990" imgH="3810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2262188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animBg="1"/>
      <p:bldP spid="20486" grpId="0" autoUpdateAnimBg="0"/>
      <p:bldP spid="2048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33400"/>
            <a:ext cx="1676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911350" y="539750"/>
          <a:ext cx="2146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3" imgW="2114606" imgH="552524" progId="Equation.3">
                  <p:embed/>
                </p:oleObj>
              </mc:Choice>
              <mc:Fallback>
                <p:oleObj name="Equation" r:id="rId3" imgW="2114606" imgH="5525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539750"/>
                        <a:ext cx="2146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39750" y="1401763"/>
            <a:ext cx="1746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原式 </a:t>
            </a: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2051050" y="1390650"/>
          <a:ext cx="29749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5" imgW="2943253" imgH="552524" progId="Equation.3">
                  <p:embed/>
                </p:oleObj>
              </mc:Choice>
              <mc:Fallback>
                <p:oleObj name="Equation" r:id="rId5" imgW="2943253" imgH="5525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90650"/>
                        <a:ext cx="29749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2057400" y="2241550"/>
          <a:ext cx="1270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7" imgW="1238120" imgH="990526" progId="Equation.3">
                  <p:embed/>
                </p:oleObj>
              </mc:Choice>
              <mc:Fallback>
                <p:oleObj name="Equation" r:id="rId7" imgW="1238120" imgH="99052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41550"/>
                        <a:ext cx="1270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3429000" y="2262188"/>
          <a:ext cx="106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9" imgW="1038067" imgH="914512" progId="Equation.3">
                  <p:embed/>
                </p:oleObj>
              </mc:Choice>
              <mc:Fallback>
                <p:oleObj name="Equation" r:id="rId9" imgW="1038067" imgH="9145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62188"/>
                        <a:ext cx="1066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057400" y="3517900"/>
          <a:ext cx="36068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11" imgW="3581549" imgH="1142888" progId="Equation.3">
                  <p:embed/>
                </p:oleObj>
              </mc:Choice>
              <mc:Fallback>
                <p:oleObj name="Equation" r:id="rId11" imgW="3581549" imgH="114288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17900"/>
                        <a:ext cx="36068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4572000" y="25908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13" imgW="542953" imgH="285638" progId="Equation.3">
                  <p:embed/>
                </p:oleObj>
              </mc:Choice>
              <mc:Fallback>
                <p:oleObj name="Equation" r:id="rId13" imgW="542953" imgH="28563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90800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46075"/>
            <a:ext cx="16002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695450" y="333375"/>
          <a:ext cx="156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3" imgW="1533516" imgH="590699" progId="Equation.3">
                  <p:embed/>
                </p:oleObj>
              </mc:Choice>
              <mc:Fallback>
                <p:oleObj name="Equation" r:id="rId3" imgW="1533516" imgH="5906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333375"/>
                        <a:ext cx="1562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39750" y="108902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原式 </a:t>
            </a:r>
            <a:r>
              <a:rPr kumimoji="1" lang="en-US" altLang="zh-CN"/>
              <a:t>=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2362200" y="1019175"/>
          <a:ext cx="2120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5" imgW="2095537" imgH="590699" progId="Equation.3">
                  <p:embed/>
                </p:oleObj>
              </mc:Choice>
              <mc:Fallback>
                <p:oleObj name="Equation" r:id="rId5" imgW="2095537" imgH="5906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19175"/>
                        <a:ext cx="2120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2006600" y="1704975"/>
          <a:ext cx="2603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7" imgW="2571917" imgH="590699" progId="Equation.3">
                  <p:embed/>
                </p:oleObj>
              </mc:Choice>
              <mc:Fallback>
                <p:oleObj name="Equation" r:id="rId7" imgW="2571917" imgH="59069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1704975"/>
                        <a:ext cx="2603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787900" y="1870075"/>
          <a:ext cx="214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Equation" r:id="rId9" imgW="2114606" imgH="285638" progId="Equation.3">
                  <p:embed/>
                </p:oleObj>
              </mc:Choice>
              <mc:Fallback>
                <p:oleObj name="Equation" r:id="rId9" imgW="2114606" imgH="28563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870075"/>
                        <a:ext cx="2146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39750" y="2733675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例</a:t>
            </a:r>
            <a:r>
              <a:rPr kumimoji="1" lang="en-US" altLang="zh-CN" b="1">
                <a:solidFill>
                  <a:schemeClr val="tx2"/>
                </a:solidFill>
              </a:rPr>
              <a:t>7.</a:t>
            </a:r>
            <a:r>
              <a:rPr kumimoji="1" lang="en-US" altLang="zh-CN"/>
              <a:t> </a:t>
            </a:r>
            <a:r>
              <a:rPr kumimoji="1" lang="zh-CN" altLang="en-US"/>
              <a:t>求</a:t>
            </a:r>
          </a:p>
        </p:txBody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1847850" y="2492375"/>
          <a:ext cx="2171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11" imgW="2143041" imgH="1028700" progId="Equation.3">
                  <p:embed/>
                </p:oleObj>
              </mc:Choice>
              <mc:Fallback>
                <p:oleObj name="Equation" r:id="rId11" imgW="2143041" imgH="1028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492375"/>
                        <a:ext cx="2171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39750" y="38227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原式 </a:t>
            </a:r>
            <a:r>
              <a:rPr kumimoji="1" lang="en-US" altLang="zh-CN"/>
              <a:t>=</a:t>
            </a: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2298700" y="3546475"/>
          <a:ext cx="2311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13" imgW="2285888" imgH="1028700" progId="Equation.3">
                  <p:embed/>
                </p:oleObj>
              </mc:Choice>
              <mc:Fallback>
                <p:oleObj name="Equation" r:id="rId13" imgW="2285888" imgH="1028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546475"/>
                        <a:ext cx="2311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1981200" y="4638675"/>
          <a:ext cx="1828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5" name="Equation" r:id="rId15" imgW="1800141" imgH="933599" progId="Equation.3">
                  <p:embed/>
                </p:oleObj>
              </mc:Choice>
              <mc:Fallback>
                <p:oleObj name="Equation" r:id="rId15" imgW="1800141" imgH="93359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38675"/>
                        <a:ext cx="1828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3905250" y="4673600"/>
          <a:ext cx="11747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Equation" r:id="rId17" imgW="1143112" imgH="895424" progId="Equation.3">
                  <p:embed/>
                </p:oleObj>
              </mc:Choice>
              <mc:Fallback>
                <p:oleObj name="Equation" r:id="rId17" imgW="1143112" imgH="8954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4673600"/>
                        <a:ext cx="11747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1979613" y="5762625"/>
          <a:ext cx="146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19" imgW="1428806" imgH="266551" progId="Equation.3">
                  <p:embed/>
                </p:oleObj>
              </mc:Choice>
              <mc:Fallback>
                <p:oleObj name="Equation" r:id="rId19" imgW="1428806" imgH="26655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762625"/>
                        <a:ext cx="1460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3505200" y="5667375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21" imgW="1581020" imgH="438001" progId="Equation.3">
                  <p:embed/>
                </p:oleObj>
              </mc:Choice>
              <mc:Fallback>
                <p:oleObj name="Equation" r:id="rId21" imgW="1581020" imgH="4380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667375"/>
                        <a:ext cx="161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4" grpId="0" autoUpdateAnimBg="0"/>
      <p:bldP spid="2458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685800"/>
            <a:ext cx="18288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8.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911350" y="469900"/>
          <a:ext cx="1651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3" imgW="1619157" imgH="952351" progId="Equation.3">
                  <p:embed/>
                </p:oleObj>
              </mc:Choice>
              <mc:Fallback>
                <p:oleObj name="Equation" r:id="rId3" imgW="1619157" imgH="95235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469900"/>
                        <a:ext cx="1651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39750" y="17526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原式 </a:t>
            </a:r>
            <a:r>
              <a:rPr kumimoji="1" lang="en-US" altLang="zh-CN"/>
              <a:t>=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406650" y="1536700"/>
          <a:ext cx="222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5" imgW="2190880" imgH="952351" progId="Equation.3">
                  <p:embed/>
                </p:oleObj>
              </mc:Choice>
              <mc:Fallback>
                <p:oleObj name="Equation" r:id="rId5" imgW="2190880" imgH="95235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536700"/>
                        <a:ext cx="2222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089150" y="2532063"/>
          <a:ext cx="36068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7" imgW="3581549" imgH="952351" progId="Equation.3">
                  <p:embed/>
                </p:oleObj>
              </mc:Choice>
              <mc:Fallback>
                <p:oleObj name="Equation" r:id="rId7" imgW="3581549" imgH="9523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532063"/>
                        <a:ext cx="36068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095500" y="3676650"/>
          <a:ext cx="345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9" imgW="3429000" imgH="857250" progId="Equation.3">
                  <p:embed/>
                </p:oleObj>
              </mc:Choice>
              <mc:Fallback>
                <p:oleObj name="Equation" r:id="rId9" imgW="3429000" imgH="8572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676650"/>
                        <a:ext cx="3454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2057400" y="4832350"/>
          <a:ext cx="351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11" imgW="3486206" imgH="819076" progId="Equation.3">
                  <p:embed/>
                </p:oleObj>
              </mc:Choice>
              <mc:Fallback>
                <p:oleObj name="Equation" r:id="rId11" imgW="3486206" imgH="81907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832350"/>
                        <a:ext cx="3517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3657600" y="2438400"/>
            <a:ext cx="1143000" cy="64135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749300"/>
            <a:ext cx="316865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9.</a:t>
            </a:r>
            <a:r>
              <a:rPr lang="en-US" altLang="zh-CN" sz="2800" b="1" smtClean="0">
                <a:solidFill>
                  <a:schemeClr val="hlink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求不定积分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39750" y="1839913"/>
            <a:ext cx="1511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解：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3348038" y="549275"/>
          <a:ext cx="1638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3" imgW="1609790" imgH="933599" progId="Equation.3">
                  <p:embed/>
                </p:oleObj>
              </mc:Choice>
              <mc:Fallback>
                <p:oleObj name="Equation" r:id="rId3" imgW="1609790" imgH="93359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49275"/>
                        <a:ext cx="1638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593850" y="1619250"/>
          <a:ext cx="1549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5" imgW="1524149" imgH="933599" progId="Equation.3">
                  <p:embed/>
                </p:oleObj>
              </mc:Choice>
              <mc:Fallback>
                <p:oleObj name="Equation" r:id="rId5" imgW="1524149" imgH="93359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619250"/>
                        <a:ext cx="1549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779588" y="2762250"/>
          <a:ext cx="38211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7" imgW="3790969" imgH="933599" progId="Equation.3">
                  <p:embed/>
                </p:oleObj>
              </mc:Choice>
              <mc:Fallback>
                <p:oleObj name="Equation" r:id="rId7" imgW="3790969" imgH="93359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2762250"/>
                        <a:ext cx="38211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3352800" y="2768600"/>
          <a:ext cx="180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9" imgW="1771706" imgH="476176" progId="Equation.3">
                  <p:embed/>
                </p:oleObj>
              </mc:Choice>
              <mc:Fallback>
                <p:oleObj name="Equation" r:id="rId9" imgW="1771706" imgH="47617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68600"/>
                        <a:ext cx="1803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1779588" y="3905250"/>
          <a:ext cx="2730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11" imgW="2705063" imgH="552524" progId="Equation.3">
                  <p:embed/>
                </p:oleObj>
              </mc:Choice>
              <mc:Fallback>
                <p:oleObj name="Equation" r:id="rId11" imgW="2705063" imgH="5525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3905250"/>
                        <a:ext cx="2730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1804988" y="4648200"/>
          <a:ext cx="2767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13" imgW="2743200" imgH="819076" progId="Equation.3">
                  <p:embed/>
                </p:oleObj>
              </mc:Choice>
              <mc:Fallback>
                <p:oleObj name="Equation" r:id="rId13" imgW="2743200" imgH="81907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648200"/>
                        <a:ext cx="27670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B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3" name="Text Box 2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09800" y="3228975"/>
            <a:ext cx="333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二、基本积分表   </a:t>
            </a:r>
          </a:p>
        </p:txBody>
      </p:sp>
      <p:sp>
        <p:nvSpPr>
          <p:cNvPr id="36894" name="Text Box 3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09800" y="40894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三、不定积分的性质    </a:t>
            </a: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2209800" y="2363788"/>
            <a:ext cx="546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/>
              <a:t>一、原函数与不定积分的概念</a:t>
            </a: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2209800" cy="784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第一节</a:t>
            </a:r>
          </a:p>
        </p:txBody>
      </p:sp>
      <p:sp>
        <p:nvSpPr>
          <p:cNvPr id="3079" name="Text Box 46"/>
          <p:cNvSpPr txBox="1">
            <a:spLocks noChangeArrowheads="1"/>
          </p:cNvSpPr>
          <p:nvPr/>
        </p:nvSpPr>
        <p:spPr bwMode="auto">
          <a:xfrm>
            <a:off x="1763688" y="1340768"/>
            <a:ext cx="6578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4800" dirty="0">
                <a:solidFill>
                  <a:srgbClr val="0066FF"/>
                </a:solidFill>
                <a:latin typeface="华文行楷" pitchFamily="2" charset="-122"/>
                <a:ea typeface="华文行楷" pitchFamily="2" charset="-122"/>
              </a:rPr>
              <a:t>不定积分的概念与性质  </a:t>
            </a:r>
          </a:p>
        </p:txBody>
      </p:sp>
      <p:sp>
        <p:nvSpPr>
          <p:cNvPr id="3080" name="Text Box 62"/>
          <p:cNvSpPr txBox="1">
            <a:spLocks noChangeArrowheads="1"/>
          </p:cNvSpPr>
          <p:nvPr/>
        </p:nvSpPr>
        <p:spPr bwMode="auto">
          <a:xfrm>
            <a:off x="7488238" y="250825"/>
            <a:ext cx="1441450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</a:t>
            </a:r>
            <a:r>
              <a:rPr lang="zh-CN" altLang="en-US" b="1">
                <a:solidFill>
                  <a:schemeClr val="accent2"/>
                </a:solidFill>
              </a:rPr>
              <a:t>四</a:t>
            </a:r>
            <a:r>
              <a:rPr lang="zh-CN" altLang="en-US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10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3" grpId="0" build="p" autoUpdateAnimBg="0"/>
      <p:bldP spid="36894" grpId="0" build="p" autoUpdateAnimBg="0"/>
      <p:bldP spid="3689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8338" name="Object 2"/>
          <p:cNvGraphicFramePr>
            <a:graphicFrameLocks noChangeAspect="1"/>
          </p:cNvGraphicFramePr>
          <p:nvPr/>
        </p:nvGraphicFramePr>
        <p:xfrm>
          <a:off x="4956175" y="188913"/>
          <a:ext cx="23558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3" imgW="2276521" imgH="933599" progId="Equation.DSMT4">
                  <p:embed/>
                </p:oleObj>
              </mc:Choice>
              <mc:Fallback>
                <p:oleObj name="Equation" r:id="rId3" imgW="2276521" imgH="93359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188913"/>
                        <a:ext cx="2355850" cy="9763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39" name="Object 3"/>
          <p:cNvGraphicFramePr>
            <a:graphicFrameLocks noChangeAspect="1"/>
          </p:cNvGraphicFramePr>
          <p:nvPr/>
        </p:nvGraphicFramePr>
        <p:xfrm>
          <a:off x="3059113" y="692150"/>
          <a:ext cx="12477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5" imgW="1200317" imgH="314437" progId="Equation.3">
                  <p:embed/>
                </p:oleObj>
              </mc:Choice>
              <mc:Fallback>
                <p:oleObj name="Equation" r:id="rId5" imgW="1200317" imgH="31443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692150"/>
                        <a:ext cx="1247775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0" name="Object 4"/>
          <p:cNvGraphicFramePr>
            <a:graphicFrameLocks noChangeAspect="1"/>
          </p:cNvGraphicFramePr>
          <p:nvPr/>
        </p:nvGraphicFramePr>
        <p:xfrm>
          <a:off x="827088" y="1412875"/>
          <a:ext cx="22780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7" imgW="1019333" imgH="285638" progId="Equation.DSMT4">
                  <p:embed/>
                </p:oleObj>
              </mc:Choice>
              <mc:Fallback>
                <p:oleObj name="Equation" r:id="rId7" imgW="1019333" imgH="28563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12875"/>
                        <a:ext cx="22780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1" name="Object 5"/>
          <p:cNvGraphicFramePr>
            <a:graphicFrameLocks noChangeAspect="1"/>
          </p:cNvGraphicFramePr>
          <p:nvPr/>
        </p:nvGraphicFramePr>
        <p:xfrm>
          <a:off x="3132138" y="1557338"/>
          <a:ext cx="12223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9" imgW="1171547" imgH="314437" progId="Equation.3">
                  <p:embed/>
                </p:oleObj>
              </mc:Choice>
              <mc:Fallback>
                <p:oleObj name="Equation" r:id="rId9" imgW="1171547" imgH="31443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557338"/>
                        <a:ext cx="122237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827088" y="555625"/>
          <a:ext cx="2222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11" imgW="990563" imgH="285638" progId="Equation.DSMT4">
                  <p:embed/>
                </p:oleObj>
              </mc:Choice>
              <mc:Fallback>
                <p:oleObj name="Equation" r:id="rId11" imgW="990563" imgH="28563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5625"/>
                        <a:ext cx="2222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3" name="Object 7"/>
          <p:cNvGraphicFramePr>
            <a:graphicFrameLocks noChangeAspect="1"/>
          </p:cNvGraphicFramePr>
          <p:nvPr/>
        </p:nvGraphicFramePr>
        <p:xfrm>
          <a:off x="4937125" y="1268413"/>
          <a:ext cx="23971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13" imgW="2314659" imgH="933599" progId="Equation.3">
                  <p:embed/>
                </p:oleObj>
              </mc:Choice>
              <mc:Fallback>
                <p:oleObj name="Equation" r:id="rId13" imgW="2314659" imgH="93359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1268413"/>
                        <a:ext cx="2397125" cy="9763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7" name="Object 11"/>
          <p:cNvGraphicFramePr>
            <a:graphicFrameLocks noChangeAspect="1"/>
          </p:cNvGraphicFramePr>
          <p:nvPr/>
        </p:nvGraphicFramePr>
        <p:xfrm>
          <a:off x="1146175" y="2282825"/>
          <a:ext cx="27209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15" imgW="2647857" imgH="866626" progId="Equation.DSMT4">
                  <p:embed/>
                </p:oleObj>
              </mc:Choice>
              <mc:Fallback>
                <p:oleObj name="Equation" r:id="rId15" imgW="2647857" imgH="86662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282825"/>
                        <a:ext cx="27209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8" name="Object 12"/>
          <p:cNvGraphicFramePr>
            <a:graphicFrameLocks noChangeAspect="1"/>
          </p:cNvGraphicFramePr>
          <p:nvPr/>
        </p:nvGraphicFramePr>
        <p:xfrm>
          <a:off x="3851275" y="2282825"/>
          <a:ext cx="18097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17" imgW="1752637" imgH="866626" progId="Equation.DSMT4">
                  <p:embed/>
                </p:oleObj>
              </mc:Choice>
              <mc:Fallback>
                <p:oleObj name="Equation" r:id="rId17" imgW="1752637" imgH="86662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82825"/>
                        <a:ext cx="18097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9" name="Object 13"/>
          <p:cNvGraphicFramePr>
            <a:graphicFrameLocks noChangeAspect="1"/>
          </p:cNvGraphicFramePr>
          <p:nvPr/>
        </p:nvGraphicFramePr>
        <p:xfrm>
          <a:off x="1162050" y="3284538"/>
          <a:ext cx="27987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19" imgW="2724131" imgH="866626" progId="Equation.DSMT4">
                  <p:embed/>
                </p:oleObj>
              </mc:Choice>
              <mc:Fallback>
                <p:oleObj name="Equation" r:id="rId19" imgW="2724131" imgH="86662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3284538"/>
                        <a:ext cx="279876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0" name="Object 14"/>
          <p:cNvGraphicFramePr>
            <a:graphicFrameLocks noChangeAspect="1"/>
          </p:cNvGraphicFramePr>
          <p:nvPr/>
        </p:nvGraphicFramePr>
        <p:xfrm>
          <a:off x="3995738" y="3284538"/>
          <a:ext cx="17446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Equation" r:id="rId21" imgW="1695431" imgH="866626" progId="Equation.DSMT4">
                  <p:embed/>
                </p:oleObj>
              </mc:Choice>
              <mc:Fallback>
                <p:oleObj name="Equation" r:id="rId21" imgW="1695431" imgH="86662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284538"/>
                        <a:ext cx="174466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Rectangle 2"/>
          <p:cNvSpPr txBox="1">
            <a:spLocks noChangeArrowheads="1"/>
          </p:cNvSpPr>
          <p:nvPr/>
        </p:nvSpPr>
        <p:spPr bwMode="auto">
          <a:xfrm>
            <a:off x="233363" y="115888"/>
            <a:ext cx="182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b="1">
                <a:solidFill>
                  <a:schemeClr val="tx2"/>
                </a:solidFill>
              </a:rPr>
              <a:t>例</a:t>
            </a:r>
            <a:r>
              <a:rPr kumimoji="1" lang="en-US" altLang="zh-CN" b="1">
                <a:solidFill>
                  <a:schemeClr val="tx2"/>
                </a:solidFill>
              </a:rPr>
              <a:t>10. </a:t>
            </a:r>
            <a:r>
              <a:rPr kumimoji="1" lang="zh-CN" altLang="en-US" b="1"/>
              <a:t>求</a:t>
            </a:r>
            <a:endParaRPr kumimoji="1" lang="zh-CN" altLang="en-US" b="1">
              <a:solidFill>
                <a:schemeClr val="tx2"/>
              </a:solidFill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50825" y="247332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endParaRPr kumimoji="1" lang="en-US" altLang="zh-CN"/>
          </a:p>
        </p:txBody>
      </p:sp>
      <p:sp>
        <p:nvSpPr>
          <p:cNvPr id="15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2209800" cy="609600"/>
          </a:xfr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539750" y="1062038"/>
            <a:ext cx="349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1. </a:t>
            </a:r>
            <a:r>
              <a:rPr kumimoji="1" lang="zh-CN" altLang="en-US"/>
              <a:t>不定积分的概念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90600" y="158115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2"/>
                </a:solidFill>
              </a:rPr>
              <a:t>• </a:t>
            </a:r>
            <a:r>
              <a:rPr kumimoji="1" lang="zh-CN" altLang="en-US"/>
              <a:t>原函数与不定积分的定义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90600" y="2100263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2"/>
                </a:solidFill>
              </a:rPr>
              <a:t>• </a:t>
            </a:r>
            <a:r>
              <a:rPr kumimoji="1" lang="zh-CN" altLang="en-US"/>
              <a:t>不定积分的性质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990600" y="264953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2"/>
                </a:solidFill>
              </a:rPr>
              <a:t>• </a:t>
            </a:r>
            <a:r>
              <a:rPr kumimoji="1" lang="zh-CN" altLang="en-US"/>
              <a:t>基本积分表 </a:t>
            </a:r>
            <a:r>
              <a:rPr kumimoji="1" lang="en-US" altLang="zh-CN" sz="2400">
                <a:solidFill>
                  <a:schemeClr val="accent2"/>
                </a:solidFill>
              </a:rPr>
              <a:t>(</a:t>
            </a:r>
            <a:r>
              <a:rPr kumimoji="1" lang="zh-CN" altLang="en-US" sz="2400">
                <a:solidFill>
                  <a:schemeClr val="accent2"/>
                </a:solidFill>
              </a:rPr>
              <a:t>见</a:t>
            </a:r>
            <a:r>
              <a:rPr kumimoji="1" lang="en-US" altLang="zh-CN" sz="2400">
                <a:solidFill>
                  <a:schemeClr val="accent2"/>
                </a:solidFill>
              </a:rPr>
              <a:t>P188)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39750" y="3305175"/>
            <a:ext cx="2668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2. </a:t>
            </a:r>
            <a:r>
              <a:rPr kumimoji="1" lang="zh-CN" altLang="en-US"/>
              <a:t>直接积分法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539750" y="384175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利用</a:t>
            </a:r>
            <a:r>
              <a:rPr kumimoji="1" lang="zh-CN" altLang="en-US" b="1">
                <a:solidFill>
                  <a:schemeClr val="tx2"/>
                </a:solidFill>
              </a:rPr>
              <a:t>恒等变形</a:t>
            </a:r>
            <a:r>
              <a:rPr kumimoji="1" lang="en-US" altLang="zh-CN"/>
              <a:t>,   </a:t>
            </a:r>
          </a:p>
        </p:txBody>
      </p:sp>
      <p:sp>
        <p:nvSpPr>
          <p:cNvPr id="26633" name="AutoShape 9"/>
          <p:cNvSpPr>
            <a:spLocks/>
          </p:cNvSpPr>
          <p:nvPr/>
        </p:nvSpPr>
        <p:spPr bwMode="auto">
          <a:xfrm>
            <a:off x="3594100" y="4600575"/>
            <a:ext cx="215900" cy="1295400"/>
          </a:xfrm>
          <a:prstGeom prst="leftBrace">
            <a:avLst>
              <a:gd name="adj1" fmla="val 50000"/>
              <a:gd name="adj2" fmla="val 51208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4419600" y="384175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及 </a:t>
            </a:r>
            <a:r>
              <a:rPr kumimoji="1" lang="zh-CN" altLang="en-US" b="1">
                <a:solidFill>
                  <a:schemeClr val="tx2"/>
                </a:solidFill>
              </a:rPr>
              <a:t>基本积分公式</a:t>
            </a:r>
            <a:r>
              <a:rPr kumimoji="1" lang="zh-CN" altLang="en-US"/>
              <a:t>进行积分</a:t>
            </a:r>
            <a:r>
              <a:rPr kumimoji="1" lang="en-US" altLang="zh-CN"/>
              <a:t>.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533400" y="4995863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常用恒等变形方法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3771900" y="4448175"/>
            <a:ext cx="171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66FF"/>
                </a:solidFill>
              </a:rPr>
              <a:t>分项积分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3752850" y="4981575"/>
            <a:ext cx="173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66FF"/>
                </a:solidFill>
              </a:rPr>
              <a:t>加项减项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3752850" y="5514975"/>
            <a:ext cx="4400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66FF"/>
                </a:solidFill>
              </a:rPr>
              <a:t>利用三角公式</a:t>
            </a:r>
            <a:r>
              <a:rPr kumimoji="1" lang="en-US" altLang="zh-CN" b="1">
                <a:solidFill>
                  <a:srgbClr val="0066FF"/>
                </a:solidFill>
              </a:rPr>
              <a:t>, </a:t>
            </a:r>
            <a:r>
              <a:rPr kumimoji="1" lang="zh-CN" altLang="en-US" b="1">
                <a:solidFill>
                  <a:srgbClr val="0066FF"/>
                </a:solidFill>
              </a:rPr>
              <a:t>代数公式</a:t>
            </a:r>
            <a:r>
              <a:rPr kumimoji="1" lang="en-US" altLang="zh-CN" b="1">
                <a:solidFill>
                  <a:srgbClr val="0066FF"/>
                </a:solidFill>
              </a:rPr>
              <a:t>,</a:t>
            </a:r>
          </a:p>
        </p:txBody>
      </p:sp>
      <p:graphicFrame>
        <p:nvGraphicFramePr>
          <p:cNvPr id="26643" name="Object 19"/>
          <p:cNvGraphicFramePr>
            <a:graphicFrameLocks noChangeAspect="1"/>
          </p:cNvGraphicFramePr>
          <p:nvPr/>
        </p:nvGraphicFramePr>
        <p:xfrm>
          <a:off x="7883525" y="5705475"/>
          <a:ext cx="346075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3" imgW="314464" imgH="85725" progId="Equation.3">
                  <p:embed/>
                </p:oleObj>
              </mc:Choice>
              <mc:Fallback>
                <p:oleObj name="Equation" r:id="rId3" imgW="314464" imgH="8572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5" y="5705475"/>
                        <a:ext cx="346075" cy="11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2895600" y="381952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accent2"/>
                </a:solidFill>
              </a:rPr>
              <a:t>积分性质</a:t>
            </a:r>
          </a:p>
        </p:txBody>
      </p:sp>
      <p:sp>
        <p:nvSpPr>
          <p:cNvPr id="17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76256" y="6597476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结束</a:t>
            </a:r>
            <a:endParaRPr kumimoji="0" lang="zh-CN" altLang="en-US" sz="1600" b="1" i="0" u="none" strike="noStrike" kern="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8" grpId="0" autoUpdateAnimBg="0"/>
      <p:bldP spid="26629" grpId="0" autoUpdateAnimBg="0"/>
      <p:bldP spid="26630" grpId="0" autoUpdateAnimBg="0"/>
      <p:bldP spid="26631" grpId="0" autoUpdateAnimBg="0"/>
      <p:bldP spid="26632" grpId="0" autoUpdateAnimBg="0"/>
      <p:bldP spid="26633" grpId="0" animBg="1"/>
      <p:bldP spid="26635" grpId="0" autoUpdateAnimBg="0"/>
      <p:bldP spid="26639" grpId="0" autoUpdateAnimBg="0"/>
      <p:bldP spid="26640" grpId="0" autoUpdateAnimBg="0"/>
      <p:bldP spid="26641" grpId="0" autoUpdateAnimBg="0"/>
      <p:bldP spid="26642" grpId="0" autoUpdateAnimBg="0"/>
      <p:bldP spid="266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404813"/>
            <a:ext cx="5867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一、原函数与不定积分的概念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615950" y="1157288"/>
            <a:ext cx="461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引例</a:t>
            </a:r>
            <a:r>
              <a:rPr kumimoji="1" lang="en-US" altLang="zh-CN">
                <a:solidFill>
                  <a:schemeClr val="tx2"/>
                </a:solidFill>
              </a:rPr>
              <a:t>.</a:t>
            </a:r>
            <a:r>
              <a:rPr kumimoji="1" lang="en-US" altLang="zh-CN" b="1">
                <a:solidFill>
                  <a:schemeClr val="tx2"/>
                </a:solidFill>
              </a:rPr>
              <a:t>  </a:t>
            </a:r>
            <a:r>
              <a:rPr kumimoji="1" lang="zh-CN" altLang="en-US"/>
              <a:t>一个质量为 </a:t>
            </a:r>
            <a:r>
              <a:rPr kumimoji="1" lang="en-US" altLang="zh-CN" i="1"/>
              <a:t>m</a:t>
            </a:r>
            <a:r>
              <a:rPr kumimoji="1" lang="en-US" altLang="zh-CN"/>
              <a:t> </a:t>
            </a:r>
            <a:r>
              <a:rPr kumimoji="1" lang="zh-CN" altLang="en-US"/>
              <a:t>的质点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6324600" y="1238250"/>
          <a:ext cx="243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3" imgW="2409667" imgH="419249" progId="Equation.3">
                  <p:embed/>
                </p:oleObj>
              </mc:Choice>
              <mc:Fallback>
                <p:oleObj name="Equation" r:id="rId3" imgW="2409667" imgH="41924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238250"/>
                        <a:ext cx="243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28600" y="1752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下沿直线运动 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6057900" y="1879600"/>
          <a:ext cx="647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5" imgW="619227" imgH="381074" progId="Equation.3">
                  <p:embed/>
                </p:oleObj>
              </mc:Choice>
              <mc:Fallback>
                <p:oleObj name="Equation" r:id="rId5" imgW="619227" imgH="3810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1879600"/>
                        <a:ext cx="647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04800" y="312737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因此问题转化为</a:t>
            </a:r>
            <a:r>
              <a:rPr kumimoji="1" lang="en-US" altLang="zh-CN"/>
              <a:t>: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971800" y="31130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已知</a:t>
            </a:r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3924300" y="2967038"/>
          <a:ext cx="20605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7" imgW="2028964" imgH="809699" progId="Equation.DSMT4">
                  <p:embed/>
                </p:oleObj>
              </mc:Choice>
              <mc:Fallback>
                <p:oleObj name="Equation" r:id="rId7" imgW="2028964" imgH="80969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967038"/>
                        <a:ext cx="206057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6037263" y="31130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</a:t>
            </a:r>
          </a:p>
        </p:txBody>
      </p:sp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6570663" y="3209925"/>
          <a:ext cx="10969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9" imgW="1066837" imgH="381074" progId="Equation.3">
                  <p:embed/>
                </p:oleObj>
              </mc:Choice>
              <mc:Fallback>
                <p:oleObj name="Equation" r:id="rId9" imgW="1066837" imgH="38107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663" y="3209925"/>
                        <a:ext cx="10969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5105400" y="1143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在变力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2667000" y="17526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试求质点的运动速度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609600" y="23764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根据牛顿第二定律</a:t>
            </a:r>
            <a:r>
              <a:rPr kumimoji="1" lang="en-US" altLang="zh-CN"/>
              <a:t>,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3733800" y="2376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加速度</a:t>
            </a:r>
          </a:p>
        </p:txBody>
      </p:sp>
      <p:graphicFrame>
        <p:nvGraphicFramePr>
          <p:cNvPr id="42007" name="Object 23"/>
          <p:cNvGraphicFramePr>
            <a:graphicFrameLocks noChangeAspect="1"/>
          </p:cNvGraphicFramePr>
          <p:nvPr/>
        </p:nvGraphicFramePr>
        <p:xfrm>
          <a:off x="5054600" y="2286000"/>
          <a:ext cx="12176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11" imgW="1257188" imgH="819076" progId="Equation.3">
                  <p:embed/>
                </p:oleObj>
              </mc:Choice>
              <mc:Fallback>
                <p:oleObj name="Equation" r:id="rId11" imgW="1257188" imgH="81907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2286000"/>
                        <a:ext cx="12176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8" name="Object 24"/>
          <p:cNvGraphicFramePr>
            <a:graphicFrameLocks noChangeAspect="1"/>
          </p:cNvGraphicFramePr>
          <p:nvPr/>
        </p:nvGraphicFramePr>
        <p:xfrm>
          <a:off x="6350000" y="2286000"/>
          <a:ext cx="11938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13" imgW="1228753" imgH="819076" progId="Equation.3">
                  <p:embed/>
                </p:oleObj>
              </mc:Choice>
              <mc:Fallback>
                <p:oleObj name="Equation" r:id="rId13" imgW="1228753" imgH="81907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0" y="2286000"/>
                        <a:ext cx="11938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615950" y="38242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定义</a:t>
            </a:r>
            <a:r>
              <a:rPr kumimoji="1" lang="en-US" altLang="zh-CN" b="1">
                <a:solidFill>
                  <a:schemeClr val="tx2"/>
                </a:solidFill>
              </a:rPr>
              <a:t>1.</a:t>
            </a:r>
            <a:r>
              <a:rPr kumimoji="1" lang="en-US" altLang="zh-CN"/>
              <a:t>  </a:t>
            </a:r>
            <a:r>
              <a:rPr kumimoji="1" lang="zh-CN" altLang="en-US"/>
              <a:t>若在区间 </a:t>
            </a:r>
            <a:r>
              <a:rPr kumimoji="1" lang="en-US" altLang="zh-CN" i="1"/>
              <a:t>I</a:t>
            </a:r>
            <a:r>
              <a:rPr kumimoji="1" lang="en-US" altLang="zh-CN"/>
              <a:t> </a:t>
            </a:r>
            <a:r>
              <a:rPr kumimoji="1" lang="zh-CN" altLang="en-US"/>
              <a:t>上定义的两个函数  </a:t>
            </a:r>
            <a:r>
              <a:rPr kumimoji="1" lang="en-US" altLang="zh-CN" i="1"/>
              <a:t>F 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 </a:t>
            </a:r>
            <a:r>
              <a:rPr kumimoji="1" lang="zh-CN" altLang="en-US"/>
              <a:t>及  </a:t>
            </a:r>
            <a:r>
              <a:rPr kumimoji="1" lang="en-US" altLang="zh-CN" i="1"/>
              <a:t>f 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228600" y="43576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满足</a:t>
            </a:r>
          </a:p>
        </p:txBody>
      </p:sp>
      <p:graphicFrame>
        <p:nvGraphicFramePr>
          <p:cNvPr id="42011" name="Object 27"/>
          <p:cNvGraphicFramePr>
            <a:graphicFrameLocks noChangeAspect="1"/>
          </p:cNvGraphicFramePr>
          <p:nvPr/>
        </p:nvGraphicFramePr>
        <p:xfrm>
          <a:off x="1143000" y="4497388"/>
          <a:ext cx="191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15" imgW="1886117" imgH="390451" progId="Equation.3">
                  <p:embed/>
                </p:oleObj>
              </mc:Choice>
              <mc:Fallback>
                <p:oleObj name="Equation" r:id="rId15" imgW="1886117" imgH="39045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97388"/>
                        <a:ext cx="191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2" name="Object 28"/>
          <p:cNvGraphicFramePr>
            <a:graphicFrameLocks noChangeAspect="1"/>
          </p:cNvGraphicFramePr>
          <p:nvPr/>
        </p:nvGraphicFramePr>
        <p:xfrm>
          <a:off x="3124200" y="4497388"/>
          <a:ext cx="292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Equation" r:id="rId17" imgW="2895749" imgH="419249" progId="Equation.3">
                  <p:embed/>
                </p:oleObj>
              </mc:Choice>
              <mc:Fallback>
                <p:oleObj name="Equation" r:id="rId17" imgW="2895749" imgH="41924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97388"/>
                        <a:ext cx="292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228600" y="5043488"/>
            <a:ext cx="7367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在区间</a:t>
            </a:r>
            <a:r>
              <a:rPr kumimoji="1" lang="zh-CN" altLang="en-US" i="1">
                <a:solidFill>
                  <a:schemeClr val="tx2"/>
                </a:solidFill>
              </a:rPr>
              <a:t> </a:t>
            </a:r>
            <a:r>
              <a:rPr kumimoji="1" lang="en-US" altLang="zh-CN" i="1"/>
              <a:t>I</a:t>
            </a:r>
            <a:r>
              <a:rPr kumimoji="1" lang="en-US" altLang="zh-CN" i="1">
                <a:solidFill>
                  <a:schemeClr val="tx2"/>
                </a:solidFill>
              </a:rPr>
              <a:t> </a:t>
            </a:r>
            <a:r>
              <a:rPr kumimoji="1" lang="zh-CN" altLang="en-US"/>
              <a:t>上的一个原函数</a:t>
            </a:r>
            <a:r>
              <a:rPr kumimoji="1" lang="en-US" altLang="zh-CN" sz="2400" b="1">
                <a:solidFill>
                  <a:srgbClr val="00B050"/>
                </a:solidFill>
              </a:rPr>
              <a:t>/*Antiderivative*/</a:t>
            </a:r>
            <a:r>
              <a:rPr kumimoji="1" lang="en-US" altLang="zh-CN" sz="2400" b="1"/>
              <a:t>.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6019800" y="4424363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则称 </a:t>
            </a:r>
            <a:r>
              <a:rPr kumimoji="1" lang="en-US" altLang="zh-CN" i="1"/>
              <a:t>F 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 </a:t>
            </a:r>
            <a:r>
              <a:rPr kumimoji="1" lang="zh-CN" altLang="en-US"/>
              <a:t>为</a:t>
            </a:r>
            <a:r>
              <a:rPr kumimoji="1" lang="en-US" altLang="zh-CN" i="1"/>
              <a:t>f</a:t>
            </a:r>
            <a:r>
              <a:rPr kumimoji="1" lang="en-US" altLang="zh-CN"/>
              <a:t> (</a:t>
            </a:r>
            <a:r>
              <a:rPr kumimoji="1" lang="en-US" altLang="zh-CN" i="1"/>
              <a:t>x</a:t>
            </a:r>
            <a:r>
              <a:rPr kumimoji="1" lang="en-US" altLang="zh-CN"/>
              <a:t>) </a:t>
            </a:r>
          </a:p>
        </p:txBody>
      </p:sp>
      <p:sp>
        <p:nvSpPr>
          <p:cNvPr id="42015" name="Text Box 31"/>
          <p:cNvSpPr txBox="1">
            <a:spLocks noChangeArrowheads="1"/>
          </p:cNvSpPr>
          <p:nvPr/>
        </p:nvSpPr>
        <p:spPr bwMode="auto">
          <a:xfrm>
            <a:off x="609600" y="5629275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如引例中</a:t>
            </a:r>
            <a:r>
              <a:rPr kumimoji="1" lang="en-US" altLang="zh-CN"/>
              <a:t>, </a:t>
            </a:r>
          </a:p>
        </p:txBody>
      </p:sp>
      <p:graphicFrame>
        <p:nvGraphicFramePr>
          <p:cNvPr id="42016" name="Object 32"/>
          <p:cNvGraphicFramePr>
            <a:graphicFrameLocks noChangeAspect="1"/>
          </p:cNvGraphicFramePr>
          <p:nvPr/>
        </p:nvGraphicFramePr>
        <p:xfrm>
          <a:off x="2362200" y="5486400"/>
          <a:ext cx="96678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Equation" r:id="rId19" imgW="933357" imgH="819076" progId="Equation.3">
                  <p:embed/>
                </p:oleObj>
              </mc:Choice>
              <mc:Fallback>
                <p:oleObj name="Equation" r:id="rId19" imgW="933357" imgH="81907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86400"/>
                        <a:ext cx="966788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3276600" y="5638800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的原函数有 </a:t>
            </a:r>
          </a:p>
        </p:txBody>
      </p:sp>
      <p:graphicFrame>
        <p:nvGraphicFramePr>
          <p:cNvPr id="42018" name="Object 34"/>
          <p:cNvGraphicFramePr>
            <a:graphicFrameLocks noChangeAspect="1"/>
          </p:cNvGraphicFramePr>
          <p:nvPr/>
        </p:nvGraphicFramePr>
        <p:xfrm>
          <a:off x="5178425" y="5486400"/>
          <a:ext cx="14509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21" imgW="1419104" imgH="819076" progId="Equation.3">
                  <p:embed/>
                </p:oleObj>
              </mc:Choice>
              <mc:Fallback>
                <p:oleObj name="Equation" r:id="rId21" imgW="1419104" imgH="81907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5486400"/>
                        <a:ext cx="14509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9" name="Object 35"/>
          <p:cNvGraphicFramePr>
            <a:graphicFrameLocks noChangeAspect="1"/>
          </p:cNvGraphicFramePr>
          <p:nvPr/>
        </p:nvGraphicFramePr>
        <p:xfrm>
          <a:off x="6673850" y="5486400"/>
          <a:ext cx="22415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23" imgW="2209949" imgH="819076" progId="Equation.3">
                  <p:embed/>
                </p:oleObj>
              </mc:Choice>
              <mc:Fallback>
                <p:oleObj name="Equation" r:id="rId23" imgW="2209949" imgH="81907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850" y="5486400"/>
                        <a:ext cx="22415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2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89" grpId="0" autoUpdateAnimBg="0"/>
      <p:bldP spid="41991" grpId="0" autoUpdateAnimBg="0"/>
      <p:bldP spid="41992" grpId="0" autoUpdateAnimBg="0"/>
      <p:bldP spid="41994" grpId="0" autoUpdateAnimBg="0"/>
      <p:bldP spid="41996" grpId="0" autoUpdateAnimBg="0"/>
      <p:bldP spid="41997" grpId="0" autoUpdateAnimBg="0"/>
      <p:bldP spid="42005" grpId="0" autoUpdateAnimBg="0"/>
      <p:bldP spid="42006" grpId="0" autoUpdateAnimBg="0"/>
      <p:bldP spid="42009" grpId="0" build="p" autoUpdateAnimBg="0"/>
      <p:bldP spid="42010" grpId="0" build="p" autoUpdateAnimBg="0" advAuto="0"/>
      <p:bldP spid="42013" grpId="0" build="p" autoUpdateAnimBg="0" advAuto="0"/>
      <p:bldP spid="42014" grpId="0" build="p" autoUpdateAnimBg="0"/>
      <p:bldP spid="42015" grpId="0" build="p" autoUpdateAnimBg="0"/>
      <p:bldP spid="42017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1447800" y="3429000"/>
            <a:ext cx="57912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95288"/>
            <a:ext cx="1295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问题</a:t>
            </a:r>
            <a:r>
              <a:rPr lang="en-US" altLang="zh-CN" sz="2800" b="1" smtClean="0">
                <a:ea typeface="楷体_GB2312" pitchFamily="49" charset="-122"/>
              </a:rPr>
              <a:t>: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39750" y="1004888"/>
            <a:ext cx="712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1. </a:t>
            </a:r>
            <a:r>
              <a:rPr kumimoji="1" lang="zh-CN" altLang="en-US"/>
              <a:t>在什么条件下</a:t>
            </a:r>
            <a:r>
              <a:rPr kumimoji="1" lang="en-US" altLang="zh-CN"/>
              <a:t>,  </a:t>
            </a:r>
            <a:r>
              <a:rPr kumimoji="1" lang="zh-CN" altLang="en-US"/>
              <a:t>一个函数的原函数存在</a:t>
            </a:r>
            <a:r>
              <a:rPr kumimoji="1" lang="en-US" altLang="zh-CN"/>
              <a:t>?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39750" y="1557338"/>
            <a:ext cx="5099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2. </a:t>
            </a:r>
            <a:r>
              <a:rPr kumimoji="1" lang="zh-CN" altLang="en-US"/>
              <a:t>若原函数存在</a:t>
            </a:r>
            <a:r>
              <a:rPr kumimoji="1" lang="en-US" altLang="zh-CN"/>
              <a:t>,  </a:t>
            </a:r>
            <a:r>
              <a:rPr kumimoji="1" lang="zh-CN" altLang="en-US"/>
              <a:t>它如何表示</a:t>
            </a:r>
            <a:r>
              <a:rPr kumimoji="1" lang="en-US" altLang="zh-CN"/>
              <a:t>?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39750" y="2133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</a:rPr>
              <a:t> </a:t>
            </a:r>
            <a:r>
              <a:rPr kumimoji="1" lang="zh-CN" altLang="en-US" b="1">
                <a:solidFill>
                  <a:schemeClr val="tx2"/>
                </a:solidFill>
              </a:rPr>
              <a:t>定理</a:t>
            </a:r>
            <a:r>
              <a:rPr kumimoji="1" lang="en-US" altLang="zh-CN" b="1">
                <a:solidFill>
                  <a:schemeClr val="tx2"/>
                </a:solidFill>
              </a:rPr>
              <a:t>1.</a:t>
            </a:r>
            <a:r>
              <a:rPr kumimoji="1" lang="en-US" altLang="zh-CN"/>
              <a:t> 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841500" y="2159000"/>
          <a:ext cx="4530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3" imgW="4457700" imgH="428625" progId="Equation.3">
                  <p:embed/>
                </p:oleObj>
              </mc:Choice>
              <mc:Fallback>
                <p:oleObj name="Equation" r:id="rId3" imgW="4457700" imgH="4286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159000"/>
                        <a:ext cx="4530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6516688" y="2152650"/>
          <a:ext cx="2127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5" imgW="2076469" imgH="428625" progId="Equation.3">
                  <p:embed/>
                </p:oleObj>
              </mc:Choice>
              <mc:Fallback>
                <p:oleObj name="Equation" r:id="rId5" imgW="2076469" imgH="4286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152650"/>
                        <a:ext cx="2127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27670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i="1"/>
              <a:t> </a:t>
            </a:r>
            <a:r>
              <a:rPr kumimoji="1" lang="zh-CN" altLang="en-US"/>
              <a:t>存在原函数</a:t>
            </a:r>
            <a:r>
              <a:rPr kumimoji="1" lang="en-US" altLang="zh-CN"/>
              <a:t>.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555875" y="27813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accent2"/>
                </a:solidFill>
              </a:rPr>
              <a:t>(</a:t>
            </a:r>
            <a:r>
              <a:rPr kumimoji="1" lang="zh-CN" altLang="en-US" sz="2400">
                <a:solidFill>
                  <a:schemeClr val="accent2"/>
                </a:solidFill>
              </a:rPr>
              <a:t>下章证明</a:t>
            </a:r>
            <a:r>
              <a:rPr kumimoji="1"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905000" y="3581400"/>
            <a:ext cx="4816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初等函数在定义区间上连续</a:t>
            </a: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4038600" y="4267200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1676400" y="5059363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初等函数在定义区间上有原函数</a:t>
            </a:r>
            <a:endParaRPr kumimoji="1" lang="zh-CN" altLang="en-US"/>
          </a:p>
        </p:txBody>
      </p:sp>
      <p:sp>
        <p:nvSpPr>
          <p:cNvPr id="15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 animBg="1"/>
      <p:bldP spid="9219" grpId="0" autoUpdateAnimBg="0"/>
      <p:bldP spid="9220" grpId="0" autoUpdateAnimBg="0"/>
      <p:bldP spid="9221" grpId="0" build="p" autoUpdateAnimBg="0"/>
      <p:bldP spid="9224" grpId="0" autoUpdateAnimBg="0"/>
      <p:bldP spid="9226" grpId="0" autoUpdateAnimBg="0"/>
      <p:bldP spid="9227" grpId="0" autoUpdateAnimBg="0"/>
      <p:bldP spid="9228" grpId="0" animBg="1"/>
      <p:bldP spid="92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763713" y="476250"/>
          <a:ext cx="468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3" imgW="4657753" imgH="419249" progId="Equation.3">
                  <p:embed/>
                </p:oleObj>
              </mc:Choice>
              <mc:Fallback>
                <p:oleObj name="Equation" r:id="rId3" imgW="4657753" imgH="41924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76250"/>
                        <a:ext cx="468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81000"/>
            <a:ext cx="1905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定理</a:t>
            </a:r>
            <a:r>
              <a:rPr lang="en-US" altLang="zh-CN" sz="2800" b="1" smtClean="0">
                <a:ea typeface="楷体_GB2312" pitchFamily="49" charset="-122"/>
              </a:rPr>
              <a:t>2. 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6538913" y="457200"/>
          <a:ext cx="219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5" imgW="2171812" imgH="428625" progId="Equation.3">
                  <p:embed/>
                </p:oleObj>
              </mc:Choice>
              <mc:Fallback>
                <p:oleObj name="Equation" r:id="rId5" imgW="2171812" imgH="4286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913" y="457200"/>
                        <a:ext cx="2197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152400" y="9906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原函数都在函数族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3200400" y="1066800"/>
          <a:ext cx="135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7" imgW="1333463" imgH="381074" progId="Equation.3">
                  <p:embed/>
                </p:oleObj>
              </mc:Choice>
              <mc:Fallback>
                <p:oleObj name="Equation" r:id="rId7" imgW="1333463" imgH="3810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066800"/>
                        <a:ext cx="1358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648200" y="9906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 </a:t>
            </a:r>
            <a:r>
              <a:rPr kumimoji="1" lang="en-US" altLang="zh-CN" i="1"/>
              <a:t>C </a:t>
            </a:r>
            <a:r>
              <a:rPr kumimoji="1" lang="zh-CN" altLang="en-US"/>
              <a:t>为任意常数 </a:t>
            </a:r>
            <a:r>
              <a:rPr kumimoji="1" lang="en-US" altLang="zh-CN"/>
              <a:t>) </a:t>
            </a:r>
            <a:r>
              <a:rPr kumimoji="1" lang="zh-CN" altLang="en-US"/>
              <a:t>内</a:t>
            </a:r>
            <a:r>
              <a:rPr kumimoji="1" lang="en-US" altLang="zh-CN"/>
              <a:t>.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539750" y="16144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证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1)</a:t>
            </a: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1820863" y="2222500"/>
          <a:ext cx="44275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9" imgW="4400494" imgH="419249" progId="Equation.3">
                  <p:embed/>
                </p:oleObj>
              </mc:Choice>
              <mc:Fallback>
                <p:oleObj name="Equation" r:id="rId9" imgW="4400494" imgH="41924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2222500"/>
                        <a:ext cx="44275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1752600" y="1690688"/>
          <a:ext cx="205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11" imgW="2028964" imgH="390451" progId="Equation.3">
                  <p:embed/>
                </p:oleObj>
              </mc:Choice>
              <mc:Fallback>
                <p:oleObj name="Equation" r:id="rId11" imgW="2028964" imgH="39045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90688"/>
                        <a:ext cx="2057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3827463" y="1706563"/>
          <a:ext cx="1130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Equation" r:id="rId13" imgW="1104974" imgH="390451" progId="Equation.3">
                  <p:embed/>
                </p:oleObj>
              </mc:Choice>
              <mc:Fallback>
                <p:oleObj name="Equation" r:id="rId13" imgW="1104974" imgH="39045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1706563"/>
                        <a:ext cx="1130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5029200" y="1690688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Equation" r:id="rId15" imgW="1000264" imgH="381074" progId="Equation.3">
                  <p:embed/>
                </p:oleObj>
              </mc:Choice>
              <mc:Fallback>
                <p:oleObj name="Equation" r:id="rId15" imgW="1000264" imgH="3810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90688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1252538" y="2851150"/>
          <a:ext cx="487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Equation" r:id="rId17" imgW="4848104" imgH="381074" progId="Equation.DSMT4">
                  <p:embed/>
                </p:oleObj>
              </mc:Choice>
              <mc:Fallback>
                <p:oleObj name="Equation" r:id="rId17" imgW="4848104" imgH="381074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851150"/>
                        <a:ext cx="487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3022600" y="3467100"/>
          <a:ext cx="193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Equation" r:id="rId19" imgW="1904851" imgH="390451" progId="Equation.3">
                  <p:embed/>
                </p:oleObj>
              </mc:Choice>
              <mc:Fallback>
                <p:oleObj name="Equation" r:id="rId19" imgW="1904851" imgH="39045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467100"/>
                        <a:ext cx="193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533400" y="39433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又知</a:t>
            </a:r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3048000" y="3995738"/>
          <a:ext cx="19319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Equation" r:id="rId21" imgW="1886117" imgH="390451" progId="Equation.3">
                  <p:embed/>
                </p:oleObj>
              </mc:Choice>
              <mc:Fallback>
                <p:oleObj name="Equation" r:id="rId21" imgW="1886117" imgH="39045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95738"/>
                        <a:ext cx="193198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596900" y="4610100"/>
          <a:ext cx="2678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23" imgW="2647857" imgH="390451" progId="Equation.3">
                  <p:embed/>
                </p:oleObj>
              </mc:Choice>
              <mc:Fallback>
                <p:oleObj name="Equation" r:id="rId23" imgW="2647857" imgH="39045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610100"/>
                        <a:ext cx="26781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3276600" y="4610100"/>
          <a:ext cx="228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Equation" r:id="rId25" imgW="2257453" imgH="390451" progId="Equation.3">
                  <p:embed/>
                </p:oleObj>
              </mc:Choice>
              <mc:Fallback>
                <p:oleObj name="Equation" r:id="rId25" imgW="2257453" imgH="39045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10100"/>
                        <a:ext cx="228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28"/>
          <p:cNvGraphicFramePr>
            <a:graphicFrameLocks noChangeAspect="1"/>
          </p:cNvGraphicFramePr>
          <p:nvPr/>
        </p:nvGraphicFramePr>
        <p:xfrm>
          <a:off x="5689600" y="4616450"/>
          <a:ext cx="2614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Equation" r:id="rId27" imgW="2590651" imgH="381074" progId="Equation.3">
                  <p:embed/>
                </p:oleObj>
              </mc:Choice>
              <mc:Fallback>
                <p:oleObj name="Equation" r:id="rId27" imgW="2590651" imgH="38107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4616450"/>
                        <a:ext cx="2614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533400" y="5105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</a:t>
            </a:r>
          </a:p>
        </p:txBody>
      </p:sp>
      <p:graphicFrame>
        <p:nvGraphicFramePr>
          <p:cNvPr id="10270" name="Object 30"/>
          <p:cNvGraphicFramePr>
            <a:graphicFrameLocks noChangeAspect="1"/>
          </p:cNvGraphicFramePr>
          <p:nvPr/>
        </p:nvGraphicFramePr>
        <p:xfrm>
          <a:off x="2147888" y="5194300"/>
          <a:ext cx="25765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29" imgW="2552849" imgH="419249" progId="Equation.3">
                  <p:embed/>
                </p:oleObj>
              </mc:Choice>
              <mc:Fallback>
                <p:oleObj name="Equation" r:id="rId29" imgW="2552849" imgH="41924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5194300"/>
                        <a:ext cx="25765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32"/>
          <p:cNvGraphicFramePr>
            <a:graphicFrameLocks noChangeAspect="1"/>
          </p:cNvGraphicFramePr>
          <p:nvPr/>
        </p:nvGraphicFramePr>
        <p:xfrm>
          <a:off x="5149850" y="5168900"/>
          <a:ext cx="259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5" name="Equation" r:id="rId31" imgW="2562216" imgH="438001" progId="Equation.3">
                  <p:embed/>
                </p:oleObj>
              </mc:Choice>
              <mc:Fallback>
                <p:oleObj name="Equation" r:id="rId31" imgW="2562216" imgH="438001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168900"/>
                        <a:ext cx="259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533400" y="5711825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它属于函数族</a:t>
            </a:r>
          </a:p>
        </p:txBody>
      </p:sp>
      <p:graphicFrame>
        <p:nvGraphicFramePr>
          <p:cNvPr id="10282" name="Object 42"/>
          <p:cNvGraphicFramePr>
            <a:graphicFrameLocks noChangeAspect="1"/>
          </p:cNvGraphicFramePr>
          <p:nvPr/>
        </p:nvGraphicFramePr>
        <p:xfrm>
          <a:off x="2843213" y="5827713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33" imgW="1371600" imgH="361987" progId="Equation.DSMT4">
                  <p:embed/>
                </p:oleObj>
              </mc:Choice>
              <mc:Fallback>
                <p:oleObj name="Equation" r:id="rId33" imgW="1371600" imgH="361987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827713"/>
                        <a:ext cx="139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6227763" y="27559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即</a:t>
            </a:r>
          </a:p>
        </p:txBody>
      </p:sp>
      <p:sp>
        <p:nvSpPr>
          <p:cNvPr id="27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build="p" autoUpdateAnimBg="0" advAuto="0"/>
      <p:bldP spid="10250" grpId="0" build="p" autoUpdateAnimBg="0" advAuto="0"/>
      <p:bldP spid="10252" grpId="0" autoUpdateAnimBg="0"/>
      <p:bldP spid="10264" grpId="0" autoUpdateAnimBg="0"/>
      <p:bldP spid="10269" grpId="0" autoUpdateAnimBg="0"/>
      <p:bldP spid="10281" grpId="0" autoUpdateAnimBg="0"/>
      <p:bldP spid="1029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81000"/>
            <a:ext cx="16891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定义</a:t>
            </a:r>
            <a:r>
              <a:rPr lang="en-US" altLang="zh-CN" sz="2800" b="1" smtClean="0">
                <a:ea typeface="楷体_GB2312" pitchFamily="49" charset="-122"/>
              </a:rPr>
              <a:t>2. 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809750" y="496888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Equation" r:id="rId3" imgW="704869" imgH="381074" progId="Equation.3">
                  <p:embed/>
                </p:oleObj>
              </mc:Choice>
              <mc:Fallback>
                <p:oleObj name="Equation" r:id="rId3" imgW="704869" imgH="38107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496888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514600" y="3952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在区间</a:t>
            </a:r>
            <a:r>
              <a:rPr kumimoji="1" lang="zh-CN" altLang="en-US" i="1"/>
              <a:t> </a:t>
            </a:r>
            <a:r>
              <a:rPr kumimoji="1" lang="en-US" altLang="zh-CN" i="1"/>
              <a:t>I </a:t>
            </a:r>
            <a:r>
              <a:rPr kumimoji="1" lang="zh-CN" altLang="en-US"/>
              <a:t>上的原函数全体称为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7162800" y="457200"/>
          <a:ext cx="135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5" imgW="1333463" imgH="428625" progId="Equation.3">
                  <p:embed/>
                </p:oleObj>
              </mc:Choice>
              <mc:Fallback>
                <p:oleObj name="Equation" r:id="rId5" imgW="1333463" imgH="4286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57200"/>
                        <a:ext cx="135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52400" y="9906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上的不定积分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3365500" y="976313"/>
          <a:ext cx="1536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7" imgW="1505080" imgH="590699" progId="Equation.3">
                  <p:embed/>
                </p:oleObj>
              </mc:Choice>
              <mc:Fallback>
                <p:oleObj name="Equation" r:id="rId7" imgW="1505080" imgH="59069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976313"/>
                        <a:ext cx="1536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953000" y="10048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其中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295400" y="1662113"/>
          <a:ext cx="482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9" imgW="457312" imgH="590699" progId="Equation.3">
                  <p:embed/>
                </p:oleObj>
              </mc:Choice>
              <mc:Fallback>
                <p:oleObj name="Equation" r:id="rId9" imgW="457312" imgH="59069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62113"/>
                        <a:ext cx="482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549400" y="1676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ea typeface="宋体" pitchFamily="2" charset="-122"/>
                <a:cs typeface="Times New Roman" pitchFamily="18" charset="0"/>
              </a:rPr>
              <a:t>— </a:t>
            </a:r>
            <a:r>
              <a:rPr kumimoji="1" lang="zh-CN" altLang="en-US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积分号</a:t>
            </a:r>
            <a:r>
              <a:rPr kumimoji="1" lang="en-US" altLang="zh-CN">
                <a:ea typeface="宋体" pitchFamily="2" charset="-122"/>
                <a:cs typeface="Times New Roman" pitchFamily="18" charset="0"/>
              </a:rPr>
              <a:t>;</a:t>
            </a:r>
          </a:p>
        </p:txBody>
      </p:sp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3987800" y="17526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11" imgW="704869" imgH="381074" progId="Equation.3">
                  <p:embed/>
                </p:oleObj>
              </mc:Choice>
              <mc:Fallback>
                <p:oleObj name="Equation" r:id="rId11" imgW="704869" imgH="38107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17526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876800" y="163036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ea typeface="宋体" pitchFamily="2" charset="-122"/>
                <a:cs typeface="Times New Roman" pitchFamily="18" charset="0"/>
              </a:rPr>
              <a:t>— </a:t>
            </a:r>
            <a:r>
              <a:rPr kumimoji="1" lang="zh-CN" altLang="en-US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被积函数</a:t>
            </a:r>
            <a:r>
              <a:rPr kumimoji="1" lang="en-US" altLang="zh-CN">
                <a:ea typeface="宋体" pitchFamily="2" charset="-122"/>
                <a:cs typeface="Times New Roman" pitchFamily="18" charset="0"/>
              </a:rPr>
              <a:t>;</a:t>
            </a:r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3924300" y="2362200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13" imgW="1066837" imgH="381074" progId="Equation.3">
                  <p:embed/>
                </p:oleObj>
              </mc:Choice>
              <mc:Fallback>
                <p:oleObj name="Equation" r:id="rId13" imgW="1066837" imgH="38107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62200"/>
                        <a:ext cx="109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105400" y="223996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ea typeface="宋体" pitchFamily="2" charset="-122"/>
                <a:cs typeface="Times New Roman" pitchFamily="18" charset="0"/>
              </a:rPr>
              <a:t>— </a:t>
            </a:r>
            <a:r>
              <a:rPr kumimoji="1" lang="zh-CN" altLang="en-US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被积表达式</a:t>
            </a:r>
            <a:r>
              <a:rPr kumimoji="1" lang="en-US" altLang="zh-CN"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1295400" y="25019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15" imgW="200053" imgH="209624" progId="Equation.3">
                  <p:embed/>
                </p:oleObj>
              </mc:Choice>
              <mc:Fallback>
                <p:oleObj name="Equation" r:id="rId15" imgW="200053" imgH="2096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0190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1549400" y="22860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ea typeface="宋体" pitchFamily="2" charset="-122"/>
                <a:cs typeface="Times New Roman" pitchFamily="18" charset="0"/>
              </a:rPr>
              <a:t>— </a:t>
            </a:r>
            <a:r>
              <a:rPr kumimoji="1" lang="zh-CN" altLang="en-US" b="1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积分变量</a:t>
            </a:r>
            <a:r>
              <a:rPr kumimoji="1" lang="en-US" altLang="zh-CN">
                <a:ea typeface="宋体" pitchFamily="2" charset="-122"/>
                <a:cs typeface="Times New Roman" pitchFamily="18" charset="0"/>
              </a:rPr>
              <a:t>;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7543800" y="1905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accent2"/>
                </a:solidFill>
              </a:rPr>
              <a:t>(P185)</a:t>
            </a:r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39750" y="2819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若</a:t>
            </a:r>
          </a:p>
        </p:txBody>
      </p:sp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1041400" y="2933700"/>
          <a:ext cx="208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Equation" r:id="rId17" imgW="2057400" imgH="390451" progId="Equation.3">
                  <p:embed/>
                </p:oleObj>
              </mc:Choice>
              <mc:Fallback>
                <p:oleObj name="Equation" r:id="rId17" imgW="2057400" imgH="39045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933700"/>
                        <a:ext cx="2082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3162300" y="2819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1727200" y="3492500"/>
          <a:ext cx="29956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19" imgW="2971688" imgH="590699" progId="Equation.3">
                  <p:embed/>
                </p:oleObj>
              </mc:Choice>
              <mc:Fallback>
                <p:oleObj name="Equation" r:id="rId19" imgW="2971688" imgH="59069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492500"/>
                        <a:ext cx="29956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105400" y="35194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 </a:t>
            </a:r>
            <a:r>
              <a:rPr kumimoji="1" lang="en-US" altLang="zh-CN" i="1"/>
              <a:t>C </a:t>
            </a:r>
            <a:r>
              <a:rPr kumimoji="1" lang="zh-CN" altLang="en-US"/>
              <a:t>为任意常数 </a:t>
            </a:r>
            <a:r>
              <a:rPr kumimoji="1" lang="en-US" altLang="zh-CN"/>
              <a:t>)</a:t>
            </a:r>
          </a:p>
        </p:txBody>
      </p:sp>
      <p:sp>
        <p:nvSpPr>
          <p:cNvPr id="11298" name="AutoShape 34"/>
          <p:cNvSpPr>
            <a:spLocks noChangeArrowheads="1"/>
          </p:cNvSpPr>
          <p:nvPr/>
        </p:nvSpPr>
        <p:spPr bwMode="auto">
          <a:xfrm>
            <a:off x="5334000" y="4267200"/>
            <a:ext cx="3048000" cy="1066800"/>
          </a:xfrm>
          <a:prstGeom prst="wedgeRectCallout">
            <a:avLst>
              <a:gd name="adj1" fmla="val -68542"/>
              <a:gd name="adj2" fmla="val -79764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en-US" altLang="zh-CN" i="1"/>
              <a:t>C</a:t>
            </a:r>
            <a:r>
              <a:rPr kumimoji="1" lang="en-US" altLang="zh-CN"/>
              <a:t> </a:t>
            </a:r>
            <a:r>
              <a:rPr kumimoji="1" lang="zh-CN" altLang="en-US"/>
              <a:t>称</a:t>
            </a:r>
            <a:r>
              <a:rPr kumimoji="1" lang="zh-CN" altLang="zh-CN"/>
              <a:t>为</a:t>
            </a:r>
            <a:r>
              <a:rPr kumimoji="1" lang="zh-CN" altLang="zh-CN" b="1">
                <a:solidFill>
                  <a:schemeClr val="tx2"/>
                </a:solidFill>
              </a:rPr>
              <a:t>积分常数</a:t>
            </a:r>
            <a:r>
              <a:rPr kumimoji="1" lang="en-US" altLang="zh-CN"/>
              <a:t>,</a:t>
            </a:r>
          </a:p>
          <a:p>
            <a:pPr algn="ctr"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accent1"/>
                </a:solidFill>
              </a:rPr>
              <a:t>不可丢 </a:t>
            </a:r>
            <a:r>
              <a:rPr kumimoji="1" lang="en-US" altLang="zh-CN" b="1">
                <a:solidFill>
                  <a:schemeClr val="accent1"/>
                </a:solidFill>
              </a:rPr>
              <a:t>!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539750" y="42052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例如</a:t>
            </a:r>
            <a:r>
              <a:rPr kumimoji="1" lang="en-US" altLang="zh-CN">
                <a:solidFill>
                  <a:schemeClr val="tx2"/>
                </a:solidFill>
              </a:rPr>
              <a:t>,</a:t>
            </a:r>
          </a:p>
        </p:txBody>
      </p:sp>
      <p:graphicFrame>
        <p:nvGraphicFramePr>
          <p:cNvPr id="11300" name="Object 36"/>
          <p:cNvGraphicFramePr>
            <a:graphicFrameLocks noChangeAspect="1"/>
          </p:cNvGraphicFramePr>
          <p:nvPr/>
        </p:nvGraphicFramePr>
        <p:xfrm>
          <a:off x="1727200" y="4178300"/>
          <a:ext cx="1231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tion" r:id="rId21" imgW="1200317" imgH="590699" progId="Equation.3">
                  <p:embed/>
                </p:oleObj>
              </mc:Choice>
              <mc:Fallback>
                <p:oleObj name="Equation" r:id="rId21" imgW="1200317" imgH="59069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178300"/>
                        <a:ext cx="1231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1" name="Object 37"/>
          <p:cNvGraphicFramePr>
            <a:graphicFrameLocks noChangeAspect="1"/>
          </p:cNvGraphicFramePr>
          <p:nvPr/>
        </p:nvGraphicFramePr>
        <p:xfrm>
          <a:off x="3059113" y="4162425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23" imgW="895220" imgH="400162" progId="Equation.3">
                  <p:embed/>
                </p:oleObj>
              </mc:Choice>
              <mc:Fallback>
                <p:oleObj name="Equation" r:id="rId23" imgW="895220" imgH="40016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162425"/>
                        <a:ext cx="92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2" name="Object 38"/>
          <p:cNvGraphicFramePr>
            <a:graphicFrameLocks noChangeAspect="1"/>
          </p:cNvGraphicFramePr>
          <p:nvPr/>
        </p:nvGraphicFramePr>
        <p:xfrm>
          <a:off x="1727200" y="4911725"/>
          <a:ext cx="1270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25" imgW="1238120" imgH="590699" progId="Equation.3">
                  <p:embed/>
                </p:oleObj>
              </mc:Choice>
              <mc:Fallback>
                <p:oleObj name="Equation" r:id="rId25" imgW="1238120" imgH="59069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911725"/>
                        <a:ext cx="1270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3" name="Object 39"/>
          <p:cNvGraphicFramePr>
            <a:graphicFrameLocks noChangeAspect="1"/>
          </p:cNvGraphicFramePr>
          <p:nvPr/>
        </p:nvGraphicFramePr>
        <p:xfrm>
          <a:off x="3103563" y="4927600"/>
          <a:ext cx="1181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27" imgW="1152479" imgH="533437" progId="Equation.3">
                  <p:embed/>
                </p:oleObj>
              </mc:Choice>
              <mc:Fallback>
                <p:oleObj name="Equation" r:id="rId27" imgW="1152479" imgH="533437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4927600"/>
                        <a:ext cx="1181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4" name="Object 40"/>
          <p:cNvGraphicFramePr>
            <a:graphicFrameLocks noChangeAspect="1"/>
          </p:cNvGraphicFramePr>
          <p:nvPr/>
        </p:nvGraphicFramePr>
        <p:xfrm>
          <a:off x="1727200" y="5715000"/>
          <a:ext cx="1549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29" imgW="1524149" imgH="590699" progId="Equation.3">
                  <p:embed/>
                </p:oleObj>
              </mc:Choice>
              <mc:Fallback>
                <p:oleObj name="Equation" r:id="rId29" imgW="1524149" imgH="59069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715000"/>
                        <a:ext cx="1549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" name="Object 41"/>
          <p:cNvGraphicFramePr>
            <a:graphicFrameLocks noChangeAspect="1"/>
          </p:cNvGraphicFramePr>
          <p:nvPr/>
        </p:nvGraphicFramePr>
        <p:xfrm>
          <a:off x="3348038" y="5848350"/>
          <a:ext cx="1625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Equation" r:id="rId31" imgW="1600088" imgH="285638" progId="Equation.3">
                  <p:embed/>
                </p:oleObj>
              </mc:Choice>
              <mc:Fallback>
                <p:oleObj name="Equation" r:id="rId31" imgW="1600088" imgH="285638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848350"/>
                        <a:ext cx="1625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2514600" y="990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记作</a:t>
            </a:r>
          </a:p>
        </p:txBody>
      </p:sp>
      <p:sp>
        <p:nvSpPr>
          <p:cNvPr id="33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 autoUpdateAnimBg="0" advAuto="0"/>
      <p:bldP spid="11272" grpId="0" autoUpdateAnimBg="0"/>
      <p:bldP spid="11275" grpId="0" autoUpdateAnimBg="0"/>
      <p:bldP spid="11277" grpId="0" autoUpdateAnimBg="0"/>
      <p:bldP spid="11279" grpId="0" autoUpdateAnimBg="0"/>
      <p:bldP spid="11281" grpId="0" autoUpdateAnimBg="0"/>
      <p:bldP spid="11282" grpId="0" autoUpdateAnimBg="0"/>
      <p:bldP spid="11283" grpId="0" autoUpdateAnimBg="0"/>
      <p:bldP spid="11285" grpId="0" autoUpdateAnimBg="0"/>
      <p:bldP spid="11287" grpId="0" autoUpdateAnimBg="0"/>
      <p:bldP spid="11298" grpId="0" animBg="1" autoUpdateAnimBg="0"/>
      <p:bldP spid="11299" grpId="0" autoUpdateAnimBg="0"/>
      <p:bldP spid="1130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04800"/>
            <a:ext cx="4191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不定积分的几何意义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609600" y="101282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3" imgW="704869" imgH="381074" progId="Equation.3">
                  <p:embed/>
                </p:oleObj>
              </mc:Choice>
              <mc:Fallback>
                <p:oleObj name="Equation" r:id="rId3" imgW="704869" imgH="38107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1282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295400" y="9144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的原函数的图形称为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4572000" y="101282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5" imgW="704869" imgH="381074" progId="Equation.3">
                  <p:embed/>
                </p:oleObj>
              </mc:Choice>
              <mc:Fallback>
                <p:oleObj name="Equation" r:id="rId5" imgW="704869" imgH="38107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1282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603250" y="1524000"/>
          <a:ext cx="1358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7" imgW="1333463" imgH="590699" progId="Equation.3">
                  <p:embed/>
                </p:oleObj>
              </mc:Choice>
              <mc:Fallback>
                <p:oleObj name="Equation" r:id="rId7" imgW="1333463" imgH="59069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1524000"/>
                        <a:ext cx="1358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981200" y="15382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的图形</a:t>
            </a: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3276600" y="1828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4778375" y="156845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的所有积分曲线组成</a:t>
            </a: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4060825" y="16510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9" imgW="704869" imgH="381074" progId="Equation.3">
                  <p:embed/>
                </p:oleObj>
              </mc:Choice>
              <mc:Fallback>
                <p:oleObj name="Equation" r:id="rId9" imgW="704869" imgH="38107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16510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4022725" y="2125663"/>
            <a:ext cx="5111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的积分曲线族</a:t>
            </a:r>
            <a:r>
              <a:rPr kumimoji="1" lang="en-US" altLang="zh-CN" sz="2400" b="1">
                <a:solidFill>
                  <a:srgbClr val="00B050"/>
                </a:solidFill>
              </a:rPr>
              <a:t>/*Integral Curves*/</a:t>
            </a:r>
            <a:r>
              <a:rPr kumimoji="1" lang="en-US" altLang="zh-CN" sz="2400" b="1">
                <a:solidFill>
                  <a:srgbClr val="000000"/>
                </a:solidFill>
              </a:rPr>
              <a:t>.</a:t>
            </a:r>
            <a:endParaRPr kumimoji="1" lang="en-US" altLang="zh-CN"/>
          </a:p>
        </p:txBody>
      </p:sp>
      <p:sp>
        <p:nvSpPr>
          <p:cNvPr id="44044" name="Freeform 12"/>
          <p:cNvSpPr>
            <a:spLocks/>
          </p:cNvSpPr>
          <p:nvPr/>
        </p:nvSpPr>
        <p:spPr bwMode="auto">
          <a:xfrm>
            <a:off x="2193925" y="4379913"/>
            <a:ext cx="3771900" cy="1028700"/>
          </a:xfrm>
          <a:custGeom>
            <a:avLst/>
            <a:gdLst>
              <a:gd name="T0" fmla="*/ 0 w 2640"/>
              <a:gd name="T1" fmla="*/ 2147483647 h 720"/>
              <a:gd name="T2" fmla="*/ 2147483647 w 2640"/>
              <a:gd name="T3" fmla="*/ 2147483647 h 720"/>
              <a:gd name="T4" fmla="*/ 2147483647 w 2640"/>
              <a:gd name="T5" fmla="*/ 2147483647 h 720"/>
              <a:gd name="T6" fmla="*/ 2147483647 w 2640"/>
              <a:gd name="T7" fmla="*/ 2147483647 h 720"/>
              <a:gd name="T8" fmla="*/ 2147483647 w 2640"/>
              <a:gd name="T9" fmla="*/ 2147483647 h 720"/>
              <a:gd name="T10" fmla="*/ 2147483647 w 2640"/>
              <a:gd name="T11" fmla="*/ 2147483647 h 720"/>
              <a:gd name="T12" fmla="*/ 2147483647 w 2640"/>
              <a:gd name="T13" fmla="*/ 0 h 7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40" h="720">
                <a:moveTo>
                  <a:pt x="0" y="720"/>
                </a:moveTo>
                <a:cubicBezTo>
                  <a:pt x="64" y="600"/>
                  <a:pt x="128" y="480"/>
                  <a:pt x="240" y="432"/>
                </a:cubicBezTo>
                <a:cubicBezTo>
                  <a:pt x="352" y="384"/>
                  <a:pt x="520" y="400"/>
                  <a:pt x="672" y="432"/>
                </a:cubicBezTo>
                <a:cubicBezTo>
                  <a:pt x="824" y="464"/>
                  <a:pt x="976" y="584"/>
                  <a:pt x="1152" y="624"/>
                </a:cubicBezTo>
                <a:cubicBezTo>
                  <a:pt x="1328" y="664"/>
                  <a:pt x="1560" y="688"/>
                  <a:pt x="1728" y="672"/>
                </a:cubicBezTo>
                <a:cubicBezTo>
                  <a:pt x="1896" y="656"/>
                  <a:pt x="2008" y="640"/>
                  <a:pt x="2160" y="528"/>
                </a:cubicBezTo>
                <a:cubicBezTo>
                  <a:pt x="2312" y="416"/>
                  <a:pt x="2560" y="88"/>
                  <a:pt x="2640" y="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5" name="Freeform 13"/>
          <p:cNvSpPr>
            <a:spLocks/>
          </p:cNvSpPr>
          <p:nvPr/>
        </p:nvSpPr>
        <p:spPr bwMode="auto">
          <a:xfrm>
            <a:off x="2193925" y="3968750"/>
            <a:ext cx="3771900" cy="1028700"/>
          </a:xfrm>
          <a:custGeom>
            <a:avLst/>
            <a:gdLst>
              <a:gd name="T0" fmla="*/ 0 w 2640"/>
              <a:gd name="T1" fmla="*/ 2147483647 h 720"/>
              <a:gd name="T2" fmla="*/ 2147483647 w 2640"/>
              <a:gd name="T3" fmla="*/ 2147483647 h 720"/>
              <a:gd name="T4" fmla="*/ 2147483647 w 2640"/>
              <a:gd name="T5" fmla="*/ 2147483647 h 720"/>
              <a:gd name="T6" fmla="*/ 2147483647 w 2640"/>
              <a:gd name="T7" fmla="*/ 2147483647 h 720"/>
              <a:gd name="T8" fmla="*/ 2147483647 w 2640"/>
              <a:gd name="T9" fmla="*/ 2147483647 h 720"/>
              <a:gd name="T10" fmla="*/ 2147483647 w 2640"/>
              <a:gd name="T11" fmla="*/ 2147483647 h 720"/>
              <a:gd name="T12" fmla="*/ 2147483647 w 2640"/>
              <a:gd name="T13" fmla="*/ 0 h 7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40" h="720">
                <a:moveTo>
                  <a:pt x="0" y="720"/>
                </a:moveTo>
                <a:cubicBezTo>
                  <a:pt x="64" y="600"/>
                  <a:pt x="128" y="480"/>
                  <a:pt x="240" y="432"/>
                </a:cubicBezTo>
                <a:cubicBezTo>
                  <a:pt x="352" y="384"/>
                  <a:pt x="520" y="400"/>
                  <a:pt x="672" y="432"/>
                </a:cubicBezTo>
                <a:cubicBezTo>
                  <a:pt x="824" y="464"/>
                  <a:pt x="976" y="584"/>
                  <a:pt x="1152" y="624"/>
                </a:cubicBezTo>
                <a:cubicBezTo>
                  <a:pt x="1328" y="664"/>
                  <a:pt x="1560" y="688"/>
                  <a:pt x="1728" y="672"/>
                </a:cubicBezTo>
                <a:cubicBezTo>
                  <a:pt x="1896" y="656"/>
                  <a:pt x="2008" y="640"/>
                  <a:pt x="2160" y="528"/>
                </a:cubicBezTo>
                <a:cubicBezTo>
                  <a:pt x="2312" y="416"/>
                  <a:pt x="2560" y="88"/>
                  <a:pt x="2640" y="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Freeform 14"/>
          <p:cNvSpPr>
            <a:spLocks/>
          </p:cNvSpPr>
          <p:nvPr/>
        </p:nvSpPr>
        <p:spPr bwMode="auto">
          <a:xfrm>
            <a:off x="2193925" y="3557588"/>
            <a:ext cx="3771900" cy="1028700"/>
          </a:xfrm>
          <a:custGeom>
            <a:avLst/>
            <a:gdLst>
              <a:gd name="T0" fmla="*/ 0 w 2640"/>
              <a:gd name="T1" fmla="*/ 2147483647 h 720"/>
              <a:gd name="T2" fmla="*/ 2147483647 w 2640"/>
              <a:gd name="T3" fmla="*/ 2147483647 h 720"/>
              <a:gd name="T4" fmla="*/ 2147483647 w 2640"/>
              <a:gd name="T5" fmla="*/ 2147483647 h 720"/>
              <a:gd name="T6" fmla="*/ 2147483647 w 2640"/>
              <a:gd name="T7" fmla="*/ 2147483647 h 720"/>
              <a:gd name="T8" fmla="*/ 2147483647 w 2640"/>
              <a:gd name="T9" fmla="*/ 2147483647 h 720"/>
              <a:gd name="T10" fmla="*/ 2147483647 w 2640"/>
              <a:gd name="T11" fmla="*/ 2147483647 h 720"/>
              <a:gd name="T12" fmla="*/ 2147483647 w 2640"/>
              <a:gd name="T13" fmla="*/ 0 h 7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40" h="720">
                <a:moveTo>
                  <a:pt x="0" y="720"/>
                </a:moveTo>
                <a:cubicBezTo>
                  <a:pt x="64" y="600"/>
                  <a:pt x="128" y="480"/>
                  <a:pt x="240" y="432"/>
                </a:cubicBezTo>
                <a:cubicBezTo>
                  <a:pt x="352" y="384"/>
                  <a:pt x="520" y="400"/>
                  <a:pt x="672" y="432"/>
                </a:cubicBezTo>
                <a:cubicBezTo>
                  <a:pt x="824" y="464"/>
                  <a:pt x="976" y="584"/>
                  <a:pt x="1152" y="624"/>
                </a:cubicBezTo>
                <a:cubicBezTo>
                  <a:pt x="1328" y="664"/>
                  <a:pt x="1560" y="688"/>
                  <a:pt x="1728" y="672"/>
                </a:cubicBezTo>
                <a:cubicBezTo>
                  <a:pt x="1896" y="656"/>
                  <a:pt x="2008" y="640"/>
                  <a:pt x="2160" y="528"/>
                </a:cubicBezTo>
                <a:cubicBezTo>
                  <a:pt x="2312" y="416"/>
                  <a:pt x="2560" y="88"/>
                  <a:pt x="2640" y="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Freeform 15"/>
          <p:cNvSpPr>
            <a:spLocks/>
          </p:cNvSpPr>
          <p:nvPr/>
        </p:nvSpPr>
        <p:spPr bwMode="auto">
          <a:xfrm>
            <a:off x="2193925" y="3078163"/>
            <a:ext cx="3771900" cy="1027112"/>
          </a:xfrm>
          <a:custGeom>
            <a:avLst/>
            <a:gdLst>
              <a:gd name="T0" fmla="*/ 0 w 2640"/>
              <a:gd name="T1" fmla="*/ 2147483647 h 720"/>
              <a:gd name="T2" fmla="*/ 2147483647 w 2640"/>
              <a:gd name="T3" fmla="*/ 2147483647 h 720"/>
              <a:gd name="T4" fmla="*/ 2147483647 w 2640"/>
              <a:gd name="T5" fmla="*/ 2147483647 h 720"/>
              <a:gd name="T6" fmla="*/ 2147483647 w 2640"/>
              <a:gd name="T7" fmla="*/ 2147483647 h 720"/>
              <a:gd name="T8" fmla="*/ 2147483647 w 2640"/>
              <a:gd name="T9" fmla="*/ 2147483647 h 720"/>
              <a:gd name="T10" fmla="*/ 2147483647 w 2640"/>
              <a:gd name="T11" fmla="*/ 2147483647 h 720"/>
              <a:gd name="T12" fmla="*/ 2147483647 w 2640"/>
              <a:gd name="T13" fmla="*/ 0 h 7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40" h="720">
                <a:moveTo>
                  <a:pt x="0" y="720"/>
                </a:moveTo>
                <a:cubicBezTo>
                  <a:pt x="64" y="600"/>
                  <a:pt x="128" y="480"/>
                  <a:pt x="240" y="432"/>
                </a:cubicBezTo>
                <a:cubicBezTo>
                  <a:pt x="352" y="384"/>
                  <a:pt x="520" y="400"/>
                  <a:pt x="672" y="432"/>
                </a:cubicBezTo>
                <a:cubicBezTo>
                  <a:pt x="824" y="464"/>
                  <a:pt x="976" y="584"/>
                  <a:pt x="1152" y="624"/>
                </a:cubicBezTo>
                <a:cubicBezTo>
                  <a:pt x="1328" y="664"/>
                  <a:pt x="1560" y="688"/>
                  <a:pt x="1728" y="672"/>
                </a:cubicBezTo>
                <a:cubicBezTo>
                  <a:pt x="1896" y="656"/>
                  <a:pt x="2008" y="640"/>
                  <a:pt x="2160" y="528"/>
                </a:cubicBezTo>
                <a:cubicBezTo>
                  <a:pt x="2312" y="416"/>
                  <a:pt x="2560" y="88"/>
                  <a:pt x="2640" y="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8" name="Freeform 16"/>
          <p:cNvSpPr>
            <a:spLocks/>
          </p:cNvSpPr>
          <p:nvPr/>
        </p:nvSpPr>
        <p:spPr bwMode="auto">
          <a:xfrm>
            <a:off x="2193925" y="2667000"/>
            <a:ext cx="3771900" cy="1027113"/>
          </a:xfrm>
          <a:custGeom>
            <a:avLst/>
            <a:gdLst>
              <a:gd name="T0" fmla="*/ 0 w 2640"/>
              <a:gd name="T1" fmla="*/ 2147483647 h 720"/>
              <a:gd name="T2" fmla="*/ 2147483647 w 2640"/>
              <a:gd name="T3" fmla="*/ 2147483647 h 720"/>
              <a:gd name="T4" fmla="*/ 2147483647 w 2640"/>
              <a:gd name="T5" fmla="*/ 2147483647 h 720"/>
              <a:gd name="T6" fmla="*/ 2147483647 w 2640"/>
              <a:gd name="T7" fmla="*/ 2147483647 h 720"/>
              <a:gd name="T8" fmla="*/ 2147483647 w 2640"/>
              <a:gd name="T9" fmla="*/ 2147483647 h 720"/>
              <a:gd name="T10" fmla="*/ 2147483647 w 2640"/>
              <a:gd name="T11" fmla="*/ 2147483647 h 720"/>
              <a:gd name="T12" fmla="*/ 2147483647 w 2640"/>
              <a:gd name="T13" fmla="*/ 0 h 7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40" h="720">
                <a:moveTo>
                  <a:pt x="0" y="720"/>
                </a:moveTo>
                <a:cubicBezTo>
                  <a:pt x="64" y="600"/>
                  <a:pt x="128" y="480"/>
                  <a:pt x="240" y="432"/>
                </a:cubicBezTo>
                <a:cubicBezTo>
                  <a:pt x="352" y="384"/>
                  <a:pt x="520" y="400"/>
                  <a:pt x="672" y="432"/>
                </a:cubicBezTo>
                <a:cubicBezTo>
                  <a:pt x="824" y="464"/>
                  <a:pt x="976" y="584"/>
                  <a:pt x="1152" y="624"/>
                </a:cubicBezTo>
                <a:cubicBezTo>
                  <a:pt x="1328" y="664"/>
                  <a:pt x="1560" y="688"/>
                  <a:pt x="1728" y="672"/>
                </a:cubicBezTo>
                <a:cubicBezTo>
                  <a:pt x="1896" y="656"/>
                  <a:pt x="2008" y="640"/>
                  <a:pt x="2160" y="528"/>
                </a:cubicBezTo>
                <a:cubicBezTo>
                  <a:pt x="2312" y="416"/>
                  <a:pt x="2560" y="88"/>
                  <a:pt x="2640" y="0"/>
                </a:cubicBezTo>
              </a:path>
            </a:pathLst>
          </a:custGeom>
          <a:noFill/>
          <a:ln w="1905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V="1">
            <a:off x="4732338" y="4791075"/>
            <a:ext cx="1165225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050" name="Group 18"/>
          <p:cNvGrpSpPr>
            <a:grpSpLocks/>
          </p:cNvGrpSpPr>
          <p:nvPr/>
        </p:nvGrpSpPr>
        <p:grpSpPr bwMode="auto">
          <a:xfrm>
            <a:off x="2057400" y="2735263"/>
            <a:ext cx="4648200" cy="3289300"/>
            <a:chOff x="1296" y="1723"/>
            <a:chExt cx="2928" cy="2072"/>
          </a:xfrm>
        </p:grpSpPr>
        <p:grpSp>
          <p:nvGrpSpPr>
            <p:cNvPr id="8228" name="Group 19"/>
            <p:cNvGrpSpPr>
              <a:grpSpLocks/>
            </p:cNvGrpSpPr>
            <p:nvPr/>
          </p:nvGrpSpPr>
          <p:grpSpPr bwMode="auto">
            <a:xfrm>
              <a:off x="1296" y="1723"/>
              <a:ext cx="2928" cy="2072"/>
              <a:chOff x="1296" y="1723"/>
              <a:chExt cx="2928" cy="2072"/>
            </a:xfrm>
          </p:grpSpPr>
          <p:sp>
            <p:nvSpPr>
              <p:cNvPr id="8230" name="Line 20"/>
              <p:cNvSpPr>
                <a:spLocks noChangeShapeType="1"/>
              </p:cNvSpPr>
              <p:nvPr/>
            </p:nvSpPr>
            <p:spPr bwMode="auto">
              <a:xfrm>
                <a:off x="1296" y="3493"/>
                <a:ext cx="28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1" name="Line 21"/>
              <p:cNvSpPr>
                <a:spLocks noChangeShapeType="1"/>
              </p:cNvSpPr>
              <p:nvPr/>
            </p:nvSpPr>
            <p:spPr bwMode="auto">
              <a:xfrm flipV="1">
                <a:off x="1901" y="1723"/>
                <a:ext cx="0" cy="20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32" name="Object 22"/>
              <p:cNvGraphicFramePr>
                <a:graphicFrameLocks noChangeAspect="1"/>
              </p:cNvGraphicFramePr>
              <p:nvPr/>
            </p:nvGraphicFramePr>
            <p:xfrm>
              <a:off x="1720" y="1728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78" name="Equation" r:id="rId11" imgW="209420" imgH="276262" progId="Equation.3">
                      <p:embed/>
                    </p:oleObj>
                  </mc:Choice>
                  <mc:Fallback>
                    <p:oleObj name="Equation" r:id="rId11" imgW="209420" imgH="276262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0" y="1728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3" name="Object 23"/>
              <p:cNvGraphicFramePr>
                <a:graphicFrameLocks noChangeAspect="1"/>
              </p:cNvGraphicFramePr>
              <p:nvPr/>
            </p:nvGraphicFramePr>
            <p:xfrm>
              <a:off x="4088" y="3552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79" name="Equation" r:id="rId13" imgW="190351" imgH="199913" progId="Equation.3">
                      <p:embed/>
                    </p:oleObj>
                  </mc:Choice>
                  <mc:Fallback>
                    <p:oleObj name="Equation" r:id="rId13" imgW="190351" imgH="199913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8" y="3552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29" name="Object 24"/>
            <p:cNvGraphicFramePr>
              <a:graphicFrameLocks noChangeAspect="1"/>
            </p:cNvGraphicFramePr>
            <p:nvPr/>
          </p:nvGraphicFramePr>
          <p:xfrm>
            <a:off x="1700" y="350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0" name="Equation" r:id="rId15" imgW="276327" imgH="285638" progId="Equation.3">
                    <p:embed/>
                  </p:oleObj>
                </mc:Choice>
                <mc:Fallback>
                  <p:oleObj name="Equation" r:id="rId15" imgW="276327" imgH="285638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350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57" name="Group 25"/>
          <p:cNvGrpSpPr>
            <a:grpSpLocks/>
          </p:cNvGrpSpPr>
          <p:nvPr/>
        </p:nvGrpSpPr>
        <p:grpSpPr bwMode="auto">
          <a:xfrm>
            <a:off x="5092700" y="3078163"/>
            <a:ext cx="317500" cy="2814637"/>
            <a:chOff x="3208" y="1939"/>
            <a:chExt cx="200" cy="1773"/>
          </a:xfrm>
        </p:grpSpPr>
        <p:graphicFrame>
          <p:nvGraphicFramePr>
            <p:cNvPr id="8226" name="Object 26"/>
            <p:cNvGraphicFramePr>
              <a:graphicFrameLocks noChangeAspect="1"/>
            </p:cNvGraphicFramePr>
            <p:nvPr/>
          </p:nvGraphicFramePr>
          <p:xfrm>
            <a:off x="3208" y="3440"/>
            <a:ext cx="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1" name="Equation" r:id="rId17" imgW="285694" imgH="400162" progId="Equation.3">
                    <p:embed/>
                  </p:oleObj>
                </mc:Choice>
                <mc:Fallback>
                  <p:oleObj name="Equation" r:id="rId17" imgW="285694" imgH="400162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3440"/>
                          <a:ext cx="2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7" name="Line 27"/>
            <p:cNvSpPr>
              <a:spLocks noChangeShapeType="1"/>
            </p:cNvSpPr>
            <p:nvPr/>
          </p:nvSpPr>
          <p:spPr bwMode="auto">
            <a:xfrm flipV="1">
              <a:off x="3283" y="1939"/>
              <a:ext cx="0" cy="15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60" name="Line 28"/>
          <p:cNvSpPr>
            <a:spLocks noChangeShapeType="1"/>
          </p:cNvSpPr>
          <p:nvPr/>
        </p:nvSpPr>
        <p:spPr bwMode="auto">
          <a:xfrm flipV="1">
            <a:off x="4732338" y="4379913"/>
            <a:ext cx="1165225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 flipV="1">
            <a:off x="4732338" y="3968750"/>
            <a:ext cx="1165225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 flipV="1">
            <a:off x="4732338" y="3489325"/>
            <a:ext cx="1165225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 flipV="1">
            <a:off x="4732338" y="3078163"/>
            <a:ext cx="1165225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064" name="Group 32"/>
          <p:cNvGrpSpPr>
            <a:grpSpLocks/>
          </p:cNvGrpSpPr>
          <p:nvPr/>
        </p:nvGrpSpPr>
        <p:grpSpPr bwMode="auto">
          <a:xfrm>
            <a:off x="2193925" y="2667000"/>
            <a:ext cx="3771900" cy="2741613"/>
            <a:chOff x="1392" y="1584"/>
            <a:chExt cx="2640" cy="1920"/>
          </a:xfrm>
        </p:grpSpPr>
        <p:grpSp>
          <p:nvGrpSpPr>
            <p:cNvPr id="8220" name="Group 33"/>
            <p:cNvGrpSpPr>
              <a:grpSpLocks/>
            </p:cNvGrpSpPr>
            <p:nvPr/>
          </p:nvGrpSpPr>
          <p:grpSpPr bwMode="auto">
            <a:xfrm>
              <a:off x="1392" y="1584"/>
              <a:ext cx="2640" cy="1632"/>
              <a:chOff x="1392" y="1584"/>
              <a:chExt cx="2640" cy="1632"/>
            </a:xfrm>
          </p:grpSpPr>
          <p:sp>
            <p:nvSpPr>
              <p:cNvPr id="8222" name="Freeform 34"/>
              <p:cNvSpPr>
                <a:spLocks/>
              </p:cNvSpPr>
              <p:nvPr/>
            </p:nvSpPr>
            <p:spPr bwMode="auto">
              <a:xfrm>
                <a:off x="1392" y="2496"/>
                <a:ext cx="2640" cy="720"/>
              </a:xfrm>
              <a:custGeom>
                <a:avLst/>
                <a:gdLst>
                  <a:gd name="T0" fmla="*/ 0 w 2640"/>
                  <a:gd name="T1" fmla="*/ 720 h 720"/>
                  <a:gd name="T2" fmla="*/ 240 w 2640"/>
                  <a:gd name="T3" fmla="*/ 432 h 720"/>
                  <a:gd name="T4" fmla="*/ 672 w 2640"/>
                  <a:gd name="T5" fmla="*/ 432 h 720"/>
                  <a:gd name="T6" fmla="*/ 1152 w 2640"/>
                  <a:gd name="T7" fmla="*/ 624 h 720"/>
                  <a:gd name="T8" fmla="*/ 1728 w 2640"/>
                  <a:gd name="T9" fmla="*/ 672 h 720"/>
                  <a:gd name="T10" fmla="*/ 2160 w 2640"/>
                  <a:gd name="T11" fmla="*/ 528 h 720"/>
                  <a:gd name="T12" fmla="*/ 2640 w 2640"/>
                  <a:gd name="T13" fmla="*/ 0 h 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40" h="720">
                    <a:moveTo>
                      <a:pt x="0" y="720"/>
                    </a:moveTo>
                    <a:cubicBezTo>
                      <a:pt x="64" y="600"/>
                      <a:pt x="128" y="480"/>
                      <a:pt x="240" y="432"/>
                    </a:cubicBezTo>
                    <a:cubicBezTo>
                      <a:pt x="352" y="384"/>
                      <a:pt x="520" y="400"/>
                      <a:pt x="672" y="432"/>
                    </a:cubicBezTo>
                    <a:cubicBezTo>
                      <a:pt x="824" y="464"/>
                      <a:pt x="976" y="584"/>
                      <a:pt x="1152" y="624"/>
                    </a:cubicBezTo>
                    <a:cubicBezTo>
                      <a:pt x="1328" y="664"/>
                      <a:pt x="1560" y="688"/>
                      <a:pt x="1728" y="672"/>
                    </a:cubicBezTo>
                    <a:cubicBezTo>
                      <a:pt x="1896" y="656"/>
                      <a:pt x="2008" y="640"/>
                      <a:pt x="2160" y="528"/>
                    </a:cubicBezTo>
                    <a:cubicBezTo>
                      <a:pt x="2312" y="416"/>
                      <a:pt x="2560" y="88"/>
                      <a:pt x="2640" y="0"/>
                    </a:cubicBez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3" name="Freeform 35"/>
              <p:cNvSpPr>
                <a:spLocks/>
              </p:cNvSpPr>
              <p:nvPr/>
            </p:nvSpPr>
            <p:spPr bwMode="auto">
              <a:xfrm>
                <a:off x="1392" y="2208"/>
                <a:ext cx="2640" cy="720"/>
              </a:xfrm>
              <a:custGeom>
                <a:avLst/>
                <a:gdLst>
                  <a:gd name="T0" fmla="*/ 0 w 2640"/>
                  <a:gd name="T1" fmla="*/ 720 h 720"/>
                  <a:gd name="T2" fmla="*/ 240 w 2640"/>
                  <a:gd name="T3" fmla="*/ 432 h 720"/>
                  <a:gd name="T4" fmla="*/ 672 w 2640"/>
                  <a:gd name="T5" fmla="*/ 432 h 720"/>
                  <a:gd name="T6" fmla="*/ 1152 w 2640"/>
                  <a:gd name="T7" fmla="*/ 624 h 720"/>
                  <a:gd name="T8" fmla="*/ 1728 w 2640"/>
                  <a:gd name="T9" fmla="*/ 672 h 720"/>
                  <a:gd name="T10" fmla="*/ 2160 w 2640"/>
                  <a:gd name="T11" fmla="*/ 528 h 720"/>
                  <a:gd name="T12" fmla="*/ 2640 w 2640"/>
                  <a:gd name="T13" fmla="*/ 0 h 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40" h="720">
                    <a:moveTo>
                      <a:pt x="0" y="720"/>
                    </a:moveTo>
                    <a:cubicBezTo>
                      <a:pt x="64" y="600"/>
                      <a:pt x="128" y="480"/>
                      <a:pt x="240" y="432"/>
                    </a:cubicBezTo>
                    <a:cubicBezTo>
                      <a:pt x="352" y="384"/>
                      <a:pt x="520" y="400"/>
                      <a:pt x="672" y="432"/>
                    </a:cubicBezTo>
                    <a:cubicBezTo>
                      <a:pt x="824" y="464"/>
                      <a:pt x="976" y="584"/>
                      <a:pt x="1152" y="624"/>
                    </a:cubicBezTo>
                    <a:cubicBezTo>
                      <a:pt x="1328" y="664"/>
                      <a:pt x="1560" y="688"/>
                      <a:pt x="1728" y="672"/>
                    </a:cubicBezTo>
                    <a:cubicBezTo>
                      <a:pt x="1896" y="656"/>
                      <a:pt x="2008" y="640"/>
                      <a:pt x="2160" y="528"/>
                    </a:cubicBezTo>
                    <a:cubicBezTo>
                      <a:pt x="2312" y="416"/>
                      <a:pt x="2560" y="88"/>
                      <a:pt x="2640" y="0"/>
                    </a:cubicBez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4" name="Freeform 36"/>
              <p:cNvSpPr>
                <a:spLocks/>
              </p:cNvSpPr>
              <p:nvPr/>
            </p:nvSpPr>
            <p:spPr bwMode="auto">
              <a:xfrm>
                <a:off x="1392" y="1872"/>
                <a:ext cx="2640" cy="720"/>
              </a:xfrm>
              <a:custGeom>
                <a:avLst/>
                <a:gdLst>
                  <a:gd name="T0" fmla="*/ 0 w 2640"/>
                  <a:gd name="T1" fmla="*/ 720 h 720"/>
                  <a:gd name="T2" fmla="*/ 240 w 2640"/>
                  <a:gd name="T3" fmla="*/ 432 h 720"/>
                  <a:gd name="T4" fmla="*/ 672 w 2640"/>
                  <a:gd name="T5" fmla="*/ 432 h 720"/>
                  <a:gd name="T6" fmla="*/ 1152 w 2640"/>
                  <a:gd name="T7" fmla="*/ 624 h 720"/>
                  <a:gd name="T8" fmla="*/ 1728 w 2640"/>
                  <a:gd name="T9" fmla="*/ 672 h 720"/>
                  <a:gd name="T10" fmla="*/ 2160 w 2640"/>
                  <a:gd name="T11" fmla="*/ 528 h 720"/>
                  <a:gd name="T12" fmla="*/ 2640 w 2640"/>
                  <a:gd name="T13" fmla="*/ 0 h 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40" h="720">
                    <a:moveTo>
                      <a:pt x="0" y="720"/>
                    </a:moveTo>
                    <a:cubicBezTo>
                      <a:pt x="64" y="600"/>
                      <a:pt x="128" y="480"/>
                      <a:pt x="240" y="432"/>
                    </a:cubicBezTo>
                    <a:cubicBezTo>
                      <a:pt x="352" y="384"/>
                      <a:pt x="520" y="400"/>
                      <a:pt x="672" y="432"/>
                    </a:cubicBezTo>
                    <a:cubicBezTo>
                      <a:pt x="824" y="464"/>
                      <a:pt x="976" y="584"/>
                      <a:pt x="1152" y="624"/>
                    </a:cubicBezTo>
                    <a:cubicBezTo>
                      <a:pt x="1328" y="664"/>
                      <a:pt x="1560" y="688"/>
                      <a:pt x="1728" y="672"/>
                    </a:cubicBezTo>
                    <a:cubicBezTo>
                      <a:pt x="1896" y="656"/>
                      <a:pt x="2008" y="640"/>
                      <a:pt x="2160" y="528"/>
                    </a:cubicBezTo>
                    <a:cubicBezTo>
                      <a:pt x="2312" y="416"/>
                      <a:pt x="2560" y="88"/>
                      <a:pt x="2640" y="0"/>
                    </a:cubicBez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5" name="Freeform 37"/>
              <p:cNvSpPr>
                <a:spLocks/>
              </p:cNvSpPr>
              <p:nvPr/>
            </p:nvSpPr>
            <p:spPr bwMode="auto">
              <a:xfrm>
                <a:off x="1392" y="1584"/>
                <a:ext cx="2640" cy="720"/>
              </a:xfrm>
              <a:custGeom>
                <a:avLst/>
                <a:gdLst>
                  <a:gd name="T0" fmla="*/ 0 w 2640"/>
                  <a:gd name="T1" fmla="*/ 720 h 720"/>
                  <a:gd name="T2" fmla="*/ 240 w 2640"/>
                  <a:gd name="T3" fmla="*/ 432 h 720"/>
                  <a:gd name="T4" fmla="*/ 672 w 2640"/>
                  <a:gd name="T5" fmla="*/ 432 h 720"/>
                  <a:gd name="T6" fmla="*/ 1152 w 2640"/>
                  <a:gd name="T7" fmla="*/ 624 h 720"/>
                  <a:gd name="T8" fmla="*/ 1728 w 2640"/>
                  <a:gd name="T9" fmla="*/ 672 h 720"/>
                  <a:gd name="T10" fmla="*/ 2160 w 2640"/>
                  <a:gd name="T11" fmla="*/ 528 h 720"/>
                  <a:gd name="T12" fmla="*/ 2640 w 2640"/>
                  <a:gd name="T13" fmla="*/ 0 h 7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40" h="720">
                    <a:moveTo>
                      <a:pt x="0" y="720"/>
                    </a:moveTo>
                    <a:cubicBezTo>
                      <a:pt x="64" y="600"/>
                      <a:pt x="128" y="480"/>
                      <a:pt x="240" y="432"/>
                    </a:cubicBezTo>
                    <a:cubicBezTo>
                      <a:pt x="352" y="384"/>
                      <a:pt x="520" y="400"/>
                      <a:pt x="672" y="432"/>
                    </a:cubicBezTo>
                    <a:cubicBezTo>
                      <a:pt x="824" y="464"/>
                      <a:pt x="976" y="584"/>
                      <a:pt x="1152" y="624"/>
                    </a:cubicBezTo>
                    <a:cubicBezTo>
                      <a:pt x="1328" y="664"/>
                      <a:pt x="1560" y="688"/>
                      <a:pt x="1728" y="672"/>
                    </a:cubicBezTo>
                    <a:cubicBezTo>
                      <a:pt x="1896" y="656"/>
                      <a:pt x="2008" y="640"/>
                      <a:pt x="2160" y="528"/>
                    </a:cubicBezTo>
                    <a:cubicBezTo>
                      <a:pt x="2312" y="416"/>
                      <a:pt x="2560" y="88"/>
                      <a:pt x="2640" y="0"/>
                    </a:cubicBezTo>
                  </a:path>
                </a:pathLst>
              </a:custGeom>
              <a:noFill/>
              <a:ln w="19050" cmpd="sng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21" name="Freeform 38"/>
            <p:cNvSpPr>
              <a:spLocks/>
            </p:cNvSpPr>
            <p:nvPr/>
          </p:nvSpPr>
          <p:spPr bwMode="auto">
            <a:xfrm>
              <a:off x="1392" y="2784"/>
              <a:ext cx="2640" cy="720"/>
            </a:xfrm>
            <a:custGeom>
              <a:avLst/>
              <a:gdLst>
                <a:gd name="T0" fmla="*/ 0 w 2640"/>
                <a:gd name="T1" fmla="*/ 720 h 720"/>
                <a:gd name="T2" fmla="*/ 240 w 2640"/>
                <a:gd name="T3" fmla="*/ 432 h 720"/>
                <a:gd name="T4" fmla="*/ 672 w 2640"/>
                <a:gd name="T5" fmla="*/ 432 h 720"/>
                <a:gd name="T6" fmla="*/ 1152 w 2640"/>
                <a:gd name="T7" fmla="*/ 624 h 720"/>
                <a:gd name="T8" fmla="*/ 1728 w 2640"/>
                <a:gd name="T9" fmla="*/ 672 h 720"/>
                <a:gd name="T10" fmla="*/ 2160 w 2640"/>
                <a:gd name="T11" fmla="*/ 528 h 720"/>
                <a:gd name="T12" fmla="*/ 2640 w 2640"/>
                <a:gd name="T13" fmla="*/ 0 h 7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40" h="720">
                  <a:moveTo>
                    <a:pt x="0" y="720"/>
                  </a:moveTo>
                  <a:cubicBezTo>
                    <a:pt x="64" y="600"/>
                    <a:pt x="128" y="480"/>
                    <a:pt x="240" y="432"/>
                  </a:cubicBezTo>
                  <a:cubicBezTo>
                    <a:pt x="352" y="384"/>
                    <a:pt x="520" y="400"/>
                    <a:pt x="672" y="432"/>
                  </a:cubicBezTo>
                  <a:cubicBezTo>
                    <a:pt x="824" y="464"/>
                    <a:pt x="976" y="584"/>
                    <a:pt x="1152" y="624"/>
                  </a:cubicBezTo>
                  <a:cubicBezTo>
                    <a:pt x="1328" y="664"/>
                    <a:pt x="1560" y="688"/>
                    <a:pt x="1728" y="672"/>
                  </a:cubicBezTo>
                  <a:cubicBezTo>
                    <a:pt x="1896" y="656"/>
                    <a:pt x="2008" y="640"/>
                    <a:pt x="2160" y="528"/>
                  </a:cubicBezTo>
                  <a:cubicBezTo>
                    <a:pt x="2312" y="416"/>
                    <a:pt x="2560" y="88"/>
                    <a:pt x="2640" y="0"/>
                  </a:cubicBezTo>
                </a:path>
              </a:pathLst>
            </a:custGeom>
            <a:noFill/>
            <a:ln w="19050" cmpd="sng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71" name="Freeform 39"/>
          <p:cNvSpPr>
            <a:spLocks/>
          </p:cNvSpPr>
          <p:nvPr/>
        </p:nvSpPr>
        <p:spPr bwMode="auto">
          <a:xfrm>
            <a:off x="2193925" y="4379913"/>
            <a:ext cx="3771900" cy="1028700"/>
          </a:xfrm>
          <a:custGeom>
            <a:avLst/>
            <a:gdLst>
              <a:gd name="T0" fmla="*/ 0 w 2640"/>
              <a:gd name="T1" fmla="*/ 2147483647 h 720"/>
              <a:gd name="T2" fmla="*/ 2147483647 w 2640"/>
              <a:gd name="T3" fmla="*/ 2147483647 h 720"/>
              <a:gd name="T4" fmla="*/ 2147483647 w 2640"/>
              <a:gd name="T5" fmla="*/ 2147483647 h 720"/>
              <a:gd name="T6" fmla="*/ 2147483647 w 2640"/>
              <a:gd name="T7" fmla="*/ 2147483647 h 720"/>
              <a:gd name="T8" fmla="*/ 2147483647 w 2640"/>
              <a:gd name="T9" fmla="*/ 2147483647 h 720"/>
              <a:gd name="T10" fmla="*/ 2147483647 w 2640"/>
              <a:gd name="T11" fmla="*/ 2147483647 h 720"/>
              <a:gd name="T12" fmla="*/ 2147483647 w 2640"/>
              <a:gd name="T13" fmla="*/ 0 h 7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40" h="720">
                <a:moveTo>
                  <a:pt x="0" y="720"/>
                </a:moveTo>
                <a:cubicBezTo>
                  <a:pt x="64" y="600"/>
                  <a:pt x="128" y="480"/>
                  <a:pt x="240" y="432"/>
                </a:cubicBezTo>
                <a:cubicBezTo>
                  <a:pt x="352" y="384"/>
                  <a:pt x="520" y="400"/>
                  <a:pt x="672" y="432"/>
                </a:cubicBezTo>
                <a:cubicBezTo>
                  <a:pt x="824" y="464"/>
                  <a:pt x="976" y="584"/>
                  <a:pt x="1152" y="624"/>
                </a:cubicBezTo>
                <a:cubicBezTo>
                  <a:pt x="1328" y="664"/>
                  <a:pt x="1560" y="688"/>
                  <a:pt x="1728" y="672"/>
                </a:cubicBezTo>
                <a:cubicBezTo>
                  <a:pt x="1896" y="656"/>
                  <a:pt x="2008" y="640"/>
                  <a:pt x="2160" y="528"/>
                </a:cubicBezTo>
                <a:cubicBezTo>
                  <a:pt x="2312" y="416"/>
                  <a:pt x="2560" y="88"/>
                  <a:pt x="2640" y="0"/>
                </a:cubicBezTo>
              </a:path>
            </a:pathLst>
          </a:custGeom>
          <a:noFill/>
          <a:ln w="19050" cmpd="sng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5257800" y="928688"/>
            <a:ext cx="2338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</a:t>
            </a:r>
            <a:r>
              <a:rPr kumimoji="1" lang="zh-CN" altLang="en-US" b="1">
                <a:solidFill>
                  <a:schemeClr val="tx2"/>
                </a:solidFill>
              </a:rPr>
              <a:t>积分曲线</a:t>
            </a:r>
            <a:r>
              <a:rPr kumimoji="1" lang="en-US" altLang="zh-CN"/>
              <a:t>. </a:t>
            </a:r>
          </a:p>
        </p:txBody>
      </p:sp>
      <p:sp>
        <p:nvSpPr>
          <p:cNvPr id="42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autoUpdateAnimBg="0" advAuto="0"/>
      <p:bldP spid="44039" grpId="0" autoUpdateAnimBg="0"/>
      <p:bldP spid="44040" grpId="0" animBg="1"/>
      <p:bldP spid="44041" grpId="0" autoUpdateAnimBg="0"/>
      <p:bldP spid="44043" grpId="0" autoUpdateAnimBg="0"/>
      <p:bldP spid="44044" grpId="0" animBg="1"/>
      <p:bldP spid="44045" grpId="0" animBg="1"/>
      <p:bldP spid="44046" grpId="0" animBg="1"/>
      <p:bldP spid="44047" grpId="0" animBg="1"/>
      <p:bldP spid="44048" grpId="0" animBg="1"/>
      <p:bldP spid="44049" grpId="0" animBg="1"/>
      <p:bldP spid="44060" grpId="0" animBg="1"/>
      <p:bldP spid="44061" grpId="0" animBg="1"/>
      <p:bldP spid="44062" grpId="0" animBg="1"/>
      <p:bldP spid="44063" grpId="0" animBg="1"/>
      <p:bldP spid="44071" grpId="0" animBg="1"/>
      <p:bldP spid="44072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533400"/>
            <a:ext cx="40322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  <a:r>
              <a:rPr lang="en-US" altLang="zh-CN" sz="2800" smtClean="0">
                <a:ea typeface="楷体_GB2312" pitchFamily="49" charset="-122"/>
              </a:rPr>
              <a:t>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设曲线通过点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(1, 2),</a:t>
            </a:r>
            <a:r>
              <a:rPr lang="en-US" altLang="zh-CN" sz="2800" smtClean="0">
                <a:ea typeface="楷体_GB2312" pitchFamily="49" charset="-122"/>
              </a:rPr>
              <a:t> 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495800" y="563563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且其上任一点处的切线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52400" y="1219200"/>
            <a:ext cx="746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斜率等于该点横坐标的两倍</a:t>
            </a:r>
            <a:r>
              <a:rPr kumimoji="1" lang="en-US" altLang="zh-CN"/>
              <a:t>, </a:t>
            </a:r>
            <a:r>
              <a:rPr kumimoji="1" lang="zh-CN" altLang="en-US"/>
              <a:t>求此曲线的方程</a:t>
            </a:r>
            <a:r>
              <a:rPr kumimoji="1" lang="en-US" altLang="zh-CN"/>
              <a:t>.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39750" y="19050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879600" y="1966913"/>
          <a:ext cx="162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3" imgW="1600088" imgH="390451" progId="Equation.3">
                  <p:embed/>
                </p:oleObj>
              </mc:Choice>
              <mc:Fallback>
                <p:oleObj name="Equation" r:id="rId3" imgW="1600088" imgH="3904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1966913"/>
                        <a:ext cx="162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1930400" y="2501900"/>
          <a:ext cx="20939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5" imgW="2066767" imgH="590699" progId="Equation.3">
                  <p:embed/>
                </p:oleObj>
              </mc:Choice>
              <mc:Fallback>
                <p:oleObj name="Equation" r:id="rId5" imgW="2066767" imgH="59069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501900"/>
                        <a:ext cx="20939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4114800" y="2540000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7" imgW="1266890" imgH="400162" progId="Equation.3">
                  <p:embed/>
                </p:oleObj>
              </mc:Choice>
              <mc:Fallback>
                <p:oleObj name="Equation" r:id="rId7" imgW="1266890" imgH="40016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40000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228600" y="321468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所求曲线过点 </a:t>
            </a:r>
            <a:r>
              <a:rPr kumimoji="1" lang="en-US" altLang="zh-CN"/>
              <a:t>(1</a:t>
            </a:r>
            <a:r>
              <a:rPr kumimoji="1" lang="en-US" altLang="zh-CN" sz="1200"/>
              <a:t> </a:t>
            </a:r>
            <a:r>
              <a:rPr kumimoji="1" lang="en-US" altLang="zh-CN"/>
              <a:t>,</a:t>
            </a:r>
            <a:r>
              <a:rPr kumimoji="1" lang="en-US" altLang="zh-CN" sz="1200"/>
              <a:t> </a:t>
            </a:r>
            <a:r>
              <a:rPr kumimoji="1" lang="en-US" altLang="zh-CN"/>
              <a:t>2),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3492500" y="32146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故有</a:t>
            </a: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1974850" y="3778250"/>
          <a:ext cx="151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6" name="Equation" r:id="rId9" imgW="1486012" imgH="438001" progId="Equation.3">
                  <p:embed/>
                </p:oleObj>
              </mc:Choice>
              <mc:Fallback>
                <p:oleObj name="Equation" r:id="rId9" imgW="1486012" imgH="4380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3778250"/>
                        <a:ext cx="1511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1981200" y="4483100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Equation" r:id="rId11" imgW="1314394" imgH="361987" progId="Equation.3">
                  <p:embed/>
                </p:oleObj>
              </mc:Choice>
              <mc:Fallback>
                <p:oleObj name="Equation" r:id="rId11" imgW="1314394" imgH="36198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83100"/>
                        <a:ext cx="134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52400" y="494347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因此所求曲线为</a:t>
            </a:r>
          </a:p>
        </p:txBody>
      </p:sp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2771775" y="4953000"/>
          <a:ext cx="1447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Equation" r:id="rId13" imgW="1419104" imgH="476176" progId="Equation.3">
                  <p:embed/>
                </p:oleObj>
              </mc:Choice>
              <mc:Fallback>
                <p:oleObj name="Equation" r:id="rId13" imgW="1419104" imgH="47617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953000"/>
                        <a:ext cx="1447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Freeform 15"/>
          <p:cNvSpPr>
            <a:spLocks/>
          </p:cNvSpPr>
          <p:nvPr/>
        </p:nvSpPr>
        <p:spPr bwMode="auto">
          <a:xfrm>
            <a:off x="6272213" y="2759075"/>
            <a:ext cx="1463675" cy="1096963"/>
          </a:xfrm>
          <a:custGeom>
            <a:avLst/>
            <a:gdLst>
              <a:gd name="T0" fmla="*/ 0 w 1152"/>
              <a:gd name="T1" fmla="*/ 0 h 864"/>
              <a:gd name="T2" fmla="*/ 2147483647 w 1152"/>
              <a:gd name="T3" fmla="*/ 2147483647 h 864"/>
              <a:gd name="T4" fmla="*/ 2147483647 w 1152"/>
              <a:gd name="T5" fmla="*/ 0 h 8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52" h="864">
                <a:moveTo>
                  <a:pt x="0" y="0"/>
                </a:moveTo>
                <a:cubicBezTo>
                  <a:pt x="192" y="432"/>
                  <a:pt x="384" y="864"/>
                  <a:pt x="576" y="864"/>
                </a:cubicBezTo>
                <a:cubicBezTo>
                  <a:pt x="768" y="864"/>
                  <a:pt x="960" y="432"/>
                  <a:pt x="1152" y="0"/>
                </a:cubicBezTo>
              </a:path>
            </a:pathLst>
          </a:custGeom>
          <a:noFill/>
          <a:ln w="28575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72" name="Group 16"/>
          <p:cNvGrpSpPr>
            <a:grpSpLocks/>
          </p:cNvGrpSpPr>
          <p:nvPr/>
        </p:nvGrpSpPr>
        <p:grpSpPr bwMode="auto">
          <a:xfrm>
            <a:off x="5715000" y="2514600"/>
            <a:ext cx="2951163" cy="2146300"/>
            <a:chOff x="3600" y="1584"/>
            <a:chExt cx="1859" cy="1352"/>
          </a:xfrm>
        </p:grpSpPr>
        <p:graphicFrame>
          <p:nvGraphicFramePr>
            <p:cNvPr id="9234" name="Object 17"/>
            <p:cNvGraphicFramePr>
              <a:graphicFrameLocks noChangeAspect="1"/>
            </p:cNvGraphicFramePr>
            <p:nvPr/>
          </p:nvGraphicFramePr>
          <p:xfrm>
            <a:off x="4216" y="159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9" name="Equation" r:id="rId15" imgW="209420" imgH="285638" progId="Equation.3">
                    <p:embed/>
                  </p:oleObj>
                </mc:Choice>
                <mc:Fallback>
                  <p:oleObj name="Equation" r:id="rId15" imgW="209420" imgH="285638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6" y="159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5" name="Object 18"/>
            <p:cNvGraphicFramePr>
              <a:graphicFrameLocks noChangeAspect="1"/>
            </p:cNvGraphicFramePr>
            <p:nvPr/>
          </p:nvGraphicFramePr>
          <p:xfrm>
            <a:off x="5315" y="274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0" name="Equation" r:id="rId17" imgW="200053" imgH="209624" progId="Equation.3">
                    <p:embed/>
                  </p:oleObj>
                </mc:Choice>
                <mc:Fallback>
                  <p:oleObj name="Equation" r:id="rId17" imgW="200053" imgH="209624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5" y="274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6" name="Line 19"/>
            <p:cNvSpPr>
              <a:spLocks noChangeShapeType="1"/>
            </p:cNvSpPr>
            <p:nvPr/>
          </p:nvSpPr>
          <p:spPr bwMode="auto">
            <a:xfrm>
              <a:off x="3600" y="2698"/>
              <a:ext cx="18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Line 20"/>
            <p:cNvSpPr>
              <a:spLocks noChangeShapeType="1"/>
            </p:cNvSpPr>
            <p:nvPr/>
          </p:nvSpPr>
          <p:spPr bwMode="auto">
            <a:xfrm flipV="1">
              <a:off x="4720" y="2084"/>
              <a:ext cx="0" cy="6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21"/>
            <p:cNvSpPr>
              <a:spLocks noChangeShapeType="1"/>
            </p:cNvSpPr>
            <p:nvPr/>
          </p:nvSpPr>
          <p:spPr bwMode="auto">
            <a:xfrm flipV="1">
              <a:off x="4412" y="1584"/>
              <a:ext cx="0" cy="1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22"/>
            <p:cNvSpPr>
              <a:spLocks noChangeShapeType="1"/>
            </p:cNvSpPr>
            <p:nvPr/>
          </p:nvSpPr>
          <p:spPr bwMode="auto">
            <a:xfrm>
              <a:off x="4412" y="2084"/>
              <a:ext cx="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Oval 23"/>
            <p:cNvSpPr>
              <a:spLocks noChangeArrowheads="1"/>
            </p:cNvSpPr>
            <p:nvPr/>
          </p:nvSpPr>
          <p:spPr bwMode="auto">
            <a:xfrm>
              <a:off x="4699" y="2067"/>
              <a:ext cx="33" cy="3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41" name="Object 24"/>
            <p:cNvGraphicFramePr>
              <a:graphicFrameLocks noChangeAspect="1"/>
            </p:cNvGraphicFramePr>
            <p:nvPr/>
          </p:nvGraphicFramePr>
          <p:xfrm>
            <a:off x="4792" y="1978"/>
            <a:ext cx="4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1" name="Equation" r:id="rId19" imgW="657364" imgH="361987" progId="Equation.3">
                    <p:embed/>
                  </p:oleObj>
                </mc:Choice>
                <mc:Fallback>
                  <p:oleObj name="Equation" r:id="rId19" imgW="657364" imgH="361987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1978"/>
                          <a:ext cx="4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2" name="Object 25"/>
            <p:cNvGraphicFramePr>
              <a:graphicFrameLocks noChangeAspect="1"/>
            </p:cNvGraphicFramePr>
            <p:nvPr/>
          </p:nvGraphicFramePr>
          <p:xfrm>
            <a:off x="4320" y="273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2" name="Equation" r:id="rId21" imgW="276327" imgH="285638" progId="Equation.3">
                    <p:embed/>
                  </p:oleObj>
                </mc:Choice>
                <mc:Fallback>
                  <p:oleObj name="Equation" r:id="rId21" imgW="276327" imgH="285638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73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  <p:bldP spid="45060" grpId="0" build="p" autoUpdateAnimBg="0" advAuto="0"/>
      <p:bldP spid="45061" grpId="0" autoUpdateAnimBg="0"/>
      <p:bldP spid="45065" grpId="0" autoUpdateAnimBg="0"/>
      <p:bldP spid="45066" grpId="0" autoUpdateAnimBg="0"/>
      <p:bldP spid="45069" grpId="0" autoUpdateAnimBg="0"/>
      <p:bldP spid="450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95288"/>
            <a:ext cx="372745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质点在距地面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505200" y="407988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3" imgW="323831" imgH="419249" progId="Equation.3">
                  <p:embed/>
                </p:oleObj>
              </mc:Choice>
              <mc:Fallback>
                <p:oleObj name="Equation" r:id="rId3" imgW="323831" imgH="41924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07988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86200" y="38100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处以初速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5486400" y="484188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5" imgW="304763" imgH="419249" progId="Equation.3">
                  <p:embed/>
                </p:oleObj>
              </mc:Choice>
              <mc:Fallback>
                <p:oleObj name="Equation" r:id="rId5" imgW="304763" imgH="41924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4188"/>
                        <a:ext cx="330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52400" y="942975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力</a:t>
            </a:r>
            <a:r>
              <a:rPr kumimoji="1" lang="en-US" altLang="zh-CN"/>
              <a:t>, </a:t>
            </a:r>
            <a:r>
              <a:rPr kumimoji="1" lang="zh-CN" altLang="en-US"/>
              <a:t>求它的运动规律</a:t>
            </a:r>
            <a:r>
              <a:rPr kumimoji="1" lang="en-US" altLang="zh-CN"/>
              <a:t>.  </a:t>
            </a:r>
            <a:endParaRPr kumimoji="1" lang="en-US" altLang="zh-CN" sz="2400">
              <a:solidFill>
                <a:schemeClr val="accent2"/>
              </a:solidFill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533400" y="1538288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取质点运动轨迹为坐标轴</a:t>
            </a:r>
            <a:r>
              <a:rPr kumimoji="1" lang="en-US" altLang="zh-CN"/>
              <a:t>, </a:t>
            </a:r>
            <a:r>
              <a:rPr kumimoji="1" lang="zh-CN" altLang="en-US"/>
              <a:t>原点在地面</a:t>
            </a:r>
            <a:r>
              <a:rPr kumimoji="1" lang="en-US" altLang="zh-CN"/>
              <a:t>, </a:t>
            </a:r>
            <a:r>
              <a:rPr kumimoji="1" lang="zh-CN" altLang="en-US"/>
              <a:t>指向朝上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7677150" y="4935538"/>
          <a:ext cx="12382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Equation" r:id="rId7" imgW="1352531" imgH="419249" progId="Equation.3">
                  <p:embed/>
                </p:oleObj>
              </mc:Choice>
              <mc:Fallback>
                <p:oleObj name="Equation" r:id="rId7" imgW="1352531" imgH="41924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4935538"/>
                        <a:ext cx="12382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7513638" y="5105400"/>
            <a:ext cx="65087" cy="650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7513638" y="3890963"/>
            <a:ext cx="65087" cy="650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7689850" y="3733800"/>
          <a:ext cx="1096963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3" name="Equation" r:id="rId9" imgW="1124043" imgH="381074" progId="Equation.3">
                  <p:embed/>
                </p:oleObj>
              </mc:Choice>
              <mc:Fallback>
                <p:oleObj name="Equation" r:id="rId9" imgW="1124043" imgH="38107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850" y="3733800"/>
                        <a:ext cx="1096963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152400" y="20716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质点抛出时刻为</a:t>
            </a:r>
          </a:p>
        </p:txBody>
      </p:sp>
      <p:graphicFrame>
        <p:nvGraphicFramePr>
          <p:cNvPr id="46093" name="Object 13"/>
          <p:cNvGraphicFramePr>
            <a:graphicFrameLocks noChangeAspect="1"/>
          </p:cNvGraphicFramePr>
          <p:nvPr/>
        </p:nvGraphicFramePr>
        <p:xfrm>
          <a:off x="2832100" y="2233613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" name="Equation" r:id="rId11" imgW="800212" imgH="361987" progId="Equation.3">
                  <p:embed/>
                </p:oleObj>
              </mc:Choice>
              <mc:Fallback>
                <p:oleObj name="Equation" r:id="rId11" imgW="800212" imgH="36198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233613"/>
                        <a:ext cx="82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3749675" y="20716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此时质点位置为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7010400" y="20859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初速为</a:t>
            </a:r>
          </a:p>
        </p:txBody>
      </p:sp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6445250" y="2160588"/>
          <a:ext cx="55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" name="Equation" r:id="rId13" imgW="533251" imgH="419249" progId="Equation.3">
                  <p:embed/>
                </p:oleObj>
              </mc:Choice>
              <mc:Fallback>
                <p:oleObj name="Equation" r:id="rId13" imgW="533251" imgH="41924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2160588"/>
                        <a:ext cx="55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533400" y="2681288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设时刻</a:t>
            </a:r>
            <a:r>
              <a:rPr kumimoji="1" lang="zh-CN" altLang="en-US" i="1">
                <a:solidFill>
                  <a:schemeClr val="tx2"/>
                </a:solidFill>
              </a:rPr>
              <a:t> </a:t>
            </a:r>
            <a:r>
              <a:rPr kumimoji="1" lang="en-US" altLang="zh-CN" i="1">
                <a:solidFill>
                  <a:schemeClr val="tx2"/>
                </a:solidFill>
              </a:rPr>
              <a:t>t</a:t>
            </a:r>
            <a:r>
              <a:rPr kumimoji="1" lang="en-US" altLang="zh-CN"/>
              <a:t> </a:t>
            </a:r>
            <a:r>
              <a:rPr kumimoji="1" lang="zh-CN" altLang="zh-CN"/>
              <a:t>质点所在位置为</a:t>
            </a:r>
            <a:endParaRPr kumimoji="1" lang="zh-CN" altLang="en-US"/>
          </a:p>
        </p:txBody>
      </p:sp>
      <p:graphicFrame>
        <p:nvGraphicFramePr>
          <p:cNvPr id="46098" name="Object 18"/>
          <p:cNvGraphicFramePr>
            <a:graphicFrameLocks noChangeAspect="1"/>
          </p:cNvGraphicFramePr>
          <p:nvPr/>
        </p:nvGraphicFramePr>
        <p:xfrm>
          <a:off x="4495800" y="2752725"/>
          <a:ext cx="128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" name="Equation" r:id="rId15" imgW="1257188" imgH="381074" progId="Equation.3">
                  <p:embed/>
                </p:oleObj>
              </mc:Choice>
              <mc:Fallback>
                <p:oleObj name="Equation" r:id="rId15" imgW="1257188" imgH="38107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52725"/>
                        <a:ext cx="128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5867400" y="2667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1689100" y="3416300"/>
          <a:ext cx="1346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7" name="Equation" r:id="rId17" imgW="1314394" imgH="895424" progId="Equation.3">
                  <p:embed/>
                </p:oleObj>
              </mc:Choice>
              <mc:Fallback>
                <p:oleObj name="Equation" r:id="rId17" imgW="1314394" imgH="89542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416300"/>
                        <a:ext cx="1346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3810000" y="356235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</a:t>
            </a:r>
            <a:r>
              <a:rPr kumimoji="1" lang="zh-CN" altLang="en-US"/>
              <a:t>运动速度</a:t>
            </a:r>
            <a:r>
              <a:rPr kumimoji="1" lang="en-US" altLang="zh-CN"/>
              <a:t>)</a:t>
            </a:r>
          </a:p>
        </p:txBody>
      </p:sp>
      <p:graphicFrame>
        <p:nvGraphicFramePr>
          <p:cNvPr id="46102" name="Object 22"/>
          <p:cNvGraphicFramePr>
            <a:graphicFrameLocks noChangeAspect="1"/>
          </p:cNvGraphicFramePr>
          <p:nvPr/>
        </p:nvGraphicFramePr>
        <p:xfrm>
          <a:off x="1562100" y="4603750"/>
          <a:ext cx="1473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Equation" r:id="rId19" imgW="1447874" imgH="1028700" progId="Equation.3">
                  <p:embed/>
                </p:oleObj>
              </mc:Choice>
              <mc:Fallback>
                <p:oleObj name="Equation" r:id="rId19" imgW="1447874" imgH="1028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603750"/>
                        <a:ext cx="1473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23"/>
          <p:cNvGraphicFramePr>
            <a:graphicFrameLocks noChangeAspect="1"/>
          </p:cNvGraphicFramePr>
          <p:nvPr/>
        </p:nvGraphicFramePr>
        <p:xfrm>
          <a:off x="3092450" y="50292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21" imgW="733304" imgH="285638" progId="Equation.3">
                  <p:embed/>
                </p:oleObj>
              </mc:Choice>
              <mc:Fallback>
                <p:oleObj name="Equation" r:id="rId21" imgW="733304" imgH="28563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0292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4191000" y="48768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</a:t>
            </a:r>
            <a:r>
              <a:rPr kumimoji="1" lang="zh-CN" altLang="en-US"/>
              <a:t>加速度</a:t>
            </a:r>
            <a:r>
              <a:rPr kumimoji="1" lang="en-US" altLang="zh-CN"/>
              <a:t>)</a:t>
            </a:r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2590800" y="5562600"/>
            <a:ext cx="12192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106" name="Object 26"/>
          <p:cNvGraphicFramePr>
            <a:graphicFrameLocks noChangeAspect="1"/>
          </p:cNvGraphicFramePr>
          <p:nvPr/>
        </p:nvGraphicFramePr>
        <p:xfrm>
          <a:off x="8229600" y="2163763"/>
          <a:ext cx="5048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Equation" r:id="rId23" imgW="476380" imgH="419249" progId="Equation.3">
                  <p:embed/>
                </p:oleObj>
              </mc:Choice>
              <mc:Fallback>
                <p:oleObj name="Equation" r:id="rId23" imgW="476380" imgH="41924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163763"/>
                        <a:ext cx="5048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5791200" y="409575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垂直上抛 </a:t>
            </a:r>
            <a:r>
              <a:rPr kumimoji="1" lang="en-US" altLang="zh-CN"/>
              <a:t>, </a:t>
            </a: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7467600" y="395288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不计阻</a:t>
            </a:r>
          </a:p>
        </p:txBody>
      </p:sp>
      <p:grpSp>
        <p:nvGrpSpPr>
          <p:cNvPr id="46109" name="Group 29"/>
          <p:cNvGrpSpPr>
            <a:grpSpLocks/>
          </p:cNvGrpSpPr>
          <p:nvPr/>
        </p:nvGrpSpPr>
        <p:grpSpPr bwMode="auto">
          <a:xfrm>
            <a:off x="3048000" y="5638800"/>
            <a:ext cx="3505200" cy="547688"/>
            <a:chOff x="1920" y="3552"/>
            <a:chExt cx="2208" cy="345"/>
          </a:xfrm>
        </p:grpSpPr>
        <p:sp>
          <p:nvSpPr>
            <p:cNvPr id="10282" name="Rectangle 30"/>
            <p:cNvSpPr>
              <a:spLocks noChangeArrowheads="1"/>
            </p:cNvSpPr>
            <p:nvPr/>
          </p:nvSpPr>
          <p:spPr bwMode="auto">
            <a:xfrm>
              <a:off x="2592" y="3561"/>
              <a:ext cx="1536" cy="33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100000"/>
                </a:lnSpc>
              </a:pPr>
              <a:r>
                <a:rPr kumimoji="1" lang="en-US" altLang="zh-CN"/>
                <a:t> </a:t>
              </a:r>
              <a:r>
                <a:rPr kumimoji="1" lang="zh-CN" altLang="en-US"/>
                <a:t>先由此求</a:t>
              </a:r>
            </a:p>
          </p:txBody>
        </p:sp>
        <p:graphicFrame>
          <p:nvGraphicFramePr>
            <p:cNvPr id="10283" name="Object 31"/>
            <p:cNvGraphicFramePr>
              <a:graphicFrameLocks noChangeAspect="1"/>
            </p:cNvGraphicFramePr>
            <p:nvPr/>
          </p:nvGraphicFramePr>
          <p:xfrm>
            <a:off x="3648" y="3617"/>
            <a:ext cx="3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1" name="Equation" r:id="rId25" imgW="542953" imgH="381074" progId="Equation.3">
                    <p:embed/>
                  </p:oleObj>
                </mc:Choice>
                <mc:Fallback>
                  <p:oleObj name="Equation" r:id="rId25" imgW="542953" imgH="381074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617"/>
                          <a:ext cx="3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4" name="Line 32"/>
            <p:cNvSpPr>
              <a:spLocks noChangeShapeType="1"/>
            </p:cNvSpPr>
            <p:nvPr/>
          </p:nvSpPr>
          <p:spPr bwMode="auto">
            <a:xfrm>
              <a:off x="1920" y="3552"/>
              <a:ext cx="672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13" name="Group 33"/>
          <p:cNvGrpSpPr>
            <a:grpSpLocks/>
          </p:cNvGrpSpPr>
          <p:nvPr/>
        </p:nvGrpSpPr>
        <p:grpSpPr bwMode="auto">
          <a:xfrm>
            <a:off x="2362200" y="4191000"/>
            <a:ext cx="4191000" cy="533400"/>
            <a:chOff x="1488" y="2640"/>
            <a:chExt cx="2640" cy="336"/>
          </a:xfrm>
        </p:grpSpPr>
        <p:sp>
          <p:nvSpPr>
            <p:cNvPr id="10279" name="Rectangle 34"/>
            <p:cNvSpPr>
              <a:spLocks noChangeArrowheads="1"/>
            </p:cNvSpPr>
            <p:nvPr/>
          </p:nvSpPr>
          <p:spPr bwMode="auto">
            <a:xfrm>
              <a:off x="2592" y="2640"/>
              <a:ext cx="1536" cy="336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lnSpc>
                  <a:spcPct val="100000"/>
                </a:lnSpc>
              </a:pPr>
              <a:r>
                <a:rPr kumimoji="1" lang="en-US" altLang="zh-CN"/>
                <a:t> </a:t>
              </a:r>
              <a:r>
                <a:rPr kumimoji="1" lang="zh-CN" altLang="en-US"/>
                <a:t>再由此求</a:t>
              </a:r>
            </a:p>
          </p:txBody>
        </p:sp>
        <p:graphicFrame>
          <p:nvGraphicFramePr>
            <p:cNvPr id="10280" name="Object 35"/>
            <p:cNvGraphicFramePr>
              <a:graphicFrameLocks noChangeAspect="1"/>
            </p:cNvGraphicFramePr>
            <p:nvPr/>
          </p:nvGraphicFramePr>
          <p:xfrm>
            <a:off x="3702" y="2688"/>
            <a:ext cx="37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2" name="Equation" r:id="rId27" imgW="571388" imgH="381074" progId="Equation.3">
                    <p:embed/>
                  </p:oleObj>
                </mc:Choice>
                <mc:Fallback>
                  <p:oleObj name="Equation" r:id="rId27" imgW="571388" imgH="381074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2" y="2688"/>
                          <a:ext cx="37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1" name="Line 36"/>
            <p:cNvSpPr>
              <a:spLocks noChangeShapeType="1"/>
            </p:cNvSpPr>
            <p:nvPr/>
          </p:nvSpPr>
          <p:spPr bwMode="auto">
            <a:xfrm flipH="1" flipV="1">
              <a:off x="1488" y="2640"/>
              <a:ext cx="1104" cy="1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117" name="Group 37"/>
          <p:cNvGrpSpPr>
            <a:grpSpLocks/>
          </p:cNvGrpSpPr>
          <p:nvPr/>
        </p:nvGrpSpPr>
        <p:grpSpPr bwMode="auto">
          <a:xfrm>
            <a:off x="6999288" y="3181350"/>
            <a:ext cx="1079500" cy="2789238"/>
            <a:chOff x="4408" y="2004"/>
            <a:chExt cx="680" cy="1757"/>
          </a:xfrm>
        </p:grpSpPr>
        <p:grpSp>
          <p:nvGrpSpPr>
            <p:cNvPr id="10273" name="Group 38"/>
            <p:cNvGrpSpPr>
              <a:grpSpLocks/>
            </p:cNvGrpSpPr>
            <p:nvPr/>
          </p:nvGrpSpPr>
          <p:grpSpPr bwMode="auto">
            <a:xfrm>
              <a:off x="4408" y="2004"/>
              <a:ext cx="680" cy="1757"/>
              <a:chOff x="4408" y="2004"/>
              <a:chExt cx="680" cy="1757"/>
            </a:xfrm>
          </p:grpSpPr>
          <p:sp>
            <p:nvSpPr>
              <p:cNvPr id="10275" name="Rectangle 39" descr="宽上对角线"/>
              <p:cNvSpPr>
                <a:spLocks noChangeArrowheads="1"/>
              </p:cNvSpPr>
              <p:nvPr/>
            </p:nvSpPr>
            <p:spPr bwMode="auto">
              <a:xfrm>
                <a:off x="4408" y="3648"/>
                <a:ext cx="680" cy="113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6" name="Line 40"/>
              <p:cNvSpPr>
                <a:spLocks noChangeShapeType="1"/>
              </p:cNvSpPr>
              <p:nvPr/>
            </p:nvSpPr>
            <p:spPr bwMode="auto">
              <a:xfrm flipV="1">
                <a:off x="4752" y="2016"/>
                <a:ext cx="0" cy="16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77" name="Object 41"/>
              <p:cNvGraphicFramePr>
                <a:graphicFrameLocks noChangeAspect="1"/>
              </p:cNvGraphicFramePr>
              <p:nvPr/>
            </p:nvGraphicFramePr>
            <p:xfrm>
              <a:off x="4560" y="200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3" name="Equation" r:id="rId29" imgW="200053" imgH="209624" progId="Equation.3">
                      <p:embed/>
                    </p:oleObj>
                  </mc:Choice>
                  <mc:Fallback>
                    <p:oleObj name="Equation" r:id="rId29" imgW="200053" imgH="209624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00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8" name="Line 42" descr="宽上对角线"/>
              <p:cNvSpPr>
                <a:spLocks noChangeShapeType="1"/>
              </p:cNvSpPr>
              <p:nvPr/>
            </p:nvSpPr>
            <p:spPr bwMode="auto">
              <a:xfrm>
                <a:off x="4408" y="3648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274" name="Object 43"/>
            <p:cNvGraphicFramePr>
              <a:graphicFrameLocks noChangeAspect="1"/>
            </p:cNvGraphicFramePr>
            <p:nvPr/>
          </p:nvGraphicFramePr>
          <p:xfrm>
            <a:off x="4560" y="345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4" name="Equation" r:id="rId31" imgW="276327" imgH="285638" progId="Equation.3">
                    <p:embed/>
                  </p:oleObj>
                </mc:Choice>
                <mc:Fallback>
                  <p:oleObj name="Equation" r:id="rId31" imgW="276327" imgH="285638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45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AutoShape 8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9999">
                  <a:shade val="51000"/>
                  <a:satMod val="130000"/>
                </a:srgbClr>
              </a:gs>
              <a:gs pos="80000">
                <a:srgbClr val="009999">
                  <a:shade val="93000"/>
                  <a:satMod val="130000"/>
                </a:srgbClr>
              </a:gs>
              <a:gs pos="100000">
                <a:srgbClr val="00999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build="p" autoUpdateAnimBg="0" advAuto="0"/>
      <p:bldP spid="46087" grpId="0" autoUpdateAnimBg="0"/>
      <p:bldP spid="46089" grpId="0" animBg="1"/>
      <p:bldP spid="46090" grpId="0" animBg="1"/>
      <p:bldP spid="46092" grpId="0" autoUpdateAnimBg="0"/>
      <p:bldP spid="46094" grpId="0" autoUpdateAnimBg="0"/>
      <p:bldP spid="46095" grpId="0" autoUpdateAnimBg="0"/>
      <p:bldP spid="46097" grpId="0" autoUpdateAnimBg="0"/>
      <p:bldP spid="46099" grpId="0" autoUpdateAnimBg="0"/>
      <p:bldP spid="46101" grpId="0" autoUpdateAnimBg="0"/>
      <p:bldP spid="46104" grpId="0" autoUpdateAnimBg="0"/>
      <p:bldP spid="46105" grpId="0" animBg="1"/>
      <p:bldP spid="46108" grpId="0" build="p" autoUpdateAnimBg="0"/>
    </p:bldLst>
  </p:timing>
</p:sld>
</file>

<file path=ppt/theme/theme1.xml><?xml version="1.0" encoding="utf-8"?>
<a:theme xmlns:a="http://schemas.openxmlformats.org/drawingml/2006/main" name="高数A模板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高数课件字体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</TotalTime>
  <Words>639</Words>
  <Application>Microsoft Office PowerPoint</Application>
  <PresentationFormat>全屏显示(4:3)</PresentationFormat>
  <Paragraphs>156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高数A模板</vt:lpstr>
      <vt:lpstr>Equation</vt:lpstr>
      <vt:lpstr>公式</vt:lpstr>
      <vt:lpstr>第四章</vt:lpstr>
      <vt:lpstr>第一节</vt:lpstr>
      <vt:lpstr>一、原函数与不定积分的概念</vt:lpstr>
      <vt:lpstr>问题: </vt:lpstr>
      <vt:lpstr>定理2. </vt:lpstr>
      <vt:lpstr>定义2. </vt:lpstr>
      <vt:lpstr>不定积分的几何意义:</vt:lpstr>
      <vt:lpstr>例1.  设曲线通过点(1, 2), </vt:lpstr>
      <vt:lpstr>例2. 质点在距地面</vt:lpstr>
      <vt:lpstr>先求</vt:lpstr>
      <vt:lpstr>二、基本积分表 (P188)</vt:lpstr>
      <vt:lpstr>PowerPoint 演示文稿</vt:lpstr>
      <vt:lpstr>PowerPoint 演示文稿</vt:lpstr>
      <vt:lpstr>例3. 求</vt:lpstr>
      <vt:lpstr>三、不定积分的性质</vt:lpstr>
      <vt:lpstr>例5.  求</vt:lpstr>
      <vt:lpstr>例6. 求</vt:lpstr>
      <vt:lpstr>例8. 求</vt:lpstr>
      <vt:lpstr>例9. 求不定积分</vt:lpstr>
      <vt:lpstr>PowerPoint 演示文稿</vt:lpstr>
      <vt:lpstr>内容小结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不定积分的概念与性质</dc:title>
  <dc:creator>drrtu</dc:creator>
  <cp:lastModifiedBy>drrtu</cp:lastModifiedBy>
  <cp:revision>130</cp:revision>
  <dcterms:created xsi:type="dcterms:W3CDTF">2000-10-11T02:23:36Z</dcterms:created>
  <dcterms:modified xsi:type="dcterms:W3CDTF">2015-11-20T08:55:37Z</dcterms:modified>
</cp:coreProperties>
</file>