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577" y="-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5" Type="http://schemas.openxmlformats.org/officeDocument/2006/relationships/image" Target="../media/image11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11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image" Target="../media/image143.emf"/><Relationship Id="rId7" Type="http://schemas.openxmlformats.org/officeDocument/2006/relationships/image" Target="../media/image147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11" Type="http://schemas.openxmlformats.org/officeDocument/2006/relationships/image" Target="../media/image151.emf"/><Relationship Id="rId5" Type="http://schemas.openxmlformats.org/officeDocument/2006/relationships/image" Target="../media/image145.emf"/><Relationship Id="rId10" Type="http://schemas.openxmlformats.org/officeDocument/2006/relationships/image" Target="../media/image150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12" Type="http://schemas.openxmlformats.org/officeDocument/2006/relationships/image" Target="../media/image163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11" Type="http://schemas.openxmlformats.org/officeDocument/2006/relationships/image" Target="../media/image162.emf"/><Relationship Id="rId5" Type="http://schemas.openxmlformats.org/officeDocument/2006/relationships/image" Target="../media/image156.emf"/><Relationship Id="rId10" Type="http://schemas.openxmlformats.org/officeDocument/2006/relationships/image" Target="../media/image161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13" Type="http://schemas.openxmlformats.org/officeDocument/2006/relationships/image" Target="../media/image176.emf"/><Relationship Id="rId3" Type="http://schemas.openxmlformats.org/officeDocument/2006/relationships/image" Target="../media/image166.emf"/><Relationship Id="rId7" Type="http://schemas.openxmlformats.org/officeDocument/2006/relationships/image" Target="../media/image170.emf"/><Relationship Id="rId12" Type="http://schemas.openxmlformats.org/officeDocument/2006/relationships/image" Target="../media/image175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11" Type="http://schemas.openxmlformats.org/officeDocument/2006/relationships/image" Target="../media/image174.emf"/><Relationship Id="rId5" Type="http://schemas.openxmlformats.org/officeDocument/2006/relationships/image" Target="../media/image168.emf"/><Relationship Id="rId10" Type="http://schemas.openxmlformats.org/officeDocument/2006/relationships/image" Target="../media/image173.emf"/><Relationship Id="rId4" Type="http://schemas.openxmlformats.org/officeDocument/2006/relationships/image" Target="../media/image167.emf"/><Relationship Id="rId9" Type="http://schemas.openxmlformats.org/officeDocument/2006/relationships/image" Target="../media/image17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emf"/><Relationship Id="rId13" Type="http://schemas.openxmlformats.org/officeDocument/2006/relationships/image" Target="../media/image189.emf"/><Relationship Id="rId3" Type="http://schemas.openxmlformats.org/officeDocument/2006/relationships/image" Target="../media/image179.emf"/><Relationship Id="rId7" Type="http://schemas.openxmlformats.org/officeDocument/2006/relationships/image" Target="../media/image183.emf"/><Relationship Id="rId12" Type="http://schemas.openxmlformats.org/officeDocument/2006/relationships/image" Target="../media/image188.emf"/><Relationship Id="rId2" Type="http://schemas.openxmlformats.org/officeDocument/2006/relationships/image" Target="../media/image178.emf"/><Relationship Id="rId16" Type="http://schemas.openxmlformats.org/officeDocument/2006/relationships/image" Target="../media/image192.emf"/><Relationship Id="rId1" Type="http://schemas.openxmlformats.org/officeDocument/2006/relationships/image" Target="../media/image177.emf"/><Relationship Id="rId6" Type="http://schemas.openxmlformats.org/officeDocument/2006/relationships/image" Target="../media/image182.emf"/><Relationship Id="rId11" Type="http://schemas.openxmlformats.org/officeDocument/2006/relationships/image" Target="../media/image187.emf"/><Relationship Id="rId5" Type="http://schemas.openxmlformats.org/officeDocument/2006/relationships/image" Target="../media/image181.emf"/><Relationship Id="rId15" Type="http://schemas.openxmlformats.org/officeDocument/2006/relationships/image" Target="../media/image191.emf"/><Relationship Id="rId10" Type="http://schemas.openxmlformats.org/officeDocument/2006/relationships/image" Target="../media/image186.emf"/><Relationship Id="rId4" Type="http://schemas.openxmlformats.org/officeDocument/2006/relationships/image" Target="../media/image180.emf"/><Relationship Id="rId9" Type="http://schemas.openxmlformats.org/officeDocument/2006/relationships/image" Target="../media/image185.emf"/><Relationship Id="rId14" Type="http://schemas.openxmlformats.org/officeDocument/2006/relationships/image" Target="../media/image19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image" Target="../media/image205.emf"/><Relationship Id="rId3" Type="http://schemas.openxmlformats.org/officeDocument/2006/relationships/image" Target="../media/image195.emf"/><Relationship Id="rId7" Type="http://schemas.openxmlformats.org/officeDocument/2006/relationships/image" Target="../media/image199.emf"/><Relationship Id="rId12" Type="http://schemas.openxmlformats.org/officeDocument/2006/relationships/image" Target="../media/image204.emf"/><Relationship Id="rId17" Type="http://schemas.openxmlformats.org/officeDocument/2006/relationships/image" Target="../media/image209.emf"/><Relationship Id="rId2" Type="http://schemas.openxmlformats.org/officeDocument/2006/relationships/image" Target="../media/image194.emf"/><Relationship Id="rId16" Type="http://schemas.openxmlformats.org/officeDocument/2006/relationships/image" Target="../media/image208.emf"/><Relationship Id="rId1" Type="http://schemas.openxmlformats.org/officeDocument/2006/relationships/image" Target="../media/image193.emf"/><Relationship Id="rId6" Type="http://schemas.openxmlformats.org/officeDocument/2006/relationships/image" Target="../media/image198.emf"/><Relationship Id="rId11" Type="http://schemas.openxmlformats.org/officeDocument/2006/relationships/image" Target="../media/image203.emf"/><Relationship Id="rId5" Type="http://schemas.openxmlformats.org/officeDocument/2006/relationships/image" Target="../media/image197.emf"/><Relationship Id="rId15" Type="http://schemas.openxmlformats.org/officeDocument/2006/relationships/image" Target="../media/image207.emf"/><Relationship Id="rId10" Type="http://schemas.openxmlformats.org/officeDocument/2006/relationships/image" Target="../media/image202.emf"/><Relationship Id="rId4" Type="http://schemas.openxmlformats.org/officeDocument/2006/relationships/image" Target="../media/image196.emf"/><Relationship Id="rId9" Type="http://schemas.openxmlformats.org/officeDocument/2006/relationships/image" Target="../media/image201.emf"/><Relationship Id="rId14" Type="http://schemas.openxmlformats.org/officeDocument/2006/relationships/image" Target="../media/image20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7" Type="http://schemas.openxmlformats.org/officeDocument/2006/relationships/image" Target="../media/image216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Relationship Id="rId6" Type="http://schemas.openxmlformats.org/officeDocument/2006/relationships/image" Target="../media/image215.emf"/><Relationship Id="rId5" Type="http://schemas.openxmlformats.org/officeDocument/2006/relationships/image" Target="../media/image214.emf"/><Relationship Id="rId4" Type="http://schemas.openxmlformats.org/officeDocument/2006/relationships/image" Target="../media/image213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image" Target="../media/image229.emf"/><Relationship Id="rId3" Type="http://schemas.openxmlformats.org/officeDocument/2006/relationships/image" Target="../media/image219.emf"/><Relationship Id="rId7" Type="http://schemas.openxmlformats.org/officeDocument/2006/relationships/image" Target="../media/image223.emf"/><Relationship Id="rId12" Type="http://schemas.openxmlformats.org/officeDocument/2006/relationships/image" Target="../media/image228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6" Type="http://schemas.openxmlformats.org/officeDocument/2006/relationships/image" Target="../media/image222.emf"/><Relationship Id="rId11" Type="http://schemas.openxmlformats.org/officeDocument/2006/relationships/image" Target="../media/image227.emf"/><Relationship Id="rId5" Type="http://schemas.openxmlformats.org/officeDocument/2006/relationships/image" Target="../media/image221.emf"/><Relationship Id="rId15" Type="http://schemas.openxmlformats.org/officeDocument/2006/relationships/image" Target="../media/image231.e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Relationship Id="rId14" Type="http://schemas.openxmlformats.org/officeDocument/2006/relationships/image" Target="../media/image23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emf"/><Relationship Id="rId7" Type="http://schemas.openxmlformats.org/officeDocument/2006/relationships/image" Target="../media/image238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emf"/><Relationship Id="rId7" Type="http://schemas.openxmlformats.org/officeDocument/2006/relationships/image" Target="../media/image245.emf"/><Relationship Id="rId2" Type="http://schemas.openxmlformats.org/officeDocument/2006/relationships/image" Target="../media/image240.emf"/><Relationship Id="rId1" Type="http://schemas.openxmlformats.org/officeDocument/2006/relationships/image" Target="../media/image239.emf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emf"/><Relationship Id="rId13" Type="http://schemas.openxmlformats.org/officeDocument/2006/relationships/image" Target="../media/image258.emf"/><Relationship Id="rId3" Type="http://schemas.openxmlformats.org/officeDocument/2006/relationships/image" Target="../media/image248.emf"/><Relationship Id="rId7" Type="http://schemas.openxmlformats.org/officeDocument/2006/relationships/image" Target="../media/image252.emf"/><Relationship Id="rId12" Type="http://schemas.openxmlformats.org/officeDocument/2006/relationships/image" Target="../media/image257.emf"/><Relationship Id="rId2" Type="http://schemas.openxmlformats.org/officeDocument/2006/relationships/image" Target="../media/image247.emf"/><Relationship Id="rId1" Type="http://schemas.openxmlformats.org/officeDocument/2006/relationships/image" Target="../media/image246.emf"/><Relationship Id="rId6" Type="http://schemas.openxmlformats.org/officeDocument/2006/relationships/image" Target="../media/image251.emf"/><Relationship Id="rId11" Type="http://schemas.openxmlformats.org/officeDocument/2006/relationships/image" Target="../media/image256.emf"/><Relationship Id="rId5" Type="http://schemas.openxmlformats.org/officeDocument/2006/relationships/image" Target="../media/image250.emf"/><Relationship Id="rId15" Type="http://schemas.openxmlformats.org/officeDocument/2006/relationships/image" Target="../media/image260.emf"/><Relationship Id="rId10" Type="http://schemas.openxmlformats.org/officeDocument/2006/relationships/image" Target="../media/image255.emf"/><Relationship Id="rId4" Type="http://schemas.openxmlformats.org/officeDocument/2006/relationships/image" Target="../media/image249.emf"/><Relationship Id="rId9" Type="http://schemas.openxmlformats.org/officeDocument/2006/relationships/image" Target="../media/image254.emf"/><Relationship Id="rId14" Type="http://schemas.openxmlformats.org/officeDocument/2006/relationships/image" Target="../media/image259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13" Type="http://schemas.openxmlformats.org/officeDocument/2006/relationships/image" Target="../media/image273.emf"/><Relationship Id="rId3" Type="http://schemas.openxmlformats.org/officeDocument/2006/relationships/image" Target="../media/image263.emf"/><Relationship Id="rId7" Type="http://schemas.openxmlformats.org/officeDocument/2006/relationships/image" Target="../media/image267.emf"/><Relationship Id="rId12" Type="http://schemas.openxmlformats.org/officeDocument/2006/relationships/image" Target="../media/image272.emf"/><Relationship Id="rId2" Type="http://schemas.openxmlformats.org/officeDocument/2006/relationships/image" Target="../media/image262.emf"/><Relationship Id="rId1" Type="http://schemas.openxmlformats.org/officeDocument/2006/relationships/image" Target="../media/image261.emf"/><Relationship Id="rId6" Type="http://schemas.openxmlformats.org/officeDocument/2006/relationships/image" Target="../media/image266.emf"/><Relationship Id="rId11" Type="http://schemas.openxmlformats.org/officeDocument/2006/relationships/image" Target="../media/image271.emf"/><Relationship Id="rId5" Type="http://schemas.openxmlformats.org/officeDocument/2006/relationships/image" Target="../media/image265.emf"/><Relationship Id="rId10" Type="http://schemas.openxmlformats.org/officeDocument/2006/relationships/image" Target="../media/image270.emf"/><Relationship Id="rId4" Type="http://schemas.openxmlformats.org/officeDocument/2006/relationships/image" Target="../media/image264.emf"/><Relationship Id="rId9" Type="http://schemas.openxmlformats.org/officeDocument/2006/relationships/image" Target="../media/image269.emf"/><Relationship Id="rId14" Type="http://schemas.openxmlformats.org/officeDocument/2006/relationships/image" Target="../media/image27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4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12" Type="http://schemas.openxmlformats.org/officeDocument/2006/relationships/image" Target="../media/image43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emf"/><Relationship Id="rId11" Type="http://schemas.openxmlformats.org/officeDocument/2006/relationships/image" Target="../media/image42.e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emf"/><Relationship Id="rId9" Type="http://schemas.openxmlformats.org/officeDocument/2006/relationships/image" Target="../media/image40.emf"/><Relationship Id="rId14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18" Type="http://schemas.openxmlformats.org/officeDocument/2006/relationships/image" Target="../media/image8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17" Type="http://schemas.openxmlformats.org/officeDocument/2006/relationships/image" Target="../media/image80.emf"/><Relationship Id="rId2" Type="http://schemas.openxmlformats.org/officeDocument/2006/relationships/image" Target="../media/image65.emf"/><Relationship Id="rId16" Type="http://schemas.openxmlformats.org/officeDocument/2006/relationships/image" Target="../media/image79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18" Type="http://schemas.openxmlformats.org/officeDocument/2006/relationships/image" Target="../media/image99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17" Type="http://schemas.openxmlformats.org/officeDocument/2006/relationships/image" Target="../media/image98.emf"/><Relationship Id="rId2" Type="http://schemas.openxmlformats.org/officeDocument/2006/relationships/image" Target="../media/image83.emf"/><Relationship Id="rId16" Type="http://schemas.openxmlformats.org/officeDocument/2006/relationships/image" Target="../media/image97.emf"/><Relationship Id="rId20" Type="http://schemas.openxmlformats.org/officeDocument/2006/relationships/image" Target="../media/image101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19" Type="http://schemas.openxmlformats.org/officeDocument/2006/relationships/image" Target="../media/image100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F8D1AE8-1C4E-4E85-AAA5-2AD8946523AB}" type="datetimeFigureOut">
              <a:rPr lang="zh-CN" altLang="en-US"/>
              <a:pPr>
                <a:defRPr/>
              </a:pPr>
              <a:t>2015/11/23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3E49A00-A549-40E0-AE7F-9549B9CFE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71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26733F4-5F7D-487F-8F25-40FD9A022D55}" type="slidenum">
              <a:rPr lang="en-US" altLang="zh-CN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b="1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28CB497-597B-43F3-8EE0-D1D8005E0701}" type="slidenum">
              <a:rPr lang="en-US" altLang="zh-CN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点击按钮“作业”</a:t>
            </a:r>
            <a:r>
              <a:rPr lang="en-US" altLang="zh-CN" smtClean="0"/>
              <a:t>, </a:t>
            </a:r>
            <a:r>
              <a:rPr lang="zh-CN" altLang="en-US" smtClean="0"/>
              <a:t>可布置作业</a:t>
            </a:r>
            <a:r>
              <a:rPr lang="en-US" altLang="zh-CN" smtClean="0"/>
              <a:t>, </a:t>
            </a:r>
            <a:r>
              <a:rPr lang="zh-CN" altLang="en-US" smtClean="0"/>
              <a:t>结束本次课</a:t>
            </a:r>
            <a:r>
              <a:rPr lang="en-US" altLang="zh-CN" smtClean="0"/>
              <a:t>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2631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592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69777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3242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7290264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1177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37980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053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15249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712630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186503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/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华文中宋" pitchFamily="2" charset="-122"/>
                <a:ea typeface="华文中宋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/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华文中宋" pitchFamily="2" charset="-122"/>
                <a:ea typeface="华文中宋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0" hangingPunct="0"/>
            <a:r>
              <a:rPr lang="zh-CN" altLang="en-US" sz="16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/>
                <a:latin typeface="华文中宋" pitchFamily="2" charset="-122"/>
                <a:ea typeface="华文中宋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6.emf"/><Relationship Id="rId18" Type="http://schemas.openxmlformats.org/officeDocument/2006/relationships/oleObject" Target="../embeddings/oleObject89.bin"/><Relationship Id="rId26" Type="http://schemas.openxmlformats.org/officeDocument/2006/relationships/oleObject" Target="../embeddings/oleObject93.bin"/><Relationship Id="rId39" Type="http://schemas.openxmlformats.org/officeDocument/2006/relationships/image" Target="../media/image99.e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0.emf"/><Relationship Id="rId34" Type="http://schemas.openxmlformats.org/officeDocument/2006/relationships/oleObject" Target="../embeddings/oleObject97.bin"/><Relationship Id="rId42" Type="http://schemas.openxmlformats.org/officeDocument/2006/relationships/oleObject" Target="../embeddings/oleObject101.bin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33" Type="http://schemas.openxmlformats.org/officeDocument/2006/relationships/image" Target="../media/image96.emf"/><Relationship Id="rId38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29" Type="http://schemas.openxmlformats.org/officeDocument/2006/relationships/image" Target="../media/image94.emf"/><Relationship Id="rId41" Type="http://schemas.openxmlformats.org/officeDocument/2006/relationships/image" Target="../media/image100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5.emf"/><Relationship Id="rId24" Type="http://schemas.openxmlformats.org/officeDocument/2006/relationships/oleObject" Target="../embeddings/oleObject92.bin"/><Relationship Id="rId32" Type="http://schemas.openxmlformats.org/officeDocument/2006/relationships/oleObject" Target="../embeddings/oleObject96.bin"/><Relationship Id="rId37" Type="http://schemas.openxmlformats.org/officeDocument/2006/relationships/image" Target="../media/image98.emf"/><Relationship Id="rId40" Type="http://schemas.openxmlformats.org/officeDocument/2006/relationships/oleObject" Target="../embeddings/oleObject100.bin"/><Relationship Id="rId5" Type="http://schemas.openxmlformats.org/officeDocument/2006/relationships/image" Target="../media/image82.emf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28" Type="http://schemas.openxmlformats.org/officeDocument/2006/relationships/oleObject" Target="../embeddings/oleObject94.bin"/><Relationship Id="rId36" Type="http://schemas.openxmlformats.org/officeDocument/2006/relationships/oleObject" Target="../embeddings/oleObject98.bin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89.emf"/><Relationship Id="rId31" Type="http://schemas.openxmlformats.org/officeDocument/2006/relationships/image" Target="../media/image95.e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Relationship Id="rId27" Type="http://schemas.openxmlformats.org/officeDocument/2006/relationships/image" Target="../media/image93.emf"/><Relationship Id="rId30" Type="http://schemas.openxmlformats.org/officeDocument/2006/relationships/oleObject" Target="../embeddings/oleObject95.bin"/><Relationship Id="rId35" Type="http://schemas.openxmlformats.org/officeDocument/2006/relationships/image" Target="../media/image97.emf"/><Relationship Id="rId43" Type="http://schemas.openxmlformats.org/officeDocument/2006/relationships/image" Target="../media/image10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9.emf"/><Relationship Id="rId26" Type="http://schemas.openxmlformats.org/officeDocument/2006/relationships/image" Target="../media/image113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2.emf"/><Relationship Id="rId32" Type="http://schemas.openxmlformats.org/officeDocument/2006/relationships/image" Target="../media/image116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14.e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" Type="http://schemas.openxmlformats.org/officeDocument/2006/relationships/oleObject" Target="../embeddings/oleObject129.bin"/><Relationship Id="rId21" Type="http://schemas.openxmlformats.org/officeDocument/2006/relationships/oleObject" Target="../embeddings/oleObject138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6.bin"/><Relationship Id="rId25" Type="http://schemas.openxmlformats.org/officeDocument/2006/relationships/oleObject" Target="../embeddings/oleObject14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3.bin"/><Relationship Id="rId24" Type="http://schemas.openxmlformats.org/officeDocument/2006/relationships/image" Target="../media/image139.emf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oleObject" Target="../embeddings/oleObject139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image" Target="../media/image145.emf"/><Relationship Id="rId18" Type="http://schemas.openxmlformats.org/officeDocument/2006/relationships/oleObject" Target="../embeddings/oleObject148.bin"/><Relationship Id="rId3" Type="http://schemas.openxmlformats.org/officeDocument/2006/relationships/oleObject" Target="../embeddings/oleObject141.bin"/><Relationship Id="rId21" Type="http://schemas.openxmlformats.org/officeDocument/2006/relationships/image" Target="../media/image149.emf"/><Relationship Id="rId7" Type="http://schemas.openxmlformats.org/officeDocument/2006/relationships/oleObject" Target="../embeddings/oleObject143.bin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7.emf"/><Relationship Id="rId25" Type="http://schemas.openxmlformats.org/officeDocument/2006/relationships/image" Target="../media/image15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2.emf"/><Relationship Id="rId11" Type="http://schemas.openxmlformats.org/officeDocument/2006/relationships/slide" Target="slide6.xml"/><Relationship Id="rId24" Type="http://schemas.openxmlformats.org/officeDocument/2006/relationships/oleObject" Target="../embeddings/oleObject151.bin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146.emf"/><Relationship Id="rId23" Type="http://schemas.openxmlformats.org/officeDocument/2006/relationships/image" Target="../media/image150.emf"/><Relationship Id="rId10" Type="http://schemas.openxmlformats.org/officeDocument/2006/relationships/image" Target="../media/image144.emf"/><Relationship Id="rId19" Type="http://schemas.openxmlformats.org/officeDocument/2006/relationships/image" Target="../media/image148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4.bin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159.emf"/><Relationship Id="rId26" Type="http://schemas.openxmlformats.org/officeDocument/2006/relationships/image" Target="../media/image163.e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6.e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8.emf"/><Relationship Id="rId20" Type="http://schemas.openxmlformats.org/officeDocument/2006/relationships/image" Target="../media/image16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3.e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162.e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10" Type="http://schemas.openxmlformats.org/officeDocument/2006/relationships/image" Target="../media/image155.e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152.e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57.emf"/><Relationship Id="rId22" Type="http://schemas.openxmlformats.org/officeDocument/2006/relationships/image" Target="../media/image16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1.emf"/><Relationship Id="rId26" Type="http://schemas.openxmlformats.org/officeDocument/2006/relationships/image" Target="../media/image175.e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0.emf"/><Relationship Id="rId20" Type="http://schemas.openxmlformats.org/officeDocument/2006/relationships/image" Target="../media/image17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4.e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76.emf"/><Relationship Id="rId10" Type="http://schemas.openxmlformats.org/officeDocument/2006/relationships/image" Target="../media/image167.e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69.emf"/><Relationship Id="rId22" Type="http://schemas.openxmlformats.org/officeDocument/2006/relationships/image" Target="../media/image173.emf"/><Relationship Id="rId27" Type="http://schemas.openxmlformats.org/officeDocument/2006/relationships/oleObject" Target="../embeddings/oleObject17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84.emf"/><Relationship Id="rId26" Type="http://schemas.openxmlformats.org/officeDocument/2006/relationships/image" Target="../media/image188.e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34" Type="http://schemas.openxmlformats.org/officeDocument/2006/relationships/image" Target="../media/image192.emf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81.e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33" Type="http://schemas.openxmlformats.org/officeDocument/2006/relationships/oleObject" Target="../embeddings/oleObject1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3.emf"/><Relationship Id="rId20" Type="http://schemas.openxmlformats.org/officeDocument/2006/relationships/image" Target="../media/image185.emf"/><Relationship Id="rId29" Type="http://schemas.openxmlformats.org/officeDocument/2006/relationships/oleObject" Target="../embeddings/oleObject19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87.emf"/><Relationship Id="rId32" Type="http://schemas.openxmlformats.org/officeDocument/2006/relationships/image" Target="../media/image191.e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89.emf"/><Relationship Id="rId10" Type="http://schemas.openxmlformats.org/officeDocument/2006/relationships/image" Target="../media/image180.emf"/><Relationship Id="rId19" Type="http://schemas.openxmlformats.org/officeDocument/2006/relationships/oleObject" Target="../embeddings/oleObject185.bin"/><Relationship Id="rId31" Type="http://schemas.openxmlformats.org/officeDocument/2006/relationships/oleObject" Target="../embeddings/oleObject191.bin"/><Relationship Id="rId4" Type="http://schemas.openxmlformats.org/officeDocument/2006/relationships/image" Target="../media/image177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82.emf"/><Relationship Id="rId22" Type="http://schemas.openxmlformats.org/officeDocument/2006/relationships/image" Target="../media/image186.e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9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13" Type="http://schemas.openxmlformats.org/officeDocument/2006/relationships/oleObject" Target="../embeddings/oleObject198.bin"/><Relationship Id="rId18" Type="http://schemas.openxmlformats.org/officeDocument/2006/relationships/image" Target="../media/image200.emf"/><Relationship Id="rId26" Type="http://schemas.openxmlformats.org/officeDocument/2006/relationships/image" Target="../media/image204.emf"/><Relationship Id="rId3" Type="http://schemas.openxmlformats.org/officeDocument/2006/relationships/oleObject" Target="../embeddings/oleObject193.bin"/><Relationship Id="rId21" Type="http://schemas.openxmlformats.org/officeDocument/2006/relationships/oleObject" Target="../embeddings/oleObject202.bin"/><Relationship Id="rId34" Type="http://schemas.openxmlformats.org/officeDocument/2006/relationships/image" Target="../media/image208.emf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97.emf"/><Relationship Id="rId17" Type="http://schemas.openxmlformats.org/officeDocument/2006/relationships/oleObject" Target="../embeddings/oleObject200.bin"/><Relationship Id="rId25" Type="http://schemas.openxmlformats.org/officeDocument/2006/relationships/oleObject" Target="../embeddings/oleObject204.bin"/><Relationship Id="rId33" Type="http://schemas.openxmlformats.org/officeDocument/2006/relationships/oleObject" Target="../embeddings/oleObject20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9.emf"/><Relationship Id="rId20" Type="http://schemas.openxmlformats.org/officeDocument/2006/relationships/image" Target="../media/image201.emf"/><Relationship Id="rId29" Type="http://schemas.openxmlformats.org/officeDocument/2006/relationships/oleObject" Target="../embeddings/oleObject20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197.bin"/><Relationship Id="rId24" Type="http://schemas.openxmlformats.org/officeDocument/2006/relationships/image" Target="../media/image203.emf"/><Relationship Id="rId32" Type="http://schemas.openxmlformats.org/officeDocument/2006/relationships/image" Target="../media/image207.emf"/><Relationship Id="rId5" Type="http://schemas.openxmlformats.org/officeDocument/2006/relationships/oleObject" Target="../embeddings/oleObject194.bin"/><Relationship Id="rId15" Type="http://schemas.openxmlformats.org/officeDocument/2006/relationships/oleObject" Target="../embeddings/oleObject199.bin"/><Relationship Id="rId23" Type="http://schemas.openxmlformats.org/officeDocument/2006/relationships/oleObject" Target="../embeddings/oleObject203.bin"/><Relationship Id="rId28" Type="http://schemas.openxmlformats.org/officeDocument/2006/relationships/image" Target="../media/image205.emf"/><Relationship Id="rId36" Type="http://schemas.openxmlformats.org/officeDocument/2006/relationships/image" Target="../media/image209.emf"/><Relationship Id="rId10" Type="http://schemas.openxmlformats.org/officeDocument/2006/relationships/image" Target="../media/image196.emf"/><Relationship Id="rId19" Type="http://schemas.openxmlformats.org/officeDocument/2006/relationships/oleObject" Target="../embeddings/oleObject201.bin"/><Relationship Id="rId31" Type="http://schemas.openxmlformats.org/officeDocument/2006/relationships/oleObject" Target="../embeddings/oleObject207.bin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96.bin"/><Relationship Id="rId14" Type="http://schemas.openxmlformats.org/officeDocument/2006/relationships/image" Target="../media/image198.emf"/><Relationship Id="rId22" Type="http://schemas.openxmlformats.org/officeDocument/2006/relationships/image" Target="../media/image202.emf"/><Relationship Id="rId27" Type="http://schemas.openxmlformats.org/officeDocument/2006/relationships/oleObject" Target="../embeddings/oleObject205.bin"/><Relationship Id="rId30" Type="http://schemas.openxmlformats.org/officeDocument/2006/relationships/image" Target="../media/image206.emf"/><Relationship Id="rId35" Type="http://schemas.openxmlformats.org/officeDocument/2006/relationships/oleObject" Target="../embeddings/oleObject20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13" Type="http://schemas.openxmlformats.org/officeDocument/2006/relationships/oleObject" Target="../embeddings/oleObject215.bin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1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13.emf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4.emf"/><Relationship Id="rId26" Type="http://schemas.openxmlformats.org/officeDocument/2006/relationships/image" Target="../media/image228.e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1.e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3.emf"/><Relationship Id="rId20" Type="http://schemas.openxmlformats.org/officeDocument/2006/relationships/image" Target="../media/image225.e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27.emf"/><Relationship Id="rId32" Type="http://schemas.openxmlformats.org/officeDocument/2006/relationships/image" Target="../media/image231.e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29.emf"/><Relationship Id="rId10" Type="http://schemas.openxmlformats.org/officeDocument/2006/relationships/image" Target="../media/image220.emf"/><Relationship Id="rId19" Type="http://schemas.openxmlformats.org/officeDocument/2006/relationships/oleObject" Target="../embeddings/oleObject225.bin"/><Relationship Id="rId31" Type="http://schemas.openxmlformats.org/officeDocument/2006/relationships/oleObject" Target="../embeddings/oleObject231.bin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2.emf"/><Relationship Id="rId22" Type="http://schemas.openxmlformats.org/officeDocument/2006/relationships/image" Target="../media/image226.e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23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oleObject" Target="../embeddings/oleObject237.bin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3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8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10" Type="http://schemas.openxmlformats.org/officeDocument/2006/relationships/image" Target="../media/image235.emf"/><Relationship Id="rId4" Type="http://schemas.openxmlformats.org/officeDocument/2006/relationships/image" Target="../media/image232.e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3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13" Type="http://schemas.openxmlformats.org/officeDocument/2006/relationships/oleObject" Target="../embeddings/oleObject244.bin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3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5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0.emf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10" Type="http://schemas.openxmlformats.org/officeDocument/2006/relationships/image" Target="../media/image242.emf"/><Relationship Id="rId4" Type="http://schemas.openxmlformats.org/officeDocument/2006/relationships/image" Target="../media/image239.e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4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53.emf"/><Relationship Id="rId26" Type="http://schemas.openxmlformats.org/officeDocument/2006/relationships/image" Target="../media/image257.emf"/><Relationship Id="rId3" Type="http://schemas.openxmlformats.org/officeDocument/2006/relationships/oleObject" Target="../embeddings/oleObject246.bin"/><Relationship Id="rId21" Type="http://schemas.openxmlformats.org/officeDocument/2006/relationships/oleObject" Target="../embeddings/oleObject255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50.e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2.emf"/><Relationship Id="rId20" Type="http://schemas.openxmlformats.org/officeDocument/2006/relationships/image" Target="../media/image254.emf"/><Relationship Id="rId29" Type="http://schemas.openxmlformats.org/officeDocument/2006/relationships/oleObject" Target="../embeddings/oleObject25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47.e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56.emf"/><Relationship Id="rId32" Type="http://schemas.openxmlformats.org/officeDocument/2006/relationships/image" Target="../media/image260.emf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58.emf"/><Relationship Id="rId10" Type="http://schemas.openxmlformats.org/officeDocument/2006/relationships/image" Target="../media/image249.e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" Type="http://schemas.openxmlformats.org/officeDocument/2006/relationships/image" Target="../media/image246.e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51.emf"/><Relationship Id="rId22" Type="http://schemas.openxmlformats.org/officeDocument/2006/relationships/image" Target="../media/image255.e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5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image" Target="../media/image265.emf"/><Relationship Id="rId18" Type="http://schemas.openxmlformats.org/officeDocument/2006/relationships/oleObject" Target="../embeddings/oleObject268.bin"/><Relationship Id="rId26" Type="http://schemas.openxmlformats.org/officeDocument/2006/relationships/oleObject" Target="../embeddings/oleObject27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69.emf"/><Relationship Id="rId7" Type="http://schemas.openxmlformats.org/officeDocument/2006/relationships/image" Target="../media/image262.emf"/><Relationship Id="rId12" Type="http://schemas.openxmlformats.org/officeDocument/2006/relationships/oleObject" Target="../embeddings/oleObject265.bin"/><Relationship Id="rId17" Type="http://schemas.openxmlformats.org/officeDocument/2006/relationships/image" Target="../media/image267.emf"/><Relationship Id="rId25" Type="http://schemas.openxmlformats.org/officeDocument/2006/relationships/image" Target="../media/image271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7.bin"/><Relationship Id="rId20" Type="http://schemas.openxmlformats.org/officeDocument/2006/relationships/oleObject" Target="../embeddings/oleObject269.bin"/><Relationship Id="rId29" Type="http://schemas.openxmlformats.org/officeDocument/2006/relationships/image" Target="../media/image273.e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264.emf"/><Relationship Id="rId24" Type="http://schemas.openxmlformats.org/officeDocument/2006/relationships/oleObject" Target="../embeddings/oleObject271.bin"/><Relationship Id="rId5" Type="http://schemas.openxmlformats.org/officeDocument/2006/relationships/image" Target="../media/image261.emf"/><Relationship Id="rId15" Type="http://schemas.openxmlformats.org/officeDocument/2006/relationships/image" Target="../media/image266.emf"/><Relationship Id="rId23" Type="http://schemas.openxmlformats.org/officeDocument/2006/relationships/image" Target="../media/image270.emf"/><Relationship Id="rId28" Type="http://schemas.openxmlformats.org/officeDocument/2006/relationships/oleObject" Target="../embeddings/oleObject273.bin"/><Relationship Id="rId10" Type="http://schemas.openxmlformats.org/officeDocument/2006/relationships/oleObject" Target="../embeddings/oleObject264.bin"/><Relationship Id="rId19" Type="http://schemas.openxmlformats.org/officeDocument/2006/relationships/image" Target="../media/image268.emf"/><Relationship Id="rId31" Type="http://schemas.openxmlformats.org/officeDocument/2006/relationships/image" Target="../media/image274.emf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263.emf"/><Relationship Id="rId14" Type="http://schemas.openxmlformats.org/officeDocument/2006/relationships/oleObject" Target="../embeddings/oleObject266.bin"/><Relationship Id="rId22" Type="http://schemas.openxmlformats.org/officeDocument/2006/relationships/oleObject" Target="../embeddings/oleObject270.bin"/><Relationship Id="rId27" Type="http://schemas.openxmlformats.org/officeDocument/2006/relationships/image" Target="../media/image272.emf"/><Relationship Id="rId30" Type="http://schemas.openxmlformats.org/officeDocument/2006/relationships/oleObject" Target="../embeddings/oleObject27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emf"/><Relationship Id="rId22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emf"/><Relationship Id="rId26" Type="http://schemas.openxmlformats.org/officeDocument/2006/relationships/image" Target="../media/image31.e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.emf"/><Relationship Id="rId20" Type="http://schemas.openxmlformats.org/officeDocument/2006/relationships/image" Target="../media/image2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e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emf"/><Relationship Id="rId22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emf"/><Relationship Id="rId26" Type="http://schemas.openxmlformats.org/officeDocument/2006/relationships/image" Target="../media/image43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2.e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4.emf"/><Relationship Id="rId10" Type="http://schemas.openxmlformats.org/officeDocument/2006/relationships/image" Target="../media/image35.e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1.emf"/><Relationship Id="rId26" Type="http://schemas.openxmlformats.org/officeDocument/2006/relationships/image" Target="../media/image75.e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34" Type="http://schemas.openxmlformats.org/officeDocument/2006/relationships/image" Target="../media/image79.e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33" Type="http://schemas.openxmlformats.org/officeDocument/2006/relationships/oleObject" Target="../embeddings/oleObject79.bin"/><Relationship Id="rId38" Type="http://schemas.openxmlformats.org/officeDocument/2006/relationships/image" Target="../media/image8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0.emf"/><Relationship Id="rId20" Type="http://schemas.openxmlformats.org/officeDocument/2006/relationships/image" Target="../media/image72.e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4.emf"/><Relationship Id="rId32" Type="http://schemas.openxmlformats.org/officeDocument/2006/relationships/image" Target="../media/image78.emf"/><Relationship Id="rId37" Type="http://schemas.openxmlformats.org/officeDocument/2006/relationships/oleObject" Target="../embeddings/oleObject81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6.emf"/><Relationship Id="rId36" Type="http://schemas.openxmlformats.org/officeDocument/2006/relationships/image" Target="../media/image80.emf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72.bin"/><Relationship Id="rId31" Type="http://schemas.openxmlformats.org/officeDocument/2006/relationships/oleObject" Target="../embeddings/oleObject78.bin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emf"/><Relationship Id="rId22" Type="http://schemas.openxmlformats.org/officeDocument/2006/relationships/image" Target="../media/image73.e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7.emf"/><Relationship Id="rId35" Type="http://schemas.openxmlformats.org/officeDocument/2006/relationships/oleObject" Target="../embeddings/oleObject8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22098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内容回顾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39750" y="1062038"/>
            <a:ext cx="349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+mn-ea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不定积分的概念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90600" y="15811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A50021"/>
                </a:solidFill>
                <a:latin typeface="+mn-lt"/>
                <a:ea typeface="+mn-ea"/>
              </a:rPr>
              <a:t>• 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原函数与不定积分的定义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990600" y="210026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A50021"/>
                </a:solidFill>
                <a:latin typeface="+mn-lt"/>
                <a:ea typeface="+mn-ea"/>
              </a:rPr>
              <a:t>• 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不定积分的性质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990600" y="264953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A50021"/>
                </a:solidFill>
                <a:latin typeface="+mn-lt"/>
                <a:ea typeface="+mn-ea"/>
              </a:rPr>
              <a:t>• 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基本积分表 </a:t>
            </a:r>
            <a:r>
              <a:rPr kumimoji="1" lang="en-US" altLang="zh-CN" sz="2400" b="1">
                <a:solidFill>
                  <a:srgbClr val="009999"/>
                </a:solidFill>
                <a:latin typeface="+mn-lt"/>
                <a:ea typeface="+mn-ea"/>
              </a:rPr>
              <a:t>(</a:t>
            </a:r>
            <a:r>
              <a:rPr kumimoji="1" lang="zh-CN" altLang="en-US" sz="2400" b="1">
                <a:solidFill>
                  <a:srgbClr val="009999"/>
                </a:solidFill>
                <a:latin typeface="+mn-lt"/>
                <a:ea typeface="+mn-ea"/>
              </a:rPr>
              <a:t>见</a:t>
            </a:r>
            <a:r>
              <a:rPr kumimoji="1" lang="en-US" altLang="zh-CN" sz="2400" b="1">
                <a:solidFill>
                  <a:srgbClr val="009999"/>
                </a:solidFill>
                <a:latin typeface="+mn-lt"/>
                <a:ea typeface="+mn-ea"/>
              </a:rPr>
              <a:t>P188)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39750" y="3305175"/>
            <a:ext cx="2668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+mn-ea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直接积分法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39750" y="38417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利用</a:t>
            </a:r>
            <a:r>
              <a:rPr kumimoji="1" lang="zh-CN" altLang="en-US" sz="2800" b="1">
                <a:solidFill>
                  <a:srgbClr val="A50021"/>
                </a:solidFill>
                <a:latin typeface="+mn-lt"/>
                <a:ea typeface="+mn-ea"/>
              </a:rPr>
              <a:t>恒等变形</a:t>
            </a: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+mn-ea"/>
              </a:rPr>
              <a:t>,   </a:t>
            </a:r>
          </a:p>
        </p:txBody>
      </p:sp>
      <p:sp>
        <p:nvSpPr>
          <p:cNvPr id="2057" name="AutoShape 9"/>
          <p:cNvSpPr>
            <a:spLocks/>
          </p:cNvSpPr>
          <p:nvPr/>
        </p:nvSpPr>
        <p:spPr bwMode="auto">
          <a:xfrm>
            <a:off x="3594100" y="4600575"/>
            <a:ext cx="215900" cy="1295400"/>
          </a:xfrm>
          <a:prstGeom prst="leftBrace">
            <a:avLst>
              <a:gd name="adj1" fmla="val 50000"/>
              <a:gd name="adj2" fmla="val 512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 b="1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058" name="Text Box 11"/>
          <p:cNvSpPr txBox="1">
            <a:spLocks noChangeArrowheads="1"/>
          </p:cNvSpPr>
          <p:nvPr/>
        </p:nvSpPr>
        <p:spPr bwMode="auto">
          <a:xfrm>
            <a:off x="4419600" y="38417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及 </a:t>
            </a:r>
            <a:r>
              <a:rPr kumimoji="1" lang="zh-CN" altLang="en-US" sz="2800" b="1">
                <a:solidFill>
                  <a:srgbClr val="A50021"/>
                </a:solidFill>
                <a:latin typeface="+mn-lt"/>
                <a:ea typeface="+mn-ea"/>
              </a:rPr>
              <a:t>基本积分公式</a:t>
            </a: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进行积分</a:t>
            </a: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2059" name="Text Box 15"/>
          <p:cNvSpPr txBox="1">
            <a:spLocks noChangeArrowheads="1"/>
          </p:cNvSpPr>
          <p:nvPr/>
        </p:nvSpPr>
        <p:spPr bwMode="auto">
          <a:xfrm>
            <a:off x="533400" y="49958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常用恒等变形方法</a:t>
            </a:r>
          </a:p>
        </p:txBody>
      </p:sp>
      <p:sp>
        <p:nvSpPr>
          <p:cNvPr id="2060" name="Text Box 16"/>
          <p:cNvSpPr txBox="1">
            <a:spLocks noChangeArrowheads="1"/>
          </p:cNvSpPr>
          <p:nvPr/>
        </p:nvSpPr>
        <p:spPr bwMode="auto">
          <a:xfrm>
            <a:off x="3771900" y="4448175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+mn-lt"/>
                <a:ea typeface="+mn-ea"/>
              </a:rPr>
              <a:t>分项积分</a:t>
            </a:r>
          </a:p>
        </p:txBody>
      </p:sp>
      <p:sp>
        <p:nvSpPr>
          <p:cNvPr id="2061" name="Text Box 17"/>
          <p:cNvSpPr txBox="1">
            <a:spLocks noChangeArrowheads="1"/>
          </p:cNvSpPr>
          <p:nvPr/>
        </p:nvSpPr>
        <p:spPr bwMode="auto">
          <a:xfrm>
            <a:off x="3752850" y="4981575"/>
            <a:ext cx="173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+mn-lt"/>
                <a:ea typeface="+mn-ea"/>
              </a:rPr>
              <a:t>加项减项</a:t>
            </a:r>
          </a:p>
        </p:txBody>
      </p:sp>
      <p:sp>
        <p:nvSpPr>
          <p:cNvPr id="2062" name="Text Box 18"/>
          <p:cNvSpPr txBox="1">
            <a:spLocks noChangeArrowheads="1"/>
          </p:cNvSpPr>
          <p:nvPr/>
        </p:nvSpPr>
        <p:spPr bwMode="auto">
          <a:xfrm>
            <a:off x="3752850" y="5514975"/>
            <a:ext cx="440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FF"/>
                </a:solidFill>
                <a:latin typeface="+mn-lt"/>
                <a:ea typeface="+mn-ea"/>
              </a:rPr>
              <a:t>利用三角公式</a:t>
            </a:r>
            <a:r>
              <a:rPr kumimoji="1" lang="en-US" altLang="zh-CN" sz="2800" b="1">
                <a:solidFill>
                  <a:srgbClr val="0066FF"/>
                </a:solidFill>
                <a:latin typeface="+mn-lt"/>
                <a:ea typeface="+mn-ea"/>
              </a:rPr>
              <a:t>, </a:t>
            </a:r>
            <a:r>
              <a:rPr kumimoji="1" lang="zh-CN" altLang="en-US" sz="2800" b="1">
                <a:solidFill>
                  <a:srgbClr val="0066FF"/>
                </a:solidFill>
                <a:latin typeface="+mn-lt"/>
                <a:ea typeface="+mn-ea"/>
              </a:rPr>
              <a:t>代数公式</a:t>
            </a:r>
            <a:r>
              <a:rPr kumimoji="1" lang="en-US" altLang="zh-CN" sz="2800" b="1">
                <a:solidFill>
                  <a:srgbClr val="0066FF"/>
                </a:solidFill>
                <a:latin typeface="+mn-lt"/>
                <a:ea typeface="+mn-ea"/>
              </a:rPr>
              <a:t>,</a:t>
            </a:r>
          </a:p>
        </p:txBody>
      </p:sp>
      <p:graphicFrame>
        <p:nvGraphicFramePr>
          <p:cNvPr id="206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314983"/>
              </p:ext>
            </p:extLst>
          </p:nvPr>
        </p:nvGraphicFramePr>
        <p:xfrm>
          <a:off x="7883525" y="5705475"/>
          <a:ext cx="34607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3" imgW="290592" imgH="59834" progId="Equation.3">
                  <p:embed/>
                </p:oleObj>
              </mc:Choice>
              <mc:Fallback>
                <p:oleObj name="Equation" r:id="rId3" imgW="290592" imgH="5983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5705475"/>
                        <a:ext cx="346075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 Box 23"/>
          <p:cNvSpPr txBox="1">
            <a:spLocks noChangeArrowheads="1"/>
          </p:cNvSpPr>
          <p:nvPr/>
        </p:nvSpPr>
        <p:spPr bwMode="auto">
          <a:xfrm>
            <a:off x="2895600" y="38195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9999"/>
                </a:solidFill>
                <a:latin typeface="+mn-lt"/>
                <a:ea typeface="+mn-ea"/>
              </a:rPr>
              <a:t>积分性质</a:t>
            </a:r>
          </a:p>
        </p:txBody>
      </p:sp>
      <p:sp>
        <p:nvSpPr>
          <p:cNvPr id="26655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135021"/>
              </p:ext>
            </p:extLst>
          </p:nvPr>
        </p:nvGraphicFramePr>
        <p:xfrm>
          <a:off x="3825875" y="333375"/>
          <a:ext cx="2921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2888473" imgH="546985" progId="Equation.DSMT4">
                  <p:embed/>
                </p:oleObj>
              </mc:Choice>
              <mc:Fallback>
                <p:oleObj name="Equation" r:id="rId5" imgW="2888473" imgH="546985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333375"/>
                        <a:ext cx="2921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30225"/>
            <a:ext cx="3600450" cy="595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常用的几种配元形式 </a:t>
            </a:r>
            <a:endParaRPr lang="zh-CN" altLang="en-US" sz="2400" b="1" smtClean="0">
              <a:ea typeface="楷体_GB2312" pitchFamily="49" charset="-122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719138" y="1438275"/>
          <a:ext cx="2781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4" imgW="2751781" imgH="555463" progId="Equation.DSMT4">
                  <p:embed/>
                </p:oleObj>
              </mc:Choice>
              <mc:Fallback>
                <p:oleObj name="Equation" r:id="rId4" imgW="2751781" imgH="55546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438275"/>
                        <a:ext cx="2781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810000" y="1438275"/>
          <a:ext cx="1638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6" imgW="1606619" imgH="555463" progId="Equation.DSMT4">
                  <p:embed/>
                </p:oleObj>
              </mc:Choice>
              <mc:Fallback>
                <p:oleObj name="Equation" r:id="rId6" imgW="1606619" imgH="55546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38275"/>
                        <a:ext cx="1638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486400" y="1520825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8" imgW="1333235" imgH="384682" progId="Equation.DSMT4">
                  <p:embed/>
                </p:oleObj>
              </mc:Choice>
              <mc:Fallback>
                <p:oleObj name="Equation" r:id="rId8" imgW="1333235" imgH="38468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0825"/>
                        <a:ext cx="135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532188" y="127000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10" imgW="230729" imgH="820477" progId="Equation.3">
                  <p:embed/>
                </p:oleObj>
              </mc:Choice>
              <mc:Fallback>
                <p:oleObj name="Equation" r:id="rId10" imgW="230729" imgH="82047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1270000"/>
                        <a:ext cx="25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719138" y="2419350"/>
          <a:ext cx="2868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Equation" r:id="rId12" imgW="2837093" imgH="555463" progId="Equation.DSMT4">
                  <p:embed/>
                </p:oleObj>
              </mc:Choice>
              <mc:Fallback>
                <p:oleObj name="Equation" r:id="rId12" imgW="2837093" imgH="55546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419350"/>
                        <a:ext cx="28686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962400" y="2403475"/>
          <a:ext cx="115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14" imgW="1127954" imgH="589619" progId="Equation.3">
                  <p:embed/>
                </p:oleObj>
              </mc:Choice>
              <mc:Fallback>
                <p:oleObj name="Equation" r:id="rId14" imgW="1127954" imgH="589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03475"/>
                        <a:ext cx="1155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5181600" y="24257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Equation" r:id="rId16" imgW="538287" imgH="495629" progId="Equation.3">
                  <p:embed/>
                </p:oleObj>
              </mc:Choice>
              <mc:Fallback>
                <p:oleObj name="Equation" r:id="rId16" imgW="538287" imgH="4956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25700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660775" y="227330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18" imgW="230729" imgH="820477" progId="Equation.3">
                  <p:embed/>
                </p:oleObj>
              </mc:Choice>
              <mc:Fallback>
                <p:oleObj name="Equation" r:id="rId18" imgW="230729" imgH="82047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273300"/>
                        <a:ext cx="25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719138" y="3305175"/>
          <a:ext cx="2538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20" imgW="2512570" imgH="811756" progId="Equation.DSMT4">
                  <p:embed/>
                </p:oleObj>
              </mc:Choice>
              <mc:Fallback>
                <p:oleObj name="Equation" r:id="rId20" imgW="2512570" imgH="81175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305175"/>
                        <a:ext cx="2538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3568700" y="3451225"/>
          <a:ext cx="115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22" imgW="1127954" imgH="589619" progId="Equation.3">
                  <p:embed/>
                </p:oleObj>
              </mc:Choice>
              <mc:Fallback>
                <p:oleObj name="Equation" r:id="rId22" imgW="1127954" imgH="589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451225"/>
                        <a:ext cx="1155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5257800" y="34290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Equation" r:id="rId24" imgW="538287" imgH="495629" progId="Equation.3">
                  <p:embed/>
                </p:oleObj>
              </mc:Choice>
              <mc:Fallback>
                <p:oleObj name="Equation" r:id="rId24" imgW="538287" imgH="4956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429000"/>
                        <a:ext cx="558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3200400" y="327660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26" imgW="230729" imgH="820477" progId="Equation.3">
                  <p:embed/>
                </p:oleObj>
              </mc:Choice>
              <mc:Fallback>
                <p:oleObj name="Equation" r:id="rId26" imgW="230729" imgH="82047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25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4800600" y="3298825"/>
          <a:ext cx="44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28" imgW="418802" imgH="854633" progId="Equation.3">
                  <p:embed/>
                </p:oleObj>
              </mc:Choice>
              <mc:Fallback>
                <p:oleObj name="Equation" r:id="rId28" imgW="418802" imgH="85463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98825"/>
                        <a:ext cx="44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AutoShape 20"/>
          <p:cNvSpPr>
            <a:spLocks/>
          </p:cNvSpPr>
          <p:nvPr/>
        </p:nvSpPr>
        <p:spPr bwMode="auto">
          <a:xfrm>
            <a:off x="6096000" y="2362200"/>
            <a:ext cx="228600" cy="18288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400800" y="2273300"/>
            <a:ext cx="609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万能凑幂法</a:t>
            </a:r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719138" y="4362450"/>
          <a:ext cx="3313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30" imgW="3290068" imgH="555463" progId="Equation.DSMT4">
                  <p:embed/>
                </p:oleObj>
              </mc:Choice>
              <mc:Fallback>
                <p:oleObj name="Equation" r:id="rId30" imgW="3290068" imgH="55546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362450"/>
                        <a:ext cx="33131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4038600" y="4354513"/>
          <a:ext cx="1435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32" imgW="1410064" imgH="589619" progId="Equation.3">
                  <p:embed/>
                </p:oleObj>
              </mc:Choice>
              <mc:Fallback>
                <p:oleObj name="Equation" r:id="rId32" imgW="1410064" imgH="5896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54513"/>
                        <a:ext cx="1435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5499100" y="4470400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6" name="Equation" r:id="rId34" imgW="854569" imgH="384682" progId="Equation.3">
                  <p:embed/>
                </p:oleObj>
              </mc:Choice>
              <mc:Fallback>
                <p:oleObj name="Equation" r:id="rId34" imgW="854569" imgH="38468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0" y="4470400"/>
                        <a:ext cx="88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719138" y="5276850"/>
          <a:ext cx="3286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36" imgW="3255895" imgH="555463" progId="Equation.DSMT4">
                  <p:embed/>
                </p:oleObj>
              </mc:Choice>
              <mc:Fallback>
                <p:oleObj name="Equation" r:id="rId36" imgW="3255895" imgH="555463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276850"/>
                        <a:ext cx="3286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4267200" y="5257800"/>
          <a:ext cx="1485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38" imgW="1461444" imgH="589619" progId="Equation.3">
                  <p:embed/>
                </p:oleObj>
              </mc:Choice>
              <mc:Fallback>
                <p:oleObj name="Equation" r:id="rId38" imgW="1461444" imgH="5896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57800"/>
                        <a:ext cx="1485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5829300" y="5370513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9" name="Equation" r:id="rId40" imgW="914433" imgH="384682" progId="Equation.3">
                  <p:embed/>
                </p:oleObj>
              </mc:Choice>
              <mc:Fallback>
                <p:oleObj name="Equation" r:id="rId40" imgW="914433" imgH="38468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5370513"/>
                        <a:ext cx="93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4038600" y="5551488"/>
          <a:ext cx="238125" cy="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0" name="Equation" r:id="rId42" imgW="213764" imgH="59834" progId="Equation.3">
                  <p:embed/>
                </p:oleObj>
              </mc:Choice>
              <mc:Fallback>
                <p:oleObj name="Equation" r:id="rId42" imgW="213764" imgH="5983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551488"/>
                        <a:ext cx="238125" cy="8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4572000" y="342900"/>
            <a:ext cx="3024188" cy="854075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FFFF"/>
                </a:solidFill>
                <a:ea typeface="楷体_GB2312" pitchFamily="49" charset="-122"/>
              </a:rPr>
              <a:t>一类换元可不换</a:t>
            </a:r>
          </a:p>
          <a:p>
            <a:pPr algn="ctr" eaLnBrk="1" hangingPunct="1"/>
            <a:r>
              <a:rPr lang="zh-CN" altLang="en-US" sz="2800" b="1">
                <a:solidFill>
                  <a:srgbClr val="FFFFFF"/>
                </a:solidFill>
                <a:ea typeface="楷体_GB2312" pitchFamily="49" charset="-122"/>
              </a:rPr>
              <a:t>凑成微分直接算</a:t>
            </a:r>
          </a:p>
        </p:txBody>
      </p:sp>
      <p:sp>
        <p:nvSpPr>
          <p:cNvPr id="27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 animBg="1"/>
      <p:bldP spid="14357" grpId="0" autoUpdateAnimBg="0"/>
      <p:bldP spid="14380" grpId="0" animBg="1"/>
      <p:bldP spid="2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723900" y="577850"/>
          <a:ext cx="328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3" imgW="3255895" imgH="435795" progId="Equation.3">
                  <p:embed/>
                </p:oleObj>
              </mc:Choice>
              <mc:Fallback>
                <p:oleObj name="Equation" r:id="rId3" imgW="3255895" imgH="4357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77850"/>
                        <a:ext cx="328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191000" y="501650"/>
          <a:ext cx="14589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5" imgW="1427029" imgH="589619" progId="Equation.3">
                  <p:embed/>
                </p:oleObj>
              </mc:Choice>
              <mc:Fallback>
                <p:oleObj name="Equation" r:id="rId5" imgW="1427029" imgH="589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1650"/>
                        <a:ext cx="14589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668963" y="6096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7" imgW="888742" imgH="384682" progId="Equation.3">
                  <p:embed/>
                </p:oleObj>
              </mc:Choice>
              <mc:Fallback>
                <p:oleObj name="Equation" r:id="rId7" imgW="888742" imgH="38468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609600"/>
                        <a:ext cx="91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85800" y="1355725"/>
          <a:ext cx="2386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9" imgW="2367152" imgH="435795" progId="Equation.3">
                  <p:embed/>
                </p:oleObj>
              </mc:Choice>
              <mc:Fallback>
                <p:oleObj name="Equation" r:id="rId9" imgW="2367152" imgH="4357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55725"/>
                        <a:ext cx="23860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308350" y="1263650"/>
          <a:ext cx="111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11" imgW="1085298" imgH="589619" progId="Equation.3">
                  <p:embed/>
                </p:oleObj>
              </mc:Choice>
              <mc:Fallback>
                <p:oleObj name="Equation" r:id="rId11" imgW="1085298" imgH="589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1263650"/>
                        <a:ext cx="1117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502150" y="1281113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13" imgW="504114" imgH="478672" progId="Equation.3">
                  <p:embed/>
                </p:oleObj>
              </mc:Choice>
              <mc:Fallback>
                <p:oleObj name="Equation" r:id="rId13" imgW="504114" imgH="47867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281113"/>
                        <a:ext cx="53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692150" y="2106613"/>
          <a:ext cx="2474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15" imgW="2452706" imgH="803278" progId="Equation.3">
                  <p:embed/>
                </p:oleObj>
              </mc:Choice>
              <mc:Fallback>
                <p:oleObj name="Equation" r:id="rId15" imgW="2452706" imgH="80327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106613"/>
                        <a:ext cx="2474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276600" y="2189163"/>
          <a:ext cx="128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17" imgW="1256164" imgH="589619" progId="Equation.3">
                  <p:embed/>
                </p:oleObj>
              </mc:Choice>
              <mc:Fallback>
                <p:oleObj name="Equation" r:id="rId17" imgW="1256164" imgH="589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89163"/>
                        <a:ext cx="1282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4641850" y="231616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19" imgW="709394" imgH="384682" progId="Equation.3">
                  <p:embed/>
                </p:oleObj>
              </mc:Choice>
              <mc:Fallback>
                <p:oleObj name="Equation" r:id="rId19" imgW="709394" imgH="38468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31616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25813"/>
            <a:ext cx="1752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1868488" y="3111500"/>
          <a:ext cx="2093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21" imgW="2068077" imgH="897268" progId="Equation.3">
                  <p:embed/>
                </p:oleObj>
              </mc:Choice>
              <mc:Fallback>
                <p:oleObj name="Equation" r:id="rId21" imgW="2068077" imgH="8972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111500"/>
                        <a:ext cx="20939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2327275" y="411480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23" imgW="1461444" imgH="820477" progId="Equation.3">
                  <p:embed/>
                </p:oleObj>
              </mc:Choice>
              <mc:Fallback>
                <p:oleObj name="Equation" r:id="rId23" imgW="1461444" imgH="82047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4114800"/>
                        <a:ext cx="148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2762250" y="416560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25" imgW="726360" imgH="384682" progId="Equation.3">
                  <p:embed/>
                </p:oleObj>
              </mc:Choice>
              <mc:Fallback>
                <p:oleObj name="Equation" r:id="rId25" imgW="726360" imgH="38468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16560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39750" y="429736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原式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3965575" y="4178300"/>
          <a:ext cx="24368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27" imgW="2409808" imgH="897268" progId="Equation.3">
                  <p:embed/>
                </p:oleObj>
              </mc:Choice>
              <mc:Fallback>
                <p:oleObj name="Equation" r:id="rId27" imgW="2409808" imgH="89726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575" y="4178300"/>
                        <a:ext cx="24368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4770438" y="4241800"/>
          <a:ext cx="1687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29" imgW="1658000" imgH="384682" progId="Equation.3">
                  <p:embed/>
                </p:oleObj>
              </mc:Choice>
              <mc:Fallback>
                <p:oleObj name="Equation" r:id="rId29" imgW="1658000" imgH="38468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8" y="4241800"/>
                        <a:ext cx="16875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1931988" y="5168900"/>
          <a:ext cx="28686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31" imgW="2837093" imgH="820477" progId="Equation.3">
                  <p:embed/>
                </p:oleObj>
              </mc:Choice>
              <mc:Fallback>
                <p:oleObj name="Equation" r:id="rId31" imgW="2837093" imgH="82047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5168900"/>
                        <a:ext cx="28686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4" grpId="0"/>
      <p:bldP spid="15378" grpId="0" autoUpdateAnimBg="0"/>
      <p:bldP spid="2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33400"/>
            <a:ext cx="1600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7.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1752600" y="323850"/>
          <a:ext cx="138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3" imgW="1350200" imgH="931424" progId="Equation.3">
                  <p:embed/>
                </p:oleObj>
              </mc:Choice>
              <mc:Fallback>
                <p:oleObj name="Equation" r:id="rId3" imgW="1350200" imgH="9314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3850"/>
                        <a:ext cx="1384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9750" y="14446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原式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336800" y="1422400"/>
          <a:ext cx="1752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5" imgW="1726346" imgH="606819" progId="Equation.3">
                  <p:embed/>
                </p:oleObj>
              </mc:Choice>
              <mc:Fallback>
                <p:oleObj name="Equation" r:id="rId5" imgW="1726346" imgH="6068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422400"/>
                        <a:ext cx="17526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191000" y="1282700"/>
          <a:ext cx="24749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7" imgW="2452706" imgH="820477" progId="Equation.3">
                  <p:embed/>
                </p:oleObj>
              </mc:Choice>
              <mc:Fallback>
                <p:oleObj name="Equation" r:id="rId7" imgW="2452706" imgH="82047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82700"/>
                        <a:ext cx="24749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981200" y="2120900"/>
          <a:ext cx="179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9" imgW="1760519" imgH="820477" progId="Equation.3">
                  <p:embed/>
                </p:oleObj>
              </mc:Choice>
              <mc:Fallback>
                <p:oleObj name="Equation" r:id="rId9" imgW="1760519" imgH="82047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20900"/>
                        <a:ext cx="179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539750" y="31242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8.</a:t>
            </a:r>
            <a:r>
              <a:rPr kumimoji="1" lang="en-US" altLang="zh-CN" sz="2800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765300" y="3124200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11" imgW="1486892" imgH="589619" progId="Equation.3">
                  <p:embed/>
                </p:oleObj>
              </mc:Choice>
              <mc:Fallback>
                <p:oleObj name="Equation" r:id="rId11" imgW="1486892" imgH="589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124200"/>
                        <a:ext cx="1511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539750" y="3886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</a:t>
            </a:r>
            <a:r>
              <a:rPr kumimoji="1" lang="zh-CN" altLang="en-US" sz="2800">
                <a:ea typeface="楷体_GB2312" pitchFamily="49" charset="-122"/>
              </a:rPr>
              <a:t>原式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2305050" y="3873500"/>
          <a:ext cx="34274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13" imgW="3401312" imgH="589619" progId="Equation.3">
                  <p:embed/>
                </p:oleObj>
              </mc:Choice>
              <mc:Fallback>
                <p:oleObj name="Equation" r:id="rId13" imgW="3401312" imgH="589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3873500"/>
                        <a:ext cx="34274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267200" y="3657600"/>
            <a:ext cx="1676400" cy="838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4356100" y="3962400"/>
          <a:ext cx="97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15" imgW="957089" imgH="384682" progId="Equation.3">
                  <p:embed/>
                </p:oleObj>
              </mc:Choice>
              <mc:Fallback>
                <p:oleObj name="Equation" r:id="rId15" imgW="957089" imgH="38468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962400"/>
                        <a:ext cx="977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2000250" y="4559300"/>
          <a:ext cx="4532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17" imgW="4503576" imgH="589619" progId="Equation.3">
                  <p:embed/>
                </p:oleObj>
              </mc:Choice>
              <mc:Fallback>
                <p:oleObj name="Equation" r:id="rId17" imgW="4503576" imgH="589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559300"/>
                        <a:ext cx="45323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1981200" y="5313363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19" imgW="1418546" imgH="820477" progId="Equation.3">
                  <p:embed/>
                </p:oleObj>
              </mc:Choice>
              <mc:Fallback>
                <p:oleObj name="Equation" r:id="rId19" imgW="1418546" imgH="82047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13363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3505200" y="5302250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21" imgW="1418546" imgH="820477" progId="Equation.3">
                  <p:embed/>
                </p:oleObj>
              </mc:Choice>
              <mc:Fallback>
                <p:oleObj name="Equation" r:id="rId21" imgW="1418546" imgH="82047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02250"/>
                        <a:ext cx="1447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4953000" y="5575300"/>
          <a:ext cx="1016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23" imgW="991262" imgH="265014" progId="Equation.3">
                  <p:embed/>
                </p:oleObj>
              </mc:Choice>
              <mc:Fallback>
                <p:oleObj name="Equation" r:id="rId23" imgW="991262" imgH="26501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75300"/>
                        <a:ext cx="10160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6019800" y="55499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25" imgW="547012" imgH="290449" progId="Equation.3">
                  <p:embed/>
                </p:oleObj>
              </mc:Choice>
              <mc:Fallback>
                <p:oleObj name="Equation" r:id="rId25" imgW="547012" imgH="29044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5499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800" grpId="0" autoUpdateAnimBg="0"/>
      <p:bldP spid="33802" grpId="0" autoUpdateAnimBg="0"/>
      <p:bldP spid="33804" grpId="0" animBg="1"/>
      <p:bldP spid="2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42913"/>
            <a:ext cx="15176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9.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4339" name="Object 1027"/>
          <p:cNvGraphicFramePr>
            <a:graphicFrameLocks noChangeAspect="1"/>
          </p:cNvGraphicFramePr>
          <p:nvPr/>
        </p:nvGraphicFramePr>
        <p:xfrm>
          <a:off x="1892300" y="234950"/>
          <a:ext cx="1219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3" imgW="1187817" imgH="846155" progId="Equation.3">
                  <p:embed/>
                </p:oleObj>
              </mc:Choice>
              <mc:Fallback>
                <p:oleObj name="Equation" r:id="rId3" imgW="1187817" imgH="846155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34950"/>
                        <a:ext cx="1219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1028"/>
          <p:cNvSpPr txBox="1">
            <a:spLocks noChangeArrowheads="1"/>
          </p:cNvSpPr>
          <p:nvPr/>
        </p:nvSpPr>
        <p:spPr bwMode="auto">
          <a:xfrm>
            <a:off x="539750" y="1062038"/>
            <a:ext cx="136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graphicFrame>
        <p:nvGraphicFramePr>
          <p:cNvPr id="76805" name="Object 1029"/>
          <p:cNvGraphicFramePr>
            <a:graphicFrameLocks noChangeAspect="1"/>
          </p:cNvGraphicFramePr>
          <p:nvPr/>
        </p:nvGraphicFramePr>
        <p:xfrm>
          <a:off x="1360488" y="1593850"/>
          <a:ext cx="107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Equation" r:id="rId5" imgW="1051125" imgH="846155" progId="Equation.3">
                  <p:embed/>
                </p:oleObj>
              </mc:Choice>
              <mc:Fallback>
                <p:oleObj name="Equation" r:id="rId5" imgW="1051125" imgH="846155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593850"/>
                        <a:ext cx="1079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30"/>
          <p:cNvGraphicFramePr>
            <a:graphicFrameLocks noChangeAspect="1"/>
          </p:cNvGraphicFramePr>
          <p:nvPr/>
        </p:nvGraphicFramePr>
        <p:xfrm>
          <a:off x="2492375" y="1524000"/>
          <a:ext cx="275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Equation" r:id="rId7" imgW="2726091" imgH="931424" progId="Equation.3">
                  <p:embed/>
                </p:oleObj>
              </mc:Choice>
              <mc:Fallback>
                <p:oleObj name="Equation" r:id="rId7" imgW="2726091" imgH="931424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524000"/>
                        <a:ext cx="2755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31"/>
          <p:cNvGraphicFramePr>
            <a:graphicFrameLocks noChangeAspect="1"/>
          </p:cNvGraphicFramePr>
          <p:nvPr/>
        </p:nvGraphicFramePr>
        <p:xfrm>
          <a:off x="5334000" y="1746250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Equation" r:id="rId9" imgW="999744" imgH="589619" progId="Equation.3">
                  <p:embed/>
                </p:oleObj>
              </mc:Choice>
              <mc:Fallback>
                <p:oleObj name="Equation" r:id="rId9" imgW="999744" imgH="58961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46250"/>
                        <a:ext cx="1028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32"/>
          <p:cNvGraphicFramePr>
            <a:graphicFrameLocks noChangeAspect="1"/>
          </p:cNvGraphicFramePr>
          <p:nvPr/>
        </p:nvGraphicFramePr>
        <p:xfrm>
          <a:off x="6400800" y="1549400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Equation" r:id="rId11" imgW="1734829" imgH="931424" progId="Equation.3">
                  <p:embed/>
                </p:oleObj>
              </mc:Choice>
              <mc:Fallback>
                <p:oleObj name="Equation" r:id="rId11" imgW="1734829" imgH="931424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49400"/>
                        <a:ext cx="1765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33"/>
          <p:cNvGraphicFramePr>
            <a:graphicFrameLocks noChangeAspect="1"/>
          </p:cNvGraphicFramePr>
          <p:nvPr/>
        </p:nvGraphicFramePr>
        <p:xfrm>
          <a:off x="2517775" y="277495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Equation" r:id="rId13" imgW="478665" imgH="213658" progId="Equation.3">
                  <p:embed/>
                </p:oleObj>
              </mc:Choice>
              <mc:Fallback>
                <p:oleObj name="Equation" r:id="rId13" imgW="478665" imgH="213658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774950"/>
                        <a:ext cx="508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34"/>
          <p:cNvGraphicFramePr>
            <a:graphicFrameLocks noChangeAspect="1"/>
          </p:cNvGraphicFramePr>
          <p:nvPr/>
        </p:nvGraphicFramePr>
        <p:xfrm>
          <a:off x="3035300" y="2609850"/>
          <a:ext cx="224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" name="Equation" r:id="rId15" imgW="2221977" imgH="478672" progId="Equation.3">
                  <p:embed/>
                </p:oleObj>
              </mc:Choice>
              <mc:Fallback>
                <p:oleObj name="Equation" r:id="rId15" imgW="2221977" imgH="478672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609850"/>
                        <a:ext cx="224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035"/>
          <p:cNvSpPr txBox="1">
            <a:spLocks noChangeArrowheads="1"/>
          </p:cNvSpPr>
          <p:nvPr/>
        </p:nvSpPr>
        <p:spPr bwMode="auto">
          <a:xfrm>
            <a:off x="539750" y="3257550"/>
            <a:ext cx="1289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2 </a:t>
            </a:r>
          </a:p>
        </p:txBody>
      </p:sp>
      <p:graphicFrame>
        <p:nvGraphicFramePr>
          <p:cNvPr id="76812" name="Object 1036"/>
          <p:cNvGraphicFramePr>
            <a:graphicFrameLocks noChangeAspect="1"/>
          </p:cNvGraphicFramePr>
          <p:nvPr/>
        </p:nvGraphicFramePr>
        <p:xfrm>
          <a:off x="1360488" y="3781425"/>
          <a:ext cx="107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" name="Equation" r:id="rId17" imgW="1051125" imgH="846155" progId="Equation.3">
                  <p:embed/>
                </p:oleObj>
              </mc:Choice>
              <mc:Fallback>
                <p:oleObj name="Equation" r:id="rId17" imgW="1051125" imgH="846155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3781425"/>
                        <a:ext cx="1079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7"/>
          <p:cNvGraphicFramePr>
            <a:graphicFrameLocks noChangeAspect="1"/>
          </p:cNvGraphicFramePr>
          <p:nvPr/>
        </p:nvGraphicFramePr>
        <p:xfrm>
          <a:off x="2492375" y="3721100"/>
          <a:ext cx="1981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" name="Equation" r:id="rId19" imgW="1957075" imgH="931424" progId="Equation.3">
                  <p:embed/>
                </p:oleObj>
              </mc:Choice>
              <mc:Fallback>
                <p:oleObj name="Equation" r:id="rId19" imgW="1957075" imgH="931424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721100"/>
                        <a:ext cx="1981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038"/>
          <p:cNvGraphicFramePr>
            <a:graphicFrameLocks noChangeAspect="1"/>
          </p:cNvGraphicFramePr>
          <p:nvPr/>
        </p:nvGraphicFramePr>
        <p:xfrm>
          <a:off x="4533900" y="3721100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9" name="Equation" r:id="rId21" imgW="2136423" imgH="931424" progId="Equation.3">
                  <p:embed/>
                </p:oleObj>
              </mc:Choice>
              <mc:Fallback>
                <p:oleObj name="Equation" r:id="rId21" imgW="2136423" imgH="931424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721100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039"/>
          <p:cNvGraphicFramePr>
            <a:graphicFrameLocks noChangeAspect="1"/>
          </p:cNvGraphicFramePr>
          <p:nvPr/>
        </p:nvGraphicFramePr>
        <p:xfrm>
          <a:off x="2511425" y="4800600"/>
          <a:ext cx="266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Equation" r:id="rId23" imgW="2640537" imgH="478672" progId="Equation.3">
                  <p:embed/>
                </p:oleObj>
              </mc:Choice>
              <mc:Fallback>
                <p:oleObj name="Equation" r:id="rId23" imgW="2640537" imgH="478672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800600"/>
                        <a:ext cx="266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040"/>
          <p:cNvGraphicFramePr>
            <a:graphicFrameLocks noChangeAspect="1"/>
          </p:cNvGraphicFramePr>
          <p:nvPr/>
        </p:nvGraphicFramePr>
        <p:xfrm>
          <a:off x="1325563" y="5626100"/>
          <a:ext cx="44402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1" name="Equation" r:id="rId25" imgW="4418264" imgH="478672" progId="Equation.3">
                  <p:embed/>
                </p:oleObj>
              </mc:Choice>
              <mc:Fallback>
                <p:oleObj name="Equation" r:id="rId25" imgW="4418264" imgH="478672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626100"/>
                        <a:ext cx="44402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Text Box 1041"/>
          <p:cNvSpPr txBox="1">
            <a:spLocks noChangeArrowheads="1"/>
          </p:cNvSpPr>
          <p:nvPr/>
        </p:nvSpPr>
        <p:spPr bwMode="auto">
          <a:xfrm>
            <a:off x="6013450" y="5661025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两法结果一样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76818" name="Line 1042"/>
          <p:cNvSpPr>
            <a:spLocks noChangeShapeType="1"/>
          </p:cNvSpPr>
          <p:nvPr/>
        </p:nvSpPr>
        <p:spPr bwMode="auto">
          <a:xfrm>
            <a:off x="152400" y="5467350"/>
            <a:ext cx="8763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  <p:bldP spid="76811" grpId="0" autoUpdateAnimBg="0"/>
      <p:bldP spid="76817" grpId="0" build="p" autoUpdateAnimBg="0"/>
      <p:bldP spid="76818" grpId="0" animBg="1"/>
      <p:bldP spid="2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1916113" y="1987550"/>
          <a:ext cx="4594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Equation" r:id="rId3" imgW="4571922" imgH="1051092" progId="Equation.3">
                  <p:embed/>
                </p:oleObj>
              </mc:Choice>
              <mc:Fallback>
                <p:oleObj name="Equation" r:id="rId3" imgW="4571922" imgH="105109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987550"/>
                        <a:ext cx="45942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7975"/>
            <a:ext cx="21336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10.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1931988" y="260350"/>
          <a:ext cx="14208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Equation" r:id="rId5" imgW="1392856" imgH="589619" progId="Equation.3">
                  <p:embed/>
                </p:oleObj>
              </mc:Choice>
              <mc:Fallback>
                <p:oleObj name="Equation" r:id="rId5" imgW="1392856" imgH="589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260350"/>
                        <a:ext cx="14208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39750" y="1041400"/>
            <a:ext cx="136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解法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1 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843088" y="1093788"/>
          <a:ext cx="128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Equation" r:id="rId7" imgW="1256164" imgH="589619" progId="Equation.3">
                  <p:embed/>
                </p:oleObj>
              </mc:Choice>
              <mc:Fallback>
                <p:oleObj name="Equation" r:id="rId7" imgW="1256164" imgH="589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1093788"/>
                        <a:ext cx="1282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3224213" y="979488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6" name="Equation" r:id="rId9" imgW="1871521" imgH="854633" progId="Equation.3">
                  <p:embed/>
                </p:oleObj>
              </mc:Choice>
              <mc:Fallback>
                <p:oleObj name="Equation" r:id="rId9" imgW="1871521" imgH="85463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979488"/>
                        <a:ext cx="189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>
            <a:hlinkClick r:id="rId11" action="ppaction://hlinksldjump"/>
          </p:cNvPr>
          <p:cNvGraphicFramePr>
            <a:graphicFrameLocks noChangeAspect="1"/>
          </p:cNvGraphicFramePr>
          <p:nvPr/>
        </p:nvGraphicFramePr>
        <p:xfrm>
          <a:off x="5208588" y="979488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7" name="Equation" r:id="rId12" imgW="1871521" imgH="854633" progId="Equation.3">
                  <p:embed/>
                </p:oleObj>
              </mc:Choice>
              <mc:Fallback>
                <p:oleObj name="Equation" r:id="rId12" imgW="1871521" imgH="85463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979488"/>
                        <a:ext cx="189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1916113" y="3282950"/>
          <a:ext cx="23479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8" name="Equation" r:id="rId14" imgW="2324496" imgH="803278" progId="Equation.DSMT4">
                  <p:embed/>
                </p:oleObj>
              </mc:Choice>
              <mc:Fallback>
                <p:oleObj name="Equation" r:id="rId14" imgW="2324496" imgH="80327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3282950"/>
                        <a:ext cx="23479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4268788" y="3532188"/>
          <a:ext cx="2424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9" name="Equation" r:id="rId16" imgW="2401325" imgH="359004" progId="Equation.DSMT4">
                  <p:embed/>
                </p:oleObj>
              </mc:Choice>
              <mc:Fallback>
                <p:oleObj name="Equation" r:id="rId16" imgW="2401325" imgH="35900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3532188"/>
                        <a:ext cx="24241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1916113" y="4330700"/>
          <a:ext cx="26019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0" name="Equation" r:id="rId18" imgW="2572191" imgH="811756" progId="Equation.DSMT4">
                  <p:embed/>
                </p:oleObj>
              </mc:Choice>
              <mc:Fallback>
                <p:oleObj name="Equation" r:id="rId18" imgW="2572191" imgH="81175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4330700"/>
                        <a:ext cx="26019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6"/>
          <p:cNvGraphicFramePr>
            <a:graphicFrameLocks noChangeAspect="1"/>
          </p:cNvGraphicFramePr>
          <p:nvPr/>
        </p:nvGraphicFramePr>
        <p:xfrm>
          <a:off x="4541838" y="4325938"/>
          <a:ext cx="29829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1" name="Equation" r:id="rId20" imgW="2956820" imgH="811756" progId="Equation.DSMT4">
                  <p:embed/>
                </p:oleObj>
              </mc:Choice>
              <mc:Fallback>
                <p:oleObj name="Equation" r:id="rId20" imgW="2956820" imgH="81175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4325938"/>
                        <a:ext cx="29829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1" name="Object 29"/>
          <p:cNvGraphicFramePr>
            <a:graphicFrameLocks noChangeAspect="1"/>
          </p:cNvGraphicFramePr>
          <p:nvPr/>
        </p:nvGraphicFramePr>
        <p:xfrm>
          <a:off x="1916113" y="5348288"/>
          <a:ext cx="2436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Equation" r:id="rId22" imgW="2409808" imgH="914467" progId="Equation.DSMT4">
                  <p:embed/>
                </p:oleObj>
              </mc:Choice>
              <mc:Fallback>
                <p:oleObj name="Equation" r:id="rId22" imgW="2409808" imgH="91446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5348288"/>
                        <a:ext cx="24368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4" name="Object 32"/>
          <p:cNvGraphicFramePr>
            <a:graphicFrameLocks noChangeAspect="1"/>
          </p:cNvGraphicFramePr>
          <p:nvPr/>
        </p:nvGraphicFramePr>
        <p:xfrm>
          <a:off x="4370388" y="5599113"/>
          <a:ext cx="322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24" imgW="3204756" imgH="435795" progId="Equation.3">
                  <p:embed/>
                </p:oleObj>
              </mc:Choice>
              <mc:Fallback>
                <p:oleObj name="Equation" r:id="rId24" imgW="3204756" imgH="43579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5599113"/>
                        <a:ext cx="322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utoUpdateAnimBg="0"/>
      <p:bldP spid="1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409950" y="2397125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3" imgW="2871508" imgH="897268" progId="Equation.3">
                  <p:embed/>
                </p:oleObj>
              </mc:Choice>
              <mc:Fallback>
                <p:oleObj name="Equation" r:id="rId3" imgW="2871508" imgH="89726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397125"/>
                        <a:ext cx="289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63550"/>
            <a:ext cx="15938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*</a:t>
            </a:r>
            <a:r>
              <a:rPr lang="zh-CN" altLang="en-US" sz="2800" b="1" smtClean="0">
                <a:ea typeface="楷体_GB2312" pitchFamily="49" charset="-122"/>
              </a:rPr>
              <a:t>解法</a:t>
            </a:r>
            <a:r>
              <a:rPr lang="en-US" altLang="zh-CN" sz="2800" b="1" smtClean="0">
                <a:ea typeface="楷体_GB2312" pitchFamily="49" charset="-122"/>
              </a:rPr>
              <a:t>2 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000250" y="441325"/>
          <a:ext cx="128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5" imgW="1256164" imgH="589619" progId="Equation.3">
                  <p:embed/>
                </p:oleObj>
              </mc:Choice>
              <mc:Fallback>
                <p:oleObj name="Equation" r:id="rId5" imgW="1256164" imgH="589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41325"/>
                        <a:ext cx="1282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430588" y="333375"/>
          <a:ext cx="3733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7" imgW="3708870" imgH="897268" progId="Equation.3">
                  <p:embed/>
                </p:oleObj>
              </mc:Choice>
              <mc:Fallback>
                <p:oleObj name="Equation" r:id="rId7" imgW="3708870" imgH="8972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333375"/>
                        <a:ext cx="3733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368800" y="815975"/>
          <a:ext cx="1752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9" imgW="1726346" imgH="265014" progId="Equation.3">
                  <p:embed/>
                </p:oleObj>
              </mc:Choice>
              <mc:Fallback>
                <p:oleObj name="Equation" r:id="rId9" imgW="1726346" imgH="26501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815975"/>
                        <a:ext cx="1752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827588" y="346075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11" imgW="1982523" imgH="384682" progId="Equation.3">
                  <p:embed/>
                </p:oleObj>
              </mc:Choice>
              <mc:Fallback>
                <p:oleObj name="Equation" r:id="rId11" imgW="1982523" imgH="38468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7588" y="346075"/>
                        <a:ext cx="200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435350" y="1228725"/>
          <a:ext cx="36274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13" imgW="3597868" imgH="914467" progId="Equation.3">
                  <p:embed/>
                </p:oleObj>
              </mc:Choice>
              <mc:Fallback>
                <p:oleObj name="Equation" r:id="rId13" imgW="3597868" imgH="91446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1228725"/>
                        <a:ext cx="36274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944938" y="2403475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15" imgW="2230460" imgH="384682" progId="Equation.3">
                  <p:embed/>
                </p:oleObj>
              </mc:Choice>
              <mc:Fallback>
                <p:oleObj name="Equation" r:id="rId15" imgW="2230460" imgH="38468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2403475"/>
                        <a:ext cx="226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448050" y="3457575"/>
          <a:ext cx="322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17" imgW="3204756" imgH="435795" progId="Equation.3">
                  <p:embed/>
                </p:oleObj>
              </mc:Choice>
              <mc:Fallback>
                <p:oleObj name="Equation" r:id="rId17" imgW="3204756" imgH="4357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050" y="3457575"/>
                        <a:ext cx="322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539750" y="3865563"/>
            <a:ext cx="174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同样可证</a:t>
            </a:r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1822450" y="4435475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name="Equation" r:id="rId19" imgW="1264889" imgH="589619" progId="Equation.3">
                  <p:embed/>
                </p:oleObj>
              </mc:Choice>
              <mc:Fallback>
                <p:oleObj name="Equation" r:id="rId19" imgW="1264889" imgH="589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435475"/>
                        <a:ext cx="1295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3201988" y="4494213"/>
          <a:ext cx="311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21" imgW="3085029" imgH="435795" progId="Equation.3">
                  <p:embed/>
                </p:oleObj>
              </mc:Choice>
              <mc:Fallback>
                <p:oleObj name="Equation" r:id="rId21" imgW="3085029" imgH="4357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4494213"/>
                        <a:ext cx="311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914400" y="51085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1822450" y="5121275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23" imgW="1264889" imgH="589619" progId="Equation.3">
                  <p:embed/>
                </p:oleObj>
              </mc:Choice>
              <mc:Fallback>
                <p:oleObj name="Equation" r:id="rId23" imgW="1264889" imgH="5896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121275"/>
                        <a:ext cx="1295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3201988" y="5006975"/>
          <a:ext cx="217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25" imgW="2144906" imgH="888790" progId="Equation.3">
                  <p:embed/>
                </p:oleObj>
              </mc:Choice>
              <mc:Fallback>
                <p:oleObj name="Equation" r:id="rId25" imgW="2144906" imgH="88879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5006975"/>
                        <a:ext cx="2171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867400" y="52228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  <a:ea typeface="仿宋_GB2312" pitchFamily="49" charset="-122"/>
              </a:rPr>
              <a:t>(P199 </a:t>
            </a:r>
            <a:r>
              <a:rPr kumimoji="1" lang="zh-CN" altLang="en-US" sz="2400">
                <a:solidFill>
                  <a:schemeClr val="accent2"/>
                </a:solidFill>
                <a:ea typeface="楷体_GB2312" pitchFamily="49" charset="-122"/>
              </a:rPr>
              <a:t>例</a:t>
            </a:r>
            <a:r>
              <a:rPr kumimoji="1" lang="en-US" altLang="zh-CN" sz="2400">
                <a:solidFill>
                  <a:schemeClr val="accent2"/>
                </a:solidFill>
                <a:ea typeface="楷体_GB2312" pitchFamily="49" charset="-122"/>
              </a:rPr>
              <a:t>18</a:t>
            </a:r>
            <a:r>
              <a:rPr kumimoji="1" lang="en-US" altLang="zh-CN" sz="2400">
                <a:solidFill>
                  <a:schemeClr val="accent2"/>
                </a:solidFill>
                <a:ea typeface="仿宋_GB2312" pitchFamily="49" charset="-122"/>
              </a:rPr>
              <a:t> )</a:t>
            </a:r>
          </a:p>
        </p:txBody>
      </p:sp>
      <p:sp>
        <p:nvSpPr>
          <p:cNvPr id="19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build="p" autoUpdateAnimBg="0"/>
      <p:bldP spid="21529" grpId="0" autoUpdateAnimBg="0"/>
      <p:bldP spid="21532" grpId="0" autoUpdateAnimBg="0"/>
      <p:bldP spid="1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4743450" y="1714500"/>
          <a:ext cx="3452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" name="Equation" r:id="rId3" imgW="3426760" imgH="991258" progId="Equation.3">
                  <p:embed/>
                </p:oleObj>
              </mc:Choice>
              <mc:Fallback>
                <p:oleObj name="Equation" r:id="rId3" imgW="3426760" imgH="99125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714500"/>
                        <a:ext cx="34528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82613"/>
            <a:ext cx="1752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11.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1943100" y="342900"/>
          <a:ext cx="2451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5" imgW="2418533" imgH="1076770" progId="Equation.3">
                  <p:embed/>
                </p:oleObj>
              </mc:Choice>
              <mc:Fallback>
                <p:oleObj name="Equation" r:id="rId5" imgW="2418533" imgH="107677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42900"/>
                        <a:ext cx="2451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39750" y="1905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原式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660650" y="1663700"/>
          <a:ext cx="195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Equation" r:id="rId7" imgW="1922902" imgH="1051092" progId="Equation.3">
                  <p:embed/>
                </p:oleObj>
              </mc:Choice>
              <mc:Fallback>
                <p:oleObj name="Equation" r:id="rId7" imgW="1922902" imgH="105109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1663700"/>
                        <a:ext cx="1955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219450" y="161290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Equation" r:id="rId9" imgW="931398" imgH="495629" progId="Equation.3">
                  <p:embed/>
                </p:oleObj>
              </mc:Choice>
              <mc:Fallback>
                <p:oleObj name="Equation" r:id="rId9" imgW="931398" imgH="4956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612900"/>
                        <a:ext cx="965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362200" y="17018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11" imgW="213764" imgH="820477" progId="Equation.3">
                  <p:embed/>
                </p:oleObj>
              </mc:Choice>
              <mc:Fallback>
                <p:oleObj name="Equation" r:id="rId11" imgW="213764" imgH="82047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01800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562600" y="1600200"/>
          <a:ext cx="2081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13" imgW="2059595" imgH="495629" progId="Equation.3">
                  <p:embed/>
                </p:oleObj>
              </mc:Choice>
              <mc:Fallback>
                <p:oleObj name="Equation" r:id="rId13" imgW="2059595" imgH="4956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00200"/>
                        <a:ext cx="20812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085975" y="2949575"/>
          <a:ext cx="2614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15" imgW="2589398" imgH="820477" progId="Equation.3">
                  <p:embed/>
                </p:oleObj>
              </mc:Choice>
              <mc:Fallback>
                <p:oleObj name="Equation" r:id="rId15" imgW="2589398" imgH="82047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2949575"/>
                        <a:ext cx="26146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667250" y="305435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17" imgW="1546756" imgH="495629" progId="Equation.3">
                  <p:embed/>
                </p:oleObj>
              </mc:Choice>
              <mc:Fallback>
                <p:oleObj name="Equation" r:id="rId17" imgW="1546756" imgH="4956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3054350"/>
                        <a:ext cx="1574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001963" y="3860800"/>
          <a:ext cx="28051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19" imgW="2785954" imgH="914467" progId="Equation.3">
                  <p:embed/>
                </p:oleObj>
              </mc:Choice>
              <mc:Fallback>
                <p:oleObj name="Equation" r:id="rId19" imgW="2785954" imgH="91446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3860800"/>
                        <a:ext cx="28051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810250" y="404495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Equation" r:id="rId21" imgW="1546756" imgH="495629" progId="Equation.3">
                  <p:embed/>
                </p:oleObj>
              </mc:Choice>
              <mc:Fallback>
                <p:oleObj name="Equation" r:id="rId21" imgW="1546756" imgH="4956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4044950"/>
                        <a:ext cx="1574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092325" y="5130800"/>
          <a:ext cx="16748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Equation" r:id="rId23" imgW="1649275" imgH="469951" progId="Equation.3">
                  <p:embed/>
                </p:oleObj>
              </mc:Choice>
              <mc:Fallback>
                <p:oleObj name="Equation" r:id="rId23" imgW="1649275" imgH="4699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5130800"/>
                        <a:ext cx="16748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3810000" y="4914900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Equation" r:id="rId25" imgW="1674966" imgH="999979" progId="Equation.3">
                  <p:embed/>
                </p:oleObj>
              </mc:Choice>
              <mc:Fallback>
                <p:oleObj name="Equation" r:id="rId25" imgW="1674966" imgH="9999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914900"/>
                        <a:ext cx="1701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5600700" y="5275263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27" imgW="547012" imgH="290449" progId="Equation.3">
                  <p:embed/>
                </p:oleObj>
              </mc:Choice>
              <mc:Fallback>
                <p:oleObj name="Equation" r:id="rId27" imgW="547012" imgH="29044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5275263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1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517775" y="1701800"/>
          <a:ext cx="38195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3" imgW="3794424" imgH="555463" progId="Equation.3">
                  <p:embed/>
                </p:oleObj>
              </mc:Choice>
              <mc:Fallback>
                <p:oleObj name="Equation" r:id="rId3" imgW="3794424" imgH="5554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701800"/>
                        <a:ext cx="38195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2209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12 .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2025650" y="311150"/>
          <a:ext cx="1574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5" imgW="1546756" imgH="555463" progId="Equation.3">
                  <p:embed/>
                </p:oleObj>
              </mc:Choice>
              <mc:Fallback>
                <p:oleObj name="Equation" r:id="rId5" imgW="1546756" imgH="55546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11150"/>
                        <a:ext cx="1574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9750" y="990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282700" y="990600"/>
          <a:ext cx="290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7" imgW="2879991" imgH="495629" progId="Equation.3">
                  <p:embed/>
                </p:oleObj>
              </mc:Choice>
              <mc:Fallback>
                <p:oleObj name="Equation" r:id="rId7" imgW="2879991" imgH="4956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990600"/>
                        <a:ext cx="2908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279900" y="8636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name="Equation" r:id="rId9" imgW="2093768" imgH="820477" progId="Equation.3">
                  <p:embed/>
                </p:oleObj>
              </mc:Choice>
              <mc:Fallback>
                <p:oleObj name="Equation" r:id="rId9" imgW="2093768" imgH="82047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863600"/>
                        <a:ext cx="2120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517775" y="2425700"/>
          <a:ext cx="3679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Equation" r:id="rId11" imgW="3657489" imgH="512828" progId="Equation.3">
                  <p:embed/>
                </p:oleObj>
              </mc:Choice>
              <mc:Fallback>
                <p:oleObj name="Equation" r:id="rId11" imgW="3657489" imgH="51282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425700"/>
                        <a:ext cx="36798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517775" y="3187700"/>
          <a:ext cx="386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13" imgW="3828597" imgH="512828" progId="Equation.3">
                  <p:embed/>
                </p:oleObj>
              </mc:Choice>
              <mc:Fallback>
                <p:oleObj name="Equation" r:id="rId13" imgW="3828597" imgH="51282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187700"/>
                        <a:ext cx="3860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27050" y="3962400"/>
          <a:ext cx="234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15" imgW="2324496" imgH="589619" progId="Equation.3">
                  <p:embed/>
                </p:oleObj>
              </mc:Choice>
              <mc:Fallback>
                <p:oleObj name="Equation" r:id="rId15" imgW="2324496" imgH="589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962400"/>
                        <a:ext cx="2349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989263" y="3949700"/>
          <a:ext cx="42497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17" imgW="4230191" imgH="589619" progId="Equation.3">
                  <p:embed/>
                </p:oleObj>
              </mc:Choice>
              <mc:Fallback>
                <p:oleObj name="Equation" r:id="rId17" imgW="4230191" imgH="589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949700"/>
                        <a:ext cx="42497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446213" y="4778375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19" imgW="760533" imgH="504108" progId="Equation.3">
                  <p:embed/>
                </p:oleObj>
              </mc:Choice>
              <mc:Fallback>
                <p:oleObj name="Equation" r:id="rId19" imgW="760533" imgH="50410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778375"/>
                        <a:ext cx="787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108200" y="4714875"/>
          <a:ext cx="812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Equation" r:id="rId21" imgW="786223" imgH="589619" progId="Equation.3">
                  <p:embed/>
                </p:oleObj>
              </mc:Choice>
              <mc:Fallback>
                <p:oleObj name="Equation" r:id="rId21" imgW="786223" imgH="5896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714875"/>
                        <a:ext cx="812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3016250" y="47117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23" imgW="2290323" imgH="589619" progId="Equation.3">
                  <p:embed/>
                </p:oleObj>
              </mc:Choice>
              <mc:Fallback>
                <p:oleObj name="Equation" r:id="rId23" imgW="2290323" imgH="589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711700"/>
                        <a:ext cx="2311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5403850" y="4762500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25" imgW="2649262" imgH="546985" progId="Equation.3">
                  <p:embed/>
                </p:oleObj>
              </mc:Choice>
              <mc:Fallback>
                <p:oleObj name="Equation" r:id="rId25" imgW="2649262" imgH="54698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4762500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1447800" y="5562600"/>
          <a:ext cx="69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Equation" r:id="rId27" imgW="666496" imgH="538506" progId="Equation.3">
                  <p:embed/>
                </p:oleObj>
              </mc:Choice>
              <mc:Fallback>
                <p:oleObj name="Equation" r:id="rId27" imgW="666496" imgH="5385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698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2228850" y="5564188"/>
          <a:ext cx="1371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Equation" r:id="rId29" imgW="1341717" imgH="512828" progId="Equation.3">
                  <p:embed/>
                </p:oleObj>
              </mc:Choice>
              <mc:Fallback>
                <p:oleObj name="Equation" r:id="rId29" imgW="1341717" imgH="51282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5564188"/>
                        <a:ext cx="1371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3657600" y="5564188"/>
          <a:ext cx="149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Equation" r:id="rId31" imgW="1469927" imgH="538506" progId="Equation.3">
                  <p:embed/>
                </p:oleObj>
              </mc:Choice>
              <mc:Fallback>
                <p:oleObj name="Equation" r:id="rId31" imgW="1469927" imgH="5385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4188"/>
                        <a:ext cx="149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5257800" y="5673725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Equation" r:id="rId33" imgW="547012" imgH="290449" progId="Equation.3">
                  <p:embed/>
                </p:oleObj>
              </mc:Choice>
              <mc:Fallback>
                <p:oleObj name="Equation" r:id="rId33" imgW="547012" imgH="29044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673725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92100"/>
            <a:ext cx="1828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13.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000250" y="260350"/>
          <a:ext cx="27035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Equation" r:id="rId3" imgW="2674952" imgH="589619" progId="Equation.3">
                  <p:embed/>
                </p:oleObj>
              </mc:Choice>
              <mc:Fallback>
                <p:oleObj name="Equation" r:id="rId3" imgW="2674952" imgH="589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60350"/>
                        <a:ext cx="27035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9750" y="9731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320800" y="966788"/>
          <a:ext cx="2576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0" name="Equation" r:id="rId5" imgW="2555225" imgH="418838" progId="Equation.3">
                  <p:embed/>
                </p:oleObj>
              </mc:Choice>
              <mc:Fallback>
                <p:oleObj name="Equation" r:id="rId5" imgW="2555225" imgH="4188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966788"/>
                        <a:ext cx="2576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027488" y="958850"/>
          <a:ext cx="2906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1" name="Equation" r:id="rId7" imgW="2879991" imgH="555463" progId="Equation.3">
                  <p:embed/>
                </p:oleObj>
              </mc:Choice>
              <mc:Fallback>
                <p:oleObj name="Equation" r:id="rId7" imgW="2879991" imgH="5554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958850"/>
                        <a:ext cx="29067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755775" y="1670050"/>
          <a:ext cx="5865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Equation" r:id="rId9" imgW="5836810" imgH="555463" progId="Equation.3">
                  <p:embed/>
                </p:oleObj>
              </mc:Choice>
              <mc:Fallback>
                <p:oleObj name="Equation" r:id="rId9" imgW="5836810" imgH="5554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1670050"/>
                        <a:ext cx="58658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752600" y="248285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Equation" r:id="rId11" imgW="2076560" imgH="504108" progId="Equation.3">
                  <p:embed/>
                </p:oleObj>
              </mc:Choice>
              <mc:Fallback>
                <p:oleObj name="Equation" r:id="rId11" imgW="2076560" imgH="50410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8285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3956050" y="2393950"/>
          <a:ext cx="2309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13" imgW="2290323" imgH="418838" progId="Equation.3">
                  <p:embed/>
                </p:oleObj>
              </mc:Choice>
              <mc:Fallback>
                <p:oleObj name="Equation" r:id="rId13" imgW="2290323" imgH="41883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2393950"/>
                        <a:ext cx="2309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6338888" y="2441575"/>
          <a:ext cx="2119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5" name="Equation" r:id="rId15" imgW="2093768" imgH="504108" progId="Equation.3">
                  <p:embed/>
                </p:oleObj>
              </mc:Choice>
              <mc:Fallback>
                <p:oleObj name="Equation" r:id="rId15" imgW="2093768" imgH="50410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441575"/>
                        <a:ext cx="21193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533400" y="33353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∴</a:t>
            </a:r>
            <a:r>
              <a:rPr kumimoji="1" lang="zh-CN" altLang="en-US" sz="2800">
                <a:ea typeface="楷体_GB2312" pitchFamily="49" charset="-122"/>
              </a:rPr>
              <a:t>原式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2141538" y="3308350"/>
          <a:ext cx="812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6" name="Equation" r:id="rId17" imgW="786223" imgH="589619" progId="Equation.3">
                  <p:embed/>
                </p:oleObj>
              </mc:Choice>
              <mc:Fallback>
                <p:oleObj name="Equation" r:id="rId17" imgW="786223" imgH="589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3308350"/>
                        <a:ext cx="812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3105150" y="3308350"/>
          <a:ext cx="259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7" name="Equation" r:id="rId19" imgW="2563708" imgH="589619" progId="Equation.3">
                  <p:embed/>
                </p:oleObj>
              </mc:Choice>
              <mc:Fallback>
                <p:oleObj name="Equation" r:id="rId19" imgW="2563708" imgH="589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3308350"/>
                        <a:ext cx="2590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2536825" y="4143375"/>
          <a:ext cx="3124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" name="Equation" r:id="rId21" imgW="3093512" imgH="589619" progId="Equation.3">
                  <p:embed/>
                </p:oleObj>
              </mc:Choice>
              <mc:Fallback>
                <p:oleObj name="Equation" r:id="rId21" imgW="3093512" imgH="58961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143375"/>
                        <a:ext cx="3124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26"/>
          <p:cNvGraphicFramePr>
            <a:graphicFrameLocks noChangeAspect="1"/>
          </p:cNvGraphicFramePr>
          <p:nvPr/>
        </p:nvGraphicFramePr>
        <p:xfrm>
          <a:off x="5803900" y="4146550"/>
          <a:ext cx="2628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9" name="Equation" r:id="rId23" imgW="2597881" imgH="589619" progId="Equation.3">
                  <p:embed/>
                </p:oleObj>
              </mc:Choice>
              <mc:Fallback>
                <p:oleObj name="Equation" r:id="rId23" imgW="2597881" imgH="5896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4146550"/>
                        <a:ext cx="2628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1741488" y="4899025"/>
          <a:ext cx="723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0" name="Equation" r:id="rId25" imgW="692187" imgH="504108" progId="Equation.3">
                  <p:embed/>
                </p:oleObj>
              </mc:Choice>
              <mc:Fallback>
                <p:oleObj name="Equation" r:id="rId25" imgW="692187" imgH="50410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899025"/>
                        <a:ext cx="723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8"/>
          <p:cNvGraphicFramePr>
            <a:graphicFrameLocks noChangeAspect="1"/>
          </p:cNvGraphicFramePr>
          <p:nvPr/>
        </p:nvGraphicFramePr>
        <p:xfrm>
          <a:off x="2451100" y="4899025"/>
          <a:ext cx="148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Equation" r:id="rId27" imgW="1461444" imgH="504108" progId="Equation.3">
                  <p:embed/>
                </p:oleObj>
              </mc:Choice>
              <mc:Fallback>
                <p:oleObj name="Equation" r:id="rId27" imgW="1461444" imgH="50410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899025"/>
                        <a:ext cx="148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29"/>
          <p:cNvGraphicFramePr>
            <a:graphicFrameLocks noChangeAspect="1"/>
          </p:cNvGraphicFramePr>
          <p:nvPr/>
        </p:nvGraphicFramePr>
        <p:xfrm>
          <a:off x="4076700" y="4845050"/>
          <a:ext cx="154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Equation" r:id="rId29" imgW="1521066" imgH="555463" progId="Equation.3">
                  <p:embed/>
                </p:oleObj>
              </mc:Choice>
              <mc:Fallback>
                <p:oleObj name="Equation" r:id="rId29" imgW="1521066" imgH="55546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4845050"/>
                        <a:ext cx="1549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30"/>
          <p:cNvGraphicFramePr>
            <a:graphicFrameLocks noChangeAspect="1"/>
          </p:cNvGraphicFramePr>
          <p:nvPr/>
        </p:nvGraphicFramePr>
        <p:xfrm>
          <a:off x="5753100" y="4895850"/>
          <a:ext cx="1498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Equation" r:id="rId31" imgW="1469927" imgH="504108" progId="Equation.3">
                  <p:embed/>
                </p:oleObj>
              </mc:Choice>
              <mc:Fallback>
                <p:oleObj name="Equation" r:id="rId31" imgW="1469927" imgH="504108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895850"/>
                        <a:ext cx="1498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/>
          <p:cNvGraphicFramePr>
            <a:graphicFrameLocks noChangeAspect="1"/>
          </p:cNvGraphicFramePr>
          <p:nvPr/>
        </p:nvGraphicFramePr>
        <p:xfrm>
          <a:off x="7353300" y="495935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4" name="Equation" r:id="rId33" imgW="547012" imgH="290449" progId="Equation.3">
                  <p:embed/>
                </p:oleObj>
              </mc:Choice>
              <mc:Fallback>
                <p:oleObj name="Equation" r:id="rId33" imgW="547012" imgH="29044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495935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4" name="Line 44"/>
          <p:cNvSpPr>
            <a:spLocks noChangeShapeType="1"/>
          </p:cNvSpPr>
          <p:nvPr/>
        </p:nvSpPr>
        <p:spPr bwMode="auto">
          <a:xfrm>
            <a:off x="179388" y="5589588"/>
            <a:ext cx="8820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47" name="Object 47" descr="大纸屑"/>
          <p:cNvGraphicFramePr>
            <a:graphicFrameLocks noChangeAspect="1"/>
          </p:cNvGraphicFramePr>
          <p:nvPr/>
        </p:nvGraphicFramePr>
        <p:xfrm>
          <a:off x="2008188" y="5589588"/>
          <a:ext cx="5588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5" name="Equation" r:id="rId35" imgW="2409808" imgH="359004" progId="Equation.DSMT4">
                  <p:embed/>
                </p:oleObj>
              </mc:Choice>
              <mc:Fallback>
                <p:oleObj name="Equation" r:id="rId35" imgW="2409808" imgH="359004" progId="Equation.DSMT4">
                  <p:embed/>
                  <p:pic>
                    <p:nvPicPr>
                      <p:cNvPr id="0" name="Object 47" descr="大纸屑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5589588"/>
                        <a:ext cx="5588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lgConfetti">
                              <a:fgClr>
                                <a:srgbClr val="66FFFF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16" grpId="0" autoUpdateAnimBg="0"/>
      <p:bldP spid="25644" grpId="0" animBg="1"/>
      <p:bldP spid="2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220" name="Object 12"/>
          <p:cNvGraphicFramePr>
            <a:graphicFrameLocks noChangeAspect="1"/>
          </p:cNvGraphicFramePr>
          <p:nvPr/>
        </p:nvGraphicFramePr>
        <p:xfrm>
          <a:off x="488950" y="1192213"/>
          <a:ext cx="26146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3" imgW="2589398" imgH="555463" progId="Equation.DSMT4">
                  <p:embed/>
                </p:oleObj>
              </mc:Choice>
              <mc:Fallback>
                <p:oleObj name="Equation" r:id="rId3" imgW="2589398" imgH="55546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192213"/>
                        <a:ext cx="26146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3368675" y="1192213"/>
          <a:ext cx="24876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5" imgW="2461189" imgH="555463" progId="Equation.DSMT4">
                  <p:embed/>
                </p:oleObj>
              </mc:Choice>
              <mc:Fallback>
                <p:oleObj name="Equation" r:id="rId5" imgW="2461189" imgH="55546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1192213"/>
                        <a:ext cx="24876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2" name="Object 14"/>
          <p:cNvGraphicFramePr>
            <a:graphicFrameLocks noChangeAspect="1"/>
          </p:cNvGraphicFramePr>
          <p:nvPr/>
        </p:nvGraphicFramePr>
        <p:xfrm>
          <a:off x="6105525" y="1192213"/>
          <a:ext cx="2436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7" imgW="2409808" imgH="555463" progId="Equation.DSMT4">
                  <p:embed/>
                </p:oleObj>
              </mc:Choice>
              <mc:Fallback>
                <p:oleObj name="Equation" r:id="rId7" imgW="2409808" imgH="55546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1192213"/>
                        <a:ext cx="24368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Object 15"/>
          <p:cNvGraphicFramePr>
            <a:graphicFrameLocks noChangeAspect="1"/>
          </p:cNvGraphicFramePr>
          <p:nvPr/>
        </p:nvGraphicFramePr>
        <p:xfrm>
          <a:off x="488950" y="1982788"/>
          <a:ext cx="33766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9" imgW="3349931" imgH="555463" progId="Equation.DSMT4">
                  <p:embed/>
                </p:oleObj>
              </mc:Choice>
              <mc:Fallback>
                <p:oleObj name="Equation" r:id="rId9" imgW="3349931" imgH="555463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982788"/>
                        <a:ext cx="33766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4" name="Text Box 16"/>
          <p:cNvSpPr txBox="1">
            <a:spLocks noChangeArrowheads="1"/>
          </p:cNvSpPr>
          <p:nvPr/>
        </p:nvSpPr>
        <p:spPr bwMode="auto">
          <a:xfrm>
            <a:off x="4016375" y="1982788"/>
            <a:ext cx="347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等均用积化和差公式</a:t>
            </a:r>
            <a:r>
              <a:rPr kumimoji="1"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350225" name="Text Box 17"/>
          <p:cNvSpPr txBox="1">
            <a:spLocks noChangeArrowheads="1"/>
          </p:cNvSpPr>
          <p:nvPr/>
        </p:nvSpPr>
        <p:spPr bwMode="auto">
          <a:xfrm>
            <a:off x="323850" y="260350"/>
            <a:ext cx="1370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C00000"/>
                </a:solidFill>
                <a:ea typeface="楷体_GB2312" pitchFamily="49" charset="-122"/>
              </a:rPr>
              <a:t>一般地</a:t>
            </a:r>
            <a:r>
              <a:rPr kumimoji="1" lang="en-US" altLang="zh-CN" sz="2800">
                <a:solidFill>
                  <a:srgbClr val="C00000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350226" name="Object 18"/>
          <p:cNvGraphicFramePr>
            <a:graphicFrameLocks noChangeAspect="1"/>
          </p:cNvGraphicFramePr>
          <p:nvPr/>
        </p:nvGraphicFramePr>
        <p:xfrm>
          <a:off x="476250" y="2774950"/>
          <a:ext cx="2374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11" imgW="2341462" imgH="555463" progId="Equation.DSMT4">
                  <p:embed/>
                </p:oleObj>
              </mc:Choice>
              <mc:Fallback>
                <p:oleObj name="Equation" r:id="rId11" imgW="2341462" imgH="55546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774950"/>
                        <a:ext cx="2374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7" name="Text Box 19"/>
          <p:cNvSpPr txBox="1">
            <a:spLocks noChangeArrowheads="1"/>
          </p:cNvSpPr>
          <p:nvPr/>
        </p:nvSpPr>
        <p:spPr bwMode="auto">
          <a:xfrm>
            <a:off x="2989263" y="2744788"/>
            <a:ext cx="557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当</a:t>
            </a:r>
            <a:r>
              <a:rPr kumimoji="1" lang="en-US" altLang="zh-CN" sz="2800" i="1">
                <a:ea typeface="楷体_GB2312" pitchFamily="49" charset="-122"/>
              </a:rPr>
              <a:t>m</a:t>
            </a:r>
            <a:r>
              <a:rPr kumimoji="1" lang="zh-CN" altLang="en-US" sz="2800">
                <a:ea typeface="楷体_GB2312" pitchFamily="49" charset="-122"/>
              </a:rPr>
              <a:t>、</a:t>
            </a:r>
            <a:r>
              <a:rPr kumimoji="1" lang="en-US" altLang="zh-CN" sz="2800" i="1">
                <a:ea typeface="楷体_GB2312" pitchFamily="49" charset="-122"/>
              </a:rPr>
              <a:t>n</a:t>
            </a:r>
            <a:r>
              <a:rPr kumimoji="1" lang="zh-CN" altLang="en-US" sz="2800">
                <a:ea typeface="楷体_GB2312" pitchFamily="49" charset="-122"/>
              </a:rPr>
              <a:t>均为偶数时</a:t>
            </a:r>
            <a:r>
              <a:rPr kumimoji="1" lang="en-US" altLang="zh-CN" sz="2800">
                <a:ea typeface="楷体_GB2312" pitchFamily="49" charset="-122"/>
              </a:rPr>
              <a:t>,</a:t>
            </a:r>
            <a:r>
              <a:rPr kumimoji="1" lang="zh-CN" altLang="en-US" sz="2800">
                <a:ea typeface="楷体_GB2312" pitchFamily="49" charset="-122"/>
              </a:rPr>
              <a:t>用降幂的方法</a:t>
            </a:r>
            <a:r>
              <a:rPr kumimoji="1" lang="en-US" altLang="zh-CN" sz="2800">
                <a:ea typeface="楷体_GB2312" pitchFamily="49" charset="-122"/>
              </a:rPr>
              <a:t>; </a:t>
            </a:r>
          </a:p>
        </p:txBody>
      </p:sp>
      <p:sp>
        <p:nvSpPr>
          <p:cNvPr id="350228" name="Text Box 20"/>
          <p:cNvSpPr txBox="1">
            <a:spLocks noChangeArrowheads="1"/>
          </p:cNvSpPr>
          <p:nvPr/>
        </p:nvSpPr>
        <p:spPr bwMode="auto">
          <a:xfrm>
            <a:off x="3008313" y="3206750"/>
            <a:ext cx="4721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当</a:t>
            </a:r>
            <a:r>
              <a:rPr kumimoji="1" lang="en-US" altLang="zh-CN" sz="2800" i="1">
                <a:ea typeface="楷体_GB2312" pitchFamily="49" charset="-122"/>
              </a:rPr>
              <a:t>m</a:t>
            </a:r>
            <a:r>
              <a:rPr kumimoji="1" lang="zh-CN" altLang="en-US" sz="2800">
                <a:ea typeface="楷体_GB2312" pitchFamily="49" charset="-122"/>
              </a:rPr>
              <a:t>、</a:t>
            </a:r>
            <a:r>
              <a:rPr kumimoji="1" lang="en-US" altLang="zh-CN" sz="2800" i="1">
                <a:ea typeface="楷体_GB2312" pitchFamily="49" charset="-122"/>
              </a:rPr>
              <a:t>n</a:t>
            </a:r>
            <a:r>
              <a:rPr kumimoji="1" lang="zh-CN" altLang="en-US" sz="2800">
                <a:ea typeface="楷体_GB2312" pitchFamily="49" charset="-122"/>
              </a:rPr>
              <a:t>至少有一个为奇数时</a:t>
            </a:r>
            <a:r>
              <a:rPr kumimoji="1" lang="en-US" altLang="zh-CN" sz="2800">
                <a:ea typeface="楷体_GB2312" pitchFamily="49" charset="-122"/>
              </a:rPr>
              <a:t>,</a:t>
            </a:r>
            <a:endParaRPr kumimoji="1" lang="en-US" altLang="zh-CN" sz="280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50229" name="Object 21"/>
          <p:cNvGraphicFramePr>
            <a:graphicFrameLocks noChangeAspect="1"/>
          </p:cNvGraphicFramePr>
          <p:nvPr/>
        </p:nvGraphicFramePr>
        <p:xfrm>
          <a:off x="407988" y="3783013"/>
          <a:ext cx="25765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13" imgW="2555225" imgH="555463" progId="Equation.DSMT4">
                  <p:embed/>
                </p:oleObj>
              </mc:Choice>
              <mc:Fallback>
                <p:oleObj name="Equation" r:id="rId13" imgW="2555225" imgH="555463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3783013"/>
                        <a:ext cx="25765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0" name="Object 22"/>
          <p:cNvGraphicFramePr>
            <a:graphicFrameLocks noChangeAspect="1"/>
          </p:cNvGraphicFramePr>
          <p:nvPr/>
        </p:nvGraphicFramePr>
        <p:xfrm>
          <a:off x="3060700" y="3783013"/>
          <a:ext cx="40624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15" imgW="4161845" imgH="555463" progId="Equation.DSMT4">
                  <p:embed/>
                </p:oleObj>
              </mc:Choice>
              <mc:Fallback>
                <p:oleObj name="Equation" r:id="rId15" imgW="4161845" imgH="55546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783013"/>
                        <a:ext cx="40624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31" name="Text Box 23"/>
          <p:cNvSpPr txBox="1">
            <a:spLocks noChangeArrowheads="1"/>
          </p:cNvSpPr>
          <p:nvPr/>
        </p:nvSpPr>
        <p:spPr bwMode="auto">
          <a:xfrm>
            <a:off x="7094538" y="3856038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en-US" altLang="zh-CN" sz="2400">
                <a:solidFill>
                  <a:schemeClr val="tx2"/>
                </a:solidFill>
                <a:ea typeface="楷体_GB2312" pitchFamily="49" charset="-122"/>
              </a:rPr>
              <a:t>=</a:t>
            </a:r>
            <a:r>
              <a:rPr kumimoji="1" lang="zh-CN" altLang="en-US" sz="2400">
                <a:solidFill>
                  <a:schemeClr val="tx2"/>
                </a:solidFill>
                <a:ea typeface="楷体_GB2312" pitchFamily="49" charset="-122"/>
              </a:rPr>
              <a:t>多项式的积分</a:t>
            </a:r>
          </a:p>
        </p:txBody>
      </p:sp>
      <p:sp>
        <p:nvSpPr>
          <p:cNvPr id="15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24" grpId="0"/>
      <p:bldP spid="350225" grpId="0"/>
      <p:bldP spid="350227" grpId="0"/>
      <p:bldP spid="350228" grpId="0"/>
      <p:bldP spid="350231" grpId="0"/>
      <p:bldP spid="1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05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514600" y="38862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+mn-lt"/>
                <a:ea typeface="+mn-ea"/>
              </a:rPr>
              <a:t>二、第二类换元法</a:t>
            </a:r>
          </a:p>
        </p:txBody>
      </p:sp>
      <p:sp>
        <p:nvSpPr>
          <p:cNvPr id="3075" name="Rectangle 2058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2209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b="1" smtClean="0">
                <a:latin typeface="+mn-lt"/>
                <a:ea typeface="+mn-ea"/>
              </a:rPr>
              <a:t>第二节</a:t>
            </a:r>
            <a:endParaRPr lang="zh-CN" altLang="en-US" sz="4800" b="1" smtClean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73739" name="Text Box 2059"/>
          <p:cNvSpPr txBox="1">
            <a:spLocks noChangeArrowheads="1"/>
          </p:cNvSpPr>
          <p:nvPr/>
        </p:nvSpPr>
        <p:spPr bwMode="auto">
          <a:xfrm>
            <a:off x="2514600" y="2819400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latin typeface="+mn-lt"/>
                <a:ea typeface="+mn-ea"/>
              </a:rPr>
              <a:t>一、第一类换元法</a:t>
            </a:r>
          </a:p>
        </p:txBody>
      </p:sp>
      <p:sp>
        <p:nvSpPr>
          <p:cNvPr id="3077" name="Text Box 2093"/>
          <p:cNvSpPr txBox="1">
            <a:spLocks noChangeArrowheads="1"/>
          </p:cNvSpPr>
          <p:nvPr/>
        </p:nvSpPr>
        <p:spPr bwMode="auto">
          <a:xfrm>
            <a:off x="1855221" y="1268413"/>
            <a:ext cx="570502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4800" b="1" dirty="0">
                <a:solidFill>
                  <a:schemeClr val="tx2"/>
                </a:solidFill>
                <a:latin typeface="+mn-lt"/>
                <a:ea typeface="+mn-ea"/>
              </a:rPr>
              <a:t>换元积分法</a:t>
            </a:r>
            <a:endParaRPr kumimoji="1" lang="en-US" altLang="zh-CN" sz="4800" b="1" dirty="0">
              <a:solidFill>
                <a:schemeClr val="tx2"/>
              </a:solidFill>
              <a:latin typeface="+mn-lt"/>
              <a:ea typeface="+mn-ea"/>
            </a:endParaRPr>
          </a:p>
          <a:p>
            <a:pPr algn="ctr"/>
            <a:r>
              <a:rPr kumimoji="1"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/*</a:t>
            </a:r>
            <a:r>
              <a:rPr kumimoji="1" lang="en-US" altLang="zh-CN" sz="2800" b="1" dirty="0">
                <a:solidFill>
                  <a:srgbClr val="00B050"/>
                </a:solidFill>
                <a:latin typeface="Brush Script MT" pitchFamily="66" charset="0"/>
                <a:ea typeface="+mn-ea"/>
              </a:rPr>
              <a:t>Substitution Rules for Indefinite Integrals</a:t>
            </a:r>
            <a:r>
              <a:rPr kumimoji="1" lang="en-US" altLang="zh-CN" sz="2800" b="1" dirty="0">
                <a:solidFill>
                  <a:srgbClr val="00B050"/>
                </a:solidFill>
                <a:latin typeface="+mn-lt"/>
                <a:ea typeface="+mn-ea"/>
              </a:rPr>
              <a:t>*/</a:t>
            </a:r>
            <a:endParaRPr kumimoji="1" lang="zh-CN" altLang="en-US" sz="2800" b="1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3078" name="Text Box 2096"/>
          <p:cNvSpPr txBox="1">
            <a:spLocks noChangeArrowheads="1"/>
          </p:cNvSpPr>
          <p:nvPr/>
        </p:nvSpPr>
        <p:spPr bwMode="auto">
          <a:xfrm>
            <a:off x="7462605" y="250825"/>
            <a:ext cx="1492716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latin typeface="+mn-lt"/>
                <a:ea typeface="+mn-ea"/>
              </a:rPr>
              <a:t>第四章 </a:t>
            </a:r>
          </a:p>
        </p:txBody>
      </p:sp>
      <p:sp>
        <p:nvSpPr>
          <p:cNvPr id="73777" name="AutoShape 2097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chemeClr val="bg1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9" grpId="0" autoUpdateAnimBg="0"/>
      <p:bldP spid="7377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Line 2"/>
          <p:cNvSpPr>
            <a:spLocks noChangeShapeType="1"/>
          </p:cNvSpPr>
          <p:nvPr/>
        </p:nvSpPr>
        <p:spPr bwMode="auto">
          <a:xfrm>
            <a:off x="685800" y="4108450"/>
            <a:ext cx="7620000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5919788" y="4289425"/>
          <a:ext cx="22145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2" name="Equation" r:id="rId3" imgW="2187804" imgH="931424" progId="Equation.3">
                  <p:embed/>
                </p:oleObj>
              </mc:Choice>
              <mc:Fallback>
                <p:oleObj name="Equation" r:id="rId3" imgW="2187804" imgH="9314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4289425"/>
                        <a:ext cx="22145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3968750" y="5334000"/>
          <a:ext cx="1917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Equation" r:id="rId5" imgW="1888729" imgH="478672" progId="Equation.3">
                  <p:embed/>
                </p:oleObj>
              </mc:Choice>
              <mc:Fallback>
                <p:oleObj name="Equation" r:id="rId5" imgW="1888729" imgH="47867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5334000"/>
                        <a:ext cx="1917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917700" y="5334000"/>
          <a:ext cx="1955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Equation" r:id="rId7" imgW="1922902" imgH="478672" progId="Equation.3">
                  <p:embed/>
                </p:oleObj>
              </mc:Choice>
              <mc:Fallback>
                <p:oleObj name="Equation" r:id="rId7" imgW="1922902" imgH="47867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5334000"/>
                        <a:ext cx="1955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25450"/>
            <a:ext cx="1828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14.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012950" y="304800"/>
          <a:ext cx="2247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Equation" r:id="rId9" imgW="2221977" imgH="931424" progId="Equation.3">
                  <p:embed/>
                </p:oleObj>
              </mc:Choice>
              <mc:Fallback>
                <p:oleObj name="Equation" r:id="rId9" imgW="2221977" imgH="9314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304800"/>
                        <a:ext cx="2247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539750" y="1606550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原式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2374900" y="1460500"/>
          <a:ext cx="2489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6" name="Equation" r:id="rId11" imgW="2461189" imgH="931424" progId="Equation.3">
                  <p:embed/>
                </p:oleObj>
              </mc:Choice>
              <mc:Fallback>
                <p:oleObj name="Equation" r:id="rId11" imgW="2461189" imgH="9314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8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460500"/>
                        <a:ext cx="2489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3892550" y="1384300"/>
          <a:ext cx="339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7" name="Equation" r:id="rId13" imgW="316283" imgH="401639" progId="Equation.3">
                  <p:embed/>
                </p:oleObj>
              </mc:Choice>
              <mc:Fallback>
                <p:oleObj name="Equation" r:id="rId13" imgW="316283" imgH="40163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384300"/>
                        <a:ext cx="339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2743200" y="1924050"/>
          <a:ext cx="415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Equation" r:id="rId15" imgW="393112" imgH="478672" progId="Equation.3">
                  <p:embed/>
                </p:oleObj>
              </mc:Choice>
              <mc:Fallback>
                <p:oleObj name="Equation" r:id="rId15" imgW="393112" imgH="47867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24050"/>
                        <a:ext cx="415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627188" y="4265613"/>
          <a:ext cx="1943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Equation" r:id="rId17" imgW="1914177" imgH="922946" progId="Equation.3">
                  <p:embed/>
                </p:oleObj>
              </mc:Choice>
              <mc:Fallback>
                <p:oleObj name="Equation" r:id="rId17" imgW="1914177" imgH="9229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265613"/>
                        <a:ext cx="1943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4965700" y="1447800"/>
          <a:ext cx="3908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Equation" r:id="rId19" imgW="3888218" imgH="931424" progId="Equation.3">
                  <p:embed/>
                </p:oleObj>
              </mc:Choice>
              <mc:Fallback>
                <p:oleObj name="Equation" r:id="rId19" imgW="3888218" imgH="9314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447800"/>
                        <a:ext cx="3908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3582988" y="4197350"/>
          <a:ext cx="2247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Equation" r:id="rId21" imgW="2221977" imgH="1008458" progId="Equation.3">
                  <p:embed/>
                </p:oleObj>
              </mc:Choice>
              <mc:Fallback>
                <p:oleObj name="Equation" r:id="rId21" imgW="2221977" imgH="100845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4197350"/>
                        <a:ext cx="2247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5981700" y="5334000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Equation" r:id="rId23" imgW="1316027" imgH="478672" progId="Equation.3">
                  <p:embed/>
                </p:oleObj>
              </mc:Choice>
              <mc:Fallback>
                <p:oleObj name="Equation" r:id="rId23" imgW="1316027" imgH="47867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5334000"/>
                        <a:ext cx="134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2087563" y="2574925"/>
          <a:ext cx="1384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Equation" r:id="rId25" imgW="1350200" imgH="589619" progId="Equation.3">
                  <p:embed/>
                </p:oleObj>
              </mc:Choice>
              <mc:Fallback>
                <p:oleObj name="Equation" r:id="rId25" imgW="1350200" imgH="58961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574925"/>
                        <a:ext cx="1384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3524250" y="2574925"/>
          <a:ext cx="189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27" imgW="1871521" imgH="589619" progId="Equation.3">
                  <p:embed/>
                </p:oleObj>
              </mc:Choice>
              <mc:Fallback>
                <p:oleObj name="Equation" r:id="rId27" imgW="1871521" imgH="5896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2574925"/>
                        <a:ext cx="1892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5473700" y="271145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5" name="Equation" r:id="rId29" imgW="538287" imgH="290449" progId="Equation.3">
                  <p:embed/>
                </p:oleObj>
              </mc:Choice>
              <mc:Fallback>
                <p:oleObj name="Equation" r:id="rId29" imgW="538287" imgH="29044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271145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9"/>
          <p:cNvGraphicFramePr>
            <a:graphicFrameLocks noChangeAspect="1"/>
          </p:cNvGraphicFramePr>
          <p:nvPr/>
        </p:nvGraphicFramePr>
        <p:xfrm>
          <a:off x="2062163" y="3289300"/>
          <a:ext cx="4038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Equation" r:id="rId31" imgW="4007945" imgH="589619" progId="Equation.3">
                  <p:embed/>
                </p:oleObj>
              </mc:Choice>
              <mc:Fallback>
                <p:oleObj name="Equation" r:id="rId31" imgW="4007945" imgH="589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289300"/>
                        <a:ext cx="4038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533400" y="4413250"/>
            <a:ext cx="110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分析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</a:t>
            </a:r>
          </a:p>
        </p:txBody>
      </p:sp>
      <p:sp>
        <p:nvSpPr>
          <p:cNvPr id="21526" name="Text Box 20"/>
          <p:cNvSpPr txBox="1">
            <a:spLocks noChangeArrowheads="1"/>
          </p:cNvSpPr>
          <p:nvPr/>
        </p:nvSpPr>
        <p:spPr bwMode="auto">
          <a:xfrm>
            <a:off x="4770438" y="333375"/>
            <a:ext cx="280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3600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kumimoji="1" lang="en-US" altLang="zh-CN" sz="3600">
                <a:solidFill>
                  <a:schemeClr val="accent2"/>
                </a:solidFill>
                <a:ea typeface="楷体_GB2312" pitchFamily="49" charset="-122"/>
              </a:rPr>
              <a:t>02</a:t>
            </a:r>
            <a:r>
              <a:rPr kumimoji="1" lang="zh-CN" altLang="en-US" sz="3600">
                <a:solidFill>
                  <a:schemeClr val="accent2"/>
                </a:solidFill>
                <a:ea typeface="楷体_GB2312" pitchFamily="49" charset="-122"/>
              </a:rPr>
              <a:t>考研）</a:t>
            </a:r>
          </a:p>
        </p:txBody>
      </p:sp>
      <p:sp>
        <p:nvSpPr>
          <p:cNvPr id="23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nimBg="1"/>
      <p:bldP spid="77832" grpId="0" autoUpdateAnimBg="0"/>
      <p:bldP spid="77844" grpId="0" build="p" autoUpdateAnimBg="0" advAuto="0"/>
      <p:bldP spid="2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23875"/>
            <a:ext cx="1981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15.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1981200" y="260350"/>
          <a:ext cx="43402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3" imgW="4418264" imgH="1076770" progId="Equation.3">
                  <p:embed/>
                </p:oleObj>
              </mc:Choice>
              <mc:Fallback>
                <p:oleObj name="Equation" r:id="rId3" imgW="4418264" imgH="107677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0350"/>
                        <a:ext cx="43402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9750" y="17430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  </a:t>
            </a: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原式</a:t>
            </a:r>
            <a:endParaRPr kumimoji="1" lang="zh-CN" altLang="en-US" sz="280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2133600" y="2732088"/>
          <a:ext cx="14509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5" imgW="1461444" imgH="897268" progId="Equation.3">
                  <p:embed/>
                </p:oleObj>
              </mc:Choice>
              <mc:Fallback>
                <p:oleObj name="Equation" r:id="rId5" imgW="1461444" imgH="8972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32088"/>
                        <a:ext cx="14509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120900" y="1539875"/>
          <a:ext cx="43354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7" imgW="4307020" imgH="957102" progId="Equation.3">
                  <p:embed/>
                </p:oleObj>
              </mc:Choice>
              <mc:Fallback>
                <p:oleObj name="Equation" r:id="rId7" imgW="4307020" imgH="9571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539875"/>
                        <a:ext cx="43354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3656013" y="2647950"/>
          <a:ext cx="32480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9" imgW="3298793" imgH="1025415" progId="Equation.3">
                  <p:embed/>
                </p:oleObj>
              </mc:Choice>
              <mc:Fallback>
                <p:oleObj name="Equation" r:id="rId9" imgW="3298793" imgH="102541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2647950"/>
                        <a:ext cx="32480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2133600" y="4973638"/>
          <a:ext cx="26876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Equation" r:id="rId11" imgW="2726091" imgH="999979" progId="Equation.3">
                  <p:embed/>
                </p:oleObj>
              </mc:Choice>
              <mc:Fallback>
                <p:oleObj name="Equation" r:id="rId11" imgW="2726091" imgH="99997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973638"/>
                        <a:ext cx="2687638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3522663" y="3906838"/>
          <a:ext cx="12636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13" imgW="1264889" imgH="897268" progId="Equation.3">
                  <p:embed/>
                </p:oleObj>
              </mc:Choice>
              <mc:Fallback>
                <p:oleObj name="Equation" r:id="rId13" imgW="1264889" imgH="89726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3906838"/>
                        <a:ext cx="12636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3646488" y="3733800"/>
            <a:ext cx="31242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2133600" y="3906838"/>
          <a:ext cx="130016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15" imgW="1307544" imgH="897268" progId="Equation.3">
                  <p:embed/>
                </p:oleObj>
              </mc:Choice>
              <mc:Fallback>
                <p:oleObj name="Equation" r:id="rId15" imgW="1307544" imgH="897268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06838"/>
                        <a:ext cx="130016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utoUpdateAnimBg="0"/>
      <p:bldP spid="27676" grpId="0" animBg="1"/>
      <p:bldP spid="1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917825" y="26511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常用简化技巧</a:t>
            </a:r>
            <a:r>
              <a:rPr kumimoji="1" lang="en-US" altLang="zh-CN" sz="2800">
                <a:ea typeface="楷体_GB2312" pitchFamily="49" charset="-122"/>
              </a:rPr>
              <a:t>: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8524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(1)  </a:t>
            </a:r>
            <a:r>
              <a:rPr kumimoji="1" lang="zh-CN" altLang="en-US" sz="2800">
                <a:ea typeface="楷体_GB2312" pitchFamily="49" charset="-122"/>
              </a:rPr>
              <a:t>分项积分</a:t>
            </a:r>
            <a:r>
              <a:rPr kumimoji="1" lang="en-US" altLang="zh-CN" sz="2800">
                <a:ea typeface="楷体_GB2312" pitchFamily="49" charset="-122"/>
              </a:rPr>
              <a:t>: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57200" y="195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(2)  </a:t>
            </a:r>
            <a:r>
              <a:rPr kumimoji="1" lang="zh-CN" altLang="en-US" sz="2800">
                <a:ea typeface="楷体_GB2312" pitchFamily="49" charset="-122"/>
              </a:rPr>
              <a:t>降低幂次</a:t>
            </a:r>
            <a:r>
              <a:rPr kumimoji="1" lang="en-US" altLang="zh-CN" sz="2800">
                <a:ea typeface="楷体_GB2312" pitchFamily="49" charset="-122"/>
              </a:rPr>
              <a:t>: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57200" y="48514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(3)  </a:t>
            </a:r>
            <a:r>
              <a:rPr kumimoji="1" lang="zh-CN" altLang="en-US" sz="2800">
                <a:ea typeface="楷体_GB2312" pitchFamily="49" charset="-122"/>
              </a:rPr>
              <a:t>统一函数</a:t>
            </a:r>
            <a:r>
              <a:rPr kumimoji="1" lang="en-US" altLang="zh-CN" sz="2800">
                <a:ea typeface="楷体_GB2312" pitchFamily="49" charset="-122"/>
              </a:rPr>
              <a:t>:  </a:t>
            </a:r>
            <a:r>
              <a:rPr kumimoji="1" lang="zh-CN" altLang="en-US" sz="2800">
                <a:ea typeface="楷体_GB2312" pitchFamily="49" charset="-122"/>
              </a:rPr>
              <a:t>利用三角公式</a:t>
            </a:r>
            <a:r>
              <a:rPr kumimoji="1" lang="en-US" altLang="zh-CN" sz="2800">
                <a:ea typeface="楷体_GB2312" pitchFamily="49" charset="-122"/>
              </a:rPr>
              <a:t>;  </a:t>
            </a:r>
            <a:r>
              <a:rPr kumimoji="1" lang="zh-CN" altLang="en-US" sz="2800">
                <a:ea typeface="楷体_GB2312" pitchFamily="49" charset="-122"/>
              </a:rPr>
              <a:t>配元方法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57200" y="54768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(4)  </a:t>
            </a:r>
            <a:r>
              <a:rPr kumimoji="1" lang="zh-CN" altLang="en-US" sz="2800">
                <a:ea typeface="楷体_GB2312" pitchFamily="49" charset="-122"/>
              </a:rPr>
              <a:t>巧妙换元或配元</a:t>
            </a:r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3665538" y="1425575"/>
          <a:ext cx="30400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3" imgW="3008200" imgH="495629" progId="Equation.3">
                  <p:embed/>
                </p:oleObj>
              </mc:Choice>
              <mc:Fallback>
                <p:oleObj name="Equation" r:id="rId3" imgW="3008200" imgH="4956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1425575"/>
                        <a:ext cx="30400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181600" y="2576513"/>
          <a:ext cx="32353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Equation" r:id="rId5" imgW="3179066" imgH="555463" progId="Equation.3">
                  <p:embed/>
                </p:oleObj>
              </mc:Choice>
              <mc:Fallback>
                <p:oleObj name="Equation" r:id="rId5" imgW="3179066" imgH="5554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76513"/>
                        <a:ext cx="32353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371600" y="2576513"/>
          <a:ext cx="32988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Equation" r:id="rId7" imgW="3247412" imgH="555463" progId="Equation.3">
                  <p:embed/>
                </p:oleObj>
              </mc:Choice>
              <mc:Fallback>
                <p:oleObj name="Equation" r:id="rId7" imgW="3247412" imgH="5554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76513"/>
                        <a:ext cx="32988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1219200" y="37703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万能凑幂法</a:t>
            </a:r>
          </a:p>
        </p:txBody>
      </p:sp>
      <p:grpSp>
        <p:nvGrpSpPr>
          <p:cNvPr id="23596" name="Group 44"/>
          <p:cNvGrpSpPr>
            <a:grpSpLocks/>
          </p:cNvGrpSpPr>
          <p:nvPr/>
        </p:nvGrpSpPr>
        <p:grpSpPr bwMode="auto">
          <a:xfrm>
            <a:off x="3473450" y="3300413"/>
            <a:ext cx="4603750" cy="635000"/>
            <a:chOff x="2188" y="2248"/>
            <a:chExt cx="2900" cy="400"/>
          </a:xfrm>
        </p:grpSpPr>
        <p:graphicFrame>
          <p:nvGraphicFramePr>
            <p:cNvPr id="23572" name="Object 9"/>
            <p:cNvGraphicFramePr>
              <a:graphicFrameLocks noChangeAspect="1"/>
            </p:cNvGraphicFramePr>
            <p:nvPr/>
          </p:nvGraphicFramePr>
          <p:xfrm>
            <a:off x="2188" y="2256"/>
            <a:ext cx="156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6" name="Equation" r:id="rId9" imgW="2452706" imgH="589619" progId="Equation.3">
                    <p:embed/>
                  </p:oleObj>
                </mc:Choice>
                <mc:Fallback>
                  <p:oleObj name="Equation" r:id="rId9" imgW="2452706" imgH="58961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2256"/>
                          <a:ext cx="156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0"/>
            <p:cNvGraphicFramePr>
              <a:graphicFrameLocks noChangeAspect="1"/>
            </p:cNvGraphicFramePr>
            <p:nvPr/>
          </p:nvGraphicFramePr>
          <p:xfrm>
            <a:off x="3784" y="2248"/>
            <a:ext cx="130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7" name="Equation" r:id="rId11" imgW="2033904" imgH="589619" progId="Equation.3">
                    <p:embed/>
                  </p:oleObj>
                </mc:Choice>
                <mc:Fallback>
                  <p:oleObj name="Equation" r:id="rId11" imgW="2033904" imgH="58961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2248"/>
                          <a:ext cx="130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95" name="Group 43"/>
          <p:cNvGrpSpPr>
            <a:grpSpLocks/>
          </p:cNvGrpSpPr>
          <p:nvPr/>
        </p:nvGrpSpPr>
        <p:grpSpPr bwMode="auto">
          <a:xfrm>
            <a:off x="3505200" y="3998913"/>
            <a:ext cx="4465638" cy="850900"/>
            <a:chOff x="2256" y="2736"/>
            <a:chExt cx="2813" cy="536"/>
          </a:xfrm>
        </p:grpSpPr>
        <p:graphicFrame>
          <p:nvGraphicFramePr>
            <p:cNvPr id="23570" name="Object 13"/>
            <p:cNvGraphicFramePr>
              <a:graphicFrameLocks noChangeAspect="1"/>
            </p:cNvGraphicFramePr>
            <p:nvPr/>
          </p:nvGraphicFramePr>
          <p:xfrm>
            <a:off x="2256" y="2736"/>
            <a:ext cx="127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8" name="Equation" r:id="rId13" imgW="1991248" imgH="820477" progId="Equation.3">
                    <p:embed/>
                  </p:oleObj>
                </mc:Choice>
                <mc:Fallback>
                  <p:oleObj name="Equation" r:id="rId13" imgW="1991248" imgH="82047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736"/>
                          <a:ext cx="127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4"/>
            <p:cNvGraphicFramePr>
              <a:graphicFrameLocks noChangeAspect="1"/>
            </p:cNvGraphicFramePr>
            <p:nvPr/>
          </p:nvGraphicFramePr>
          <p:xfrm>
            <a:off x="3524" y="2796"/>
            <a:ext cx="1545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9" name="Equation" r:id="rId15" imgW="2401325" imgH="632496" progId="Equation.3">
                    <p:embed/>
                  </p:oleObj>
                </mc:Choice>
                <mc:Fallback>
                  <p:oleObj name="Equation" r:id="rId15" imgW="2401325" imgH="63249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4" y="2796"/>
                          <a:ext cx="1545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88" name="AutoShape 36"/>
          <p:cNvSpPr>
            <a:spLocks/>
          </p:cNvSpPr>
          <p:nvPr/>
        </p:nvSpPr>
        <p:spPr bwMode="auto">
          <a:xfrm>
            <a:off x="3200400" y="3465513"/>
            <a:ext cx="179388" cy="1219200"/>
          </a:xfrm>
          <a:prstGeom prst="leftBrace">
            <a:avLst>
              <a:gd name="adj1" fmla="val 5663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2819400" y="8524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利用积化和差</a:t>
            </a:r>
            <a:r>
              <a:rPr kumimoji="1" lang="en-US" altLang="zh-CN" sz="2800">
                <a:ea typeface="楷体_GB2312" pitchFamily="49" charset="-122"/>
              </a:rPr>
              <a:t>;  </a:t>
            </a:r>
            <a:r>
              <a:rPr kumimoji="1" lang="zh-CN" altLang="en-US" sz="2800">
                <a:ea typeface="楷体_GB2312" pitchFamily="49" charset="-122"/>
              </a:rPr>
              <a:t>分式分项</a:t>
            </a:r>
            <a:r>
              <a:rPr kumimoji="1" lang="en-US" altLang="zh-CN" sz="2800">
                <a:ea typeface="楷体_GB2312" pitchFamily="49" charset="-122"/>
              </a:rPr>
              <a:t>;</a:t>
            </a:r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2819400" y="1955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利用倍角公式</a:t>
            </a:r>
            <a:r>
              <a:rPr kumimoji="1" lang="en-US" altLang="zh-CN" sz="2800">
                <a:ea typeface="楷体_GB2312" pitchFamily="49" charset="-122"/>
              </a:rPr>
              <a:t>, </a:t>
            </a:r>
            <a:r>
              <a:rPr kumimoji="1" lang="zh-CN" altLang="en-US" sz="2800">
                <a:ea typeface="楷体_GB2312" pitchFamily="49" charset="-122"/>
              </a:rPr>
              <a:t>如</a:t>
            </a:r>
          </a:p>
        </p:txBody>
      </p:sp>
      <p:sp>
        <p:nvSpPr>
          <p:cNvPr id="23569" name="Text Box 47"/>
          <p:cNvSpPr txBox="1">
            <a:spLocks noChangeArrowheads="1"/>
          </p:cNvSpPr>
          <p:nvPr/>
        </p:nvSpPr>
        <p:spPr bwMode="auto">
          <a:xfrm>
            <a:off x="555625" y="228600"/>
            <a:ext cx="2071688" cy="5556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tx2"/>
                </a:solidFill>
                <a:ea typeface="楷体_GB2312" pitchFamily="49" charset="-122"/>
              </a:rPr>
              <a:t>方法小结</a:t>
            </a:r>
          </a:p>
        </p:txBody>
      </p:sp>
      <p:sp>
        <p:nvSpPr>
          <p:cNvPr id="22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56" grpId="0" autoUpdateAnimBg="0"/>
      <p:bldP spid="23557" grpId="0" autoUpdateAnimBg="0"/>
      <p:bldP spid="23573" grpId="0" autoUpdateAnimBg="0"/>
      <p:bldP spid="23574" grpId="0" autoUpdateAnimBg="0"/>
      <p:bldP spid="23560" grpId="0" autoUpdateAnimBg="0"/>
      <p:bldP spid="23588" grpId="0" animBg="1"/>
      <p:bldP spid="23592" grpId="0" autoUpdateAnimBg="0"/>
      <p:bldP spid="23593" grpId="0" autoUpdateAnimBg="0"/>
      <p:bldP spid="2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25908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276600" y="39528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1. </a:t>
            </a:r>
            <a:r>
              <a:rPr kumimoji="1" lang="zh-CN" altLang="en-US" sz="2800">
                <a:ea typeface="楷体_GB2312" pitchFamily="49" charset="-122"/>
              </a:rPr>
              <a:t>下列各题求积方法有何不同</a:t>
            </a:r>
            <a:r>
              <a:rPr kumimoji="1" lang="en-US" altLang="zh-CN" sz="2800">
                <a:ea typeface="楷体_GB2312" pitchFamily="49" charset="-122"/>
              </a:rPr>
              <a:t>?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22288" y="1109663"/>
          <a:ext cx="1435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1" name="Equation" r:id="rId3" imgW="1410064" imgH="820477" progId="Equation.3">
                  <p:embed/>
                </p:oleObj>
              </mc:Choice>
              <mc:Fallback>
                <p:oleObj name="Equation" r:id="rId3" imgW="1410064" imgH="82047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109663"/>
                        <a:ext cx="1435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5143500" y="1092200"/>
          <a:ext cx="170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2" name="Equation" r:id="rId5" imgW="1674966" imgH="854633" progId="Equation.3">
                  <p:embed/>
                </p:oleObj>
              </mc:Choice>
              <mc:Fallback>
                <p:oleObj name="Equation" r:id="rId5" imgW="1674966" imgH="8546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092200"/>
                        <a:ext cx="170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522288" y="2101850"/>
          <a:ext cx="208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3" name="Equation" r:id="rId7" imgW="2059595" imgH="854633" progId="Equation.3">
                  <p:embed/>
                </p:oleObj>
              </mc:Choice>
              <mc:Fallback>
                <p:oleObj name="Equation" r:id="rId7" imgW="2059595" imgH="85463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101850"/>
                        <a:ext cx="208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522288" y="3025775"/>
          <a:ext cx="20939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Equation" r:id="rId9" imgW="2068077" imgH="957102" progId="Equation.3">
                  <p:embed/>
                </p:oleObj>
              </mc:Choice>
              <mc:Fallback>
                <p:oleObj name="Equation" r:id="rId9" imgW="2068077" imgH="9571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3025775"/>
                        <a:ext cx="2093912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522288" y="4195763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Equation" r:id="rId11" imgW="1649275" imgH="854633" progId="Equation.3">
                  <p:embed/>
                </p:oleObj>
              </mc:Choice>
              <mc:Fallback>
                <p:oleObj name="Equation" r:id="rId11" imgW="1649275" imgH="85463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195763"/>
                        <a:ext cx="1676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522288" y="5241925"/>
          <a:ext cx="2144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Equation" r:id="rId13" imgW="2119458" imgH="914467" progId="Equation.3">
                  <p:embed/>
                </p:oleObj>
              </mc:Choice>
              <mc:Fallback>
                <p:oleObj name="Equation" r:id="rId13" imgW="2119458" imgH="91446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5241925"/>
                        <a:ext cx="21447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2082800" y="1109663"/>
          <a:ext cx="171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7" name="Equation" r:id="rId15" imgW="1683448" imgH="820477" progId="Equation.3">
                  <p:embed/>
                </p:oleObj>
              </mc:Choice>
              <mc:Fallback>
                <p:oleObj name="Equation" r:id="rId15" imgW="1683448" imgH="82047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09663"/>
                        <a:ext cx="1714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6921500" y="990600"/>
          <a:ext cx="1841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Equation" r:id="rId17" imgW="1811658" imgH="1119405" progId="Equation.3">
                  <p:embed/>
                </p:oleObj>
              </mc:Choice>
              <mc:Fallback>
                <p:oleObj name="Equation" r:id="rId17" imgW="1811658" imgH="111940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990600"/>
                        <a:ext cx="1841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2667000" y="2022475"/>
          <a:ext cx="21066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Equation" r:id="rId19" imgW="2076560" imgH="957102" progId="Equation.3">
                  <p:embed/>
                </p:oleObj>
              </mc:Choice>
              <mc:Fallback>
                <p:oleObj name="Equation" r:id="rId19" imgW="2076560" imgH="9571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22475"/>
                        <a:ext cx="210661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2692400" y="3128963"/>
          <a:ext cx="278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Equation" r:id="rId21" imgW="2751781" imgH="854633" progId="Equation.3">
                  <p:embed/>
                </p:oleObj>
              </mc:Choice>
              <mc:Fallback>
                <p:oleObj name="Equation" r:id="rId21" imgW="2751781" imgH="85463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3128963"/>
                        <a:ext cx="278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2286000" y="4343400"/>
          <a:ext cx="901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23" imgW="880260" imgH="589619" progId="Equation.3">
                  <p:embed/>
                </p:oleObj>
              </mc:Choice>
              <mc:Fallback>
                <p:oleObj name="Equation" r:id="rId23" imgW="880260" imgH="5896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901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3187700" y="4208463"/>
          <a:ext cx="184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" name="Equation" r:id="rId25" imgW="1811658" imgH="820477" progId="Equation.3">
                  <p:embed/>
                </p:oleObj>
              </mc:Choice>
              <mc:Fallback>
                <p:oleObj name="Equation" r:id="rId25" imgW="1811658" imgH="82047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208463"/>
                        <a:ext cx="184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4953000" y="44196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" name="Equation" r:id="rId27" imgW="589667" imgH="401639" progId="Equation.3">
                  <p:embed/>
                </p:oleObj>
              </mc:Choice>
              <mc:Fallback>
                <p:oleObj name="Equation" r:id="rId27" imgW="589667" imgH="40163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2743200" y="5257800"/>
          <a:ext cx="2500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4" name="Equation" r:id="rId29" imgW="2478397" imgH="991258" progId="Equation.3">
                  <p:embed/>
                </p:oleObj>
              </mc:Choice>
              <mc:Fallback>
                <p:oleObj name="Equation" r:id="rId29" imgW="2478397" imgH="99125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257800"/>
                        <a:ext cx="25003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3592513" y="5305425"/>
          <a:ext cx="1189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5" name="Equation" r:id="rId31" imgW="1145162" imgH="384682" progId="Equation.3">
                  <p:embed/>
                </p:oleObj>
              </mc:Choice>
              <mc:Fallback>
                <p:oleObj name="Equation" r:id="rId31" imgW="1145162" imgH="38468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305425"/>
                        <a:ext cx="11890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3371850" y="2000250"/>
          <a:ext cx="330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4" imgW="3281585" imgH="931424" progId="Equation.3">
                  <p:embed/>
                </p:oleObj>
              </mc:Choice>
              <mc:Fallback>
                <p:oleObj name="Equation" r:id="rId4" imgW="3281585" imgH="9314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000250"/>
                        <a:ext cx="330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55638"/>
            <a:ext cx="1371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ea typeface="仿宋_GB2312" pitchFamily="49" charset="-122"/>
              </a:rPr>
              <a:t>2.</a:t>
            </a:r>
            <a:r>
              <a:rPr lang="en-US" altLang="zh-CN" sz="2800" b="1" smtClean="0">
                <a:ea typeface="仿宋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422400" y="47625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6" imgW="1794693" imgH="931424" progId="Equation.3">
                  <p:embed/>
                </p:oleObj>
              </mc:Choice>
              <mc:Fallback>
                <p:oleObj name="Equation" r:id="rId6" imgW="1794693" imgH="9314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76250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39750" y="147796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39750" y="2184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法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39750" y="34036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法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9750" y="45910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法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3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600200" y="198755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Equation" r:id="rId8" imgW="1769002" imgH="931424" progId="Equation.3">
                  <p:embed/>
                </p:oleObj>
              </mc:Choice>
              <mc:Fallback>
                <p:oleObj name="Equation" r:id="rId8" imgW="1769002" imgH="9314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7550"/>
                        <a:ext cx="1803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5181600" y="1882775"/>
          <a:ext cx="927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name="Equation" r:id="rId10" imgW="897225" imgH="495629" progId="Equation.3">
                  <p:embed/>
                </p:oleObj>
              </mc:Choice>
              <mc:Fallback>
                <p:oleObj name="Equation" r:id="rId10" imgW="897225" imgH="4956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82775"/>
                        <a:ext cx="927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1600200" y="321945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" name="Equation" r:id="rId12" imgW="1769002" imgH="931424" progId="Equation.3">
                  <p:embed/>
                </p:oleObj>
              </mc:Choice>
              <mc:Fallback>
                <p:oleObj name="Equation" r:id="rId12" imgW="1769002" imgH="9314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19450"/>
                        <a:ext cx="1803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3429000" y="3225800"/>
          <a:ext cx="275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Equation" r:id="rId14" imgW="2726091" imgH="931424" progId="Equation.3">
                  <p:embed/>
                </p:oleObj>
              </mc:Choice>
              <mc:Fallback>
                <p:oleObj name="Equation" r:id="rId14" imgW="2726091" imgH="9314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25800"/>
                        <a:ext cx="2755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1600200" y="4425950"/>
          <a:ext cx="1803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7" name="Equation" r:id="rId16" imgW="1769002" imgH="931424" progId="Equation.3">
                  <p:embed/>
                </p:oleObj>
              </mc:Choice>
              <mc:Fallback>
                <p:oleObj name="Equation" r:id="rId16" imgW="1769002" imgH="9314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25950"/>
                        <a:ext cx="1803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3409950" y="4445000"/>
          <a:ext cx="246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8" name="Equation" r:id="rId18" imgW="2435498" imgH="931424" progId="Equation.3">
                  <p:embed/>
                </p:oleObj>
              </mc:Choice>
              <mc:Fallback>
                <p:oleObj name="Equation" r:id="rId18" imgW="2435498" imgH="9314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4445000"/>
                        <a:ext cx="246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5867400" y="4432300"/>
          <a:ext cx="227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9" name="Equation" r:id="rId20" imgW="2247425" imgH="880311" progId="Equation.3">
                  <p:embed/>
                </p:oleObj>
              </mc:Choice>
              <mc:Fallback>
                <p:oleObj name="Equation" r:id="rId20" imgW="2247425" imgH="88031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32300"/>
                        <a:ext cx="227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4838700" y="3200400"/>
          <a:ext cx="88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0" name="Equation" r:id="rId22" imgW="854569" imgH="495629" progId="Equation.3">
                  <p:embed/>
                </p:oleObj>
              </mc:Choice>
              <mc:Fallback>
                <p:oleObj name="Equation" r:id="rId22" imgW="854569" imgH="4956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200400"/>
                        <a:ext cx="88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3733800" y="3263900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1" name="Equation" r:id="rId24" imgW="350456" imgH="820477" progId="Equation.3">
                  <p:embed/>
                </p:oleObj>
              </mc:Choice>
              <mc:Fallback>
                <p:oleObj name="Equation" r:id="rId24" imgW="350456" imgH="82047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63900"/>
                        <a:ext cx="38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3962400" y="1887538"/>
          <a:ext cx="91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2" name="Equation" r:id="rId26" imgW="888742" imgH="495629" progId="Equation.3">
                  <p:embed/>
                </p:oleObj>
              </mc:Choice>
              <mc:Fallback>
                <p:oleObj name="Equation" r:id="rId26" imgW="888742" imgH="4956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87538"/>
                        <a:ext cx="91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6972300" y="4343400"/>
          <a:ext cx="1054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3" name="Equation" r:id="rId28" imgW="1025435" imgH="495629" progId="Equation.3">
                  <p:embed/>
                </p:oleObj>
              </mc:Choice>
              <mc:Fallback>
                <p:oleObj name="Equation" r:id="rId28" imgW="1025435" imgH="4956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4343400"/>
                        <a:ext cx="1054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6172200" y="4419600"/>
          <a:ext cx="44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4" name="Equation" r:id="rId30" imgW="418802" imgH="820477" progId="Equation.3">
                  <p:embed/>
                </p:oleObj>
              </mc:Choice>
              <mc:Fallback>
                <p:oleObj name="Equation" r:id="rId30" imgW="418802" imgH="82047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19600"/>
                        <a:ext cx="444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 dirty="0" smtClean="0">
                <a:solidFill>
                  <a:srgbClr val="F5F5D7"/>
                </a:solidFill>
              </a:rPr>
              <a:t>结束</a:t>
            </a:r>
            <a:endParaRPr lang="zh-CN" altLang="en-US" sz="1600" b="1" dirty="0">
              <a:solidFill>
                <a:srgbClr val="F5F5D7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utoUpdateAnimBg="0"/>
      <p:bldP spid="29702" grpId="0" autoUpdateAnimBg="0"/>
      <p:bldP spid="29705" grpId="0" autoUpdateAnimBg="0"/>
      <p:bldP spid="29708" grpId="0" autoUpdateAnimBg="0"/>
      <p:bldP spid="2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3722688" y="4724400"/>
            <a:ext cx="222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第二类换元法</a:t>
            </a: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3703638" y="4133850"/>
            <a:ext cx="2220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第一类换元法</a:t>
            </a:r>
          </a:p>
        </p:txBody>
      </p:sp>
      <p:graphicFrame>
        <p:nvGraphicFramePr>
          <p:cNvPr id="39940" name="Object 1028"/>
          <p:cNvGraphicFramePr>
            <a:graphicFrameLocks noChangeAspect="1"/>
          </p:cNvGraphicFramePr>
          <p:nvPr/>
        </p:nvGraphicFramePr>
        <p:xfrm>
          <a:off x="927100" y="4367213"/>
          <a:ext cx="2578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3" imgW="2555225" imgH="589619" progId="Equation.3">
                  <p:embed/>
                </p:oleObj>
              </mc:Choice>
              <mc:Fallback>
                <p:oleObj name="Equation" r:id="rId3" imgW="2555225" imgH="58961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367213"/>
                        <a:ext cx="2578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Line 1029"/>
          <p:cNvSpPr>
            <a:spLocks noChangeShapeType="1"/>
          </p:cNvSpPr>
          <p:nvPr/>
        </p:nvSpPr>
        <p:spPr bwMode="auto">
          <a:xfrm>
            <a:off x="3657600" y="4572000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42" name="Object 1030"/>
          <p:cNvGraphicFramePr>
            <a:graphicFrameLocks noChangeAspect="1"/>
          </p:cNvGraphicFramePr>
          <p:nvPr/>
        </p:nvGraphicFramePr>
        <p:xfrm>
          <a:off x="5956300" y="4368800"/>
          <a:ext cx="1358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5" imgW="1333235" imgH="589619" progId="Equation.3">
                  <p:embed/>
                </p:oleObj>
              </mc:Choice>
              <mc:Fallback>
                <p:oleObj name="Equation" r:id="rId5" imgW="1333235" imgH="589619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368800"/>
                        <a:ext cx="1358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Line 1031"/>
          <p:cNvSpPr>
            <a:spLocks noChangeShapeType="1"/>
          </p:cNvSpPr>
          <p:nvPr/>
        </p:nvSpPr>
        <p:spPr bwMode="auto">
          <a:xfrm>
            <a:off x="3657600" y="4724400"/>
            <a:ext cx="2232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2057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基本思路 </a:t>
            </a:r>
          </a:p>
        </p:txBody>
      </p:sp>
      <p:sp>
        <p:nvSpPr>
          <p:cNvPr id="39958" name="Text Box 1046"/>
          <p:cNvSpPr txBox="1">
            <a:spLocks noChangeArrowheads="1"/>
          </p:cNvSpPr>
          <p:nvPr/>
        </p:nvSpPr>
        <p:spPr bwMode="auto">
          <a:xfrm>
            <a:off x="539750" y="12334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39959" name="Object 1047"/>
          <p:cNvGraphicFramePr>
            <a:graphicFrameLocks noChangeAspect="1"/>
          </p:cNvGraphicFramePr>
          <p:nvPr/>
        </p:nvGraphicFramePr>
        <p:xfrm>
          <a:off x="1016000" y="1333500"/>
          <a:ext cx="203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7" imgW="1999731" imgH="393160" progId="Equation.3">
                  <p:embed/>
                </p:oleObj>
              </mc:Choice>
              <mc:Fallback>
                <p:oleObj name="Equation" r:id="rId7" imgW="1999731" imgH="39316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333500"/>
                        <a:ext cx="203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1048"/>
          <p:cNvGraphicFramePr>
            <a:graphicFrameLocks noChangeAspect="1"/>
          </p:cNvGraphicFramePr>
          <p:nvPr/>
        </p:nvGraphicFramePr>
        <p:xfrm>
          <a:off x="3225800" y="13716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Equation" r:id="rId9" imgW="1239198" imgH="384682" progId="Equation.3">
                  <p:embed/>
                </p:oleObj>
              </mc:Choice>
              <mc:Fallback>
                <p:oleObj name="Equation" r:id="rId9" imgW="1239198" imgH="384682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3716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Text Box 1049"/>
          <p:cNvSpPr txBox="1">
            <a:spLocks noChangeArrowheads="1"/>
          </p:cNvSpPr>
          <p:nvPr/>
        </p:nvSpPr>
        <p:spPr bwMode="auto">
          <a:xfrm>
            <a:off x="4495800" y="12954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可导</a:t>
            </a:r>
            <a:r>
              <a:rPr kumimoji="1" lang="en-US" altLang="zh-CN" sz="2800">
                <a:ea typeface="楷体_GB2312" pitchFamily="49" charset="-122"/>
              </a:rPr>
              <a:t>,</a:t>
            </a:r>
          </a:p>
        </p:txBody>
      </p:sp>
      <p:graphicFrame>
        <p:nvGraphicFramePr>
          <p:cNvPr id="39962" name="Object 1050"/>
          <p:cNvGraphicFramePr>
            <a:graphicFrameLocks noChangeAspect="1"/>
          </p:cNvGraphicFramePr>
          <p:nvPr/>
        </p:nvGraphicFramePr>
        <p:xfrm>
          <a:off x="685800" y="2654300"/>
          <a:ext cx="3400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Equation" r:id="rId11" imgW="3375622" imgH="589619" progId="Equation.3">
                  <p:embed/>
                </p:oleObj>
              </mc:Choice>
              <mc:Fallback>
                <p:oleObj name="Equation" r:id="rId11" imgW="3375622" imgH="589619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54300"/>
                        <a:ext cx="34004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1051"/>
          <p:cNvGraphicFramePr>
            <a:graphicFrameLocks noChangeAspect="1"/>
          </p:cNvGraphicFramePr>
          <p:nvPr/>
        </p:nvGraphicFramePr>
        <p:xfrm>
          <a:off x="4114800" y="2768600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13" imgW="1760519" imgH="384682" progId="Equation.3">
                  <p:embed/>
                </p:oleObj>
              </mc:Choice>
              <mc:Fallback>
                <p:oleObj name="Equation" r:id="rId13" imgW="1760519" imgH="384682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68600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1052"/>
          <p:cNvGraphicFramePr>
            <a:graphicFrameLocks noChangeAspect="1"/>
          </p:cNvGraphicFramePr>
          <p:nvPr/>
        </p:nvGraphicFramePr>
        <p:xfrm>
          <a:off x="3879850" y="3340100"/>
          <a:ext cx="259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Equation" r:id="rId15" imgW="2563708" imgH="589619" progId="Equation.3">
                  <p:embed/>
                </p:oleObj>
              </mc:Choice>
              <mc:Fallback>
                <p:oleObj name="Equation" r:id="rId15" imgW="2563708" imgH="589619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340100"/>
                        <a:ext cx="2590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1053"/>
          <p:cNvGraphicFramePr>
            <a:graphicFrameLocks noChangeAspect="1"/>
          </p:cNvGraphicFramePr>
          <p:nvPr/>
        </p:nvGraphicFramePr>
        <p:xfrm>
          <a:off x="5969000" y="2665413"/>
          <a:ext cx="256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17" imgW="2538018" imgH="555463" progId="Equation.3">
                  <p:embed/>
                </p:oleObj>
              </mc:Choice>
              <mc:Fallback>
                <p:oleObj name="Equation" r:id="rId17" imgW="2538018" imgH="555463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665413"/>
                        <a:ext cx="2565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1054"/>
          <p:cNvGraphicFramePr>
            <a:graphicFrameLocks noChangeAspect="1"/>
          </p:cNvGraphicFramePr>
          <p:nvPr/>
        </p:nvGraphicFramePr>
        <p:xfrm>
          <a:off x="1936750" y="210185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19" imgW="1640793" imgH="384682" progId="Equation.3">
                  <p:embed/>
                </p:oleObj>
              </mc:Choice>
              <mc:Fallback>
                <p:oleObj name="Equation" r:id="rId19" imgW="1640793" imgH="384682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10185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1055"/>
          <p:cNvGraphicFramePr>
            <a:graphicFrameLocks noChangeAspect="1"/>
          </p:cNvGraphicFramePr>
          <p:nvPr/>
        </p:nvGraphicFramePr>
        <p:xfrm>
          <a:off x="3683000" y="2095500"/>
          <a:ext cx="233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21" imgW="2307289" imgH="393160" progId="Equation.3">
                  <p:embed/>
                </p:oleObj>
              </mc:Choice>
              <mc:Fallback>
                <p:oleObj name="Equation" r:id="rId21" imgW="2307289" imgH="39316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095500"/>
                        <a:ext cx="233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8" name="Line 1056"/>
          <p:cNvSpPr>
            <a:spLocks noChangeShapeType="1"/>
          </p:cNvSpPr>
          <p:nvPr/>
        </p:nvSpPr>
        <p:spPr bwMode="auto">
          <a:xfrm>
            <a:off x="3200400" y="1752600"/>
            <a:ext cx="129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Line 1057"/>
          <p:cNvSpPr>
            <a:spLocks noChangeShapeType="1"/>
          </p:cNvSpPr>
          <p:nvPr/>
        </p:nvSpPr>
        <p:spPr bwMode="auto">
          <a:xfrm>
            <a:off x="1066800" y="1752600"/>
            <a:ext cx="19050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0" name="Text Box 1058"/>
          <p:cNvSpPr txBox="1">
            <a:spLocks noChangeArrowheads="1"/>
          </p:cNvSpPr>
          <p:nvPr/>
        </p:nvSpPr>
        <p:spPr bwMode="auto">
          <a:xfrm>
            <a:off x="5486400" y="1295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则有</a:t>
            </a:r>
          </a:p>
        </p:txBody>
      </p:sp>
      <p:sp>
        <p:nvSpPr>
          <p:cNvPr id="23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1" grpId="0" animBg="1"/>
      <p:bldP spid="39943" grpId="0" animBg="1"/>
      <p:bldP spid="39958" grpId="0" autoUpdateAnimBg="0"/>
      <p:bldP spid="39961" grpId="0" autoUpdateAnimBg="0"/>
      <p:bldP spid="39968" grpId="0" animBg="1"/>
      <p:bldP spid="39969" grpId="0" animBg="1"/>
      <p:bldP spid="39970" grpId="0" autoUpdateAnimBg="0"/>
      <p:bldP spid="2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09600"/>
            <a:ext cx="37274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一、第一类换元法</a:t>
            </a:r>
          </a:p>
        </p:txBody>
      </p:sp>
      <p:sp>
        <p:nvSpPr>
          <p:cNvPr id="41988" name="Text Box 1028"/>
          <p:cNvSpPr txBox="1">
            <a:spLocks noChangeArrowheads="1"/>
          </p:cNvSpPr>
          <p:nvPr/>
        </p:nvSpPr>
        <p:spPr bwMode="auto">
          <a:xfrm>
            <a:off x="539750" y="1411288"/>
            <a:ext cx="1212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1.</a:t>
            </a:r>
            <a:endParaRPr kumimoji="1" lang="en-US" altLang="zh-CN" sz="2800">
              <a:ea typeface="楷体_GB2312" pitchFamily="49" charset="-122"/>
            </a:endParaRPr>
          </a:p>
        </p:txBody>
      </p:sp>
      <p:graphicFrame>
        <p:nvGraphicFramePr>
          <p:cNvPr id="41989" name="Object 1029"/>
          <p:cNvGraphicFramePr>
            <a:graphicFrameLocks noChangeAspect="1"/>
          </p:cNvGraphicFramePr>
          <p:nvPr/>
        </p:nvGraphicFramePr>
        <p:xfrm>
          <a:off x="1830388" y="1447800"/>
          <a:ext cx="2817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3" imgW="2785954" imgH="427317" progId="Equation.3">
                  <p:embed/>
                </p:oleObj>
              </mc:Choice>
              <mc:Fallback>
                <p:oleObj name="Equation" r:id="rId3" imgW="2785954" imgH="427317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447800"/>
                        <a:ext cx="2817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030"/>
          <p:cNvGraphicFramePr>
            <a:graphicFrameLocks noChangeAspect="1"/>
          </p:cNvGraphicFramePr>
          <p:nvPr/>
        </p:nvGraphicFramePr>
        <p:xfrm>
          <a:off x="4787900" y="1460500"/>
          <a:ext cx="214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5" imgW="2119458" imgH="418838" progId="Equation.3">
                  <p:embed/>
                </p:oleObj>
              </mc:Choice>
              <mc:Fallback>
                <p:oleObj name="Equation" r:id="rId5" imgW="2119458" imgH="418838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460500"/>
                        <a:ext cx="214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1031"/>
          <p:cNvSpPr txBox="1">
            <a:spLocks noChangeArrowheads="1"/>
          </p:cNvSpPr>
          <p:nvPr/>
        </p:nvSpPr>
        <p:spPr bwMode="auto">
          <a:xfrm>
            <a:off x="6934200" y="13716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则有换元</a:t>
            </a:r>
          </a:p>
        </p:txBody>
      </p:sp>
      <p:sp>
        <p:nvSpPr>
          <p:cNvPr id="41992" name="Text Box 1032"/>
          <p:cNvSpPr txBox="1">
            <a:spLocks noChangeArrowheads="1"/>
          </p:cNvSpPr>
          <p:nvPr/>
        </p:nvSpPr>
        <p:spPr bwMode="auto">
          <a:xfrm>
            <a:off x="152400" y="20113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公式</a:t>
            </a:r>
          </a:p>
        </p:txBody>
      </p:sp>
      <p:graphicFrame>
        <p:nvGraphicFramePr>
          <p:cNvPr id="41993" name="Object 1033"/>
          <p:cNvGraphicFramePr>
            <a:graphicFrameLocks noChangeAspect="1"/>
          </p:cNvGraphicFramePr>
          <p:nvPr/>
        </p:nvGraphicFramePr>
        <p:xfrm>
          <a:off x="1473200" y="2540000"/>
          <a:ext cx="284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7" imgW="2820127" imgH="589619" progId="Equation.3">
                  <p:embed/>
                </p:oleObj>
              </mc:Choice>
              <mc:Fallback>
                <p:oleObj name="Equation" r:id="rId7" imgW="2820127" imgH="589619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540000"/>
                        <a:ext cx="2844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34"/>
          <p:cNvGraphicFramePr>
            <a:graphicFrameLocks noChangeAspect="1"/>
          </p:cNvGraphicFramePr>
          <p:nvPr/>
        </p:nvGraphicFramePr>
        <p:xfrm>
          <a:off x="4375150" y="2540000"/>
          <a:ext cx="1308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9" imgW="1273371" imgH="589619" progId="Equation.3">
                  <p:embed/>
                </p:oleObj>
              </mc:Choice>
              <mc:Fallback>
                <p:oleObj name="Equation" r:id="rId9" imgW="1273371" imgH="589619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2540000"/>
                        <a:ext cx="1308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035"/>
          <p:cNvGraphicFramePr>
            <a:graphicFrameLocks noChangeAspect="1"/>
          </p:cNvGraphicFramePr>
          <p:nvPr/>
        </p:nvGraphicFramePr>
        <p:xfrm>
          <a:off x="5892800" y="28702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1" imgW="1239198" imgH="384682" progId="Equation.3">
                  <p:embed/>
                </p:oleObj>
              </mc:Choice>
              <mc:Fallback>
                <p:oleObj name="Equation" r:id="rId11" imgW="1239198" imgH="384682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8702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Line 1036"/>
          <p:cNvSpPr>
            <a:spLocks noChangeShapeType="1"/>
          </p:cNvSpPr>
          <p:nvPr/>
        </p:nvSpPr>
        <p:spPr bwMode="auto">
          <a:xfrm>
            <a:off x="5740400" y="24384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7" name="Object 1037"/>
          <p:cNvGraphicFramePr>
            <a:graphicFrameLocks noChangeAspect="1"/>
          </p:cNvGraphicFramePr>
          <p:nvPr/>
        </p:nvGraphicFramePr>
        <p:xfrm>
          <a:off x="4318000" y="3467100"/>
          <a:ext cx="234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3" imgW="2324496" imgH="589619" progId="Equation.DSMT4">
                  <p:embed/>
                </p:oleObj>
              </mc:Choice>
              <mc:Fallback>
                <p:oleObj name="Equation" r:id="rId13" imgW="2324496" imgH="589619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467100"/>
                        <a:ext cx="2349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038"/>
          <p:cNvSpPr txBox="1">
            <a:spLocks noChangeArrowheads="1"/>
          </p:cNvSpPr>
          <p:nvPr/>
        </p:nvSpPr>
        <p:spPr bwMode="auto">
          <a:xfrm>
            <a:off x="2209800" y="42052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(</a:t>
            </a:r>
            <a:r>
              <a:rPr kumimoji="1" lang="zh-CN" altLang="en-US" sz="2800">
                <a:ea typeface="楷体_GB2312" pitchFamily="49" charset="-122"/>
              </a:rPr>
              <a:t>也称</a:t>
            </a: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配元法</a:t>
            </a:r>
            <a:endParaRPr kumimoji="1" lang="zh-CN" altLang="en-US" sz="2800">
              <a:ea typeface="楷体_GB2312" pitchFamily="49" charset="-122"/>
            </a:endParaRPr>
          </a:p>
        </p:txBody>
      </p:sp>
      <p:sp>
        <p:nvSpPr>
          <p:cNvPr id="41999" name="Text Box 1039"/>
          <p:cNvSpPr txBox="1">
            <a:spLocks noChangeArrowheads="1"/>
          </p:cNvSpPr>
          <p:nvPr/>
        </p:nvSpPr>
        <p:spPr bwMode="auto">
          <a:xfrm>
            <a:off x="228600" y="3519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2000" name="Object 1040"/>
          <p:cNvGraphicFramePr>
            <a:graphicFrameLocks noChangeAspect="1"/>
          </p:cNvGraphicFramePr>
          <p:nvPr/>
        </p:nvGraphicFramePr>
        <p:xfrm>
          <a:off x="1447800" y="3467100"/>
          <a:ext cx="284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15" imgW="2820127" imgH="589619" progId="Equation.3">
                  <p:embed/>
                </p:oleObj>
              </mc:Choice>
              <mc:Fallback>
                <p:oleObj name="Equation" r:id="rId15" imgW="2820127" imgH="589619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67100"/>
                        <a:ext cx="2844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Line 1041"/>
          <p:cNvSpPr>
            <a:spLocks noChangeShapeType="1"/>
          </p:cNvSpPr>
          <p:nvPr/>
        </p:nvSpPr>
        <p:spPr bwMode="auto">
          <a:xfrm flipV="1">
            <a:off x="2913063" y="3124200"/>
            <a:ext cx="10747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2" name="Text Box 1042"/>
          <p:cNvSpPr txBox="1">
            <a:spLocks noChangeArrowheads="1"/>
          </p:cNvSpPr>
          <p:nvPr/>
        </p:nvSpPr>
        <p:spPr bwMode="auto">
          <a:xfrm>
            <a:off x="4140200" y="4205288"/>
            <a:ext cx="2325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chemeClr val="tx2"/>
                </a:solidFill>
                <a:ea typeface="楷体_GB2312" pitchFamily="49" charset="-122"/>
              </a:rPr>
              <a:t>,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凑微分法</a:t>
            </a:r>
            <a:r>
              <a:rPr kumimoji="1" lang="en-US" altLang="zh-CN" sz="2800">
                <a:ea typeface="楷体_GB2312" pitchFamily="49" charset="-122"/>
              </a:rPr>
              <a:t>)</a:t>
            </a:r>
          </a:p>
        </p:txBody>
      </p:sp>
      <p:sp>
        <p:nvSpPr>
          <p:cNvPr id="19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 autoUpdateAnimBg="0"/>
      <p:bldP spid="41991" grpId="0" build="p" autoUpdateAnimBg="0"/>
      <p:bldP spid="41992" grpId="0" autoUpdateAnimBg="0"/>
      <p:bldP spid="41996" grpId="0" animBg="1"/>
      <p:bldP spid="41998" grpId="0" autoUpdateAnimBg="0"/>
      <p:bldP spid="41999" grpId="0" autoUpdateAnimBg="0"/>
      <p:bldP spid="42001" grpId="0" animBg="1"/>
      <p:bldP spid="42002" grpId="0" autoUpdateAnimBg="0"/>
      <p:bldP spid="1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57200"/>
            <a:ext cx="1752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806575" y="404813"/>
          <a:ext cx="44640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3" imgW="1974041" imgH="273492" progId="Equation.DSMT4">
                  <p:embed/>
                </p:oleObj>
              </mc:Choice>
              <mc:Fallback>
                <p:oleObj name="Equation" r:id="rId3" imgW="1974041" imgH="27349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04813"/>
                        <a:ext cx="44640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9750" y="13096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701800" y="14224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5" imgW="1623585" imgH="384682" progId="Equation.3">
                  <p:embed/>
                </p:oleObj>
              </mc:Choice>
              <mc:Fallback>
                <p:oleObj name="Equation" r:id="rId5" imgW="1623585" imgH="38468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422400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276600" y="1295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810000" y="1408113"/>
          <a:ext cx="1547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7" imgW="1521066" imgH="384682" progId="Equation.3">
                  <p:embed/>
                </p:oleObj>
              </mc:Choice>
              <mc:Fallback>
                <p:oleObj name="Equation" r:id="rId7" imgW="1521066" imgH="38468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08113"/>
                        <a:ext cx="1547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5334000" y="1295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故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74750" y="22240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原式</a:t>
            </a:r>
            <a:r>
              <a:rPr kumimoji="1" lang="zh-CN" altLang="en-US" sz="2800">
                <a:ea typeface="楷体_GB2312" pitchFamily="49" charset="-122"/>
              </a:rPr>
              <a:t>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349500" y="2197100"/>
          <a:ext cx="69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9" imgW="666496" imgH="589619" progId="Equation.3">
                  <p:embed/>
                </p:oleObj>
              </mc:Choice>
              <mc:Fallback>
                <p:oleObj name="Equation" r:id="rId9" imgW="666496" imgH="589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197100"/>
                        <a:ext cx="698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3136900" y="2043113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11" imgW="709394" imgH="820477" progId="Equation.3">
                  <p:embed/>
                </p:oleObj>
              </mc:Choice>
              <mc:Fallback>
                <p:oleObj name="Equation" r:id="rId11" imgW="709394" imgH="82047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043113"/>
                        <a:ext cx="736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3949700" y="2044700"/>
          <a:ext cx="54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13" imgW="512839" imgH="820477" progId="Equation.3">
                  <p:embed/>
                </p:oleObj>
              </mc:Choice>
              <mc:Fallback>
                <p:oleObj name="Equation" r:id="rId13" imgW="512839" imgH="82047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044700"/>
                        <a:ext cx="54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4598988" y="2044700"/>
          <a:ext cx="2259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15" imgW="2230460" imgH="820477" progId="Equation.3">
                  <p:embed/>
                </p:oleObj>
              </mc:Choice>
              <mc:Fallback>
                <p:oleObj name="Equation" r:id="rId15" imgW="2230460" imgH="82047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2044700"/>
                        <a:ext cx="22590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2133600" y="3035300"/>
          <a:ext cx="3186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17" imgW="3161858" imgH="897268" progId="Equation.3">
                  <p:embed/>
                </p:oleObj>
              </mc:Choice>
              <mc:Fallback>
                <p:oleObj name="Equation" r:id="rId17" imgW="3161858" imgH="8972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35300"/>
                        <a:ext cx="31861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5365750" y="33274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19" imgW="547012" imgH="290449" progId="Equation.3">
                  <p:embed/>
                </p:oleObj>
              </mc:Choice>
              <mc:Fallback>
                <p:oleObj name="Equation" r:id="rId19" imgW="547012" imgH="29044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3274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39750" y="43434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注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kumimoji="1" lang="en-US" altLang="zh-CN" sz="2800">
                <a:ea typeface="楷体_GB2312" pitchFamily="49" charset="-122"/>
              </a:rPr>
              <a:t>  </a:t>
            </a:r>
            <a:r>
              <a:rPr kumimoji="1" lang="zh-CN" altLang="en-US" sz="2800">
                <a:ea typeface="楷体_GB2312" pitchFamily="49" charset="-122"/>
              </a:rPr>
              <a:t>当</a:t>
            </a: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1676400" y="44831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21" imgW="999744" imgH="290449" progId="Equation.3">
                  <p:embed/>
                </p:oleObj>
              </mc:Choice>
              <mc:Fallback>
                <p:oleObj name="Equation" r:id="rId21" imgW="999744" imgH="29044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831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2667000" y="43402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2049463" y="5029200"/>
          <a:ext cx="143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23" imgW="1410064" imgH="897268" progId="Equation.3">
                  <p:embed/>
                </p:oleObj>
              </mc:Choice>
              <mc:Fallback>
                <p:oleObj name="Equation" r:id="rId23" imgW="1410064" imgH="897268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029200"/>
                        <a:ext cx="1435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3544888" y="5016500"/>
          <a:ext cx="21701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25" imgW="2144906" imgH="820477" progId="Equation.3">
                  <p:embed/>
                </p:oleObj>
              </mc:Choice>
              <mc:Fallback>
                <p:oleObj name="Equation" r:id="rId25" imgW="2144906" imgH="82047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5016500"/>
                        <a:ext cx="21701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5715000" y="3938588"/>
            <a:ext cx="26828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0033CC"/>
                </a:solidFill>
                <a:ea typeface="楷体_GB2312" pitchFamily="49" charset="-122"/>
              </a:rPr>
              <a:t>注意换回原变量</a:t>
            </a:r>
          </a:p>
        </p:txBody>
      </p:sp>
      <p:sp>
        <p:nvSpPr>
          <p:cNvPr id="23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2" grpId="0" autoUpdateAnimBg="0"/>
      <p:bldP spid="9224" grpId="0" autoUpdateAnimBg="0"/>
      <p:bldP spid="9225" grpId="0" autoUpdateAnimBg="0"/>
      <p:bldP spid="9237" grpId="0" autoUpdateAnimBg="0"/>
      <p:bldP spid="9239" grpId="0" autoUpdateAnimBg="0"/>
      <p:bldP spid="9250" grpId="0" animBg="1" autoUpdateAnimBg="0"/>
      <p:bldP spid="2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667000" y="1498600"/>
          <a:ext cx="20939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3" imgW="2068077" imgH="931424" progId="Equation.DSMT4">
                  <p:embed/>
                </p:oleObj>
              </mc:Choice>
              <mc:Fallback>
                <p:oleObj name="Equation" r:id="rId3" imgW="2068077" imgH="9314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98600"/>
                        <a:ext cx="20939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105400" y="1981200"/>
            <a:ext cx="5334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609600"/>
            <a:ext cx="1828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7173" name="Object 3"/>
          <p:cNvGraphicFramePr>
            <a:graphicFrameLocks noChangeAspect="1"/>
          </p:cNvGraphicFramePr>
          <p:nvPr/>
        </p:nvGraphicFramePr>
        <p:xfrm>
          <a:off x="1752600" y="482600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5" imgW="1495618" imgH="854633" progId="Equation.3">
                  <p:embed/>
                </p:oleObj>
              </mc:Choice>
              <mc:Fallback>
                <p:oleObj name="Equation" r:id="rId5" imgW="1495618" imgH="85463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2600"/>
                        <a:ext cx="1524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220788" y="1485900"/>
          <a:ext cx="138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7" imgW="1350200" imgH="854633" progId="Equation.3">
                  <p:embed/>
                </p:oleObj>
              </mc:Choice>
              <mc:Fallback>
                <p:oleObj name="Equation" r:id="rId7" imgW="1350200" imgH="8546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485900"/>
                        <a:ext cx="1384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298700" y="2508250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9" imgW="957089" imgH="811756" progId="Equation.DSMT4">
                  <p:embed/>
                </p:oleObj>
              </mc:Choice>
              <mc:Fallback>
                <p:oleObj name="Equation" r:id="rId9" imgW="957089" imgH="81175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2508250"/>
                        <a:ext cx="97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752600" y="2667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令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276600" y="264001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816350" y="2501900"/>
          <a:ext cx="156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11" imgW="1538273" imgH="820477" progId="Equation.3">
                  <p:embed/>
                </p:oleObj>
              </mc:Choice>
              <mc:Fallback>
                <p:oleObj name="Equation" r:id="rId11" imgW="1538273" imgH="82047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2501900"/>
                        <a:ext cx="156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222500" y="350520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Equation" r:id="rId13" imgW="1076816" imgH="854633" progId="Equation.3">
                  <p:embed/>
                </p:oleObj>
              </mc:Choice>
              <mc:Fallback>
                <p:oleObj name="Equation" r:id="rId13" imgW="1076816" imgH="85463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505200"/>
                        <a:ext cx="1104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2549525" y="3556000"/>
          <a:ext cx="454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name="Equation" r:id="rId15" imgW="427285" imgH="384682" progId="Equation.3">
                  <p:embed/>
                </p:oleObj>
              </mc:Choice>
              <mc:Fallback>
                <p:oleObj name="Equation" r:id="rId15" imgW="427285" imgH="38468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3556000"/>
                        <a:ext cx="4540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905000" y="3522663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Equation" r:id="rId17" imgW="230729" imgH="820477" progId="Equation.3">
                  <p:embed/>
                </p:oleObj>
              </mc:Choice>
              <mc:Fallback>
                <p:oleObj name="Equation" r:id="rId17" imgW="230729" imgH="82047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22663"/>
                        <a:ext cx="25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3429000" y="3505200"/>
          <a:ext cx="2386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Equation" r:id="rId19" imgW="2367152" imgH="820477" progId="Equation.3">
                  <p:embed/>
                </p:oleObj>
              </mc:Choice>
              <mc:Fallback>
                <p:oleObj name="Equation" r:id="rId19" imgW="2367152" imgH="82047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05200"/>
                        <a:ext cx="2386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614488" y="4559300"/>
          <a:ext cx="2652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" name="Equation" r:id="rId21" imgW="2632054" imgH="820477" progId="Equation.3">
                  <p:embed/>
                </p:oleObj>
              </mc:Choice>
              <mc:Fallback>
                <p:oleObj name="Equation" r:id="rId21" imgW="2632054" imgH="82047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559300"/>
                        <a:ext cx="26527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324600" y="457200"/>
            <a:ext cx="2514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6553200" y="595313"/>
            <a:ext cx="198120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想到公式</a:t>
            </a: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6515100" y="114935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" name="Equation" r:id="rId23" imgW="1076816" imgH="854633" progId="Equation.3">
                  <p:embed/>
                </p:oleObj>
              </mc:Choice>
              <mc:Fallback>
                <p:oleObj name="Equation" r:id="rId23" imgW="1076816" imgH="85463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1149350"/>
                        <a:ext cx="1104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6629400" y="2273300"/>
          <a:ext cx="205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2" name="Equation" r:id="rId25" imgW="2033904" imgH="290449" progId="Equation.3">
                  <p:embed/>
                </p:oleObj>
              </mc:Choice>
              <mc:Fallback>
                <p:oleObj name="Equation" r:id="rId25" imgW="2033904" imgH="29044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73300"/>
                        <a:ext cx="2057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27228"/>
              </p:ext>
            </p:extLst>
          </p:nvPr>
        </p:nvGraphicFramePr>
        <p:xfrm>
          <a:off x="4059238" y="1981200"/>
          <a:ext cx="52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3" name="Equation" r:id="rId27" imgW="495631" imgH="461473" progId="Equation.DSMT4">
                  <p:embed/>
                </p:oleObj>
              </mc:Choice>
              <mc:Fallback>
                <p:oleObj name="Equation" r:id="rId27" imgW="495631" imgH="461473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1981200"/>
                        <a:ext cx="520700" cy="482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solidFill>
                          <a:srgbClr val="FFFF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1676400" y="2514600"/>
            <a:ext cx="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1587500" y="3916363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Equation" r:id="rId29" imgW="213764" imgH="111190" progId="Equation.3">
                  <p:embed/>
                </p:oleObj>
              </mc:Choice>
              <mc:Fallback>
                <p:oleObj name="Equation" r:id="rId29" imgW="213764" imgH="11119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916363"/>
                        <a:ext cx="2413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 animBg="1"/>
      <p:bldP spid="10244" grpId="0" autoUpdateAnimBg="0"/>
      <p:bldP spid="10248" grpId="0" autoUpdateAnimBg="0"/>
      <p:bldP spid="10249" grpId="0" autoUpdateAnimBg="0"/>
      <p:bldP spid="10261" grpId="0" animBg="1"/>
      <p:bldP spid="10258" grpId="0" animBg="1" autoUpdateAnimBg="0"/>
      <p:bldP spid="10269" grpId="0" animBg="1"/>
      <p:bldP spid="2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00063"/>
            <a:ext cx="1676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828800" y="404813"/>
          <a:ext cx="2792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2760264" imgH="914467" progId="Equation.3">
                  <p:embed/>
                </p:oleObj>
              </mc:Choice>
              <mc:Fallback>
                <p:oleObj name="Equation" r:id="rId3" imgW="2760264" imgH="91446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4813"/>
                        <a:ext cx="27924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159000" y="3960813"/>
          <a:ext cx="165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5" imgW="1623585" imgH="914467" progId="Equation.3">
                  <p:embed/>
                </p:oleObj>
              </mc:Choice>
              <mc:Fallback>
                <p:oleObj name="Equation" r:id="rId5" imgW="1623585" imgH="91446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960813"/>
                        <a:ext cx="1651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219200" y="41338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ea typeface="楷体_GB2312" pitchFamily="49" charset="-122"/>
              </a:rPr>
              <a:t>想到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962400" y="4214813"/>
          <a:ext cx="175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7" imgW="1726346" imgH="307649" progId="Equation.3">
                  <p:embed/>
                </p:oleObj>
              </mc:Choice>
              <mc:Fallback>
                <p:oleObj name="Equation" r:id="rId7" imgW="1726346" imgH="30764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14813"/>
                        <a:ext cx="1752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39750" y="16541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kumimoji="1" lang="en-US" altLang="zh-CN" sz="2800">
              <a:ea typeface="楷体_GB2312" pitchFamily="49" charset="-122"/>
            </a:endParaRP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384550" y="1541463"/>
          <a:ext cx="187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9" imgW="1845831" imgH="1042614" progId="Equation.DSMT4">
                  <p:embed/>
                </p:oleObj>
              </mc:Choice>
              <mc:Fallback>
                <p:oleObj name="Equation" r:id="rId9" imgW="1845831" imgH="104261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541463"/>
                        <a:ext cx="1879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140200" y="5192713"/>
          <a:ext cx="23352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11" imgW="2307289" imgH="589619" progId="Equation.DSMT4">
                  <p:embed/>
                </p:oleObj>
              </mc:Choice>
              <mc:Fallback>
                <p:oleObj name="Equation" r:id="rId11" imgW="2307289" imgH="58961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192713"/>
                        <a:ext cx="23352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804025" y="528161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kumimoji="1"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直接配元</a:t>
            </a:r>
            <a:r>
              <a:rPr kumimoji="1"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262063" y="5192713"/>
          <a:ext cx="2843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3" imgW="2820127" imgH="589619" progId="Equation.3">
                  <p:embed/>
                </p:oleObj>
              </mc:Choice>
              <mc:Fallback>
                <p:oleObj name="Equation" r:id="rId13" imgW="2820127" imgH="589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5192713"/>
                        <a:ext cx="28432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5314950" y="1446213"/>
          <a:ext cx="1930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5" imgW="1905694" imgH="1145083" progId="Equation.DSMT4">
                  <p:embed/>
                </p:oleObj>
              </mc:Choice>
              <mc:Fallback>
                <p:oleObj name="Equation" r:id="rId15" imgW="1905694" imgH="114508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446213"/>
                        <a:ext cx="19304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3124200" y="2754313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7" imgW="2042387" imgH="820477" progId="Equation.3">
                  <p:embed/>
                </p:oleObj>
              </mc:Choice>
              <mc:Fallback>
                <p:oleObj name="Equation" r:id="rId17" imgW="2042387" imgH="82047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54313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76200" y="3757613"/>
            <a:ext cx="883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435100" y="1522413"/>
          <a:ext cx="193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19" imgW="1905694" imgH="914467" progId="Equation.3">
                  <p:embed/>
                </p:oleObj>
              </mc:Choice>
              <mc:Fallback>
                <p:oleObj name="Equation" r:id="rId19" imgW="1905694" imgH="91446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522413"/>
                        <a:ext cx="1930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1" grpId="0" autoUpdateAnimBg="0"/>
      <p:bldP spid="11274" grpId="0" autoUpdateAnimBg="0"/>
      <p:bldP spid="11278" grpId="0" animBg="1"/>
      <p:bldP spid="1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55638"/>
            <a:ext cx="16764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778000" y="64770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3" imgW="1350200" imgH="546985" progId="Equation.3">
                  <p:embed/>
                </p:oleObj>
              </mc:Choice>
              <mc:Fallback>
                <p:oleObj name="Equation" r:id="rId3" imgW="1350200" imgH="5469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647700"/>
                        <a:ext cx="1384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9750" y="15081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kumimoji="1" lang="en-US" altLang="zh-CN" sz="2800">
              <a:ea typeface="楷体_GB2312" pitchFamily="49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054350" y="1355725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5" imgW="1316027" imgH="820477" progId="Equation.3">
                  <p:embed/>
                </p:oleObj>
              </mc:Choice>
              <mc:Fallback>
                <p:oleObj name="Equation" r:id="rId5" imgW="1316027" imgH="82047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1355725"/>
                        <a:ext cx="134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483100" y="1355725"/>
          <a:ext cx="167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7" imgW="1649275" imgH="820477" progId="Equation.3">
                  <p:embed/>
                </p:oleObj>
              </mc:Choice>
              <mc:Fallback>
                <p:oleObj name="Equation" r:id="rId7" imgW="1649275" imgH="82047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355725"/>
                        <a:ext cx="167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730500" y="242570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9" imgW="2341462" imgH="435795" progId="Equation.3">
                  <p:embed/>
                </p:oleObj>
              </mc:Choice>
              <mc:Fallback>
                <p:oleObj name="Equation" r:id="rId9" imgW="2341462" imgH="4357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425700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314450" y="3994150"/>
          <a:ext cx="180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11" imgW="1769002" imgH="589619" progId="Equation.3">
                  <p:embed/>
                </p:oleObj>
              </mc:Choice>
              <mc:Fallback>
                <p:oleObj name="Equation" r:id="rId11" imgW="1769002" imgH="589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994150"/>
                        <a:ext cx="1803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2819400" y="3873500"/>
            <a:ext cx="1517650" cy="850900"/>
            <a:chOff x="1776" y="2440"/>
            <a:chExt cx="956" cy="536"/>
          </a:xfrm>
        </p:grpSpPr>
        <p:sp>
          <p:nvSpPr>
            <p:cNvPr id="9231" name="Rectangle 11"/>
            <p:cNvSpPr>
              <a:spLocks noChangeArrowheads="1"/>
            </p:cNvSpPr>
            <p:nvPr/>
          </p:nvSpPr>
          <p:spPr bwMode="auto">
            <a:xfrm>
              <a:off x="1776" y="2544"/>
              <a:ext cx="240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2" name="Object 10"/>
            <p:cNvGraphicFramePr>
              <a:graphicFrameLocks noChangeAspect="1"/>
            </p:cNvGraphicFramePr>
            <p:nvPr/>
          </p:nvGraphicFramePr>
          <p:xfrm>
            <a:off x="1852" y="2440"/>
            <a:ext cx="8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name="Equation" r:id="rId13" imgW="1375891" imgH="820477" progId="Equation.3">
                    <p:embed/>
                  </p:oleObj>
                </mc:Choice>
                <mc:Fallback>
                  <p:oleObj name="Equation" r:id="rId13" imgW="1375891" imgH="82047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2440"/>
                          <a:ext cx="88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654300" y="5016500"/>
          <a:ext cx="207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15" imgW="2042387" imgH="435795" progId="Equation.3">
                  <p:embed/>
                </p:oleObj>
              </mc:Choice>
              <mc:Fallback>
                <p:oleObj name="Equation" r:id="rId15" imgW="2042387" imgH="4357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016500"/>
                        <a:ext cx="207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419600" y="388620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17" imgW="1452719" imgH="820477" progId="Equation.3">
                  <p:embed/>
                </p:oleObj>
              </mc:Choice>
              <mc:Fallback>
                <p:oleObj name="Equation" r:id="rId17" imgW="1452719" imgH="82047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1473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371600" y="1473200"/>
          <a:ext cx="1587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19" imgW="1563964" imgH="589619" progId="Equation.3">
                  <p:embed/>
                </p:oleObj>
              </mc:Choice>
              <mc:Fallback>
                <p:oleObj name="Equation" r:id="rId19" imgW="1563964" imgH="589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73200"/>
                        <a:ext cx="1587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609600" y="33528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1" lang="zh-CN" altLang="en-US" sz="2800">
                <a:ea typeface="楷体_GB2312" pitchFamily="49" charset="-122"/>
              </a:rPr>
              <a:t>类似</a:t>
            </a:r>
          </a:p>
        </p:txBody>
      </p:sp>
      <p:sp>
        <p:nvSpPr>
          <p:cNvPr id="17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19" grpId="0" build="p" autoUpdateAnimBg="0"/>
      <p:bldP spid="1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6362700" y="4849813"/>
          <a:ext cx="2628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3" imgW="2597881" imgH="914467" progId="Equation.3">
                  <p:embed/>
                </p:oleObj>
              </mc:Choice>
              <mc:Fallback>
                <p:oleObj name="Equation" r:id="rId3" imgW="2597881" imgH="91446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4849813"/>
                        <a:ext cx="2628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58775"/>
            <a:ext cx="1828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1784350" y="188913"/>
          <a:ext cx="144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5" imgW="1418546" imgH="846155" progId="Equation.3">
                  <p:embed/>
                </p:oleObj>
              </mc:Choice>
              <mc:Fallback>
                <p:oleObj name="Equation" r:id="rId5" imgW="1418546" imgH="84615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188913"/>
                        <a:ext cx="1447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9750" y="10096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028700" y="1439863"/>
          <a:ext cx="156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7" imgW="1538273" imgH="854633" progId="Equation.3">
                  <p:embed/>
                </p:oleObj>
              </mc:Choice>
              <mc:Fallback>
                <p:oleObj name="Equation" r:id="rId7" imgW="1538273" imgH="8546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439863"/>
                        <a:ext cx="1562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532188" y="1427163"/>
          <a:ext cx="222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9" imgW="2187804" imgH="897268" progId="Equation.3">
                  <p:embed/>
                </p:oleObj>
              </mc:Choice>
              <mc:Fallback>
                <p:oleObj name="Equation" r:id="rId9" imgW="2187804" imgH="8972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1427163"/>
                        <a:ext cx="22209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517900" y="1427163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11" imgW="2290323" imgH="384682" progId="Equation.3">
                  <p:embed/>
                </p:oleObj>
              </mc:Choice>
              <mc:Fallback>
                <p:oleObj name="Equation" r:id="rId11" imgW="2290323" imgH="38468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1427163"/>
                        <a:ext cx="231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705100" y="1439863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5" name="Equation" r:id="rId13" imgW="692187" imgH="897268" progId="Equation.3">
                  <p:embed/>
                </p:oleObj>
              </mc:Choice>
              <mc:Fallback>
                <p:oleObj name="Equation" r:id="rId13" imgW="692187" imgH="8972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439863"/>
                        <a:ext cx="723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881688" y="1439863"/>
          <a:ext cx="2843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Equation" r:id="rId15" imgW="2820127" imgH="897268" progId="Equation.3">
                  <p:embed/>
                </p:oleObj>
              </mc:Choice>
              <mc:Fallback>
                <p:oleObj name="Equation" r:id="rId15" imgW="2820127" imgH="897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1439863"/>
                        <a:ext cx="28432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342900" y="2765425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ea typeface="楷体_GB2312" pitchFamily="49" charset="-122"/>
              </a:rPr>
              <a:t>∴ </a:t>
            </a:r>
            <a:r>
              <a:rPr kumimoji="1" lang="zh-CN" altLang="en-US" sz="2800" b="1">
                <a:solidFill>
                  <a:schemeClr val="tx2"/>
                </a:solidFill>
                <a:ea typeface="楷体_GB2312" pitchFamily="49" charset="-122"/>
              </a:rPr>
              <a:t>原式</a:t>
            </a:r>
            <a:r>
              <a:rPr kumimoji="1" lang="zh-CN" altLang="en-US" sz="2800">
                <a:ea typeface="楷体_GB2312" pitchFamily="49" charset="-122"/>
              </a:rPr>
              <a:t> </a:t>
            </a:r>
            <a:r>
              <a:rPr kumimoji="1" lang="en-US" altLang="zh-CN" sz="2800">
                <a:ea typeface="楷体_GB2312" pitchFamily="49" charset="-122"/>
              </a:rPr>
              <a:t>=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2019300" y="2557463"/>
          <a:ext cx="68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Equation" r:id="rId17" imgW="658014" imgH="922946" progId="Equation.3">
                  <p:embed/>
                </p:oleObj>
              </mc:Choice>
              <mc:Fallback>
                <p:oleObj name="Equation" r:id="rId17" imgW="658014" imgH="9229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557463"/>
                        <a:ext cx="685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628900" y="2582863"/>
          <a:ext cx="228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Equation" r:id="rId19" imgW="2256150" imgH="820477" progId="Equation.3">
                  <p:embed/>
                </p:oleObj>
              </mc:Choice>
              <mc:Fallback>
                <p:oleObj name="Equation" r:id="rId19" imgW="2256150" imgH="82047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582863"/>
                        <a:ext cx="2286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832350" y="2573338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9" name="Equation" r:id="rId21" imgW="273385" imgH="914467" progId="Equation.3">
                  <p:embed/>
                </p:oleObj>
              </mc:Choice>
              <mc:Fallback>
                <p:oleObj name="Equation" r:id="rId21" imgW="273385" imgH="91446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2573338"/>
                        <a:ext cx="304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708150" y="3713163"/>
          <a:ext cx="97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23" imgW="957089" imgH="922946" progId="Equation.3">
                  <p:embed/>
                </p:oleObj>
              </mc:Choice>
              <mc:Fallback>
                <p:oleObj name="Equation" r:id="rId23" imgW="957089" imgH="92294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713163"/>
                        <a:ext cx="977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647950" y="3735388"/>
          <a:ext cx="14208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25" imgW="1392856" imgH="820477" progId="Equation.3">
                  <p:embed/>
                </p:oleObj>
              </mc:Choice>
              <mc:Fallback>
                <p:oleObj name="Equation" r:id="rId25" imgW="1392856" imgH="82047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3735388"/>
                        <a:ext cx="14208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5772150" y="3709988"/>
          <a:ext cx="41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27" imgW="393112" imgH="914467" progId="Equation.3">
                  <p:embed/>
                </p:oleObj>
              </mc:Choice>
              <mc:Fallback>
                <p:oleObj name="Equation" r:id="rId27" imgW="393112" imgH="91446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3709988"/>
                        <a:ext cx="419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689100" y="4868863"/>
          <a:ext cx="101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29" imgW="991262" imgH="897268" progId="Equation.3">
                  <p:embed/>
                </p:oleObj>
              </mc:Choice>
              <mc:Fallback>
                <p:oleObj name="Equation" r:id="rId29" imgW="991262" imgH="89726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4868863"/>
                        <a:ext cx="101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2590800" y="5062538"/>
          <a:ext cx="125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31" imgW="1230716" imgH="435795" progId="Equation.3">
                  <p:embed/>
                </p:oleObj>
              </mc:Choice>
              <mc:Fallback>
                <p:oleObj name="Equation" r:id="rId31" imgW="1230716" imgH="4357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062538"/>
                        <a:ext cx="1257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3911600" y="50609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33" imgW="1504100" imgH="435795" progId="Equation.3">
                  <p:embed/>
                </p:oleObj>
              </mc:Choice>
              <mc:Fallback>
                <p:oleObj name="Equation" r:id="rId33" imgW="1504100" imgH="4357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506095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5461000" y="5086350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35" imgW="803189" imgH="401639" progId="Equation.3">
                  <p:embed/>
                </p:oleObj>
              </mc:Choice>
              <mc:Fallback>
                <p:oleObj name="Equation" r:id="rId35" imgW="803189" imgH="40163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086350"/>
                        <a:ext cx="82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4227513" y="3735388"/>
          <a:ext cx="1687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37" imgW="1658000" imgH="820477" progId="Equation.3">
                  <p:embed/>
                </p:oleObj>
              </mc:Choice>
              <mc:Fallback>
                <p:oleObj name="Equation" r:id="rId37" imgW="1658000" imgH="82047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3735388"/>
                        <a:ext cx="16875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31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b="1">
                <a:solidFill>
                  <a:srgbClr val="F5F5D7"/>
                </a:solidFill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23" grpId="0" autoUpdateAnimBg="0"/>
      <p:bldP spid="24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509</Words>
  <Application>Microsoft Office PowerPoint</Application>
  <PresentationFormat>全屏显示(4:3)</PresentationFormat>
  <Paragraphs>136</Paragraphs>
  <Slides>24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高等数学_模板1</vt:lpstr>
      <vt:lpstr>Equation</vt:lpstr>
      <vt:lpstr>内容回顾</vt:lpstr>
      <vt:lpstr>第二节</vt:lpstr>
      <vt:lpstr>基本思路 </vt:lpstr>
      <vt:lpstr>一、第一类换元法</vt:lpstr>
      <vt:lpstr>例1. 求</vt:lpstr>
      <vt:lpstr>例2. 求</vt:lpstr>
      <vt:lpstr>例3.  求</vt:lpstr>
      <vt:lpstr>例4. 求</vt:lpstr>
      <vt:lpstr>例5. 求</vt:lpstr>
      <vt:lpstr>常用的几种配元形式 </vt:lpstr>
      <vt:lpstr>例6.  求</vt:lpstr>
      <vt:lpstr>例7. 求</vt:lpstr>
      <vt:lpstr>例9.  求</vt:lpstr>
      <vt:lpstr>例10. 求</vt:lpstr>
      <vt:lpstr>*解法2 </vt:lpstr>
      <vt:lpstr>例11. 求</vt:lpstr>
      <vt:lpstr>例12 . 求</vt:lpstr>
      <vt:lpstr>例13. 求</vt:lpstr>
      <vt:lpstr>PowerPoint 演示文稿</vt:lpstr>
      <vt:lpstr>例14. 求</vt:lpstr>
      <vt:lpstr>例15. 求</vt:lpstr>
      <vt:lpstr>PowerPoint 演示文稿</vt:lpstr>
      <vt:lpstr>思考与练习</vt:lpstr>
      <vt:lpstr>2. 求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内容回顾</dc:title>
  <dc:creator>ss</dc:creator>
  <cp:lastModifiedBy>drrtu</cp:lastModifiedBy>
  <cp:revision>9</cp:revision>
  <dcterms:created xsi:type="dcterms:W3CDTF">2014-11-21T06:47:01Z</dcterms:created>
  <dcterms:modified xsi:type="dcterms:W3CDTF">2015-11-23T03:37:00Z</dcterms:modified>
</cp:coreProperties>
</file>