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5" r:id="rId4"/>
    <p:sldId id="266" r:id="rId5"/>
    <p:sldId id="281" r:id="rId6"/>
    <p:sldId id="258" r:id="rId7"/>
    <p:sldId id="268" r:id="rId8"/>
    <p:sldId id="282" r:id="rId9"/>
    <p:sldId id="270" r:id="rId10"/>
    <p:sldId id="271" r:id="rId11"/>
    <p:sldId id="259" r:id="rId12"/>
    <p:sldId id="289" r:id="rId13"/>
    <p:sldId id="285" r:id="rId14"/>
    <p:sldId id="286" r:id="rId15"/>
    <p:sldId id="291" r:id="rId16"/>
    <p:sldId id="262" r:id="rId17"/>
    <p:sldId id="283" r:id="rId18"/>
    <p:sldId id="284" r:id="rId19"/>
    <p:sldId id="261" r:id="rId20"/>
    <p:sldId id="274" r:id="rId21"/>
    <p:sldId id="273" r:id="rId22"/>
    <p:sldId id="287" r:id="rId23"/>
    <p:sldId id="288" r:id="rId24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FF0066"/>
    <a:srgbClr val="B5CD07"/>
    <a:srgbClr val="0066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187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74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5" Type="http://schemas.openxmlformats.org/officeDocument/2006/relationships/image" Target="../media/image13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18" Type="http://schemas.openxmlformats.org/officeDocument/2006/relationships/image" Target="../media/image209.emf"/><Relationship Id="rId26" Type="http://schemas.openxmlformats.org/officeDocument/2006/relationships/image" Target="../media/image217.emf"/><Relationship Id="rId3" Type="http://schemas.openxmlformats.org/officeDocument/2006/relationships/image" Target="../media/image194.emf"/><Relationship Id="rId21" Type="http://schemas.openxmlformats.org/officeDocument/2006/relationships/image" Target="../media/image212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17" Type="http://schemas.openxmlformats.org/officeDocument/2006/relationships/image" Target="../media/image208.emf"/><Relationship Id="rId25" Type="http://schemas.openxmlformats.org/officeDocument/2006/relationships/image" Target="../media/image216.emf"/><Relationship Id="rId2" Type="http://schemas.openxmlformats.org/officeDocument/2006/relationships/image" Target="../media/image193.emf"/><Relationship Id="rId16" Type="http://schemas.openxmlformats.org/officeDocument/2006/relationships/image" Target="../media/image207.emf"/><Relationship Id="rId20" Type="http://schemas.openxmlformats.org/officeDocument/2006/relationships/image" Target="../media/image211.emf"/><Relationship Id="rId29" Type="http://schemas.openxmlformats.org/officeDocument/2006/relationships/image" Target="../media/image220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24" Type="http://schemas.openxmlformats.org/officeDocument/2006/relationships/image" Target="../media/image215.emf"/><Relationship Id="rId32" Type="http://schemas.openxmlformats.org/officeDocument/2006/relationships/image" Target="../media/image223.emf"/><Relationship Id="rId5" Type="http://schemas.openxmlformats.org/officeDocument/2006/relationships/image" Target="../media/image196.emf"/><Relationship Id="rId15" Type="http://schemas.openxmlformats.org/officeDocument/2006/relationships/image" Target="../media/image206.emf"/><Relationship Id="rId23" Type="http://schemas.openxmlformats.org/officeDocument/2006/relationships/image" Target="../media/image214.emf"/><Relationship Id="rId28" Type="http://schemas.openxmlformats.org/officeDocument/2006/relationships/image" Target="../media/image219.emf"/><Relationship Id="rId10" Type="http://schemas.openxmlformats.org/officeDocument/2006/relationships/image" Target="../media/image201.emf"/><Relationship Id="rId19" Type="http://schemas.openxmlformats.org/officeDocument/2006/relationships/image" Target="../media/image210.emf"/><Relationship Id="rId31" Type="http://schemas.openxmlformats.org/officeDocument/2006/relationships/image" Target="../media/image222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Relationship Id="rId22" Type="http://schemas.openxmlformats.org/officeDocument/2006/relationships/image" Target="../media/image213.emf"/><Relationship Id="rId27" Type="http://schemas.openxmlformats.org/officeDocument/2006/relationships/image" Target="../media/image218.emf"/><Relationship Id="rId30" Type="http://schemas.openxmlformats.org/officeDocument/2006/relationships/image" Target="../media/image22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image" Target="../media/image225.emf"/><Relationship Id="rId16" Type="http://schemas.openxmlformats.org/officeDocument/2006/relationships/image" Target="../media/image239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image" Target="../media/image255.emf"/><Relationship Id="rId18" Type="http://schemas.openxmlformats.org/officeDocument/2006/relationships/image" Target="../media/image260.emf"/><Relationship Id="rId3" Type="http://schemas.openxmlformats.org/officeDocument/2006/relationships/image" Target="../media/image245.emf"/><Relationship Id="rId21" Type="http://schemas.openxmlformats.org/officeDocument/2006/relationships/image" Target="../media/image263.emf"/><Relationship Id="rId7" Type="http://schemas.openxmlformats.org/officeDocument/2006/relationships/image" Target="../media/image249.emf"/><Relationship Id="rId12" Type="http://schemas.openxmlformats.org/officeDocument/2006/relationships/image" Target="../media/image254.emf"/><Relationship Id="rId17" Type="http://schemas.openxmlformats.org/officeDocument/2006/relationships/image" Target="../media/image259.emf"/><Relationship Id="rId2" Type="http://schemas.openxmlformats.org/officeDocument/2006/relationships/image" Target="../media/image244.emf"/><Relationship Id="rId16" Type="http://schemas.openxmlformats.org/officeDocument/2006/relationships/image" Target="../media/image258.emf"/><Relationship Id="rId20" Type="http://schemas.openxmlformats.org/officeDocument/2006/relationships/image" Target="../media/image262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11" Type="http://schemas.openxmlformats.org/officeDocument/2006/relationships/image" Target="../media/image253.emf"/><Relationship Id="rId5" Type="http://schemas.openxmlformats.org/officeDocument/2006/relationships/image" Target="../media/image247.emf"/><Relationship Id="rId15" Type="http://schemas.openxmlformats.org/officeDocument/2006/relationships/image" Target="../media/image257.emf"/><Relationship Id="rId10" Type="http://schemas.openxmlformats.org/officeDocument/2006/relationships/image" Target="../media/image252.emf"/><Relationship Id="rId19" Type="http://schemas.openxmlformats.org/officeDocument/2006/relationships/image" Target="../media/image261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Relationship Id="rId14" Type="http://schemas.openxmlformats.org/officeDocument/2006/relationships/image" Target="../media/image256.emf"/><Relationship Id="rId22" Type="http://schemas.openxmlformats.org/officeDocument/2006/relationships/image" Target="../media/image26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6" Type="http://schemas.openxmlformats.org/officeDocument/2006/relationships/image" Target="../media/image270.emf"/><Relationship Id="rId11" Type="http://schemas.openxmlformats.org/officeDocument/2006/relationships/image" Target="../media/image275.emf"/><Relationship Id="rId5" Type="http://schemas.openxmlformats.org/officeDocument/2006/relationships/image" Target="../media/image269.emf"/><Relationship Id="rId10" Type="http://schemas.openxmlformats.org/officeDocument/2006/relationships/image" Target="../media/image274.emf"/><Relationship Id="rId4" Type="http://schemas.openxmlformats.org/officeDocument/2006/relationships/image" Target="../media/image268.emf"/><Relationship Id="rId9" Type="http://schemas.openxmlformats.org/officeDocument/2006/relationships/image" Target="../media/image27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image" Target="../media/image285.emf"/><Relationship Id="rId3" Type="http://schemas.openxmlformats.org/officeDocument/2006/relationships/image" Target="../media/image278.emf"/><Relationship Id="rId7" Type="http://schemas.openxmlformats.org/officeDocument/2006/relationships/image" Target="../media/image281.emf"/><Relationship Id="rId12" Type="http://schemas.openxmlformats.org/officeDocument/2006/relationships/image" Target="../media/image284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80.emf"/><Relationship Id="rId10" Type="http://schemas.openxmlformats.org/officeDocument/2006/relationships/image" Target="../media/image25.wmf"/><Relationship Id="rId4" Type="http://schemas.openxmlformats.org/officeDocument/2006/relationships/image" Target="../media/image279.emf"/><Relationship Id="rId9" Type="http://schemas.openxmlformats.org/officeDocument/2006/relationships/image" Target="../media/image28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9.emf"/><Relationship Id="rId21" Type="http://schemas.openxmlformats.org/officeDocument/2006/relationships/image" Target="../media/image27.w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20" Type="http://schemas.openxmlformats.org/officeDocument/2006/relationships/image" Target="../media/image26.w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wmf"/><Relationship Id="rId23" Type="http://schemas.openxmlformats.org/officeDocument/2006/relationships/image" Target="../media/image29.emf"/><Relationship Id="rId10" Type="http://schemas.openxmlformats.org/officeDocument/2006/relationships/image" Target="../media/image16.emf"/><Relationship Id="rId19" Type="http://schemas.openxmlformats.org/officeDocument/2006/relationships/image" Target="../media/image25.w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Relationship Id="rId22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7" Type="http://schemas.openxmlformats.org/officeDocument/2006/relationships/image" Target="../media/image292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5" Type="http://schemas.openxmlformats.org/officeDocument/2006/relationships/image" Target="../media/image290.emf"/><Relationship Id="rId4" Type="http://schemas.openxmlformats.org/officeDocument/2006/relationships/image" Target="../media/image28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image" Target="../media/image305.emf"/><Relationship Id="rId3" Type="http://schemas.openxmlformats.org/officeDocument/2006/relationships/image" Target="../media/image295.emf"/><Relationship Id="rId7" Type="http://schemas.openxmlformats.org/officeDocument/2006/relationships/image" Target="../media/image299.emf"/><Relationship Id="rId12" Type="http://schemas.openxmlformats.org/officeDocument/2006/relationships/image" Target="../media/image304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11" Type="http://schemas.openxmlformats.org/officeDocument/2006/relationships/image" Target="../media/image303.emf"/><Relationship Id="rId5" Type="http://schemas.openxmlformats.org/officeDocument/2006/relationships/image" Target="../media/image297.emf"/><Relationship Id="rId10" Type="http://schemas.openxmlformats.org/officeDocument/2006/relationships/image" Target="../media/image302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3" Type="http://schemas.openxmlformats.org/officeDocument/2006/relationships/image" Target="../media/image308.emf"/><Relationship Id="rId7" Type="http://schemas.openxmlformats.org/officeDocument/2006/relationships/image" Target="../media/image312.emf"/><Relationship Id="rId2" Type="http://schemas.openxmlformats.org/officeDocument/2006/relationships/image" Target="../media/image307.emf"/><Relationship Id="rId1" Type="http://schemas.openxmlformats.org/officeDocument/2006/relationships/image" Target="../media/image306.emf"/><Relationship Id="rId6" Type="http://schemas.openxmlformats.org/officeDocument/2006/relationships/image" Target="../media/image311.emf"/><Relationship Id="rId5" Type="http://schemas.openxmlformats.org/officeDocument/2006/relationships/image" Target="../media/image310.emf"/><Relationship Id="rId4" Type="http://schemas.openxmlformats.org/officeDocument/2006/relationships/image" Target="../media/image30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5" Type="http://schemas.openxmlformats.org/officeDocument/2006/relationships/image" Target="../media/image6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20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17" Type="http://schemas.openxmlformats.org/officeDocument/2006/relationships/image" Target="../media/image124.emf"/><Relationship Id="rId2" Type="http://schemas.openxmlformats.org/officeDocument/2006/relationships/image" Target="../media/image109.emf"/><Relationship Id="rId16" Type="http://schemas.openxmlformats.org/officeDocument/2006/relationships/image" Target="../media/image123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5" Type="http://schemas.openxmlformats.org/officeDocument/2006/relationships/image" Target="../media/image12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Relationship Id="rId14" Type="http://schemas.openxmlformats.org/officeDocument/2006/relationships/image" Target="../media/image1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CCB4B2AA-5AF5-4EF6-ABE6-2FAE30B74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35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94702EB4-E32B-4225-87B0-A32E038A2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17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17FF82D-049D-46CD-93F6-1F68D57E9BF0}" type="slidenum">
              <a:rPr lang="en-US" altLang="zh-CN" sz="1200" smtClean="0">
                <a:ea typeface="宋体" pitchFamily="2" charset="-122"/>
              </a:rPr>
              <a:pPr eaLnBrk="1" hangingPunct="1"/>
              <a:t>19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点击按酒“例</a:t>
            </a:r>
            <a:r>
              <a:rPr lang="en-US" altLang="zh-CN" smtClean="0"/>
              <a:t>4” </a:t>
            </a:r>
            <a:r>
              <a:rPr lang="zh-CN" altLang="en-US" smtClean="0"/>
              <a:t>可显示例</a:t>
            </a:r>
            <a:r>
              <a:rPr lang="en-US" altLang="zh-CN" smtClean="0"/>
              <a:t>4 </a:t>
            </a:r>
            <a:r>
              <a:rPr lang="zh-CN" altLang="en-US" smtClean="0"/>
              <a:t>的解题过程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2281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7897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909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1372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132637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1235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182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159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59737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6859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73780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5.emf"/><Relationship Id="rId32" Type="http://schemas.openxmlformats.org/officeDocument/2006/relationships/image" Target="../media/image139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7.e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emf"/><Relationship Id="rId32" Type="http://schemas.openxmlformats.org/officeDocument/2006/relationships/image" Target="../media/image154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67.emf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6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6.emf"/><Relationship Id="rId26" Type="http://schemas.openxmlformats.org/officeDocument/2006/relationships/image" Target="../media/image180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9.emf"/><Relationship Id="rId32" Type="http://schemas.openxmlformats.org/officeDocument/2006/relationships/image" Target="../media/image183.e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1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7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9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9.emf"/><Relationship Id="rId26" Type="http://schemas.openxmlformats.org/officeDocument/2006/relationships/image" Target="../media/image203.emf"/><Relationship Id="rId39" Type="http://schemas.openxmlformats.org/officeDocument/2006/relationships/oleObject" Target="../embeddings/oleObject210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07.emf"/><Relationship Id="rId42" Type="http://schemas.openxmlformats.org/officeDocument/2006/relationships/image" Target="../media/image211.emf"/><Relationship Id="rId47" Type="http://schemas.openxmlformats.org/officeDocument/2006/relationships/oleObject" Target="../embeddings/oleObject214.bin"/><Relationship Id="rId50" Type="http://schemas.openxmlformats.org/officeDocument/2006/relationships/image" Target="../media/image215.emf"/><Relationship Id="rId55" Type="http://schemas.openxmlformats.org/officeDocument/2006/relationships/oleObject" Target="../embeddings/oleObject218.bin"/><Relationship Id="rId63" Type="http://schemas.openxmlformats.org/officeDocument/2006/relationships/oleObject" Target="../embeddings/oleObject22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29" Type="http://schemas.openxmlformats.org/officeDocument/2006/relationships/oleObject" Target="../embeddings/oleObject205.bin"/><Relationship Id="rId41" Type="http://schemas.openxmlformats.org/officeDocument/2006/relationships/oleObject" Target="../embeddings/oleObject211.bin"/><Relationship Id="rId54" Type="http://schemas.openxmlformats.org/officeDocument/2006/relationships/image" Target="../media/image217.emf"/><Relationship Id="rId62" Type="http://schemas.openxmlformats.org/officeDocument/2006/relationships/image" Target="../media/image22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2.emf"/><Relationship Id="rId32" Type="http://schemas.openxmlformats.org/officeDocument/2006/relationships/image" Target="../media/image206.e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210.emf"/><Relationship Id="rId45" Type="http://schemas.openxmlformats.org/officeDocument/2006/relationships/oleObject" Target="../embeddings/oleObject213.bin"/><Relationship Id="rId53" Type="http://schemas.openxmlformats.org/officeDocument/2006/relationships/oleObject" Target="../embeddings/oleObject217.bin"/><Relationship Id="rId58" Type="http://schemas.openxmlformats.org/officeDocument/2006/relationships/image" Target="../media/image219.emf"/><Relationship Id="rId66" Type="http://schemas.openxmlformats.org/officeDocument/2006/relationships/image" Target="../media/image223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4.emf"/><Relationship Id="rId36" Type="http://schemas.openxmlformats.org/officeDocument/2006/relationships/image" Target="../media/image208.emf"/><Relationship Id="rId49" Type="http://schemas.openxmlformats.org/officeDocument/2006/relationships/oleObject" Target="../embeddings/oleObject215.bin"/><Relationship Id="rId57" Type="http://schemas.openxmlformats.org/officeDocument/2006/relationships/oleObject" Target="../embeddings/oleObject219.bin"/><Relationship Id="rId61" Type="http://schemas.openxmlformats.org/officeDocument/2006/relationships/oleObject" Target="../embeddings/oleObject221.bin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4" Type="http://schemas.openxmlformats.org/officeDocument/2006/relationships/image" Target="../media/image212.emf"/><Relationship Id="rId52" Type="http://schemas.openxmlformats.org/officeDocument/2006/relationships/image" Target="../media/image216.emf"/><Relationship Id="rId60" Type="http://schemas.openxmlformats.org/officeDocument/2006/relationships/image" Target="../media/image220.emf"/><Relationship Id="rId65" Type="http://schemas.openxmlformats.org/officeDocument/2006/relationships/oleObject" Target="../embeddings/oleObject223.bin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7.emf"/><Relationship Id="rId22" Type="http://schemas.openxmlformats.org/officeDocument/2006/relationships/image" Target="../media/image201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05.emf"/><Relationship Id="rId35" Type="http://schemas.openxmlformats.org/officeDocument/2006/relationships/oleObject" Target="../embeddings/oleObject208.bin"/><Relationship Id="rId43" Type="http://schemas.openxmlformats.org/officeDocument/2006/relationships/oleObject" Target="../embeddings/oleObject212.bin"/><Relationship Id="rId48" Type="http://schemas.openxmlformats.org/officeDocument/2006/relationships/image" Target="../media/image214.emf"/><Relationship Id="rId56" Type="http://schemas.openxmlformats.org/officeDocument/2006/relationships/image" Target="../media/image218.emf"/><Relationship Id="rId64" Type="http://schemas.openxmlformats.org/officeDocument/2006/relationships/image" Target="../media/image222.emf"/><Relationship Id="rId8" Type="http://schemas.openxmlformats.org/officeDocument/2006/relationships/image" Target="../media/image194.emf"/><Relationship Id="rId51" Type="http://schemas.openxmlformats.org/officeDocument/2006/relationships/oleObject" Target="../embeddings/oleObject216.bin"/><Relationship Id="rId3" Type="http://schemas.openxmlformats.org/officeDocument/2006/relationships/oleObject" Target="../embeddings/oleObject192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38" Type="http://schemas.openxmlformats.org/officeDocument/2006/relationships/image" Target="../media/image209.emf"/><Relationship Id="rId46" Type="http://schemas.openxmlformats.org/officeDocument/2006/relationships/image" Target="../media/image213.emf"/><Relationship Id="rId59" Type="http://schemas.openxmlformats.org/officeDocument/2006/relationships/oleObject" Target="../embeddings/oleObject2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1.emf"/><Relationship Id="rId26" Type="http://schemas.openxmlformats.org/officeDocument/2006/relationships/image" Target="../media/image235.emf"/><Relationship Id="rId39" Type="http://schemas.openxmlformats.org/officeDocument/2006/relationships/oleObject" Target="../embeddings/oleObject242.bin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39.e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8.e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39.bin"/><Relationship Id="rId38" Type="http://schemas.openxmlformats.org/officeDocument/2006/relationships/image" Target="../media/image24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0.emf"/><Relationship Id="rId20" Type="http://schemas.openxmlformats.org/officeDocument/2006/relationships/image" Target="../media/image232.e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34.emf"/><Relationship Id="rId32" Type="http://schemas.openxmlformats.org/officeDocument/2006/relationships/image" Target="../media/image238.emf"/><Relationship Id="rId37" Type="http://schemas.openxmlformats.org/officeDocument/2006/relationships/oleObject" Target="../embeddings/oleObject241.bin"/><Relationship Id="rId40" Type="http://schemas.openxmlformats.org/officeDocument/2006/relationships/image" Target="../media/image242.e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36.emf"/><Relationship Id="rId36" Type="http://schemas.openxmlformats.org/officeDocument/2006/relationships/image" Target="../media/image240.emf"/><Relationship Id="rId10" Type="http://schemas.openxmlformats.org/officeDocument/2006/relationships/image" Target="../media/image227.emf"/><Relationship Id="rId19" Type="http://schemas.openxmlformats.org/officeDocument/2006/relationships/oleObject" Target="../embeddings/oleObject232.bin"/><Relationship Id="rId31" Type="http://schemas.openxmlformats.org/officeDocument/2006/relationships/oleObject" Target="../embeddings/oleObject238.bin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9.emf"/><Relationship Id="rId22" Type="http://schemas.openxmlformats.org/officeDocument/2006/relationships/image" Target="../media/image233.e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37.emf"/><Relationship Id="rId35" Type="http://schemas.openxmlformats.org/officeDocument/2006/relationships/oleObject" Target="../embeddings/oleObject2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50.emf"/><Relationship Id="rId26" Type="http://schemas.openxmlformats.org/officeDocument/2006/relationships/image" Target="../media/image254.emf"/><Relationship Id="rId39" Type="http://schemas.openxmlformats.org/officeDocument/2006/relationships/oleObject" Target="../embeddings/oleObject261.bin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258.emf"/><Relationship Id="rId42" Type="http://schemas.openxmlformats.org/officeDocument/2006/relationships/image" Target="../media/image262.e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38" Type="http://schemas.openxmlformats.org/officeDocument/2006/relationships/image" Target="../media/image260.emf"/><Relationship Id="rId46" Type="http://schemas.openxmlformats.org/officeDocument/2006/relationships/image" Target="../media/image26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29" Type="http://schemas.openxmlformats.org/officeDocument/2006/relationships/oleObject" Target="../embeddings/oleObject256.bin"/><Relationship Id="rId41" Type="http://schemas.openxmlformats.org/officeDocument/2006/relationships/oleObject" Target="../embeddings/oleObject26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53.emf"/><Relationship Id="rId32" Type="http://schemas.openxmlformats.org/officeDocument/2006/relationships/image" Target="../media/image257.emf"/><Relationship Id="rId37" Type="http://schemas.openxmlformats.org/officeDocument/2006/relationships/oleObject" Target="../embeddings/oleObject260.bin"/><Relationship Id="rId40" Type="http://schemas.openxmlformats.org/officeDocument/2006/relationships/image" Target="../media/image261.emf"/><Relationship Id="rId45" Type="http://schemas.openxmlformats.org/officeDocument/2006/relationships/oleObject" Target="../embeddings/oleObject264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255.emf"/><Relationship Id="rId36" Type="http://schemas.openxmlformats.org/officeDocument/2006/relationships/image" Target="../media/image259.emf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4" Type="http://schemas.openxmlformats.org/officeDocument/2006/relationships/image" Target="../media/image263.emf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48.emf"/><Relationship Id="rId22" Type="http://schemas.openxmlformats.org/officeDocument/2006/relationships/image" Target="../media/image252.e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256.emf"/><Relationship Id="rId35" Type="http://schemas.openxmlformats.org/officeDocument/2006/relationships/oleObject" Target="../embeddings/oleObject259.bin"/><Relationship Id="rId43" Type="http://schemas.openxmlformats.org/officeDocument/2006/relationships/oleObject" Target="../embeddings/oleObject26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72.emf"/><Relationship Id="rId3" Type="http://schemas.openxmlformats.org/officeDocument/2006/relationships/oleObject" Target="../embeddings/oleObject265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69.e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1.emf"/><Relationship Id="rId20" Type="http://schemas.openxmlformats.org/officeDocument/2006/relationships/image" Target="../media/image27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75.e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10" Type="http://schemas.openxmlformats.org/officeDocument/2006/relationships/image" Target="../media/image268.e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70.emf"/><Relationship Id="rId22" Type="http://schemas.openxmlformats.org/officeDocument/2006/relationships/image" Target="../media/image27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9" Type="http://schemas.openxmlformats.org/officeDocument/2006/relationships/oleObject" Target="../embeddings/oleObject25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e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emf"/><Relationship Id="rId46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e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emf"/><Relationship Id="rId36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82.emf"/><Relationship Id="rId26" Type="http://schemas.openxmlformats.org/officeDocument/2006/relationships/image" Target="../media/image284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0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7.e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5.emf"/><Relationship Id="rId10" Type="http://schemas.openxmlformats.org/officeDocument/2006/relationships/image" Target="../media/image279.e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76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8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oleObject" Target="../embeddings/oleObject294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9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289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9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300.emf"/><Relationship Id="rId26" Type="http://schemas.openxmlformats.org/officeDocument/2006/relationships/image" Target="../media/image304.e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7.emf"/><Relationship Id="rId17" Type="http://schemas.openxmlformats.org/officeDocument/2006/relationships/oleObject" Target="../embeddings/oleObject303.bin"/><Relationship Id="rId25" Type="http://schemas.openxmlformats.org/officeDocument/2006/relationships/oleObject" Target="../embeddings/oleObject3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9.emf"/><Relationship Id="rId20" Type="http://schemas.openxmlformats.org/officeDocument/2006/relationships/image" Target="../media/image301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303.e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23" Type="http://schemas.openxmlformats.org/officeDocument/2006/relationships/oleObject" Target="../embeddings/oleObject306.bin"/><Relationship Id="rId28" Type="http://schemas.openxmlformats.org/officeDocument/2006/relationships/image" Target="../media/image305.emf"/><Relationship Id="rId10" Type="http://schemas.openxmlformats.org/officeDocument/2006/relationships/image" Target="../media/image296.e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8.emf"/><Relationship Id="rId22" Type="http://schemas.openxmlformats.org/officeDocument/2006/relationships/image" Target="../media/image302.emf"/><Relationship Id="rId27" Type="http://schemas.openxmlformats.org/officeDocument/2006/relationships/oleObject" Target="../embeddings/oleObject30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13.e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0.e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7.e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309.emf"/><Relationship Id="rId4" Type="http://schemas.openxmlformats.org/officeDocument/2006/relationships/image" Target="../media/image306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emf"/><Relationship Id="rId26" Type="http://schemas.openxmlformats.org/officeDocument/2006/relationships/image" Target="../media/image66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5.emf"/><Relationship Id="rId32" Type="http://schemas.openxmlformats.org/officeDocument/2006/relationships/image" Target="../media/image69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7.emf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0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2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4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7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123.emf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18.emf"/><Relationship Id="rId32" Type="http://schemas.openxmlformats.org/officeDocument/2006/relationships/image" Target="../media/image122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0.emf"/><Relationship Id="rId36" Type="http://schemas.openxmlformats.org/officeDocument/2006/relationships/image" Target="../media/image124.e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74"/>
          <p:cNvSpPr>
            <a:spLocks noChangeArrowheads="1"/>
          </p:cNvSpPr>
          <p:nvPr>
            <p:ph type="title"/>
          </p:nvPr>
        </p:nvSpPr>
        <p:spPr bwMode="auto">
          <a:xfrm>
            <a:off x="1143000" y="76200"/>
            <a:ext cx="2057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7171" name="Text Box 3075"/>
          <p:cNvSpPr txBox="1">
            <a:spLocks noChangeArrowheads="1"/>
          </p:cNvSpPr>
          <p:nvPr/>
        </p:nvSpPr>
        <p:spPr bwMode="auto">
          <a:xfrm>
            <a:off x="1530350" y="1766888"/>
            <a:ext cx="224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由导数公式</a:t>
            </a:r>
          </a:p>
        </p:txBody>
      </p:sp>
      <p:graphicFrame>
        <p:nvGraphicFramePr>
          <p:cNvPr id="7172" name="Object 3076"/>
          <p:cNvGraphicFramePr>
            <a:graphicFrameLocks noChangeAspect="1"/>
          </p:cNvGraphicFramePr>
          <p:nvPr/>
        </p:nvGraphicFramePr>
        <p:xfrm>
          <a:off x="3886200" y="18415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257453" imgH="390451" progId="Equation.3">
                  <p:embed/>
                </p:oleObj>
              </mc:Choice>
              <mc:Fallback>
                <p:oleObj name="Equation" r:id="rId3" imgW="2257453" imgH="390451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41500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3077"/>
          <p:cNvSpPr txBox="1">
            <a:spLocks noChangeArrowheads="1"/>
          </p:cNvSpPr>
          <p:nvPr/>
        </p:nvSpPr>
        <p:spPr bwMode="auto">
          <a:xfrm>
            <a:off x="1905000" y="23749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7174" name="Object 3078"/>
          <p:cNvGraphicFramePr>
            <a:graphicFrameLocks noChangeAspect="1"/>
          </p:cNvGraphicFramePr>
          <p:nvPr/>
        </p:nvGraphicFramePr>
        <p:xfrm>
          <a:off x="3957638" y="2374900"/>
          <a:ext cx="3122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3095467" imgH="590699" progId="Equation.3">
                  <p:embed/>
                </p:oleObj>
              </mc:Choice>
              <mc:Fallback>
                <p:oleObj name="Equation" r:id="rId5" imgW="3095467" imgH="590699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374900"/>
                        <a:ext cx="31226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3079"/>
          <p:cNvSpPr txBox="1">
            <a:spLocks noChangeArrowheads="1"/>
          </p:cNvSpPr>
          <p:nvPr/>
        </p:nvSpPr>
        <p:spPr bwMode="auto">
          <a:xfrm>
            <a:off x="6400800" y="3367088"/>
            <a:ext cx="257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分部积分公式</a:t>
            </a:r>
            <a:endParaRPr kumimoji="1" lang="zh-CN" altLang="en-US"/>
          </a:p>
        </p:txBody>
      </p:sp>
      <p:graphicFrame>
        <p:nvGraphicFramePr>
          <p:cNvPr id="7176" name="Object 3080"/>
          <p:cNvGraphicFramePr>
            <a:graphicFrameLocks noChangeAspect="1"/>
          </p:cNvGraphicFramePr>
          <p:nvPr/>
        </p:nvGraphicFramePr>
        <p:xfrm>
          <a:off x="2946400" y="2984500"/>
          <a:ext cx="31861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3162374" imgH="590699" progId="Equation.3">
                  <p:embed/>
                </p:oleObj>
              </mc:Choice>
              <mc:Fallback>
                <p:oleObj name="Equation" r:id="rId7" imgW="3162374" imgH="590699" progId="Equation.3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984500"/>
                        <a:ext cx="31861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3081"/>
          <p:cNvSpPr txBox="1">
            <a:spLocks noChangeArrowheads="1"/>
          </p:cNvSpPr>
          <p:nvPr/>
        </p:nvSpPr>
        <p:spPr bwMode="auto">
          <a:xfrm>
            <a:off x="2362200" y="3644900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7178" name="Object 3082"/>
          <p:cNvGraphicFramePr>
            <a:graphicFrameLocks noChangeAspect="1"/>
          </p:cNvGraphicFramePr>
          <p:nvPr/>
        </p:nvGraphicFramePr>
        <p:xfrm>
          <a:off x="3195638" y="3644900"/>
          <a:ext cx="2779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2752567" imgH="590699" progId="Equation.3">
                  <p:embed/>
                </p:oleObj>
              </mc:Choice>
              <mc:Fallback>
                <p:oleObj name="Equation" r:id="rId9" imgW="2752567" imgH="590699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644900"/>
                        <a:ext cx="27797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3084"/>
          <p:cNvSpPr txBox="1">
            <a:spLocks noChangeArrowheads="1"/>
          </p:cNvSpPr>
          <p:nvPr/>
        </p:nvSpPr>
        <p:spPr bwMode="auto">
          <a:xfrm>
            <a:off x="1974850" y="5016500"/>
            <a:ext cx="274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</a:t>
            </a:r>
            <a:r>
              <a:rPr kumimoji="1" lang="en-US" altLang="zh-CN" i="1"/>
              <a:t> v </a:t>
            </a:r>
            <a:r>
              <a:rPr kumimoji="1" lang="zh-CN" altLang="en-US"/>
              <a:t>容易求得</a:t>
            </a:r>
            <a:r>
              <a:rPr kumimoji="1" lang="en-US" altLang="zh-CN"/>
              <a:t>;</a:t>
            </a:r>
          </a:p>
        </p:txBody>
      </p:sp>
      <p:graphicFrame>
        <p:nvGraphicFramePr>
          <p:cNvPr id="7182" name="Object 3086"/>
          <p:cNvGraphicFramePr>
            <a:graphicFrameLocks noChangeAspect="1"/>
          </p:cNvGraphicFramePr>
          <p:nvPr/>
        </p:nvGraphicFramePr>
        <p:xfrm>
          <a:off x="2057400" y="56515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3019527" imgH="542813" progId="Equation.3">
                  <p:embed/>
                </p:oleObj>
              </mc:Choice>
              <mc:Fallback>
                <p:oleObj name="Equation" r:id="rId11" imgW="3019527" imgH="542813" progId="Equation.3">
                  <p:embed/>
                  <p:pic>
                    <p:nvPicPr>
                      <p:cNvPr id="0" name="Object 3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515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3089"/>
          <p:cNvSpPr txBox="1">
            <a:spLocks noChangeArrowheads="1"/>
          </p:cNvSpPr>
          <p:nvPr/>
        </p:nvSpPr>
        <p:spPr bwMode="auto">
          <a:xfrm>
            <a:off x="5086350" y="5637213"/>
            <a:ext cx="192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容易计算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7188" name="Object 3092"/>
          <p:cNvGraphicFramePr>
            <a:graphicFrameLocks noChangeAspect="1"/>
          </p:cNvGraphicFramePr>
          <p:nvPr/>
        </p:nvGraphicFramePr>
        <p:xfrm>
          <a:off x="1854200" y="4483100"/>
          <a:ext cx="4013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4010090" imgH="419249" progId="Equation.3">
                  <p:embed/>
                </p:oleObj>
              </mc:Choice>
              <mc:Fallback>
                <p:oleObj name="Equation" r:id="rId13" imgW="4010090" imgH="419249" progId="Equation.3">
                  <p:embed/>
                  <p:pic>
                    <p:nvPicPr>
                      <p:cNvPr id="0" name="Object 3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483100"/>
                        <a:ext cx="4013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AutoShape 3101"/>
          <p:cNvSpPr>
            <a:spLocks noChangeArrowheads="1"/>
          </p:cNvSpPr>
          <p:nvPr/>
        </p:nvSpPr>
        <p:spPr bwMode="auto">
          <a:xfrm>
            <a:off x="1676400" y="3248025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AutoShape 3103"/>
          <p:cNvSpPr>
            <a:spLocks/>
          </p:cNvSpPr>
          <p:nvPr/>
        </p:nvSpPr>
        <p:spPr bwMode="auto">
          <a:xfrm>
            <a:off x="6248400" y="32004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Text Box 3109"/>
          <p:cNvSpPr txBox="1">
            <a:spLocks noChangeArrowheads="1"/>
          </p:cNvSpPr>
          <p:nvPr/>
        </p:nvSpPr>
        <p:spPr bwMode="auto">
          <a:xfrm>
            <a:off x="2422525" y="719138"/>
            <a:ext cx="3232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分部积分法</a:t>
            </a:r>
          </a:p>
        </p:txBody>
      </p:sp>
      <p:sp>
        <p:nvSpPr>
          <p:cNvPr id="2066" name="Text Box 3112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四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7209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5" grpId="0" autoUpdateAnimBg="0"/>
      <p:bldP spid="7177" grpId="0" autoUpdateAnimBg="0"/>
      <p:bldP spid="7180" grpId="0" autoUpdateAnimBg="0"/>
      <p:bldP spid="7185" grpId="0" autoUpdateAnimBg="0"/>
      <p:bldP spid="7197" grpId="0" animBg="1"/>
      <p:bldP spid="7199" grpId="0" animBg="1"/>
      <p:bldP spid="720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1828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14500" y="177800"/>
          <a:ext cx="265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" imgW="2628788" imgH="933599" progId="Equation.3">
                  <p:embed/>
                </p:oleObj>
              </mc:Choice>
              <mc:Fallback>
                <p:oleObj name="Equation" r:id="rId3" imgW="2628788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77800"/>
                        <a:ext cx="2654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9750" y="14017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44650" y="1241425"/>
          <a:ext cx="222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5" imgW="2190880" imgH="923888" progId="Equation.DSMT4">
                  <p:embed/>
                </p:oleObj>
              </mc:Choice>
              <mc:Fallback>
                <p:oleObj name="Equation" r:id="rId5" imgW="2190880" imgH="92388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241425"/>
                        <a:ext cx="2222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962400" y="1458913"/>
          <a:ext cx="87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7" imgW="847716" imgH="390451" progId="Equation.3">
                  <p:embed/>
                </p:oleObj>
              </mc:Choice>
              <mc:Fallback>
                <p:oleObj name="Equation" r:id="rId7" imgW="847716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58913"/>
                        <a:ext cx="87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800600" y="137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340350" y="1250950"/>
          <a:ext cx="255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9" imgW="2524079" imgH="923888" progId="Equation.DSMT4">
                  <p:embed/>
                </p:oleObj>
              </mc:Choice>
              <mc:Fallback>
                <p:oleObj name="Equation" r:id="rId9" imgW="2524079" imgH="92388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1250950"/>
                        <a:ext cx="255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7999413" y="158750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1" imgW="723937" imgH="209624" progId="Equation.3">
                  <p:embed/>
                </p:oleObj>
              </mc:Choice>
              <mc:Fallback>
                <p:oleObj name="Equation" r:id="rId11" imgW="723937" imgH="2096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1587500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635000" y="23622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13" imgW="704869" imgH="419249" progId="Equation.3">
                  <p:embed/>
                </p:oleObj>
              </mc:Choice>
              <mc:Fallback>
                <p:oleObj name="Equation" r:id="rId13" imgW="704869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22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3441700" y="2063750"/>
          <a:ext cx="3200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15" imgW="3171741" imgH="1028700" progId="Equation.3">
                  <p:embed/>
                </p:oleObj>
              </mc:Choice>
              <mc:Fallback>
                <p:oleObj name="Equation" r:id="rId15" imgW="3171741" imgH="1028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63750"/>
                        <a:ext cx="3200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471613" y="3255963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7" imgW="1847980" imgH="933599" progId="Equation.3">
                  <p:embed/>
                </p:oleObj>
              </mc:Choice>
              <mc:Fallback>
                <p:oleObj name="Equation" r:id="rId17" imgW="1847980" imgH="9335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255963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3409950" y="3295650"/>
          <a:ext cx="3616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9" imgW="3590916" imgH="933599" progId="Equation.3">
                  <p:embed/>
                </p:oleObj>
              </mc:Choice>
              <mc:Fallback>
                <p:oleObj name="Equation" r:id="rId19" imgW="3590916" imgH="93359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295650"/>
                        <a:ext cx="3616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471613" y="429260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21" imgW="1847980" imgH="933599" progId="Equation.3">
                  <p:embed/>
                </p:oleObj>
              </mc:Choice>
              <mc:Fallback>
                <p:oleObj name="Equation" r:id="rId21" imgW="1847980" imgH="9335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29260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3505200" y="452596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23" imgW="1038067" imgH="419249" progId="Equation.3">
                  <p:embed/>
                </p:oleObj>
              </mc:Choice>
              <mc:Fallback>
                <p:oleObj name="Equation" r:id="rId23" imgW="1038067" imgH="41924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25963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4648200" y="4437063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25" imgW="1647927" imgH="504974" progId="Equation.3">
                  <p:embed/>
                </p:oleObj>
              </mc:Choice>
              <mc:Fallback>
                <p:oleObj name="Equation" r:id="rId25" imgW="1647927" imgH="5049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7063"/>
                        <a:ext cx="167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28600" y="54530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得递推公式</a:t>
            </a: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2286000" y="5300663"/>
          <a:ext cx="504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27" imgW="4990951" imgH="952351" progId="Equation.3">
                  <p:embed/>
                </p:oleObj>
              </mc:Choice>
              <mc:Fallback>
                <p:oleObj name="Equation" r:id="rId27" imgW="4990951" imgH="95235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00663"/>
                        <a:ext cx="504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4419600" y="3200400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29" imgW="2028964" imgH="495263" progId="Equation.3">
                  <p:embed/>
                </p:oleObj>
              </mc:Choice>
              <mc:Fallback>
                <p:oleObj name="Equation" r:id="rId29" imgW="2028964" imgH="4952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473200" y="215900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31" imgW="1847980" imgH="933599" progId="Equation.3">
                  <p:embed/>
                </p:oleObj>
              </mc:Choice>
              <mc:Fallback>
                <p:oleObj name="Equation" r:id="rId31" imgW="1847980" imgH="9335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15900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38"/>
          <p:cNvSpPr txBox="1">
            <a:spLocks noChangeArrowheads="1"/>
          </p:cNvSpPr>
          <p:nvPr/>
        </p:nvSpPr>
        <p:spPr bwMode="auto">
          <a:xfrm>
            <a:off x="4787900" y="506413"/>
            <a:ext cx="367188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(P218 </a:t>
            </a:r>
            <a:r>
              <a:rPr lang="zh-CN" altLang="en-US" sz="2400">
                <a:solidFill>
                  <a:schemeClr val="accent2"/>
                </a:solidFill>
              </a:rPr>
              <a:t>第</a:t>
            </a:r>
            <a:r>
              <a:rPr lang="en-US" altLang="zh-CN" sz="2400">
                <a:solidFill>
                  <a:schemeClr val="accent2"/>
                </a:solidFill>
              </a:rPr>
              <a:t>13</a:t>
            </a:r>
            <a:r>
              <a:rPr lang="zh-CN" altLang="en-US" sz="2400">
                <a:solidFill>
                  <a:schemeClr val="accent2"/>
                </a:solidFill>
              </a:rPr>
              <a:t>题用到此结果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3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5" grpId="0" autoUpdateAnimBg="0"/>
      <p:bldP spid="22551" grpId="0" autoUpdateAnimBg="0"/>
      <p:bldP spid="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166938"/>
            <a:ext cx="1219200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750" y="121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递推公式</a:t>
            </a: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660400" y="177800"/>
          <a:ext cx="256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2533780" imgH="933599" progId="Equation.3">
                  <p:embed/>
                </p:oleObj>
              </mc:Choice>
              <mc:Fallback>
                <p:oleObj name="Equation" r:id="rId3" imgW="2533780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77800"/>
                        <a:ext cx="256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47800" y="21939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已知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336800" y="205740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5" imgW="2666926" imgH="819076" progId="Equation.3">
                  <p:embed/>
                </p:oleObj>
              </mc:Choice>
              <mc:Fallback>
                <p:oleObj name="Equation" r:id="rId5" imgW="2666926" imgH="8190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057400"/>
                        <a:ext cx="269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29200" y="21796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利用递推公式可求得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8372475" y="2295525"/>
          <a:ext cx="460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7" imgW="428541" imgH="419249" progId="Equation.DSMT4">
                  <p:embed/>
                </p:oleObj>
              </mc:Choice>
              <mc:Fallback>
                <p:oleObj name="Equation" r:id="rId7" imgW="428541" imgH="41924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2295525"/>
                        <a:ext cx="460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33400" y="31416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例如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619250" y="32194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9" imgW="609526" imgH="419249" progId="Equation.3">
                  <p:embed/>
                </p:oleObj>
              </mc:Choice>
              <mc:Fallback>
                <p:oleObj name="Equation" r:id="rId9" imgW="609526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945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305050" y="2997200"/>
          <a:ext cx="223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1" imgW="2209949" imgH="933599" progId="Equation.3">
                  <p:embed/>
                </p:oleObj>
              </mc:Choice>
              <mc:Fallback>
                <p:oleObj name="Equation" r:id="rId11" imgW="2209949" imgH="9335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997200"/>
                        <a:ext cx="2235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4616450" y="2997200"/>
          <a:ext cx="124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3" imgW="1219051" imgH="876337" progId="Equation.3">
                  <p:embed/>
                </p:oleObj>
              </mc:Choice>
              <mc:Fallback>
                <p:oleObj name="Equation" r:id="rId13" imgW="1219051" imgH="87633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997200"/>
                        <a:ext cx="1244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990600" y="4119563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5" imgW="2485941" imgH="933599" progId="Equation.3">
                  <p:embed/>
                </p:oleObj>
              </mc:Choice>
              <mc:Fallback>
                <p:oleObj name="Equation" r:id="rId15" imgW="2485941" imgH="93359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9563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581400" y="4119563"/>
          <a:ext cx="121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7" imgW="1190616" imgH="876337" progId="Equation.3">
                  <p:embed/>
                </p:oleObj>
              </mc:Choice>
              <mc:Fallback>
                <p:oleObj name="Equation" r:id="rId17" imgW="1190616" imgH="8763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9563"/>
                        <a:ext cx="121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648200" y="4119563"/>
          <a:ext cx="179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9" imgW="1762004" imgH="876337" progId="Equation.3">
                  <p:embed/>
                </p:oleObj>
              </mc:Choice>
              <mc:Fallback>
                <p:oleObj name="Equation" r:id="rId19" imgW="1762004" imgH="8763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9563"/>
                        <a:ext cx="1790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6477000" y="4132263"/>
          <a:ext cx="1193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21" imgW="1162180" imgH="876337" progId="Equation.3">
                  <p:embed/>
                </p:oleObj>
              </mc:Choice>
              <mc:Fallback>
                <p:oleObj name="Equation" r:id="rId21" imgW="1162180" imgH="8763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32263"/>
                        <a:ext cx="1193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7543800" y="4348163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23" imgW="285694" imgH="400162" progId="Equation.3">
                  <p:embed/>
                </p:oleObj>
              </mc:Choice>
              <mc:Fallback>
                <p:oleObj name="Equation" r:id="rId23" imgW="285694" imgH="4001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48163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990600" y="5272088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25" imgW="2485941" imgH="933599" progId="Equation.3">
                  <p:embed/>
                </p:oleObj>
              </mc:Choice>
              <mc:Fallback>
                <p:oleObj name="Equation" r:id="rId25" imgW="2485941" imgH="93359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72088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3657600" y="5272088"/>
          <a:ext cx="204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27" imgW="2019263" imgH="876337" progId="Equation.3">
                  <p:embed/>
                </p:oleObj>
              </mc:Choice>
              <mc:Fallback>
                <p:oleObj name="Equation" r:id="rId27" imgW="2019263" imgH="87633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72088"/>
                        <a:ext cx="204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5791200" y="5272088"/>
          <a:ext cx="265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29" imgW="2628788" imgH="876337" progId="Equation.3">
                  <p:embed/>
                </p:oleObj>
              </mc:Choice>
              <mc:Fallback>
                <p:oleObj name="Equation" r:id="rId29" imgW="2628788" imgH="8763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72088"/>
                        <a:ext cx="2654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2"/>
          <p:cNvGraphicFramePr>
            <a:graphicFrameLocks noChangeAspect="1"/>
          </p:cNvGraphicFramePr>
          <p:nvPr/>
        </p:nvGraphicFramePr>
        <p:xfrm>
          <a:off x="2301875" y="1066800"/>
          <a:ext cx="5013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31" imgW="4990951" imgH="952351" progId="Equation.3">
                  <p:embed/>
                </p:oleObj>
              </mc:Choice>
              <mc:Fallback>
                <p:oleObj name="Equation" r:id="rId31" imgW="4990951" imgH="9523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066800"/>
                        <a:ext cx="5013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8" grpId="0" autoUpdateAnimBg="0"/>
      <p:bldP spid="10250" grpId="0" autoUpdateAnimBg="0"/>
      <p:bldP spid="2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413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10.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944688" y="228600"/>
          <a:ext cx="2411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2381231" imgH="590699" progId="Equation.3">
                  <p:embed/>
                </p:oleObj>
              </mc:Choice>
              <mc:Fallback>
                <p:oleObj name="Equation" r:id="rId3" imgW="2381231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28600"/>
                        <a:ext cx="24114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39750" y="19319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43400" y="2555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证明递推公式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28800" y="901700"/>
          <a:ext cx="6665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6638879" imgH="819076" progId="Equation.3">
                  <p:embed/>
                </p:oleObj>
              </mc:Choice>
              <mc:Fallback>
                <p:oleObj name="Equation" r:id="rId5" imgW="6638879" imgH="8190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01700"/>
                        <a:ext cx="66659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397000" y="1905000"/>
          <a:ext cx="2144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2114606" imgH="590699" progId="Equation.3">
                  <p:embed/>
                </p:oleObj>
              </mc:Choice>
              <mc:Fallback>
                <p:oleObj name="Equation" r:id="rId7" imgW="2114606" imgH="590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905000"/>
                        <a:ext cx="2144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41500" y="2628900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9" imgW="1638226" imgH="476176" progId="Equation.3">
                  <p:embed/>
                </p:oleObj>
              </mc:Choice>
              <mc:Fallback>
                <p:oleObj name="Equation" r:id="rId9" imgW="1638226" imgH="4761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628900"/>
                        <a:ext cx="166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590800" y="3200400"/>
          <a:ext cx="4151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1" imgW="4124167" imgH="590699" progId="Equation.3">
                  <p:embed/>
                </p:oleObj>
              </mc:Choice>
              <mc:Fallback>
                <p:oleObj name="Equation" r:id="rId11" imgW="4124167" imgH="5906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41513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6788150" y="33401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3" imgW="1238120" imgH="381074" progId="Equation.3">
                  <p:embed/>
                </p:oleObj>
              </mc:Choice>
              <mc:Fallback>
                <p:oleObj name="Equation" r:id="rId13" imgW="1238120" imgH="3810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3401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1841500" y="3886200"/>
          <a:ext cx="2411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5" imgW="2381231" imgH="476176" progId="Equation.3">
                  <p:embed/>
                </p:oleObj>
              </mc:Choice>
              <mc:Fallback>
                <p:oleObj name="Equation" r:id="rId15" imgW="2381231" imgH="4761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886200"/>
                        <a:ext cx="2411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173538" y="3889375"/>
          <a:ext cx="4773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7" imgW="4743394" imgH="590699" progId="Equation.3">
                  <p:embed/>
                </p:oleObj>
              </mc:Choice>
              <mc:Fallback>
                <p:oleObj name="Equation" r:id="rId17" imgW="4743394" imgH="590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3889375"/>
                        <a:ext cx="47736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1841500" y="4572000"/>
          <a:ext cx="2449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19" imgW="2419369" imgH="495263" progId="Equation.3">
                  <p:embed/>
                </p:oleObj>
              </mc:Choice>
              <mc:Fallback>
                <p:oleObj name="Equation" r:id="rId19" imgW="2419369" imgH="4952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572000"/>
                        <a:ext cx="2449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343400" y="4678363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21" imgW="1571653" imgH="419249" progId="Equation.3">
                  <p:embed/>
                </p:oleObj>
              </mc:Choice>
              <mc:Fallback>
                <p:oleObj name="Equation" r:id="rId21" imgW="1571653" imgH="41924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78363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5986463" y="467995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23" imgW="1886117" imgH="419249" progId="Equation.3">
                  <p:embed/>
                </p:oleObj>
              </mc:Choice>
              <mc:Fallback>
                <p:oleObj name="Equation" r:id="rId23" imgW="1886117" imgH="41924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679950"/>
                        <a:ext cx="191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1295400" y="1978025"/>
            <a:ext cx="457200" cy="4730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4267200" y="4602163"/>
            <a:ext cx="1676400" cy="5334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625850" y="1908175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25" imgW="1295326" imgH="495263" progId="Equation.3">
                  <p:embed/>
                </p:oleObj>
              </mc:Choice>
              <mc:Fallback>
                <p:oleObj name="Equation" r:id="rId25" imgW="1295326" imgH="49526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908175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3467100" y="2755900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27" imgW="771441" imgH="342900" progId="Equation.3">
                  <p:embed/>
                </p:oleObj>
              </mc:Choice>
              <mc:Fallback>
                <p:oleObj name="Equation" r:id="rId27" imgW="771441" imgH="342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755900"/>
                        <a:ext cx="80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914400" y="5334000"/>
          <a:ext cx="7237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29" imgW="7210267" imgH="819076" progId="Equation.3">
                  <p:embed/>
                </p:oleObj>
              </mc:Choice>
              <mc:Fallback>
                <p:oleObj name="Equation" r:id="rId29" imgW="7210267" imgH="8190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237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20" grpId="0" animBg="1"/>
      <p:bldP spid="47121" grpId="0" animBg="1"/>
      <p:bldP spid="2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85750"/>
            <a:ext cx="1981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11.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000250" y="285750"/>
          <a:ext cx="250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2476574" imgH="590699" progId="Equation.3">
                  <p:embed/>
                </p:oleObj>
              </mc:Choice>
              <mc:Fallback>
                <p:oleObj name="Equation" r:id="rId3" imgW="2476574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"/>
                        <a:ext cx="2501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9750" y="10207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19200" y="990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676400" y="11176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5" imgW="1162180" imgH="381074" progId="Equation.3">
                  <p:embed/>
                </p:oleObj>
              </mc:Choice>
              <mc:Fallback>
                <p:oleObj name="Equation" r:id="rId5" imgW="1162180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176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819400" y="1004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3333750" y="1009650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7" imgW="2457506" imgH="476176" progId="Equation.3">
                  <p:embed/>
                </p:oleObj>
              </mc:Choice>
              <mc:Fallback>
                <p:oleObj name="Equation" r:id="rId7" imgW="2457506" imgH="4761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009650"/>
                        <a:ext cx="248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996950" y="1606550"/>
          <a:ext cx="267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9" imgW="2647857" imgH="552524" progId="Equation.3">
                  <p:embed/>
                </p:oleObj>
              </mc:Choice>
              <mc:Fallback>
                <p:oleObj name="Equation" r:id="rId9" imgW="2647857" imgH="5525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606550"/>
                        <a:ext cx="2679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279650" y="2362200"/>
          <a:ext cx="63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1" imgW="609526" imgH="1190774" progId="Equation.3">
                  <p:embed/>
                </p:oleObj>
              </mc:Choice>
              <mc:Fallback>
                <p:oleObj name="Equation" r:id="rId11" imgW="609526" imgH="11907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362200"/>
                        <a:ext cx="63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3486150" y="2413000"/>
          <a:ext cx="685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3" imgW="657364" imgH="1142888" progId="Equation.3">
                  <p:embed/>
                </p:oleObj>
              </mc:Choice>
              <mc:Fallback>
                <p:oleObj name="Equation" r:id="rId13" imgW="657364" imgH="11428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413000"/>
                        <a:ext cx="685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5543550" y="1606550"/>
          <a:ext cx="33258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5" imgW="3286153" imgH="552524" progId="Equation.3">
                  <p:embed/>
                </p:oleObj>
              </mc:Choice>
              <mc:Fallback>
                <p:oleObj name="Equation" r:id="rId15" imgW="3286153" imgH="5525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606550"/>
                        <a:ext cx="3325813" cy="58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4589463" y="2335213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7" imgW="857417" imgH="304726" progId="Equation.3">
                  <p:embed/>
                </p:oleObj>
              </mc:Choice>
              <mc:Fallback>
                <p:oleObj name="Equation" r:id="rId17" imgW="857417" imgH="3047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335213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4932363" y="3067050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9" imgW="266626" imgH="400162" progId="Equation.3">
                  <p:embed/>
                </p:oleObj>
              </mc:Choice>
              <mc:Fallback>
                <p:oleObj name="Equation" r:id="rId19" imgW="266626" imgH="4001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67050"/>
                        <a:ext cx="29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2667000"/>
            <a:ext cx="679450" cy="6794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3370263" y="28194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21" imgW="209420" imgH="209624" progId="Equation.3">
                  <p:embed/>
                </p:oleObj>
              </mc:Choice>
              <mc:Fallback>
                <p:oleObj name="Equation" r:id="rId21" imgW="209420" imgH="2096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28194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4144963" y="2667000"/>
            <a:ext cx="679450" cy="6794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4525963" y="28956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23" imgW="209420" imgH="57262" progId="Equation.3">
                  <p:embed/>
                </p:oleObj>
              </mc:Choice>
              <mc:Fallback>
                <p:oleObj name="Equation" r:id="rId23" imgW="209420" imgH="572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8956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5262563" y="26670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25" imgW="542953" imgH="542813" progId="Equation.3">
                  <p:embed/>
                </p:oleObj>
              </mc:Choice>
              <mc:Fallback>
                <p:oleObj name="Equation" r:id="rId25" imgW="542953" imgH="5428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26670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4995863" y="2667000"/>
            <a:ext cx="0" cy="5540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981200" y="2362200"/>
            <a:ext cx="0" cy="1371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1809750" y="3740150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27" imgW="2943253" imgH="476176" progId="Equation.3">
                  <p:embed/>
                </p:oleObj>
              </mc:Choice>
              <mc:Fallback>
                <p:oleObj name="Equation" r:id="rId27" imgW="2943253" imgH="47617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740150"/>
                        <a:ext cx="297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996950" y="4343400"/>
          <a:ext cx="412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9" imgW="4095731" imgH="819076" progId="Equation.3">
                  <p:embed/>
                </p:oleObj>
              </mc:Choice>
              <mc:Fallback>
                <p:oleObj name="Equation" r:id="rId29" imgW="4095731" imgH="8190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343400"/>
                        <a:ext cx="412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1828800" y="5334000"/>
          <a:ext cx="4365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1" imgW="4343288" imgH="819076" progId="Equation.3">
                  <p:embed/>
                </p:oleObj>
              </mc:Choice>
              <mc:Fallback>
                <p:oleObj name="Equation" r:id="rId31" imgW="4343288" imgH="81907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0"/>
                        <a:ext cx="43656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172200" y="4191000"/>
            <a:ext cx="2209800" cy="10239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可用表格法求</a:t>
            </a:r>
          </a:p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多次分部积分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810000" y="1905000"/>
            <a:ext cx="1676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  <p:bldP spid="43015" grpId="0" autoUpdateAnimBg="0"/>
      <p:bldP spid="43023" grpId="0" animBg="1"/>
      <p:bldP spid="43025" grpId="0" animBg="1"/>
      <p:bldP spid="43028" grpId="0" animBg="1"/>
      <p:bldP spid="43029" grpId="0" animBg="1"/>
      <p:bldP spid="43033" grpId="0" animBg="1" autoUpdateAnimBg="0"/>
      <p:bldP spid="43034" grpId="0" animBg="1"/>
      <p:bldP spid="2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833563" y="1738313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857417" imgH="352276" progId="Equation.DSMT4">
                  <p:embed/>
                </p:oleObj>
              </mc:Choice>
              <mc:Fallback>
                <p:oleObj name="Equation" r:id="rId3" imgW="857417" imgH="35227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1738313"/>
                        <a:ext cx="88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539750" y="320675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12.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1962150" y="244475"/>
          <a:ext cx="212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2095537" imgH="590699" progId="Equation.3">
                  <p:embed/>
                </p:oleObj>
              </mc:Choice>
              <mc:Fallback>
                <p:oleObj name="Equation" r:id="rId5" imgW="2095537" imgH="59069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44475"/>
                        <a:ext cx="2120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39750" y="10604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009900" y="9985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047750" y="3249613"/>
            <a:ext cx="90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原式</a:t>
            </a:r>
            <a:endParaRPr kumimoji="1" lang="zh-CN" altLang="en-US"/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1743075" y="1117600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1219051" imgH="361987" progId="Equation.DSMT4">
                  <p:embed/>
                </p:oleObj>
              </mc:Choice>
              <mc:Fallback>
                <p:oleObj name="Equation" r:id="rId7" imgW="1219051" imgH="36198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117600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981200" y="3268663"/>
          <a:ext cx="96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933357" imgH="552524" progId="Equation.DSMT4">
                  <p:embed/>
                </p:oleObj>
              </mc:Choice>
              <mc:Fallback>
                <p:oleObj name="Equation" r:id="rId9" imgW="933357" imgH="5525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68663"/>
                        <a:ext cx="96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2965450" y="328136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1" imgW="361969" imgH="352276" progId="Equation.DSMT4">
                  <p:embed/>
                </p:oleObj>
              </mc:Choice>
              <mc:Fallback>
                <p:oleObj name="Equation" r:id="rId11" imgW="361969" imgH="35227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281363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3302000" y="3319463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3" imgW="876151" imgH="352276" progId="Equation.DSMT4">
                  <p:embed/>
                </p:oleObj>
              </mc:Choice>
              <mc:Fallback>
                <p:oleObj name="Equation" r:id="rId13" imgW="876151" imgH="35227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319463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1981200" y="4068763"/>
          <a:ext cx="1765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5" imgW="1733569" imgH="552524" progId="Equation.DSMT4">
                  <p:embed/>
                </p:oleObj>
              </mc:Choice>
              <mc:Fallback>
                <p:oleObj name="Equation" r:id="rId15" imgW="1733569" imgH="5525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68763"/>
                        <a:ext cx="1765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3" name="Object 61"/>
          <p:cNvGraphicFramePr>
            <a:graphicFrameLocks noChangeAspect="1"/>
          </p:cNvGraphicFramePr>
          <p:nvPr/>
        </p:nvGraphicFramePr>
        <p:xfrm>
          <a:off x="1833563" y="2395538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7" imgW="1486012" imgH="428625" progId="Equation.DSMT4">
                  <p:embed/>
                </p:oleObj>
              </mc:Choice>
              <mc:Fallback>
                <p:oleObj name="Equation" r:id="rId17" imgW="1486012" imgH="428625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395538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4067175" y="4149725"/>
            <a:ext cx="20177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详解见下页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  <p:bldP spid="44042" grpId="0" autoUpdateAnimBg="0"/>
      <p:bldP spid="44043" grpId="0" autoUpdateAnimBg="0"/>
      <p:bldP spid="44094" grpId="0"/>
      <p:bldP spid="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>
            <a:off x="7010400" y="1836738"/>
            <a:ext cx="6858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7004050" y="1816100"/>
            <a:ext cx="685800" cy="644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09600" y="1268413"/>
            <a:ext cx="82296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404813"/>
            <a:ext cx="90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原式</a:t>
            </a:r>
            <a:endParaRPr kumimoji="1" lang="zh-CN" altLang="en-US"/>
          </a:p>
        </p:txBody>
      </p:sp>
      <p:graphicFrame>
        <p:nvGraphicFramePr>
          <p:cNvPr id="16390" name="Object 9"/>
          <p:cNvGraphicFramePr>
            <a:graphicFrameLocks noChangeAspect="1"/>
          </p:cNvGraphicFramePr>
          <p:nvPr/>
        </p:nvGraphicFramePr>
        <p:xfrm>
          <a:off x="1331913" y="423863"/>
          <a:ext cx="1765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3" imgW="1733569" imgH="552524" progId="Equation.DSMT4">
                  <p:embed/>
                </p:oleObj>
              </mc:Choice>
              <mc:Fallback>
                <p:oleObj name="Equation" r:id="rId3" imgW="1733569" imgH="5525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3863"/>
                        <a:ext cx="1765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971550" y="13763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5" imgW="400106" imgH="428625" progId="Equation.DSMT4">
                  <p:embed/>
                </p:oleObj>
              </mc:Choice>
              <mc:Fallback>
                <p:oleObj name="Equation" r:id="rId5" imgW="400106" imgH="4286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76363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933450" y="2582863"/>
          <a:ext cx="52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7" imgW="495449" imgH="400162" progId="Equation.DSMT4">
                  <p:embed/>
                </p:oleObj>
              </mc:Choice>
              <mc:Fallback>
                <p:oleObj name="Equation" r:id="rId7" imgW="495449" imgH="4001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582863"/>
                        <a:ext cx="52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058988" y="1376363"/>
          <a:ext cx="59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9" imgW="571388" imgH="428625" progId="Equation.DSMT4">
                  <p:embed/>
                </p:oleObj>
              </mc:Choice>
              <mc:Fallback>
                <p:oleObj name="Equation" r:id="rId9" imgW="571388" imgH="4286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376363"/>
                        <a:ext cx="59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309938" y="1376363"/>
          <a:ext cx="74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1" imgW="723937" imgH="428625" progId="Equation.DSMT4">
                  <p:embed/>
                </p:oleObj>
              </mc:Choice>
              <mc:Fallback>
                <p:oleObj name="Equation" r:id="rId11" imgW="723937" imgH="4286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376363"/>
                        <a:ext cx="74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711700" y="1412875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13" imgW="628594" imgH="361987" progId="Equation.DSMT4">
                  <p:embed/>
                </p:oleObj>
              </mc:Choice>
              <mc:Fallback>
                <p:oleObj name="Equation" r:id="rId13" imgW="628594" imgH="36198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412875"/>
                        <a:ext cx="66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6324600" y="142081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15" imgW="381037" imgH="276262" progId="Equation.3">
                  <p:embed/>
                </p:oleObj>
              </mc:Choice>
              <mc:Fallback>
                <p:oleObj name="Equation" r:id="rId15" imgW="381037" imgH="2762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2081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7848600" y="142081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7" imgW="190351" imgH="285638" progId="Equation.3">
                  <p:embed/>
                </p:oleObj>
              </mc:Choice>
              <mc:Fallback>
                <p:oleObj name="Equation" r:id="rId17" imgW="190351" imgH="2856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2081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2012950" y="2538413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9" imgW="723937" imgH="504974" progId="Equation.DSMT4">
                  <p:embed/>
                </p:oleObj>
              </mc:Choice>
              <mc:Fallback>
                <p:oleObj name="Equation" r:id="rId19" imgW="723937" imgH="50497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538413"/>
                        <a:ext cx="74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3297238" y="2462213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21" imgW="838349" imgH="571612" progId="Equation.DSMT4">
                  <p:embed/>
                </p:oleObj>
              </mc:Choice>
              <mc:Fallback>
                <p:oleObj name="Equation" r:id="rId21" imgW="838349" imgH="5716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462213"/>
                        <a:ext cx="86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733925" y="2462213"/>
          <a:ext cx="85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23" imgW="819280" imgH="571612" progId="Equation.DSMT4">
                  <p:embed/>
                </p:oleObj>
              </mc:Choice>
              <mc:Fallback>
                <p:oleObj name="Equation" r:id="rId23" imgW="819280" imgH="5716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2462213"/>
                        <a:ext cx="850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6172200" y="2462213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25" imgW="838349" imgH="571612" progId="Equation.DSMT4">
                  <p:embed/>
                </p:oleObj>
              </mc:Choice>
              <mc:Fallback>
                <p:oleObj name="Equation" r:id="rId25" imgW="838349" imgH="5716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62213"/>
                        <a:ext cx="86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7677150" y="2462213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27" imgW="838349" imgH="571612" progId="Equation.DSMT4">
                  <p:embed/>
                </p:oleObj>
              </mc:Choice>
              <mc:Fallback>
                <p:oleObj name="Equation" r:id="rId27" imgW="838349" imgH="5716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2462213"/>
                        <a:ext cx="86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1295400" y="1836738"/>
            <a:ext cx="6858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1676400" y="19510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29" imgW="209420" imgH="209624" progId="Equation.3">
                  <p:embed/>
                </p:oleObj>
              </mc:Choice>
              <mc:Fallback>
                <p:oleObj name="Equation" r:id="rId29" imgW="209420" imgH="2096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5103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2794000" y="1836738"/>
            <a:ext cx="6858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3190875" y="203041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31" imgW="209420" imgH="57262" progId="Equation.3">
                  <p:embed/>
                </p:oleObj>
              </mc:Choice>
              <mc:Fallback>
                <p:oleObj name="Equation" r:id="rId31" imgW="209420" imgH="572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03041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056063" y="1817688"/>
            <a:ext cx="6858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4572000" y="194151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33" imgW="209420" imgH="209624" progId="Equation.3">
                  <p:embed/>
                </p:oleObj>
              </mc:Choice>
              <mc:Fallback>
                <p:oleObj name="Equation" r:id="rId33" imgW="209420" imgH="2096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4151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99088" y="1884363"/>
            <a:ext cx="685800" cy="6080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5959475" y="203041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35" imgW="209420" imgH="57262" progId="Equation.3">
                  <p:embed/>
                </p:oleObj>
              </mc:Choice>
              <mc:Fallback>
                <p:oleObj name="Equation" r:id="rId35" imgW="209420" imgH="5726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203041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7391400" y="19510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37" imgW="209420" imgH="209624" progId="Equation.3">
                  <p:embed/>
                </p:oleObj>
              </mc:Choice>
              <mc:Fallback>
                <p:oleObj name="Equation" r:id="rId37" imgW="209420" imgH="2096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5103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457200" y="35321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原式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2017713" y="3402013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39" imgW="800212" imgH="799988" progId="Equation.DSMT4">
                  <p:embed/>
                </p:oleObj>
              </mc:Choice>
              <mc:Fallback>
                <p:oleObj name="Equation" r:id="rId39" imgW="800212" imgH="799988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402013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1298575" y="1833563"/>
            <a:ext cx="6858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26" name="Object 34"/>
          <p:cNvGraphicFramePr>
            <a:graphicFrameLocks noChangeAspect="1"/>
          </p:cNvGraphicFramePr>
          <p:nvPr/>
        </p:nvGraphicFramePr>
        <p:xfrm>
          <a:off x="1625600" y="352266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41" imgW="361969" imgH="352276" progId="Equation.DSMT4">
                  <p:embed/>
                </p:oleObj>
              </mc:Choice>
              <mc:Fallback>
                <p:oleObj name="Equation" r:id="rId41" imgW="361969" imgH="352276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522663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2944813" y="3522663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43" imgW="733304" imgH="352276" progId="Equation.DSMT4">
                  <p:embed/>
                </p:oleObj>
              </mc:Choice>
              <mc:Fallback>
                <p:oleObj name="Equation" r:id="rId43" imgW="733304" imgH="352276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3522663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8" name="Object 36"/>
          <p:cNvGraphicFramePr>
            <a:graphicFrameLocks noChangeAspect="1"/>
          </p:cNvGraphicFramePr>
          <p:nvPr/>
        </p:nvGraphicFramePr>
        <p:xfrm>
          <a:off x="4627563" y="3595688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45" imgW="923990" imgH="352276" progId="Equation.DSMT4">
                  <p:embed/>
                </p:oleObj>
              </mc:Choice>
              <mc:Fallback>
                <p:oleObj name="Equation" r:id="rId45" imgW="923990" imgH="35227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595688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9" name="Object 37"/>
          <p:cNvGraphicFramePr>
            <a:graphicFrameLocks noChangeAspect="1"/>
          </p:cNvGraphicFramePr>
          <p:nvPr/>
        </p:nvGraphicFramePr>
        <p:xfrm>
          <a:off x="6588125" y="3627438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47" imgW="800212" imgH="285638" progId="Equation.DSMT4">
                  <p:embed/>
                </p:oleObj>
              </mc:Choice>
              <mc:Fallback>
                <p:oleObj name="Equation" r:id="rId47" imgW="800212" imgH="28563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627438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2784475" y="1844675"/>
            <a:ext cx="6858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3990975" y="1746250"/>
            <a:ext cx="747713" cy="6810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32" name="Object 40"/>
          <p:cNvGraphicFramePr>
            <a:graphicFrameLocks noChangeAspect="1"/>
          </p:cNvGraphicFramePr>
          <p:nvPr/>
        </p:nvGraphicFramePr>
        <p:xfrm>
          <a:off x="1625600" y="4652963"/>
          <a:ext cx="6127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49" imgW="590457" imgH="285638" progId="Equation.DSMT4">
                  <p:embed/>
                </p:oleObj>
              </mc:Choice>
              <mc:Fallback>
                <p:oleObj name="Equation" r:id="rId49" imgW="590457" imgH="285638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652963"/>
                        <a:ext cx="6127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41"/>
          <p:cNvGraphicFramePr>
            <a:graphicFrameLocks noChangeAspect="1"/>
          </p:cNvGraphicFramePr>
          <p:nvPr/>
        </p:nvGraphicFramePr>
        <p:xfrm>
          <a:off x="3276600" y="4613275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51" imgW="571388" imgH="390451" progId="Equation.DSMT4">
                  <p:embed/>
                </p:oleObj>
              </mc:Choice>
              <mc:Fallback>
                <p:oleObj name="Equation" r:id="rId51" imgW="571388" imgH="390451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13275"/>
                        <a:ext cx="59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4" name="Object 42"/>
          <p:cNvGraphicFramePr>
            <a:graphicFrameLocks noChangeAspect="1"/>
          </p:cNvGraphicFramePr>
          <p:nvPr/>
        </p:nvGraphicFramePr>
        <p:xfrm>
          <a:off x="1371600" y="5386388"/>
          <a:ext cx="6777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53" imgW="6753290" imgH="819076" progId="Equation.3">
                  <p:embed/>
                </p:oleObj>
              </mc:Choice>
              <mc:Fallback>
                <p:oleObj name="Equation" r:id="rId53" imgW="6753290" imgH="81907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86388"/>
                        <a:ext cx="67770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8001000" y="1835150"/>
            <a:ext cx="0" cy="5762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36" name="Object 44"/>
          <p:cNvGraphicFramePr>
            <a:graphicFrameLocks noChangeAspect="1"/>
          </p:cNvGraphicFramePr>
          <p:nvPr/>
        </p:nvGraphicFramePr>
        <p:xfrm>
          <a:off x="8051800" y="1801813"/>
          <a:ext cx="55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55" imgW="533251" imgH="542813" progId="Equation.3">
                  <p:embed/>
                </p:oleObj>
              </mc:Choice>
              <mc:Fallback>
                <p:oleObj name="Equation" r:id="rId55" imgW="533251" imgH="5428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800" y="1801813"/>
                        <a:ext cx="55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5364163" y="1844675"/>
            <a:ext cx="747712" cy="6810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9" name="Oval 47"/>
          <p:cNvSpPr>
            <a:spLocks noChangeArrowheads="1"/>
          </p:cNvSpPr>
          <p:nvPr/>
        </p:nvSpPr>
        <p:spPr bwMode="auto">
          <a:xfrm>
            <a:off x="827088" y="1054100"/>
            <a:ext cx="7705725" cy="863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40" name="AutoShape 48"/>
          <p:cNvSpPr>
            <a:spLocks noChangeArrowheads="1"/>
          </p:cNvSpPr>
          <p:nvPr/>
        </p:nvSpPr>
        <p:spPr bwMode="auto">
          <a:xfrm>
            <a:off x="6372225" y="188913"/>
            <a:ext cx="2520950" cy="576262"/>
          </a:xfrm>
          <a:prstGeom prst="wedgeRoundRectCallout">
            <a:avLst>
              <a:gd name="adj1" fmla="val -41690"/>
              <a:gd name="adj2" fmla="val 121625"/>
              <a:gd name="adj3" fmla="val 16667"/>
            </a:avLst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</a:rPr>
              <a:t>逐次求导</a:t>
            </a:r>
            <a:r>
              <a:rPr lang="en-US" altLang="zh-CN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9441" name="Oval 49"/>
          <p:cNvSpPr>
            <a:spLocks noChangeArrowheads="1"/>
          </p:cNvSpPr>
          <p:nvPr/>
        </p:nvSpPr>
        <p:spPr bwMode="auto">
          <a:xfrm>
            <a:off x="1042988" y="2422525"/>
            <a:ext cx="7705725" cy="863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42" name="AutoShape 50"/>
          <p:cNvSpPr>
            <a:spLocks noChangeArrowheads="1"/>
          </p:cNvSpPr>
          <p:nvPr/>
        </p:nvSpPr>
        <p:spPr bwMode="auto">
          <a:xfrm>
            <a:off x="6227763" y="4437063"/>
            <a:ext cx="2520950" cy="576262"/>
          </a:xfrm>
          <a:prstGeom prst="wedgeRoundRectCallout">
            <a:avLst>
              <a:gd name="adj1" fmla="val -34634"/>
              <a:gd name="adj2" fmla="val -242009"/>
              <a:gd name="adj3" fmla="val 16667"/>
            </a:avLst>
          </a:pr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</a:rPr>
              <a:t>逐次积分</a:t>
            </a:r>
            <a:r>
              <a:rPr lang="en-US" altLang="zh-CN">
                <a:solidFill>
                  <a:srgbClr val="FFFFFF"/>
                </a:solidFill>
              </a:rPr>
              <a:t>…</a:t>
            </a:r>
          </a:p>
        </p:txBody>
      </p:sp>
      <p:graphicFrame>
        <p:nvGraphicFramePr>
          <p:cNvPr id="59443" name="Object 51"/>
          <p:cNvGraphicFramePr>
            <a:graphicFrameLocks noChangeAspect="1"/>
          </p:cNvGraphicFramePr>
          <p:nvPr/>
        </p:nvGraphicFramePr>
        <p:xfrm>
          <a:off x="3594100" y="3541713"/>
          <a:ext cx="977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57" imgW="952426" imgH="571612" progId="Equation.DSMT4">
                  <p:embed/>
                </p:oleObj>
              </mc:Choice>
              <mc:Fallback>
                <p:oleObj name="Equation" r:id="rId57" imgW="952426" imgH="571612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541713"/>
                        <a:ext cx="977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4" name="Object 52"/>
          <p:cNvGraphicFramePr>
            <a:graphicFrameLocks noChangeAspect="1"/>
          </p:cNvGraphicFramePr>
          <p:nvPr/>
        </p:nvGraphicFramePr>
        <p:xfrm>
          <a:off x="5551488" y="3546475"/>
          <a:ext cx="96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59" imgW="933357" imgH="571612" progId="Equation.DSMT4">
                  <p:embed/>
                </p:oleObj>
              </mc:Choice>
              <mc:Fallback>
                <p:oleObj name="Equation" r:id="rId59" imgW="933357" imgH="571612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546475"/>
                        <a:ext cx="96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5" name="Object 53"/>
          <p:cNvGraphicFramePr>
            <a:graphicFrameLocks noChangeAspect="1"/>
          </p:cNvGraphicFramePr>
          <p:nvPr/>
        </p:nvGraphicFramePr>
        <p:xfrm>
          <a:off x="7451725" y="3541713"/>
          <a:ext cx="977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61" imgW="952426" imgH="571612" progId="Equation.DSMT4">
                  <p:embed/>
                </p:oleObj>
              </mc:Choice>
              <mc:Fallback>
                <p:oleObj name="Equation" r:id="rId61" imgW="952426" imgH="571612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541713"/>
                        <a:ext cx="977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6" name="Object 54"/>
          <p:cNvGraphicFramePr>
            <a:graphicFrameLocks noChangeAspect="1"/>
          </p:cNvGraphicFramePr>
          <p:nvPr/>
        </p:nvGraphicFramePr>
        <p:xfrm>
          <a:off x="2268538" y="4508500"/>
          <a:ext cx="96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63" imgW="933357" imgH="571612" progId="Equation.DSMT4">
                  <p:embed/>
                </p:oleObj>
              </mc:Choice>
              <mc:Fallback>
                <p:oleObj name="Equation" r:id="rId63" imgW="933357" imgH="571612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96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57"/>
          <p:cNvGraphicFramePr>
            <a:graphicFrameLocks noChangeAspect="1"/>
          </p:cNvGraphicFramePr>
          <p:nvPr/>
        </p:nvGraphicFramePr>
        <p:xfrm>
          <a:off x="3378200" y="47625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65" imgW="1380967" imgH="361987" progId="Equation.DSMT4">
                  <p:embed/>
                </p:oleObj>
              </mc:Choice>
              <mc:Fallback>
                <p:oleObj name="Equation" r:id="rId65" imgW="1380967" imgH="361987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76250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0" name="Line 58"/>
          <p:cNvSpPr>
            <a:spLocks noChangeShapeType="1"/>
          </p:cNvSpPr>
          <p:nvPr/>
        </p:nvSpPr>
        <p:spPr bwMode="auto">
          <a:xfrm>
            <a:off x="3348038" y="908050"/>
            <a:ext cx="1439862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4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animBg="1"/>
      <p:bldP spid="59396" grpId="0" animBg="1"/>
      <p:bldP spid="59414" grpId="0" animBg="1"/>
      <p:bldP spid="59416" grpId="0" animBg="1"/>
      <p:bldP spid="59418" grpId="0" animBg="1"/>
      <p:bldP spid="59420" grpId="0" animBg="1"/>
      <p:bldP spid="59423" grpId="0" autoUpdateAnimBg="0"/>
      <p:bldP spid="59425" grpId="0" animBg="1"/>
      <p:bldP spid="59430" grpId="0" animBg="1"/>
      <p:bldP spid="59431" grpId="0" animBg="1"/>
      <p:bldP spid="59435" grpId="0" animBg="1"/>
      <p:bldP spid="59438" grpId="0" animBg="1"/>
      <p:bldP spid="59439" grpId="0" animBg="1"/>
      <p:bldP spid="59439" grpId="1" animBg="1"/>
      <p:bldP spid="59440" grpId="0" animBg="1"/>
      <p:bldP spid="59440" grpId="1" animBg="1"/>
      <p:bldP spid="59441" grpId="0" animBg="1"/>
      <p:bldP spid="59441" grpId="1" animBg="1"/>
      <p:bldP spid="59442" grpId="0" animBg="1"/>
      <p:bldP spid="59442" grpId="1" animBg="1"/>
      <p:bldP spid="59450" grpId="0" animBg="1"/>
      <p:bldP spid="5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68313"/>
            <a:ext cx="213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381250" y="5873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3" imgW="704869" imgH="381074" progId="Equation.3">
                  <p:embed/>
                </p:oleObj>
              </mc:Choice>
              <mc:Fallback>
                <p:oleObj name="Equation" r:id="rId3" imgW="704869" imgH="3810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873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43250" y="47942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的一个原函数是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715000" y="333375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5" imgW="876151" imgH="819076" progId="Equation.3">
                  <p:embed/>
                </p:oleObj>
              </mc:Choice>
              <mc:Fallback>
                <p:oleObj name="Equation" r:id="rId5" imgW="876151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3375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648450" y="4413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105650" y="415925"/>
          <a:ext cx="171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7" imgW="1686064" imgH="590699" progId="Equation.3">
                  <p:embed/>
                </p:oleObj>
              </mc:Choice>
              <mc:Fallback>
                <p:oleObj name="Equation" r:id="rId7" imgW="1686064" imgH="590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15925"/>
                        <a:ext cx="171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9750" y="1173163"/>
            <a:ext cx="90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282700" y="1127125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9" imgW="1581020" imgH="590699" progId="Equation.3">
                  <p:embed/>
                </p:oleObj>
              </mc:Choice>
              <mc:Fallback>
                <p:oleObj name="Equation" r:id="rId9" imgW="1581020" imgH="5906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27125"/>
                        <a:ext cx="1612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048000" y="1125538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1" imgW="1638226" imgH="590699" progId="Equation.3">
                  <p:embed/>
                </p:oleObj>
              </mc:Choice>
              <mc:Fallback>
                <p:oleObj name="Equation" r:id="rId11" imgW="1638226" imgH="59069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25538"/>
                        <a:ext cx="1663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048000" y="2001838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3" imgW="1228753" imgH="381074" progId="Equation.3">
                  <p:embed/>
                </p:oleObj>
              </mc:Choice>
              <mc:Fallback>
                <p:oleObj name="Equation" r:id="rId13" imgW="1228753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01838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349750" y="1889125"/>
          <a:ext cx="162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5" imgW="1600088" imgH="590699" progId="Equation.3">
                  <p:embed/>
                </p:oleObj>
              </mc:Choice>
              <mc:Fallback>
                <p:oleObj name="Equation" r:id="rId15" imgW="1600088" imgH="590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889125"/>
                        <a:ext cx="1625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3048000" y="290830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7" imgW="800212" imgH="400162" progId="Equation.3">
                  <p:embed/>
                </p:oleObj>
              </mc:Choice>
              <mc:Fallback>
                <p:oleObj name="Equation" r:id="rId17" imgW="800212" imgH="4001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08300"/>
                        <a:ext cx="82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470400" y="2755900"/>
          <a:ext cx="39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9" imgW="361969" imgH="542813" progId="Equation.3">
                  <p:embed/>
                </p:oleObj>
              </mc:Choice>
              <mc:Fallback>
                <p:oleObj name="Equation" r:id="rId19" imgW="361969" imgH="5428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55900"/>
                        <a:ext cx="39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803650" y="267970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21" imgW="743006" imgH="819076" progId="Equation.3">
                  <p:embed/>
                </p:oleObj>
              </mc:Choice>
              <mc:Fallback>
                <p:oleObj name="Equation" r:id="rId21" imgW="743006" imgH="8190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679700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4927600" y="26670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3" imgW="1600088" imgH="819076" progId="Equation.3">
                  <p:embed/>
                </p:oleObj>
              </mc:Choice>
              <mc:Fallback>
                <p:oleObj name="Equation" r:id="rId23" imgW="1600088" imgH="8190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048000" y="3733800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5" imgW="1466943" imgH="304726" progId="Equation.3">
                  <p:embed/>
                </p:oleObj>
              </mc:Choice>
              <mc:Fallback>
                <p:oleObj name="Equation" r:id="rId25" imgW="1466943" imgH="3047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9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622800" y="35052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7" imgW="1561951" imgH="819076" progId="Equation.3">
                  <p:embed/>
                </p:oleObj>
              </mc:Choice>
              <mc:Fallback>
                <p:oleObj name="Equation" r:id="rId27" imgW="1561951" imgH="8190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5052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9750" y="4495800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此题若先求出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810000" y="454183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9" imgW="800212" imgH="390451" progId="Equation.3">
                  <p:embed/>
                </p:oleObj>
              </mc:Choice>
              <mc:Fallback>
                <p:oleObj name="Equation" r:id="rId29" imgW="800212" imgH="3904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4183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648200" y="4495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再求积分反而复杂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1079500" y="5308600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1" imgW="1904851" imgH="590699" progId="Equation.3">
                  <p:embed/>
                </p:oleObj>
              </mc:Choice>
              <mc:Fallback>
                <p:oleObj name="Equation" r:id="rId31" imgW="1904851" imgH="59069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308600"/>
                        <a:ext cx="193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3028950" y="5162550"/>
          <a:ext cx="469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3" imgW="4667120" imgH="895424" progId="Equation.3">
                  <p:embed/>
                </p:oleObj>
              </mc:Choice>
              <mc:Fallback>
                <p:oleObj name="Equation" r:id="rId33" imgW="4667120" imgH="89542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162550"/>
                        <a:ext cx="4699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285750" y="28194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5" imgW="2190880" imgH="809699" progId="Equation.3">
                  <p:embed/>
                </p:oleObj>
              </mc:Choice>
              <mc:Fallback>
                <p:oleObj name="Equation" r:id="rId35" imgW="2190880" imgH="80969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81940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2" name="Freeform 40"/>
          <p:cNvSpPr>
            <a:spLocks/>
          </p:cNvSpPr>
          <p:nvPr/>
        </p:nvSpPr>
        <p:spPr bwMode="auto">
          <a:xfrm>
            <a:off x="1371600" y="2514600"/>
            <a:ext cx="2514600" cy="317500"/>
          </a:xfrm>
          <a:custGeom>
            <a:avLst/>
            <a:gdLst>
              <a:gd name="T0" fmla="*/ 0 w 1584"/>
              <a:gd name="T1" fmla="*/ 2147483647 h 200"/>
              <a:gd name="T2" fmla="*/ 2147483647 w 1584"/>
              <a:gd name="T3" fmla="*/ 2147483647 h 200"/>
              <a:gd name="T4" fmla="*/ 2147483647 w 1584"/>
              <a:gd name="T5" fmla="*/ 2147483647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00">
                <a:moveTo>
                  <a:pt x="0" y="200"/>
                </a:moveTo>
                <a:cubicBezTo>
                  <a:pt x="204" y="108"/>
                  <a:pt x="408" y="16"/>
                  <a:pt x="672" y="8"/>
                </a:cubicBezTo>
                <a:cubicBezTo>
                  <a:pt x="936" y="0"/>
                  <a:pt x="1260" y="76"/>
                  <a:pt x="1584" y="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304800" y="2895600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37" imgW="1124043" imgH="285638" progId="Equation.3">
                  <p:embed/>
                </p:oleObj>
              </mc:Choice>
              <mc:Fallback>
                <p:oleObj name="Equation" r:id="rId37" imgW="1124043" imgH="28563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1155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1524000" y="2971800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9" imgW="952426" imgH="209624" progId="Equation.3">
                  <p:embed/>
                </p:oleObj>
              </mc:Choice>
              <mc:Fallback>
                <p:oleObj name="Equation" r:id="rId39" imgW="952426" imgH="2096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977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52400" y="2841625"/>
            <a:ext cx="2514600" cy="838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  <p:bldP spid="13332" grpId="0" autoUpdateAnimBg="0"/>
      <p:bldP spid="13334" grpId="0" autoUpdateAnimBg="0"/>
      <p:bldP spid="13352" grpId="0" animBg="1"/>
      <p:bldP spid="13355" grpId="0" animBg="1"/>
      <p:bldP spid="3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12738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079625" y="188913"/>
          <a:ext cx="299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3" imgW="2971688" imgH="895424" progId="Equation.3">
                  <p:embed/>
                </p:oleObj>
              </mc:Choice>
              <mc:Fallback>
                <p:oleObj name="Equation" r:id="rId3" imgW="2971688" imgH="895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88913"/>
                        <a:ext cx="299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819400" y="646113"/>
          <a:ext cx="1363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5" imgW="1390669" imgH="609451" progId="Equation.3">
                  <p:embed/>
                </p:oleObj>
              </mc:Choice>
              <mc:Fallback>
                <p:oleObj name="Equation" r:id="rId5" imgW="1390669" imgH="6094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46113"/>
                        <a:ext cx="13636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750" y="1241425"/>
            <a:ext cx="357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1  </a:t>
            </a:r>
            <a:r>
              <a:rPr kumimoji="1" lang="en-US" altLang="zh-CN"/>
              <a:t> </a:t>
            </a:r>
            <a:r>
              <a:rPr kumimoji="1" lang="zh-CN" altLang="en-US"/>
              <a:t>先换元后分部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9750" y="17113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066800" y="1870075"/>
          <a:ext cx="176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7" imgW="1733569" imgH="342900" progId="Equation.3">
                  <p:embed/>
                </p:oleObj>
              </mc:Choice>
              <mc:Fallback>
                <p:oleObj name="Equation" r:id="rId7" imgW="1733569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70075"/>
                        <a:ext cx="176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819400" y="17256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276600" y="1863725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9" imgW="1305027" imgH="342900" progId="Equation.3">
                  <p:embed/>
                </p:oleObj>
              </mc:Choice>
              <mc:Fallback>
                <p:oleObj name="Equation" r:id="rId9" imgW="1305027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63725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572000" y="17113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1244600" y="2187575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1" imgW="1638226" imgH="933599" progId="Equation.3">
                  <p:embed/>
                </p:oleObj>
              </mc:Choice>
              <mc:Fallback>
                <p:oleObj name="Equation" r:id="rId11" imgW="1638226" imgH="93359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187575"/>
                        <a:ext cx="1663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882900" y="2409825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13" imgW="1343164" imgH="495263" progId="Equation.3">
                  <p:embed/>
                </p:oleObj>
              </mc:Choice>
              <mc:Fallback>
                <p:oleObj name="Equation" r:id="rId13" imgW="1343164" imgH="4952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409825"/>
                        <a:ext cx="137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4292600" y="2428875"/>
          <a:ext cx="196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15" imgW="1942988" imgH="552524" progId="Equation.3">
                  <p:embed/>
                </p:oleObj>
              </mc:Choice>
              <mc:Fallback>
                <p:oleObj name="Equation" r:id="rId15" imgW="1942988" imgH="5525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428875"/>
                        <a:ext cx="1968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1519238" y="3254375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17" imgW="1543217" imgH="400162" progId="Equation.3">
                  <p:embed/>
                </p:oleObj>
              </mc:Choice>
              <mc:Fallback>
                <p:oleObj name="Equation" r:id="rId17" imgW="1543217" imgH="4001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254375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098800" y="3273425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19" imgW="1600088" imgH="552524" progId="Equation.3">
                  <p:embed/>
                </p:oleObj>
              </mc:Choice>
              <mc:Fallback>
                <p:oleObj name="Equation" r:id="rId19" imgW="1600088" imgH="5525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273425"/>
                        <a:ext cx="162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1517650" y="3863975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21" imgW="1276257" imgH="400162" progId="Equation.3">
                  <p:embed/>
                </p:oleObj>
              </mc:Choice>
              <mc:Fallback>
                <p:oleObj name="Equation" r:id="rId21" imgW="1276257" imgH="4001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863975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4248150" y="3863975"/>
          <a:ext cx="195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23" imgW="1923920" imgH="552524" progId="Equation.3">
                  <p:embed/>
                </p:oleObj>
              </mc:Choice>
              <mc:Fallback>
                <p:oleObj name="Equation" r:id="rId23" imgW="1923920" imgH="5525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863975"/>
                        <a:ext cx="195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2851150" y="3863975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25" imgW="1314394" imgH="400162" progId="Equation.3">
                  <p:embed/>
                </p:oleObj>
              </mc:Choice>
              <mc:Fallback>
                <p:oleObj name="Equation" r:id="rId25" imgW="1314394" imgH="4001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863975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09600" y="45434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1273175" y="4391025"/>
          <a:ext cx="3603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27" imgW="3581549" imgH="819076" progId="Equation.3">
                  <p:embed/>
                </p:oleObj>
              </mc:Choice>
              <mc:Fallback>
                <p:oleObj name="Equation" r:id="rId27" imgW="3581549" imgH="8190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391025"/>
                        <a:ext cx="36036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1466850" y="5316538"/>
          <a:ext cx="90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29" imgW="876151" imgH="895424" progId="Equation.3">
                  <p:embed/>
                </p:oleObj>
              </mc:Choice>
              <mc:Fallback>
                <p:oleObj name="Equation" r:id="rId29" imgW="876151" imgH="8954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316538"/>
                        <a:ext cx="90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3079750" y="206375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31" imgW="971494" imgH="400162" progId="Equation.3">
                  <p:embed/>
                </p:oleObj>
              </mc:Choice>
              <mc:Fallback>
                <p:oleObj name="Equation" r:id="rId31" imgW="971494" imgH="40016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06375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Freeform 23"/>
          <p:cNvSpPr>
            <a:spLocks/>
          </p:cNvSpPr>
          <p:nvPr/>
        </p:nvSpPr>
        <p:spPr bwMode="auto">
          <a:xfrm>
            <a:off x="6897688" y="336550"/>
            <a:ext cx="1066800" cy="1676400"/>
          </a:xfrm>
          <a:custGeom>
            <a:avLst/>
            <a:gdLst>
              <a:gd name="T0" fmla="*/ 0 w 672"/>
              <a:gd name="T1" fmla="*/ 2147483647 h 1056"/>
              <a:gd name="T2" fmla="*/ 2147483647 w 672"/>
              <a:gd name="T3" fmla="*/ 2147483647 h 1056"/>
              <a:gd name="T4" fmla="*/ 2147483647 w 672"/>
              <a:gd name="T5" fmla="*/ 0 h 1056"/>
              <a:gd name="T6" fmla="*/ 0 w 672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056">
                <a:moveTo>
                  <a:pt x="0" y="1056"/>
                </a:moveTo>
                <a:lnTo>
                  <a:pt x="672" y="1056"/>
                </a:lnTo>
                <a:lnTo>
                  <a:pt x="672" y="0"/>
                </a:lnTo>
                <a:lnTo>
                  <a:pt x="0" y="1056"/>
                </a:lnTo>
                <a:close/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Arc 24"/>
          <p:cNvSpPr>
            <a:spLocks/>
          </p:cNvSpPr>
          <p:nvPr/>
        </p:nvSpPr>
        <p:spPr bwMode="auto">
          <a:xfrm>
            <a:off x="6897688" y="1703388"/>
            <a:ext cx="366712" cy="309562"/>
          </a:xfrm>
          <a:custGeom>
            <a:avLst/>
            <a:gdLst>
              <a:gd name="T0" fmla="*/ 55711855 w 21600"/>
              <a:gd name="T1" fmla="*/ 0 h 18356"/>
              <a:gd name="T2" fmla="*/ 105698266 w 21600"/>
              <a:gd name="T3" fmla="*/ 88041382 h 18356"/>
              <a:gd name="T4" fmla="*/ 0 w 21600"/>
              <a:gd name="T5" fmla="*/ 88041382 h 183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356" fill="none" extrusionOk="0">
                <a:moveTo>
                  <a:pt x="11384" y="0"/>
                </a:moveTo>
                <a:cubicBezTo>
                  <a:pt x="17736" y="3939"/>
                  <a:pt x="21600" y="10882"/>
                  <a:pt x="21600" y="18356"/>
                </a:cubicBezTo>
              </a:path>
              <a:path w="21600" h="18356" stroke="0" extrusionOk="0">
                <a:moveTo>
                  <a:pt x="11384" y="0"/>
                </a:moveTo>
                <a:cubicBezTo>
                  <a:pt x="17736" y="3939"/>
                  <a:pt x="21600" y="10882"/>
                  <a:pt x="21600" y="18356"/>
                </a:cubicBezTo>
                <a:lnTo>
                  <a:pt x="0" y="18356"/>
                </a:lnTo>
                <a:lnTo>
                  <a:pt x="11384" y="0"/>
                </a:lnTo>
                <a:close/>
              </a:path>
            </a:pathLst>
          </a:custGeom>
          <a:noFill/>
          <a:ln w="222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7339013" y="163195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3" imgW="123779" imgH="247799" progId="Equation.3">
                  <p:embed/>
                </p:oleObj>
              </mc:Choice>
              <mc:Fallback>
                <p:oleObj name="Equation" r:id="rId33" imgW="123779" imgH="24779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631950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8024813" y="11620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35" imgW="200053" imgH="209624" progId="Equation.3">
                  <p:embed/>
                </p:oleObj>
              </mc:Choice>
              <mc:Fallback>
                <p:oleObj name="Equation" r:id="rId35" imgW="200053" imgH="2096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3" y="116205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7339013" y="20891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37" imgW="123779" imgH="276262" progId="Equation.3">
                  <p:embed/>
                </p:oleObj>
              </mc:Choice>
              <mc:Fallback>
                <p:oleObj name="Equation" r:id="rId37" imgW="123779" imgH="27626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20891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6443663" y="574675"/>
          <a:ext cx="1123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39" imgW="1085906" imgH="466799" progId="Equation.3">
                  <p:embed/>
                </p:oleObj>
              </mc:Choice>
              <mc:Fallback>
                <p:oleObj name="Equation" r:id="rId39" imgW="1085906" imgH="46679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74675"/>
                        <a:ext cx="11239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2286000" y="5216525"/>
          <a:ext cx="114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41" imgW="1114341" imgH="914512" progId="Equation.3">
                  <p:embed/>
                </p:oleObj>
              </mc:Choice>
              <mc:Fallback>
                <p:oleObj name="Equation" r:id="rId41" imgW="1114341" imgH="9145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16525"/>
                        <a:ext cx="114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3467100" y="5216525"/>
          <a:ext cx="1409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43" imgW="1380967" imgH="914512" progId="Equation.3">
                  <p:embed/>
                </p:oleObj>
              </mc:Choice>
              <mc:Fallback>
                <p:oleObj name="Equation" r:id="rId43" imgW="1380967" imgH="9145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216525"/>
                        <a:ext cx="1409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1" name="Object 31"/>
          <p:cNvGraphicFramePr>
            <a:graphicFrameLocks noChangeAspect="1"/>
          </p:cNvGraphicFramePr>
          <p:nvPr/>
        </p:nvGraphicFramePr>
        <p:xfrm>
          <a:off x="4800600" y="5318125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45" imgW="2019263" imgH="933599" progId="Equation.3">
                  <p:embed/>
                </p:oleObj>
              </mc:Choice>
              <mc:Fallback>
                <p:oleObj name="Equation" r:id="rId45" imgW="2019263" imgH="93359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18125"/>
                        <a:ext cx="2044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6" grpId="0" autoUpdateAnimBg="0"/>
      <p:bldP spid="40968" grpId="0" autoUpdateAnimBg="0"/>
      <p:bldP spid="40970" grpId="0" autoUpdateAnimBg="0"/>
      <p:bldP spid="40979" grpId="0" autoUpdateAnimBg="0"/>
      <p:bldP spid="40983" grpId="0" animBg="1"/>
      <p:bldP spid="40984" grpId="0" animBg="1"/>
      <p:bldP spid="3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5486400" y="360363"/>
            <a:ext cx="3155950" cy="1233487"/>
            <a:chOff x="3456" y="227"/>
            <a:chExt cx="1988" cy="777"/>
          </a:xfrm>
        </p:grpSpPr>
        <p:sp>
          <p:nvSpPr>
            <p:cNvPr id="19470" name="Rectangle 3"/>
            <p:cNvSpPr>
              <a:spLocks noChangeArrowheads="1"/>
            </p:cNvSpPr>
            <p:nvPr/>
          </p:nvSpPr>
          <p:spPr bwMode="auto">
            <a:xfrm>
              <a:off x="3456" y="227"/>
              <a:ext cx="1988" cy="77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1" name="Object 4"/>
            <p:cNvGraphicFramePr>
              <a:graphicFrameLocks noChangeAspect="1"/>
            </p:cNvGraphicFramePr>
            <p:nvPr/>
          </p:nvGraphicFramePr>
          <p:xfrm>
            <a:off x="3683" y="288"/>
            <a:ext cx="1485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3" imgW="2324026" imgH="990526" progId="Equation.3">
                    <p:embed/>
                  </p:oleObj>
                </mc:Choice>
                <mc:Fallback>
                  <p:oleObj name="Equation" r:id="rId3" imgW="2324026" imgH="99052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288"/>
                          <a:ext cx="1485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5"/>
            <p:cNvGraphicFramePr>
              <a:graphicFrameLocks noChangeAspect="1"/>
            </p:cNvGraphicFramePr>
            <p:nvPr/>
          </p:nvGraphicFramePr>
          <p:xfrm>
            <a:off x="4105" y="642"/>
            <a:ext cx="79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5" imgW="1352531" imgH="533437" progId="Equation.3">
                    <p:embed/>
                  </p:oleObj>
                </mc:Choice>
                <mc:Fallback>
                  <p:oleObj name="Equation" r:id="rId5" imgW="1352531" imgH="53343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642"/>
                          <a:ext cx="79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377950" y="920750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7" imgW="3181443" imgH="895424" progId="Equation.3">
                  <p:embed/>
                </p:oleObj>
              </mc:Choice>
              <mc:Fallback>
                <p:oleObj name="Equation" r:id="rId7" imgW="3181443" imgH="8954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920750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628775" y="3001963"/>
          <a:ext cx="5257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9" imgW="5448263" imgH="895424" progId="Equation.3">
                  <p:embed/>
                </p:oleObj>
              </mc:Choice>
              <mc:Fallback>
                <p:oleObj name="Equation" r:id="rId9" imgW="5448263" imgH="8954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001963"/>
                        <a:ext cx="52578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606550" y="3994150"/>
          <a:ext cx="33258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3438367" imgH="895424" progId="Equation.3">
                  <p:embed/>
                </p:oleObj>
              </mc:Choice>
              <mc:Fallback>
                <p:oleObj name="Equation" r:id="rId11" imgW="3438367" imgH="8954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994150"/>
                        <a:ext cx="332581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4978400" y="42164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457312" imgH="276262" progId="Equation.3">
                  <p:embed/>
                </p:oleObj>
              </mc:Choice>
              <mc:Fallback>
                <p:oleObj name="Equation" r:id="rId13" imgW="457312" imgH="2762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2164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12800" y="5111750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4086364" imgH="962062" progId="Equation.3">
                  <p:embed/>
                </p:oleObj>
              </mc:Choice>
              <mc:Fallback>
                <p:oleObj name="Equation" r:id="rId15" imgW="4086364" imgH="9620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111750"/>
                        <a:ext cx="411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1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43370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解法</a:t>
            </a:r>
            <a:r>
              <a:rPr lang="en-US" altLang="zh-CN" sz="2800" b="1" smtClean="0">
                <a:ea typeface="楷体_GB2312" pitchFamily="49" charset="-122"/>
              </a:rPr>
              <a:t>2 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直接用分部积分法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649413" y="193675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7" imgW="2419369" imgH="895424" progId="Equation.3">
                  <p:embed/>
                </p:oleObj>
              </mc:Choice>
              <mc:Fallback>
                <p:oleObj name="Equation" r:id="rId17" imgW="2419369" imgH="8954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936750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4216400" y="2006600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9" imgW="2600353" imgH="895424" progId="Equation.3">
                  <p:embed/>
                </p:oleObj>
              </mc:Choice>
              <mc:Fallback>
                <p:oleObj name="Equation" r:id="rId19" imgW="2600353" imgH="895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006600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4875213" y="2452688"/>
          <a:ext cx="1339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21" imgW="1371600" imgH="552524" progId="Equation.3">
                  <p:embed/>
                </p:oleObj>
              </mc:Choice>
              <mc:Fallback>
                <p:oleObj name="Equation" r:id="rId21" imgW="1371600" imgH="5525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452688"/>
                        <a:ext cx="1339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4876800" y="19812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23" imgW="1200317" imgH="476176" progId="Equation.3">
                  <p:embed/>
                </p:oleObj>
              </mc:Choice>
              <mc:Fallback>
                <p:oleObj name="Equation" r:id="rId23" imgW="1200317" imgH="4761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81200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81000"/>
            <a:ext cx="1447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750" y="1066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分部积分题目的类型</a:t>
            </a:r>
            <a:r>
              <a:rPr kumimoji="1" lang="en-US" altLang="zh-CN"/>
              <a:t>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1752600"/>
            <a:ext cx="387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 </a:t>
            </a:r>
            <a:r>
              <a:rPr kumimoji="1" lang="zh-CN" altLang="en-US"/>
              <a:t>直接分部化简积分</a:t>
            </a:r>
            <a:r>
              <a:rPr kumimoji="1" lang="en-US" altLang="zh-CN"/>
              <a:t>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2424113"/>
            <a:ext cx="6122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 </a:t>
            </a:r>
            <a:r>
              <a:rPr kumimoji="1" lang="zh-CN" altLang="en-US"/>
              <a:t>分部产生循环式</a:t>
            </a:r>
            <a:r>
              <a:rPr kumimoji="1" lang="en-US" altLang="zh-CN"/>
              <a:t>, </a:t>
            </a:r>
            <a:r>
              <a:rPr kumimoji="1" lang="zh-CN" altLang="en-US"/>
              <a:t>由此解出积分式</a:t>
            </a:r>
            <a:r>
              <a:rPr kumimoji="1" lang="en-US" altLang="zh-CN"/>
              <a:t>;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066800" y="3048000"/>
            <a:ext cx="7391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注意</a:t>
            </a:r>
            <a:r>
              <a:rPr kumimoji="1" lang="en-US" altLang="zh-CN"/>
              <a:t>: </a:t>
            </a:r>
            <a:r>
              <a:rPr kumimoji="1" lang="zh-CN" altLang="en-US"/>
              <a:t>两次分部选择的 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/>
              <a:t> ,</a:t>
            </a:r>
            <a:r>
              <a:rPr kumimoji="1" lang="en-US" altLang="zh-CN" i="1">
                <a:solidFill>
                  <a:schemeClr val="tx2"/>
                </a:solidFill>
              </a:rPr>
              <a:t> v </a:t>
            </a:r>
            <a:r>
              <a:rPr kumimoji="1" lang="zh-CN" altLang="en-US"/>
              <a:t>函数类型不变</a:t>
            </a:r>
            <a:r>
              <a:rPr kumimoji="1" lang="en-US" altLang="zh-CN"/>
              <a:t>,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/>
              <a:t>            </a:t>
            </a:r>
            <a:r>
              <a:rPr kumimoji="1" lang="zh-CN" altLang="en-US"/>
              <a:t>解出积分后加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C</a:t>
            </a:r>
            <a:r>
              <a:rPr kumimoji="1" lang="en-US" altLang="zh-CN"/>
              <a:t> )</a:t>
            </a:r>
          </a:p>
        </p:txBody>
      </p:sp>
      <p:sp>
        <p:nvSpPr>
          <p:cNvPr id="1229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43600" y="3581400"/>
            <a:ext cx="914400" cy="5334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9750" y="4302125"/>
            <a:ext cx="7613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3)  </a:t>
            </a:r>
            <a:r>
              <a:rPr kumimoji="1" lang="zh-CN" altLang="en-US"/>
              <a:t>对含自然数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的积分</a:t>
            </a:r>
            <a:r>
              <a:rPr kumimoji="1" lang="en-US" altLang="zh-CN"/>
              <a:t>, </a:t>
            </a:r>
            <a:r>
              <a:rPr kumimoji="1" lang="zh-CN" altLang="en-US"/>
              <a:t>通过分部积分建立递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/>
              <a:t>     推公式</a:t>
            </a:r>
            <a:r>
              <a:rPr kumimoji="1" lang="en-US" altLang="zh-CN"/>
              <a:t>.</a:t>
            </a:r>
          </a:p>
        </p:txBody>
      </p:sp>
      <p:sp>
        <p:nvSpPr>
          <p:cNvPr id="10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build="p" autoUpdateAnimBg="0"/>
      <p:bldP spid="12296" grpId="0" animBg="1" autoUpdateAnimBg="0"/>
      <p:bldP spid="12297" grpId="0" build="p" autoUpdateAnimBg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549275"/>
            <a:ext cx="172878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733550" y="503238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638226" imgH="590699" progId="Equation.3">
                  <p:embed/>
                </p:oleObj>
              </mc:Choice>
              <mc:Fallback>
                <p:oleObj name="Equation" r:id="rId3" imgW="1638226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03238"/>
                        <a:ext cx="1663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2065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778000" y="135255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838349" imgH="276262" progId="Equation.DSMT4">
                  <p:embed/>
                </p:oleObj>
              </mc:Choice>
              <mc:Fallback>
                <p:oleObj name="Equation" r:id="rId5" imgW="838349" imgH="2762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352550"/>
                        <a:ext cx="86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68600" y="12446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466943" imgH="390451" progId="Equation.3">
                  <p:embed/>
                </p:oleObj>
              </mc:Choice>
              <mc:Fallback>
                <p:oleObj name="Equation" r:id="rId7" imgW="1466943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24460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219200" y="1766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771650" y="1865313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847716" imgH="381074" progId="Equation.DSMT4">
                  <p:embed/>
                </p:oleObj>
              </mc:Choice>
              <mc:Fallback>
                <p:oleObj name="Equation" r:id="rId9" imgW="847716" imgH="38107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865313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743200" y="1879600"/>
          <a:ext cx="124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1" imgW="1219051" imgH="304726" progId="Equation.3">
                  <p:embed/>
                </p:oleObj>
              </mc:Choice>
              <mc:Fallback>
                <p:oleObj name="Equation" r:id="rId11" imgW="1219051" imgH="3047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79600"/>
                        <a:ext cx="1244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219200" y="2362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 </a:t>
            </a:r>
            <a:r>
              <a:rPr kumimoji="1" lang="zh-CN" altLang="en-US"/>
              <a:t>原式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667000" y="24003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13" imgW="1181249" imgH="304726" progId="Equation.3">
                  <p:embed/>
                </p:oleObj>
              </mc:Choice>
              <mc:Fallback>
                <p:oleObj name="Equation" r:id="rId13" imgW="1181249" imgH="3047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00300"/>
                        <a:ext cx="1206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963988" y="2286000"/>
          <a:ext cx="1603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15" imgW="1571653" imgH="590699" progId="Equation.3">
                  <p:embed/>
                </p:oleObj>
              </mc:Choice>
              <mc:Fallback>
                <p:oleObj name="Equation" r:id="rId15" imgW="1571653" imgH="59069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2286000"/>
                        <a:ext cx="16033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667000" y="3022600"/>
          <a:ext cx="288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17" imgW="2857612" imgH="304726" progId="Equation.3">
                  <p:embed/>
                </p:oleObj>
              </mc:Choice>
              <mc:Fallback>
                <p:oleObj name="Equation" r:id="rId17" imgW="2857612" imgH="3047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22600"/>
                        <a:ext cx="288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4452938" y="620713"/>
            <a:ext cx="0" cy="16557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5530850" y="841375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19" imgW="838349" imgH="276262" progId="Equation.DSMT4">
                  <p:embed/>
                </p:oleObj>
              </mc:Choice>
              <mc:Fallback>
                <p:oleObj name="Equation" r:id="rId19" imgW="838349" imgH="27626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841375"/>
                        <a:ext cx="86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7092950" y="69215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7632700" y="7747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21" imgW="876151" imgH="390451" progId="Equation.DSMT4">
                  <p:embed/>
                </p:oleObj>
              </mc:Choice>
              <mc:Fallback>
                <p:oleObj name="Equation" r:id="rId21" imgW="876151" imgH="390451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7747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5076825" y="692150"/>
            <a:ext cx="35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/>
              <a:t>令</a:t>
            </a:r>
          </a:p>
        </p:txBody>
      </p:sp>
      <p:graphicFrame>
        <p:nvGraphicFramePr>
          <p:cNvPr id="8240" name="Object 48"/>
          <p:cNvGraphicFramePr>
            <a:graphicFrameLocks noChangeAspect="1"/>
          </p:cNvGraphicFramePr>
          <p:nvPr/>
        </p:nvGraphicFramePr>
        <p:xfrm>
          <a:off x="5546725" y="1792288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23" imgW="1390669" imgH="381074" progId="Equation.DSMT4">
                  <p:embed/>
                </p:oleObj>
              </mc:Choice>
              <mc:Fallback>
                <p:oleObj name="Equation" r:id="rId23" imgW="1390669" imgH="381074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1792288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51"/>
          <p:cNvGraphicFramePr>
            <a:graphicFrameLocks noChangeAspect="1"/>
          </p:cNvGraphicFramePr>
          <p:nvPr/>
        </p:nvGraphicFramePr>
        <p:xfrm>
          <a:off x="7648575" y="1785938"/>
          <a:ext cx="124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25" imgW="1219051" imgH="304726" progId="Equation.3">
                  <p:embed/>
                </p:oleObj>
              </mc:Choice>
              <mc:Fallback>
                <p:oleObj name="Equation" r:id="rId25" imgW="1219051" imgH="30472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1785938"/>
                        <a:ext cx="1244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539750" y="40052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计算格式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3289300" y="4827588"/>
            <a:ext cx="550863" cy="5508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52" name="Object 60"/>
          <p:cNvGraphicFramePr>
            <a:graphicFrameLocks noChangeAspect="1"/>
          </p:cNvGraphicFramePr>
          <p:nvPr/>
        </p:nvGraphicFramePr>
        <p:xfrm>
          <a:off x="3657600" y="496728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27" imgW="209420" imgH="209624" progId="Equation.3">
                  <p:embed/>
                </p:oleObj>
              </mc:Choice>
              <mc:Fallback>
                <p:oleObj name="Equation" r:id="rId27" imgW="209420" imgH="209624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6728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4051300" y="4924425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54" name="Object 62"/>
          <p:cNvGraphicFramePr>
            <a:graphicFrameLocks noChangeAspect="1"/>
          </p:cNvGraphicFramePr>
          <p:nvPr/>
        </p:nvGraphicFramePr>
        <p:xfrm>
          <a:off x="4203700" y="4827588"/>
          <a:ext cx="66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29" imgW="628594" imgH="542813" progId="Equation.3">
                  <p:embed/>
                </p:oleObj>
              </mc:Choice>
              <mc:Fallback>
                <p:oleObj name="Equation" r:id="rId29" imgW="628594" imgH="5428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827588"/>
                        <a:ext cx="66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5" name="Object 63"/>
          <p:cNvGraphicFramePr>
            <a:graphicFrameLocks noChangeAspect="1"/>
          </p:cNvGraphicFramePr>
          <p:nvPr/>
        </p:nvGraphicFramePr>
        <p:xfrm>
          <a:off x="5654675" y="4937125"/>
          <a:ext cx="574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1" imgW="215619" imgH="164885" progId="Equation.DSMT4">
                  <p:embed/>
                </p:oleObj>
              </mc:Choice>
              <mc:Fallback>
                <p:oleObj name="Equation" r:id="rId31" imgW="215619" imgH="164885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937125"/>
                        <a:ext cx="5746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6" name="Object 64"/>
          <p:cNvGraphicFramePr>
            <a:graphicFrameLocks noGrp="1" noChangeAspect="1"/>
          </p:cNvGraphicFramePr>
          <p:nvPr/>
        </p:nvGraphicFramePr>
        <p:xfrm>
          <a:off x="5243513" y="4867275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3" imgW="114412" imgH="114188" progId="Equation.DSMT4">
                  <p:embed/>
                </p:oleObj>
              </mc:Choice>
              <mc:Fallback>
                <p:oleObj name="Equation" r:id="rId33" imgW="114412" imgH="114188" progId="Equation.DSMT4">
                  <p:embed/>
                  <p:pic>
                    <p:nvPicPr>
                      <p:cNvPr id="0" name="Object 6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867275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7" name="Object 65"/>
          <p:cNvGraphicFramePr>
            <a:graphicFrameLocks noGrp="1" noChangeAspect="1"/>
          </p:cNvGraphicFramePr>
          <p:nvPr/>
        </p:nvGraphicFramePr>
        <p:xfrm>
          <a:off x="6208713" y="4975225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5" imgW="95343" imgH="76349" progId="Equation.DSMT4">
                  <p:embed/>
                </p:oleObj>
              </mc:Choice>
              <mc:Fallback>
                <p:oleObj name="Equation" r:id="rId35" imgW="95343" imgH="76349" progId="Equation.DSMT4">
                  <p:embed/>
                  <p:pic>
                    <p:nvPicPr>
                      <p:cNvPr id="0" name="Object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4975225"/>
                        <a:ext cx="5238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8" name="Object 66"/>
          <p:cNvGraphicFramePr>
            <a:graphicFrameLocks noGrp="1" noChangeAspect="1"/>
          </p:cNvGraphicFramePr>
          <p:nvPr/>
        </p:nvGraphicFramePr>
        <p:xfrm>
          <a:off x="4859338" y="4946650"/>
          <a:ext cx="523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7" imgW="95343" imgH="85725" progId="Equation.DSMT4">
                  <p:embed/>
                </p:oleObj>
              </mc:Choice>
              <mc:Fallback>
                <p:oleObj name="Equation" r:id="rId37" imgW="95343" imgH="85725" progId="Equation.DSMT4">
                  <p:embed/>
                  <p:pic>
                    <p:nvPicPr>
                      <p:cNvPr id="0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946650"/>
                        <a:ext cx="5238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9" name="Object 67"/>
          <p:cNvGraphicFramePr>
            <a:graphicFrameLocks noChangeAspect="1"/>
          </p:cNvGraphicFramePr>
          <p:nvPr/>
        </p:nvGraphicFramePr>
        <p:xfrm>
          <a:off x="6804025" y="4867275"/>
          <a:ext cx="54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9" imgW="228402" imgH="177646" progId="Equation.DSMT4">
                  <p:embed/>
                </p:oleObj>
              </mc:Choice>
              <mc:Fallback>
                <p:oleObj name="Equation" r:id="rId39" imgW="228402" imgH="177646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67275"/>
                        <a:ext cx="546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0" name="Object 68"/>
          <p:cNvGraphicFramePr>
            <a:graphicFrameLocks noChangeAspect="1"/>
          </p:cNvGraphicFramePr>
          <p:nvPr/>
        </p:nvGraphicFramePr>
        <p:xfrm>
          <a:off x="6588125" y="4783138"/>
          <a:ext cx="11509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41" imgW="482391" imgH="279279" progId="Equation.DSMT4">
                  <p:embed/>
                </p:oleObj>
              </mc:Choice>
              <mc:Fallback>
                <p:oleObj name="Equation" r:id="rId41" imgW="482391" imgH="27927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783138"/>
                        <a:ext cx="11509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5724525" y="1125538"/>
            <a:ext cx="1871663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>
            <a:off x="7740650" y="1125538"/>
            <a:ext cx="0" cy="7191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>
            <a:off x="323850" y="3789363"/>
            <a:ext cx="856932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66" name="Object 74"/>
          <p:cNvGraphicFramePr>
            <a:graphicFrameLocks noGrp="1" noChangeAspect="1"/>
          </p:cNvGraphicFramePr>
          <p:nvPr>
            <p:ph idx="1"/>
          </p:nvPr>
        </p:nvGraphicFramePr>
        <p:xfrm>
          <a:off x="7812088" y="1165225"/>
          <a:ext cx="6223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43" imgW="558558" imgH="545863" progId="Equation.DSMT4">
                  <p:embed/>
                </p:oleObj>
              </mc:Choice>
              <mc:Fallback>
                <p:oleObj name="Equation" r:id="rId43" imgW="558558" imgH="545863" progId="Equation.DSMT4">
                  <p:embed/>
                  <p:pic>
                    <p:nvPicPr>
                      <p:cNvPr id="0" name="Object 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165225"/>
                        <a:ext cx="6223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4597400" y="620713"/>
            <a:ext cx="334963" cy="1657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</a:rPr>
              <a:t>建议书写格式</a:t>
            </a:r>
          </a:p>
        </p:txBody>
      </p:sp>
      <p:graphicFrame>
        <p:nvGraphicFramePr>
          <p:cNvPr id="8271" name="Object 79"/>
          <p:cNvGraphicFramePr>
            <a:graphicFrameLocks noChangeAspect="1"/>
          </p:cNvGraphicFramePr>
          <p:nvPr/>
        </p:nvGraphicFramePr>
        <p:xfrm>
          <a:off x="3043238" y="4511675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45" imgW="1190616" imgH="390451" progId="Equation.DSMT4">
                  <p:embed/>
                </p:oleObj>
              </mc:Choice>
              <mc:Fallback>
                <p:oleObj name="Equation" r:id="rId45" imgW="1190616" imgH="390451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4511675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" name="Object 82"/>
          <p:cNvGraphicFramePr>
            <a:graphicFrameLocks noChangeAspect="1"/>
          </p:cNvGraphicFramePr>
          <p:nvPr/>
        </p:nvGraphicFramePr>
        <p:xfrm>
          <a:off x="3043238" y="5251450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47" imgW="1143112" imgH="390451" progId="Equation.DSMT4">
                  <p:embed/>
                </p:oleObj>
              </mc:Choice>
              <mc:Fallback>
                <p:oleObj name="Equation" r:id="rId47" imgW="1143112" imgH="39045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5251450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4" grpId="0" autoUpdateAnimBg="0"/>
      <p:bldP spid="8229" grpId="0" animBg="1"/>
      <p:bldP spid="8233" grpId="0" autoUpdateAnimBg="0"/>
      <p:bldP spid="8235" grpId="0"/>
      <p:bldP spid="8249" grpId="0" autoUpdateAnimBg="0"/>
      <p:bldP spid="8251" grpId="0" animBg="1"/>
      <p:bldP spid="8253" grpId="0" animBg="1"/>
      <p:bldP spid="8261" grpId="0" animBg="1"/>
      <p:bldP spid="8263" grpId="0" animBg="1"/>
      <p:bldP spid="8264" grpId="0" animBg="1"/>
      <p:bldP spid="8268" grpId="0" animBg="1"/>
      <p:bldP spid="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04800"/>
            <a:ext cx="22860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73100" y="1127125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分部积分公式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092450" y="1131888"/>
          <a:ext cx="327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3" imgW="3248016" imgH="590699" progId="Equation.DSMT4">
                  <p:embed/>
                </p:oleObj>
              </mc:Choice>
              <mc:Fallback>
                <p:oleObj name="Equation" r:id="rId3" imgW="3248016" imgH="5906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131888"/>
                        <a:ext cx="3276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74700" y="1905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使用原则</a:t>
            </a:r>
            <a:r>
              <a:rPr kumimoji="1" lang="en-US" altLang="zh-CN"/>
              <a:t>:</a:t>
            </a:r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3111500" y="1890713"/>
            <a:ext cx="4064000" cy="622300"/>
            <a:chOff x="1960" y="1191"/>
            <a:chExt cx="2560" cy="392"/>
          </a:xfrm>
        </p:grpSpPr>
        <p:graphicFrame>
          <p:nvGraphicFramePr>
            <p:cNvPr id="21533" name="Object 6"/>
            <p:cNvGraphicFramePr>
              <a:graphicFrameLocks noChangeAspect="1"/>
            </p:cNvGraphicFramePr>
            <p:nvPr/>
          </p:nvGraphicFramePr>
          <p:xfrm>
            <a:off x="1960" y="1191"/>
            <a:ext cx="16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5" imgW="2514712" imgH="590699" progId="Equation.3">
                    <p:embed/>
                  </p:oleObj>
                </mc:Choice>
                <mc:Fallback>
                  <p:oleObj name="Equation" r:id="rId5" imgW="2514712" imgH="59069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1191"/>
                          <a:ext cx="160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4" name="Text Box 7"/>
            <p:cNvSpPr txBox="1">
              <a:spLocks noChangeArrowheads="1"/>
            </p:cNvSpPr>
            <p:nvPr/>
          </p:nvSpPr>
          <p:spPr bwMode="auto">
            <a:xfrm>
              <a:off x="2024" y="121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200"/>
                <a:t> </a:t>
              </a:r>
              <a:r>
                <a:rPr kumimoji="1" lang="zh-CN" altLang="en-US"/>
                <a:t>易求出</a:t>
              </a:r>
              <a:r>
                <a:rPr kumimoji="1" lang="en-US" altLang="zh-CN"/>
                <a:t>,</a:t>
              </a:r>
            </a:p>
          </p:txBody>
        </p:sp>
        <p:sp>
          <p:nvSpPr>
            <p:cNvPr id="21535" name="Text Box 8"/>
            <p:cNvSpPr txBox="1">
              <a:spLocks noChangeArrowheads="1"/>
            </p:cNvSpPr>
            <p:nvPr/>
          </p:nvSpPr>
          <p:spPr bwMode="auto">
            <a:xfrm>
              <a:off x="3512" y="120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易积分</a:t>
              </a:r>
            </a:p>
          </p:txBody>
        </p:sp>
      </p:grp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74700" y="2667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使用经验</a:t>
            </a:r>
            <a:r>
              <a:rPr kumimoji="1" lang="en-US" altLang="zh-CN"/>
              <a:t>:</a:t>
            </a:r>
          </a:p>
        </p:txBody>
      </p: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2971800" y="2667000"/>
            <a:ext cx="4430713" cy="519113"/>
            <a:chOff x="1872" y="1694"/>
            <a:chExt cx="2304" cy="327"/>
          </a:xfrm>
        </p:grpSpPr>
        <p:sp>
          <p:nvSpPr>
            <p:cNvPr id="21531" name="Text Box 11"/>
            <p:cNvSpPr txBox="1">
              <a:spLocks noChangeArrowheads="1"/>
            </p:cNvSpPr>
            <p:nvPr/>
          </p:nvSpPr>
          <p:spPr bwMode="auto">
            <a:xfrm>
              <a:off x="1872" y="1694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2"/>
                  </a:solidFill>
                </a:rPr>
                <a:t>“</a:t>
              </a:r>
              <a:r>
                <a:rPr kumimoji="1" lang="zh-CN" altLang="en-US" b="1">
                  <a:solidFill>
                    <a:schemeClr val="tx2"/>
                  </a:solidFill>
                </a:rPr>
                <a:t>反对幂指三</a:t>
              </a:r>
              <a:r>
                <a:rPr kumimoji="1" lang="zh-CN" altLang="en-US">
                  <a:solidFill>
                    <a:schemeClr val="tx2"/>
                  </a:solidFill>
                </a:rPr>
                <a:t>”</a:t>
              </a:r>
              <a:r>
                <a:rPr kumimoji="1" lang="zh-CN" altLang="en-US"/>
                <a:t> </a:t>
              </a:r>
              <a:r>
                <a:rPr kumimoji="1" lang="en-US" altLang="zh-CN"/>
                <a:t>, </a:t>
              </a:r>
              <a:r>
                <a:rPr kumimoji="1" lang="zh-CN" altLang="en-US"/>
                <a:t>前 </a:t>
              </a:r>
              <a:r>
                <a:rPr kumimoji="1" lang="en-US" altLang="zh-CN" i="1">
                  <a:solidFill>
                    <a:schemeClr val="tx2"/>
                  </a:solidFill>
                </a:rPr>
                <a:t>u</a:t>
              </a:r>
              <a:r>
                <a:rPr kumimoji="1" lang="en-US" altLang="zh-CN"/>
                <a:t> </a:t>
              </a:r>
              <a:r>
                <a:rPr kumimoji="1" lang="zh-CN" altLang="en-US"/>
                <a:t>后</a:t>
              </a:r>
            </a:p>
          </p:txBody>
        </p:sp>
        <p:graphicFrame>
          <p:nvGraphicFramePr>
            <p:cNvPr id="21532" name="Object 12"/>
            <p:cNvGraphicFramePr>
              <a:graphicFrameLocks noChangeAspect="1"/>
            </p:cNvGraphicFramePr>
            <p:nvPr/>
          </p:nvGraphicFramePr>
          <p:xfrm>
            <a:off x="3852" y="1749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7" imgW="247557" imgH="314437" progId="Equation.3">
                    <p:embed/>
                  </p:oleObj>
                </mc:Choice>
                <mc:Fallback>
                  <p:oleObj name="Equation" r:id="rId7" imgW="247557" imgH="31443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749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74700" y="33893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3. </a:t>
            </a:r>
            <a:r>
              <a:rPr kumimoji="1" lang="zh-CN" altLang="en-US"/>
              <a:t>题目类型</a:t>
            </a:r>
            <a:r>
              <a:rPr kumimoji="1" lang="en-US" altLang="zh-CN"/>
              <a:t>: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752600" y="40671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分部化简</a:t>
            </a:r>
            <a:r>
              <a:rPr kumimoji="1" lang="en-US" altLang="zh-CN"/>
              <a:t>;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738563" y="4076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循环解出</a:t>
            </a:r>
            <a:r>
              <a:rPr kumimoji="1" lang="en-US" altLang="zh-CN"/>
              <a:t>;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19750" y="40751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递推公式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74700" y="47148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4. </a:t>
            </a:r>
            <a:r>
              <a:rPr kumimoji="1" lang="zh-CN" altLang="en-US"/>
              <a:t>计算格式</a:t>
            </a:r>
            <a:r>
              <a:rPr kumimoji="1" lang="en-US" altLang="zh-CN"/>
              <a:t>: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289300" y="5334000"/>
            <a:ext cx="550863" cy="5508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657600" y="54737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9" imgW="209420" imgH="209624" progId="Equation.3">
                  <p:embed/>
                </p:oleObj>
              </mc:Choice>
              <mc:Fallback>
                <p:oleObj name="Equation" r:id="rId9" imgW="209420" imgH="2096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737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051300" y="54308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4203700" y="5334000"/>
          <a:ext cx="66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1" imgW="628594" imgH="542813" progId="Equation.3">
                  <p:embed/>
                </p:oleObj>
              </mc:Choice>
              <mc:Fallback>
                <p:oleObj name="Equation" r:id="rId11" imgW="628594" imgH="5428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5334000"/>
                        <a:ext cx="66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/>
          <p:cNvGraphicFramePr>
            <a:graphicFrameLocks noChangeAspect="1"/>
          </p:cNvGraphicFramePr>
          <p:nvPr/>
        </p:nvGraphicFramePr>
        <p:xfrm>
          <a:off x="5654675" y="5443538"/>
          <a:ext cx="574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3" imgW="215619" imgH="164885" progId="Equation.DSMT4">
                  <p:embed/>
                </p:oleObj>
              </mc:Choice>
              <mc:Fallback>
                <p:oleObj name="Equation" r:id="rId13" imgW="215619" imgH="164885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5443538"/>
                        <a:ext cx="5746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0" name="Object 46"/>
          <p:cNvGraphicFramePr>
            <a:graphicFrameLocks noGrp="1" noChangeAspect="1"/>
          </p:cNvGraphicFramePr>
          <p:nvPr/>
        </p:nvGraphicFramePr>
        <p:xfrm>
          <a:off x="5243513" y="5373688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5" imgW="114412" imgH="114188" progId="Equation.DSMT4">
                  <p:embed/>
                </p:oleObj>
              </mc:Choice>
              <mc:Fallback>
                <p:oleObj name="Equation" r:id="rId15" imgW="114412" imgH="114188" progId="Equation.DSMT4">
                  <p:embed/>
                  <p:pic>
                    <p:nvPicPr>
                      <p:cNvPr id="0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373688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4" name="Object 50"/>
          <p:cNvGraphicFramePr>
            <a:graphicFrameLocks noGrp="1" noChangeAspect="1"/>
          </p:cNvGraphicFramePr>
          <p:nvPr/>
        </p:nvGraphicFramePr>
        <p:xfrm>
          <a:off x="6208713" y="5481638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17" imgW="95343" imgH="76349" progId="Equation.DSMT4">
                  <p:embed/>
                </p:oleObj>
              </mc:Choice>
              <mc:Fallback>
                <p:oleObj name="Equation" r:id="rId17" imgW="95343" imgH="76349" progId="Equation.DSMT4">
                  <p:embed/>
                  <p:pic>
                    <p:nvPicPr>
                      <p:cNvPr id="0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5481638"/>
                        <a:ext cx="5238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7" name="Object 53"/>
          <p:cNvGraphicFramePr>
            <a:graphicFrameLocks noGrp="1" noChangeAspect="1"/>
          </p:cNvGraphicFramePr>
          <p:nvPr/>
        </p:nvGraphicFramePr>
        <p:xfrm>
          <a:off x="4859338" y="5453063"/>
          <a:ext cx="523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9" imgW="95343" imgH="85725" progId="Equation.DSMT4">
                  <p:embed/>
                </p:oleObj>
              </mc:Choice>
              <mc:Fallback>
                <p:oleObj name="Equation" r:id="rId19" imgW="95343" imgH="85725" progId="Equation.DSMT4">
                  <p:embed/>
                  <p:pic>
                    <p:nvPicPr>
                      <p:cNvPr id="0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453063"/>
                        <a:ext cx="5238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56"/>
          <p:cNvGraphicFramePr>
            <a:graphicFrameLocks noChangeAspect="1"/>
          </p:cNvGraphicFramePr>
          <p:nvPr/>
        </p:nvGraphicFramePr>
        <p:xfrm>
          <a:off x="6804025" y="5373688"/>
          <a:ext cx="54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21" imgW="228402" imgH="177646" progId="Equation.DSMT4">
                  <p:embed/>
                </p:oleObj>
              </mc:Choice>
              <mc:Fallback>
                <p:oleObj name="Equation" r:id="rId21" imgW="228402" imgH="177646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373688"/>
                        <a:ext cx="546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9" name="Object 45"/>
          <p:cNvGraphicFramePr>
            <a:graphicFrameLocks noChangeAspect="1"/>
          </p:cNvGraphicFramePr>
          <p:nvPr/>
        </p:nvGraphicFramePr>
        <p:xfrm>
          <a:off x="6588125" y="5289550"/>
          <a:ext cx="11509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23" imgW="482391" imgH="279279" progId="Equation.DSMT4">
                  <p:embed/>
                </p:oleObj>
              </mc:Choice>
              <mc:Fallback>
                <p:oleObj name="Equation" r:id="rId23" imgW="482391" imgH="27927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289550"/>
                        <a:ext cx="11509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1" name="Object 57"/>
          <p:cNvGraphicFramePr>
            <a:graphicFrameLocks noChangeAspect="1"/>
          </p:cNvGraphicFramePr>
          <p:nvPr/>
        </p:nvGraphicFramePr>
        <p:xfrm>
          <a:off x="3009900" y="5013325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25" imgW="1190616" imgH="390451" progId="Equation.DSMT4">
                  <p:embed/>
                </p:oleObj>
              </mc:Choice>
              <mc:Fallback>
                <p:oleObj name="Equation" r:id="rId25" imgW="1190616" imgH="390451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013325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2" name="Object 58"/>
          <p:cNvGraphicFramePr>
            <a:graphicFrameLocks noChangeAspect="1"/>
          </p:cNvGraphicFramePr>
          <p:nvPr/>
        </p:nvGraphicFramePr>
        <p:xfrm>
          <a:off x="3009900" y="5753100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27" imgW="1143112" imgH="390451" progId="Equation.DSMT4">
                  <p:embed/>
                </p:oleObj>
              </mc:Choice>
              <mc:Fallback>
                <p:oleObj name="Equation" r:id="rId27" imgW="1143112" imgH="390451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753100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4" grpId="0" autoUpdateAnimBg="0"/>
      <p:bldP spid="26637" grpId="0" autoUpdateAnimBg="0"/>
      <p:bldP spid="26638" grpId="0" autoUpdateAnimBg="0"/>
      <p:bldP spid="26639" grpId="0" autoUpdateAnimBg="0"/>
      <p:bldP spid="26640" grpId="0" autoUpdateAnimBg="0"/>
      <p:bldP spid="26644" grpId="0" autoUpdateAnimBg="0"/>
      <p:bldP spid="26648" grpId="0" animBg="1"/>
      <p:bldP spid="26650" grpId="0" animBg="1"/>
      <p:bldP spid="3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28600" y="1524000"/>
            <a:ext cx="87630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152400"/>
            <a:ext cx="27432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  <a:r>
              <a:rPr kumimoji="1" lang="zh-CN" altLang="en-US"/>
              <a:t>下述运算错在哪里</a:t>
            </a:r>
            <a:r>
              <a:rPr kumimoji="1" lang="en-US" altLang="zh-CN"/>
              <a:t>? </a:t>
            </a:r>
            <a:r>
              <a:rPr kumimoji="1" lang="zh-CN" altLang="en-US"/>
              <a:t>应如何改正</a:t>
            </a:r>
            <a:r>
              <a:rPr kumimoji="1" lang="en-US" altLang="zh-CN"/>
              <a:t>?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704850" y="1574800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1371600" imgH="819076" progId="Equation.3">
                  <p:embed/>
                </p:oleObj>
              </mc:Choice>
              <mc:Fallback>
                <p:oleObj name="Equation" r:id="rId3" imgW="1371600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574800"/>
                        <a:ext cx="139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606800" y="1598613"/>
          <a:ext cx="372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3695626" imgH="819076" progId="Equation.3">
                  <p:embed/>
                </p:oleObj>
              </mc:Choice>
              <mc:Fallback>
                <p:oleObj name="Equation" r:id="rId5" imgW="3695626" imgH="8190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598613"/>
                        <a:ext cx="372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076450" y="2722563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7" imgW="3086100" imgH="857250" progId="Equation.3">
                  <p:embed/>
                </p:oleObj>
              </mc:Choice>
              <mc:Fallback>
                <p:oleObj name="Equation" r:id="rId7" imgW="3086100" imgH="857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722563"/>
                        <a:ext cx="311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257800" y="2730500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9" imgW="2104904" imgH="819076" progId="Equation.3">
                  <p:embed/>
                </p:oleObj>
              </mc:Choice>
              <mc:Fallback>
                <p:oleObj name="Equation" r:id="rId9" imgW="2104904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30500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63550" y="3797300"/>
          <a:ext cx="426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1" imgW="4238579" imgH="819076" progId="Equation.3">
                  <p:embed/>
                </p:oleObj>
              </mc:Choice>
              <mc:Fallback>
                <p:oleObj name="Equation" r:id="rId11" imgW="4238579" imgH="8190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797300"/>
                        <a:ext cx="426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029200" y="39163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  <a:r>
              <a:rPr kumimoji="1" lang="zh-CN" altLang="en-US" sz="3200"/>
              <a:t> </a:t>
            </a:r>
            <a:r>
              <a:rPr kumimoji="1" lang="en-US" altLang="zh-CN" sz="3200"/>
              <a:t>0 = 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7200" y="518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不定积分是原函数族 </a:t>
            </a:r>
            <a:r>
              <a:rPr kumimoji="1" lang="en-US" altLang="zh-CN"/>
              <a:t>, </a:t>
            </a:r>
            <a:r>
              <a:rPr kumimoji="1" lang="zh-CN" altLang="en-US"/>
              <a:t>相减不应为 </a:t>
            </a:r>
            <a:r>
              <a:rPr kumimoji="1" lang="en-US" altLang="zh-CN"/>
              <a:t>0. 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990600" y="5729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求此积分的正确作法是用换元法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133600" y="1604963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3" imgW="1505080" imgH="819076" progId="Equation.3">
                  <p:embed/>
                </p:oleObj>
              </mc:Choice>
              <mc:Fallback>
                <p:oleObj name="Equation" r:id="rId13" imgW="1505080" imgH="8190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4963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6705600" y="440690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5" imgW="2104904" imgH="438001" progId="Equation.3">
                  <p:embed/>
                </p:oleObj>
              </mc:Choice>
              <mc:Fallback>
                <p:oleObj name="Equation" r:id="rId15" imgW="2104904" imgH="4380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06900"/>
                        <a:ext cx="21336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286000" y="1554163"/>
            <a:ext cx="5486400" cy="2789237"/>
            <a:chOff x="1440" y="979"/>
            <a:chExt cx="3456" cy="1757"/>
          </a:xfrm>
        </p:grpSpPr>
        <p:sp>
          <p:nvSpPr>
            <p:cNvPr id="22545" name="Oval 14"/>
            <p:cNvSpPr>
              <a:spLocks noChangeArrowheads="1"/>
            </p:cNvSpPr>
            <p:nvPr/>
          </p:nvSpPr>
          <p:spPr bwMode="auto">
            <a:xfrm>
              <a:off x="1440" y="979"/>
              <a:ext cx="912" cy="65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Freeform 31"/>
            <p:cNvSpPr>
              <a:spLocks/>
            </p:cNvSpPr>
            <p:nvPr/>
          </p:nvSpPr>
          <p:spPr bwMode="auto">
            <a:xfrm>
              <a:off x="2160" y="1584"/>
              <a:ext cx="2736" cy="1152"/>
            </a:xfrm>
            <a:custGeom>
              <a:avLst/>
              <a:gdLst>
                <a:gd name="T0" fmla="*/ 0 w 2736"/>
                <a:gd name="T1" fmla="*/ 0 h 1104"/>
                <a:gd name="T2" fmla="*/ 2736 w 2736"/>
                <a:gd name="T3" fmla="*/ 0 h 1104"/>
                <a:gd name="T4" fmla="*/ 2736 w 2736"/>
                <a:gd name="T5" fmla="*/ 1254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6" h="1104">
                  <a:moveTo>
                    <a:pt x="0" y="0"/>
                  </a:moveTo>
                  <a:lnTo>
                    <a:pt x="2736" y="0"/>
                  </a:lnTo>
                  <a:lnTo>
                    <a:pt x="2736" y="1104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utoUpdateAnimBg="0"/>
      <p:bldP spid="25612" grpId="0" autoUpdateAnimBg="0"/>
      <p:bldP spid="25613" grpId="0" autoUpdateAnimBg="0"/>
      <p:bldP spid="1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7200"/>
            <a:ext cx="11366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47800" y="457200"/>
          <a:ext cx="3349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3324290" imgH="590699" progId="Equation.3">
                  <p:embed/>
                </p:oleObj>
              </mc:Choice>
              <mc:Fallback>
                <p:oleObj name="Equation" r:id="rId3" imgW="3324290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33496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9750" y="12954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057400" y="2590800"/>
            <a:ext cx="9144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540000" y="27305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209420" imgH="209624" progId="Equation.3">
                  <p:embed/>
                </p:oleObj>
              </mc:Choice>
              <mc:Fallback>
                <p:oleObj name="Equation" r:id="rId5" imgW="209420" imgH="2096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7305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703263" y="19558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7" imgW="1647927" imgH="381074" progId="Equation.3">
                  <p:embed/>
                </p:oleObj>
              </mc:Choice>
              <mc:Fallback>
                <p:oleObj name="Equation" r:id="rId7" imgW="1647927" imgH="3810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9558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895600" y="19558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9" imgW="2114606" imgH="381074" progId="Equation.3">
                  <p:embed/>
                </p:oleObj>
              </mc:Choice>
              <mc:Fallback>
                <p:oleObj name="Equation" r:id="rId9" imgW="2114606" imgH="3810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558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5638800" y="1841500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1" imgW="2333727" imgH="495263" progId="Equation.3">
                  <p:embed/>
                </p:oleObj>
              </mc:Choice>
              <mc:Fallback>
                <p:oleObj name="Equation" r:id="rId11" imgW="2333727" imgH="4952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41500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083300" y="3254375"/>
          <a:ext cx="96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3" imgW="933357" imgH="847874" progId="Equation.3">
                  <p:embed/>
                </p:oleObj>
              </mc:Choice>
              <mc:Fallback>
                <p:oleObj name="Equation" r:id="rId13" imgW="933357" imgH="8478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254375"/>
                        <a:ext cx="96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686300" y="2590800"/>
            <a:ext cx="9144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5181600" y="28067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5" imgW="209420" imgH="57262" progId="Equation.3">
                  <p:embed/>
                </p:oleObj>
              </mc:Choice>
              <mc:Fallback>
                <p:oleObj name="Equation" r:id="rId15" imgW="209420" imgH="572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067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400800" y="2514600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6629400" y="2579688"/>
          <a:ext cx="684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7" imgW="657364" imgH="590699" progId="Equation.3">
                  <p:embed/>
                </p:oleObj>
              </mc:Choice>
              <mc:Fallback>
                <p:oleObj name="Equation" r:id="rId17" imgW="657364" imgH="59069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79688"/>
                        <a:ext cx="6842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1244600" y="3486150"/>
          <a:ext cx="52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19" imgW="495449" imgH="400162" progId="Equation.3">
                  <p:embed/>
                </p:oleObj>
              </mc:Choice>
              <mc:Fallback>
                <p:oleObj name="Equation" r:id="rId19" imgW="495449" imgH="4001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486150"/>
                        <a:ext cx="52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3402013" y="3267075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21" imgW="743006" imgH="819076" progId="Equation.3">
                  <p:embed/>
                </p:oleObj>
              </mc:Choice>
              <mc:Fallback>
                <p:oleObj name="Equation" r:id="rId21" imgW="743006" imgH="8190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267075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65125" y="4489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990600" y="4419600"/>
          <a:ext cx="2841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23" imgW="2819474" imgH="799988" progId="Equation.3">
                  <p:embed/>
                </p:oleObj>
              </mc:Choice>
              <mc:Fallback>
                <p:oleObj name="Equation" r:id="rId23" imgW="2819474" imgH="7999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841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3930650" y="4394200"/>
          <a:ext cx="25749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25" imgW="2552849" imgH="799988" progId="Equation.DSMT4">
                  <p:embed/>
                </p:oleObj>
              </mc:Choice>
              <mc:Fallback>
                <p:oleObj name="Equation" r:id="rId25" imgW="2552849" imgH="799988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4394200"/>
                        <a:ext cx="25749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6577013" y="4314825"/>
          <a:ext cx="874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27" imgW="847716" imgH="876337" progId="Equation.3">
                  <p:embed/>
                </p:oleObj>
              </mc:Choice>
              <mc:Fallback>
                <p:oleObj name="Equation" r:id="rId27" imgW="847716" imgH="87633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4314825"/>
                        <a:ext cx="874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1" grpId="0" animBg="1"/>
      <p:bldP spid="45067" grpId="0" animBg="1"/>
      <p:bldP spid="45069" grpId="0" animBg="1"/>
      <p:bldP spid="45073" grpId="0" build="p" autoUpdateAnimBg="0"/>
      <p:bldP spid="2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81000"/>
            <a:ext cx="11366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376363" y="457200"/>
          <a:ext cx="5024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5000653" imgH="419249" progId="Equation.DSMT4">
                  <p:embed/>
                </p:oleObj>
              </mc:Choice>
              <mc:Fallback>
                <p:oleObj name="Equation" r:id="rId3" imgW="5000653" imgH="4192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57200"/>
                        <a:ext cx="50244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750" y="2590800"/>
            <a:ext cx="75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6342063" y="409575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可微且其反函 </a:t>
            </a:r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898525" y="9810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数 </a:t>
            </a:r>
          </a:p>
        </p:txBody>
      </p:sp>
      <p:graphicFrame>
        <p:nvGraphicFramePr>
          <p:cNvPr id="24583" name="Object 14"/>
          <p:cNvGraphicFramePr>
            <a:graphicFrameLocks noChangeAspect="1"/>
          </p:cNvGraphicFramePr>
          <p:nvPr/>
        </p:nvGraphicFramePr>
        <p:xfrm>
          <a:off x="1447800" y="99060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971494" imgH="438001" progId="Equation.DSMT4">
                  <p:embed/>
                </p:oleObj>
              </mc:Choice>
              <mc:Fallback>
                <p:oleObj name="Equation" r:id="rId5" imgW="971494" imgH="4380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411413" y="99218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存在</a:t>
            </a:r>
            <a:r>
              <a:rPr kumimoji="1" lang="en-US" altLang="zh-CN"/>
              <a:t>, </a:t>
            </a:r>
            <a:r>
              <a:rPr kumimoji="1" lang="zh-CN" altLang="en-US"/>
              <a:t>证明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24585" name="Object 16"/>
          <p:cNvGraphicFramePr>
            <a:graphicFrameLocks noChangeAspect="1"/>
          </p:cNvGraphicFramePr>
          <p:nvPr/>
        </p:nvGraphicFramePr>
        <p:xfrm>
          <a:off x="1752600" y="1600200"/>
          <a:ext cx="558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7" imgW="5562674" imgH="580988" progId="Equation.DSMT4">
                  <p:embed/>
                </p:oleObj>
              </mc:Choice>
              <mc:Fallback>
                <p:oleObj name="Equation" r:id="rId7" imgW="5562674" imgH="58098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558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1524000" y="2514600"/>
          <a:ext cx="510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9" imgW="5076927" imgH="580988" progId="Equation.DSMT4">
                  <p:embed/>
                </p:oleObj>
              </mc:Choice>
              <mc:Fallback>
                <p:oleObj name="Equation" r:id="rId9" imgW="5076927" imgH="58098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10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3219450" y="3429000"/>
          <a:ext cx="466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1" imgW="4629317" imgH="580988" progId="Equation.DSMT4">
                  <p:embed/>
                </p:oleObj>
              </mc:Choice>
              <mc:Fallback>
                <p:oleObj name="Equation" r:id="rId11" imgW="4629317" imgH="58098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429000"/>
                        <a:ext cx="466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5200650" y="34925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3" imgW="1486012" imgH="438001" progId="Equation.DSMT4">
                  <p:embed/>
                </p:oleObj>
              </mc:Choice>
              <mc:Fallback>
                <p:oleObj name="Equation" r:id="rId13" imgW="1486012" imgH="4380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4925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3289300" y="4330700"/>
          <a:ext cx="387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5" imgW="3848174" imgH="438001" progId="Equation.DSMT4">
                  <p:embed/>
                </p:oleObj>
              </mc:Choice>
              <mc:Fallback>
                <p:oleObj name="Equation" r:id="rId15" imgW="3848174" imgH="4380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330700"/>
                        <a:ext cx="387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533400" y="4845050"/>
          <a:ext cx="2552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7" imgW="2524079" imgH="962062" progId="Equation.DSMT4">
                  <p:embed/>
                </p:oleObj>
              </mc:Choice>
              <mc:Fallback>
                <p:oleObj name="Equation" r:id="rId17" imgW="2524079" imgH="96206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45050"/>
                        <a:ext cx="25527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结束</a:t>
            </a:r>
            <a:endParaRPr lang="zh-CN" altLang="en-US" sz="16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 autoUpdateAnimBg="0"/>
      <p:bldP spid="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314575"/>
            <a:ext cx="1365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746250" y="2301875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486012" imgH="590699" progId="Equation.3">
                  <p:embed/>
                </p:oleObj>
              </mc:Choice>
              <mc:Fallback>
                <p:oleObj name="Equation" r:id="rId3" imgW="1486012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301875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2979738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81175" y="303688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1162180" imgH="361987" progId="Equation.DSMT4">
                  <p:embed/>
                </p:oleObj>
              </mc:Choice>
              <mc:Fallback>
                <p:oleObj name="Equation" r:id="rId5" imgW="1162180" imgH="3619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036888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114675" y="2979738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923990" imgH="390451" progId="Equation.DSMT4">
                  <p:embed/>
                </p:oleObj>
              </mc:Choice>
              <mc:Fallback>
                <p:oleObj name="Equation" r:id="rId7" imgW="923990" imgH="3904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979738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067175" y="2924175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762125" y="3532188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9" imgW="971494" imgH="809699" progId="Equation.DSMT4">
                  <p:embed/>
                </p:oleObj>
              </mc:Choice>
              <mc:Fallback>
                <p:oleObj name="Equation" r:id="rId9" imgW="971494" imgH="80969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532188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124200" y="3525838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1" imgW="1143112" imgH="819076" progId="Equation.3">
                  <p:embed/>
                </p:oleObj>
              </mc:Choice>
              <mc:Fallback>
                <p:oleObj name="Equation" r:id="rId11" imgW="1143112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25838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619250" y="46434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771775" y="4478338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3" imgW="1219051" imgH="819076" progId="Equation.3">
                  <p:embed/>
                </p:oleObj>
              </mc:Choice>
              <mc:Fallback>
                <p:oleObj name="Equation" r:id="rId13" imgW="1219051" imgH="8190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78338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067175" y="4481513"/>
          <a:ext cx="1368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15" imgW="1343164" imgH="819076" progId="Equation.3">
                  <p:embed/>
                </p:oleObj>
              </mc:Choice>
              <mc:Fallback>
                <p:oleObj name="Equation" r:id="rId15" imgW="1343164" imgH="8190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481513"/>
                        <a:ext cx="13684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484438" y="5494338"/>
          <a:ext cx="309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7" imgW="3067031" imgH="819076" progId="Equation.3">
                  <p:embed/>
                </p:oleObj>
              </mc:Choice>
              <mc:Fallback>
                <p:oleObj name="Equation" r:id="rId17" imgW="3067031" imgH="8190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94338"/>
                        <a:ext cx="309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26"/>
          <p:cNvSpPr txBox="1">
            <a:spLocks noChangeArrowheads="1"/>
          </p:cNvSpPr>
          <p:nvPr/>
        </p:nvSpPr>
        <p:spPr bwMode="auto">
          <a:xfrm>
            <a:off x="539750" y="304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思考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如何求</a:t>
            </a:r>
          </a:p>
        </p:txBody>
      </p:sp>
      <p:graphicFrame>
        <p:nvGraphicFramePr>
          <p:cNvPr id="4112" name="Object 27"/>
          <p:cNvGraphicFramePr>
            <a:graphicFrameLocks noChangeAspect="1"/>
          </p:cNvGraphicFramePr>
          <p:nvPr/>
        </p:nvGraphicFramePr>
        <p:xfrm>
          <a:off x="2654300" y="228600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9" imgW="1867049" imgH="590699" progId="Equation.3">
                  <p:embed/>
                </p:oleObj>
              </mc:Choice>
              <mc:Fallback>
                <p:oleObj name="Equation" r:id="rId19" imgW="1867049" imgH="590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8600"/>
                        <a:ext cx="189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39750" y="914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2111375" y="876300"/>
          <a:ext cx="101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21" imgW="990563" imgH="466799" progId="Equation.DSMT4">
                  <p:embed/>
                </p:oleObj>
              </mc:Choice>
              <mc:Fallback>
                <p:oleObj name="Equation" r:id="rId21" imgW="990563" imgH="46679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876300"/>
                        <a:ext cx="1016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305175" y="9842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23" imgW="1314394" imgH="352276" progId="Equation.DSMT4">
                  <p:embed/>
                </p:oleObj>
              </mc:Choice>
              <mc:Fallback>
                <p:oleObj name="Equation" r:id="rId23" imgW="1314394" imgH="352276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98425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683125" y="8731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465263" y="15700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</a:t>
            </a:r>
          </a:p>
        </p:txBody>
      </p:sp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2378075" y="1582738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25" imgW="1657294" imgH="419249" progId="Equation.3">
                  <p:embed/>
                </p:oleObj>
              </mc:Choice>
              <mc:Fallback>
                <p:oleObj name="Equation" r:id="rId25" imgW="1657294" imgH="41924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582738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176713" y="1557338"/>
          <a:ext cx="207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27" imgW="2038331" imgH="590699" progId="Equation.3">
                  <p:embed/>
                </p:oleObj>
              </mc:Choice>
              <mc:Fallback>
                <p:oleObj name="Equation" r:id="rId27" imgW="2038331" imgH="59069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1557338"/>
                        <a:ext cx="207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6313488" y="1830388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29" imgW="609526" imgH="114188" progId="Equation.3">
                  <p:embed/>
                </p:oleObj>
              </mc:Choice>
              <mc:Fallback>
                <p:oleObj name="Equation" r:id="rId29" imgW="609526" imgH="11418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830388"/>
                        <a:ext cx="635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autoUpdateAnimBg="0"/>
      <p:bldP spid="16391" grpId="0" autoUpdateAnimBg="0"/>
      <p:bldP spid="16395" grpId="0" autoUpdateAnimBg="0"/>
      <p:bldP spid="16412" grpId="0" autoUpdateAnimBg="0"/>
      <p:bldP spid="16415" grpId="0" autoUpdateAnimBg="0"/>
      <p:bldP spid="16416" grpId="0" autoUpdateAnimBg="0"/>
      <p:bldP spid="2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7200"/>
            <a:ext cx="152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58950" y="444500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2114606" imgH="590699" progId="Equation.3">
                  <p:embed/>
                </p:oleObj>
              </mc:Choice>
              <mc:Fallback>
                <p:oleObj name="Equation" r:id="rId3" imgW="2114606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44500"/>
                        <a:ext cx="2146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9750" y="1233488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65300" y="1349375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1752637" imgH="342900" progId="Equation.DSMT4">
                  <p:embed/>
                </p:oleObj>
              </mc:Choice>
              <mc:Fallback>
                <p:oleObj name="Equation" r:id="rId5" imgW="1752637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349375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657600" y="1298575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819280" imgH="314437" progId="Equation.3">
                  <p:embed/>
                </p:oleObj>
              </mc:Choice>
              <mc:Fallback>
                <p:oleObj name="Equation" r:id="rId7" imgW="819280" imgH="3144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8575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39750" y="1905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638300" y="1784350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9" imgW="1581020" imgH="847874" progId="Equation.DSMT4">
                  <p:embed/>
                </p:oleObj>
              </mc:Choice>
              <mc:Fallback>
                <p:oleObj name="Equation" r:id="rId9" imgW="1581020" imgH="84787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784350"/>
                        <a:ext cx="161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657600" y="1822450"/>
          <a:ext cx="11572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1" imgW="1143112" imgH="819076" progId="Equation.3">
                  <p:embed/>
                </p:oleObj>
              </mc:Choice>
              <mc:Fallback>
                <p:oleObj name="Equation" r:id="rId11" imgW="1143112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822450"/>
                        <a:ext cx="11572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90600" y="2971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</a:t>
            </a:r>
            <a:r>
              <a:rPr kumimoji="1" lang="zh-CN" altLang="en-US"/>
              <a:t>原式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362200" y="28194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3" imgW="2095537" imgH="819076" progId="Equation.3">
                  <p:embed/>
                </p:oleObj>
              </mc:Choice>
              <mc:Fallback>
                <p:oleObj name="Equation" r:id="rId13" imgW="2095537" imgH="8190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546600" y="2755900"/>
          <a:ext cx="207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5" imgW="2038331" imgH="952351" progId="Equation.3">
                  <p:embed/>
                </p:oleObj>
              </mc:Choice>
              <mc:Fallback>
                <p:oleObj name="Equation" r:id="rId15" imgW="2038331" imgH="9523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2755900"/>
                        <a:ext cx="2070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360613" y="3817938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7" imgW="2104904" imgH="819076" progId="Equation.3">
                  <p:embed/>
                </p:oleObj>
              </mc:Choice>
              <mc:Fallback>
                <p:oleObj name="Equation" r:id="rId17" imgW="2104904" imgH="8190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817938"/>
                        <a:ext cx="2132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573588" y="3835400"/>
          <a:ext cx="2741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9" imgW="2714764" imgH="857250" progId="Equation.3">
                  <p:embed/>
                </p:oleObj>
              </mc:Choice>
              <mc:Fallback>
                <p:oleObj name="Equation" r:id="rId19" imgW="2714764" imgH="8572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3835400"/>
                        <a:ext cx="27416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360613" y="4757738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21" imgW="2104904" imgH="819076" progId="Equation.3">
                  <p:embed/>
                </p:oleObj>
              </mc:Choice>
              <mc:Fallback>
                <p:oleObj name="Equation" r:id="rId21" imgW="2104904" imgH="8190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757738"/>
                        <a:ext cx="2132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4548188" y="4787900"/>
          <a:ext cx="3071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23" imgW="3047963" imgH="819076" progId="Equation.3">
                  <p:embed/>
                </p:oleObj>
              </mc:Choice>
              <mc:Fallback>
                <p:oleObj name="Equation" r:id="rId23" imgW="3047963" imgH="8190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787900"/>
                        <a:ext cx="30718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19" grpId="0" autoUpdateAnimBg="0"/>
      <p:bldP spid="1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286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35150" y="234950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800141" imgH="552524" progId="Equation.3">
                  <p:embed/>
                </p:oleObj>
              </mc:Choice>
              <mc:Fallback>
                <p:oleObj name="Equation" r:id="rId3" imgW="1800141" imgH="5525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"/>
                        <a:ext cx="1828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823913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771650" y="89535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5" imgW="1295326" imgH="361987" progId="Equation.DSMT4">
                  <p:embed/>
                </p:oleObj>
              </mc:Choice>
              <mc:Fallback>
                <p:oleObj name="Equation" r:id="rId5" imgW="1295326" imgH="3619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89535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295650" y="78105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7" imgW="933357" imgH="400162" progId="Equation.3">
                  <p:embed/>
                </p:oleObj>
              </mc:Choice>
              <mc:Fallback>
                <p:oleObj name="Equation" r:id="rId7" imgW="933357" imgH="4001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781050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267200" y="762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714500" y="149225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9" imgW="1419104" imgH="381074" progId="Equation.DSMT4">
                  <p:embed/>
                </p:oleObj>
              </mc:Choice>
              <mc:Fallback>
                <p:oleObj name="Equation" r:id="rId9" imgW="1419104" imgH="38107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49225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378200" y="13779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1" imgW="857417" imgH="400162" progId="Equation.3">
                  <p:embed/>
                </p:oleObj>
              </mc:Choice>
              <mc:Fallback>
                <p:oleObj name="Equation" r:id="rId11" imgW="857417" imgH="4001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37795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914400" y="210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  </a:t>
            </a:r>
            <a:r>
              <a:rPr kumimoji="1" lang="zh-CN" altLang="en-US"/>
              <a:t>原式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432050" y="2065338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3" imgW="1352531" imgH="400162" progId="Equation.3">
                  <p:embed/>
                </p:oleObj>
              </mc:Choice>
              <mc:Fallback>
                <p:oleObj name="Equation" r:id="rId13" imgW="1352531" imgH="4001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065338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917950" y="2076450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5" imgW="2000194" imgH="552524" progId="Equation.3">
                  <p:embed/>
                </p:oleObj>
              </mc:Choice>
              <mc:Fallback>
                <p:oleObj name="Equation" r:id="rId15" imgW="2000194" imgH="5525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076450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16200" y="27924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再令</a:t>
            </a:r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3549650" y="3008313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7" imgW="1343164" imgH="285638" progId="Equation.DSMT4">
                  <p:embed/>
                </p:oleObj>
              </mc:Choice>
              <mc:Fallback>
                <p:oleObj name="Equation" r:id="rId17" imgW="1343164" imgH="28563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008313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029200" y="282575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9" imgW="933357" imgH="400162" progId="Equation.3">
                  <p:embed/>
                </p:oleObj>
              </mc:Choice>
              <mc:Fallback>
                <p:oleObj name="Equation" r:id="rId19" imgW="933357" imgH="4001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25750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943600" y="2833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498850" y="338455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21" imgW="1609790" imgH="381074" progId="Equation.DSMT4">
                  <p:embed/>
                </p:oleObj>
              </mc:Choice>
              <mc:Fallback>
                <p:oleObj name="Equation" r:id="rId21" imgW="1609790" imgH="38107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38455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5257800" y="32829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23" imgW="857417" imgH="400162" progId="Equation.3">
                  <p:embed/>
                </p:oleObj>
              </mc:Choice>
              <mc:Fallback>
                <p:oleObj name="Equation" r:id="rId23" imgW="857417" imgH="4001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8295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2432050" y="3906838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25" imgW="1352531" imgH="400162" progId="Equation.3">
                  <p:embed/>
                </p:oleObj>
              </mc:Choice>
              <mc:Fallback>
                <p:oleObj name="Equation" r:id="rId25" imgW="1352531" imgH="4001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906838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3879850" y="3941763"/>
          <a:ext cx="3438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27" imgW="3409931" imgH="552524" progId="Equation.3">
                  <p:embed/>
                </p:oleObj>
              </mc:Choice>
              <mc:Fallback>
                <p:oleObj name="Equation" r:id="rId27" imgW="3409931" imgH="5525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941763"/>
                        <a:ext cx="3438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762000" y="45862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     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2838450" y="4543425"/>
          <a:ext cx="317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29" imgW="3143306" imgH="533437" progId="Equation.3">
                  <p:embed/>
                </p:oleObj>
              </mc:Choice>
              <mc:Fallback>
                <p:oleObj name="Equation" r:id="rId29" imgW="3143306" imgH="53343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543425"/>
                        <a:ext cx="3175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39750" y="5219700"/>
            <a:ext cx="231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也可设</a:t>
            </a:r>
          </a:p>
        </p:txBody>
      </p:sp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2705100" y="5187950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1" imgW="1305027" imgH="457088" progId="Equation.3">
                  <p:embed/>
                </p:oleObj>
              </mc:Choice>
              <mc:Fallback>
                <p:oleObj name="Equation" r:id="rId31" imgW="1305027" imgH="45708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187950"/>
                        <a:ext cx="133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038600" y="518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为三角函数</a:t>
            </a:r>
            <a:r>
              <a:rPr kumimoji="1" lang="en-US" altLang="zh-CN"/>
              <a:t>, </a:t>
            </a:r>
            <a:r>
              <a:rPr kumimoji="1" lang="zh-CN" altLang="en-US"/>
              <a:t>但两次所设类型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1447800" y="5729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必须一致</a:t>
            </a:r>
            <a:r>
              <a:rPr kumimoji="1" lang="en-US" altLang="zh-CN"/>
              <a:t>.  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2590800" y="2590800"/>
            <a:ext cx="0" cy="1295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9" grpId="0" autoUpdateAnimBg="0"/>
      <p:bldP spid="38922" grpId="0" autoUpdateAnimBg="0"/>
      <p:bldP spid="38925" grpId="0" autoUpdateAnimBg="0"/>
      <p:bldP spid="38928" grpId="0" autoUpdateAnimBg="0"/>
      <p:bldP spid="38933" grpId="0" autoUpdateAnimBg="0"/>
      <p:bldP spid="38935" grpId="0" autoUpdateAnimBg="0"/>
      <p:bldP spid="38937" grpId="0" autoUpdateAnimBg="0"/>
      <p:bldP spid="38938" grpId="0" autoUpdateAnimBg="0"/>
      <p:bldP spid="38939" grpId="0" animBg="1"/>
      <p:bldP spid="2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258445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解题技巧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22500" y="341313"/>
          <a:ext cx="3863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3810037" imgH="419249" progId="Equation.DSMT4">
                  <p:embed/>
                </p:oleObj>
              </mc:Choice>
              <mc:Fallback>
                <p:oleObj name="Equation" r:id="rId3" imgW="3810037" imgH="4192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41313"/>
                        <a:ext cx="3863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57163" y="83661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把被积函数视为两个函数之积</a:t>
            </a:r>
            <a:r>
              <a:rPr kumimoji="1" lang="en-US" altLang="zh-CN"/>
              <a:t>,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059363" y="850900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按 </a:t>
            </a:r>
            <a:r>
              <a:rPr kumimoji="1" lang="zh-CN" altLang="en-US">
                <a:solidFill>
                  <a:schemeClr val="tx2"/>
                </a:solidFill>
              </a:rPr>
              <a:t>“</a:t>
            </a:r>
            <a:r>
              <a:rPr kumimoji="1" lang="zh-CN" altLang="en-US" b="1">
                <a:solidFill>
                  <a:schemeClr val="tx2"/>
                </a:solidFill>
              </a:rPr>
              <a:t>反对幂指弦</a:t>
            </a:r>
            <a:r>
              <a:rPr kumimoji="1" lang="zh-CN" altLang="en-US">
                <a:solidFill>
                  <a:schemeClr val="tx2"/>
                </a:solidFill>
              </a:rPr>
              <a:t>”</a:t>
            </a:r>
            <a:r>
              <a:rPr kumimoji="1" lang="zh-CN" altLang="en-US" b="1">
                <a:solidFill>
                  <a:schemeClr val="tx2"/>
                </a:solidFill>
              </a:rPr>
              <a:t> </a:t>
            </a:r>
            <a:r>
              <a:rPr kumimoji="1" lang="zh-CN" altLang="en-US"/>
              <a:t>的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84150" y="1412875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顺序</a:t>
            </a:r>
            <a:r>
              <a:rPr kumimoji="1" lang="en-US" altLang="zh-CN"/>
              <a:t>,</a:t>
            </a:r>
          </a:p>
        </p:txBody>
      </p: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1066800" y="1412875"/>
            <a:ext cx="2959100" cy="519113"/>
            <a:chOff x="2540" y="912"/>
            <a:chExt cx="1864" cy="327"/>
          </a:xfrm>
        </p:grpSpPr>
        <p:sp>
          <p:nvSpPr>
            <p:cNvPr id="7193" name="Text Box 39"/>
            <p:cNvSpPr txBox="1">
              <a:spLocks noChangeArrowheads="1"/>
            </p:cNvSpPr>
            <p:nvPr/>
          </p:nvSpPr>
          <p:spPr bwMode="auto">
            <a:xfrm>
              <a:off x="2540" y="912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前者为    后者为</a:t>
              </a:r>
              <a:endParaRPr kumimoji="1" lang="zh-CN" altLang="en-US" sz="3200"/>
            </a:p>
          </p:txBody>
        </p:sp>
        <p:graphicFrame>
          <p:nvGraphicFramePr>
            <p:cNvPr id="7194" name="Object 12"/>
            <p:cNvGraphicFramePr>
              <a:graphicFrameLocks noChangeAspect="1"/>
            </p:cNvGraphicFramePr>
            <p:nvPr/>
          </p:nvGraphicFramePr>
          <p:xfrm>
            <a:off x="3312" y="10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5" imgW="200053" imgH="209624" progId="Equation.3">
                    <p:embed/>
                  </p:oleObj>
                </mc:Choice>
                <mc:Fallback>
                  <p:oleObj name="Equation" r:id="rId5" imgW="200053" imgH="2096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0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13"/>
            <p:cNvGraphicFramePr>
              <a:graphicFrameLocks noChangeAspect="1"/>
            </p:cNvGraphicFramePr>
            <p:nvPr/>
          </p:nvGraphicFramePr>
          <p:xfrm>
            <a:off x="4212" y="97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7" imgW="276327" imgH="276262" progId="Equation.DSMT4">
                    <p:embed/>
                  </p:oleObj>
                </mc:Choice>
                <mc:Fallback>
                  <p:oleObj name="Equation" r:id="rId7" imgW="276327" imgH="27626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97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39750" y="20653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5.</a:t>
            </a:r>
            <a:r>
              <a:rPr kumimoji="1" lang="en-US" altLang="zh-CN"/>
              <a:t> </a:t>
            </a:r>
            <a:r>
              <a:rPr kumimoji="1" lang="zh-CN" altLang="en-US"/>
              <a:t>求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739900" y="2025650"/>
          <a:ext cx="1990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1904851" imgH="590699" progId="Equation.3">
                  <p:embed/>
                </p:oleObj>
              </mc:Choice>
              <mc:Fallback>
                <p:oleObj name="Equation" r:id="rId9" imgW="1904851" imgH="5906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25650"/>
                        <a:ext cx="19907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3975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714500" y="2895600"/>
          <a:ext cx="18605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1" imgW="1771706" imgH="285638" progId="Equation.DSMT4">
                  <p:embed/>
                </p:oleObj>
              </mc:Choice>
              <mc:Fallback>
                <p:oleObj name="Equation" r:id="rId11" imgW="1771706" imgH="28563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95600"/>
                        <a:ext cx="18605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3733800" y="2819400"/>
          <a:ext cx="798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3" imgW="743006" imgH="314437" progId="Equation.3">
                  <p:embed/>
                </p:oleObj>
              </mc:Choice>
              <mc:Fallback>
                <p:oleObj name="Equation" r:id="rId13" imgW="743006" imgH="31443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0"/>
                        <a:ext cx="7985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495800" y="2743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630363" y="3330575"/>
          <a:ext cx="18605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5" imgW="1771706" imgH="704887" progId="Equation.DSMT4">
                  <p:embed/>
                </p:oleObj>
              </mc:Choice>
              <mc:Fallback>
                <p:oleObj name="Equation" r:id="rId15" imgW="1771706" imgH="70488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330575"/>
                        <a:ext cx="18605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810000" y="3560763"/>
          <a:ext cx="78581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7" imgW="733304" imgH="209624" progId="Equation.3">
                  <p:embed/>
                </p:oleObj>
              </mc:Choice>
              <mc:Fallback>
                <p:oleObj name="Equation" r:id="rId17" imgW="733304" imgH="2096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60763"/>
                        <a:ext cx="785813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1066800" y="41798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2254250" y="4322763"/>
          <a:ext cx="14795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19" imgW="1409737" imgH="209624" progId="Equation.3">
                  <p:embed/>
                </p:oleObj>
              </mc:Choice>
              <mc:Fallback>
                <p:oleObj name="Equation" r:id="rId19" imgW="1409737" imgH="2096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322763"/>
                        <a:ext cx="147955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3846513" y="4092575"/>
          <a:ext cx="18097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21" imgW="1723867" imgH="657337" progId="Equation.3">
                  <p:embed/>
                </p:oleObj>
              </mc:Choice>
              <mc:Fallback>
                <p:oleObj name="Equation" r:id="rId21" imgW="1723867" imgH="65733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4092575"/>
                        <a:ext cx="18097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1970088" y="5127625"/>
          <a:ext cx="17827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3" imgW="1695431" imgH="209624" progId="Equation.3">
                  <p:embed/>
                </p:oleObj>
              </mc:Choice>
              <mc:Fallback>
                <p:oleObj name="Equation" r:id="rId23" imgW="1695431" imgH="2096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127625"/>
                        <a:ext cx="178276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3784600" y="4902200"/>
          <a:ext cx="3359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25" imgW="3333657" imgH="628538" progId="Equation.3">
                  <p:embed/>
                </p:oleObj>
              </mc:Choice>
              <mc:Fallback>
                <p:oleObj name="Equation" r:id="rId25" imgW="3333657" imgH="6285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902200"/>
                        <a:ext cx="33591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1970088" y="5943600"/>
          <a:ext cx="17827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27" imgW="1695431" imgH="209624" progId="Equation.3">
                  <p:embed/>
                </p:oleObj>
              </mc:Choice>
              <mc:Fallback>
                <p:oleObj name="Equation" r:id="rId27" imgW="1695431" imgH="2096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943600"/>
                        <a:ext cx="178276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3733800" y="5721350"/>
          <a:ext cx="205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29" imgW="1962057" imgH="457088" progId="Equation.3">
                  <p:embed/>
                </p:oleObj>
              </mc:Choice>
              <mc:Fallback>
                <p:oleObj name="Equation" r:id="rId29" imgW="1962057" imgH="4570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21350"/>
                        <a:ext cx="2057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096000" y="1447800"/>
            <a:ext cx="2286000" cy="2057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>
                <a:solidFill>
                  <a:schemeClr val="tx2"/>
                </a:solidFill>
              </a:rPr>
              <a:t>反</a:t>
            </a:r>
            <a:r>
              <a:rPr kumimoji="1" lang="en-US" altLang="zh-CN" sz="2400"/>
              <a:t>: </a:t>
            </a:r>
            <a:r>
              <a:rPr kumimoji="1" lang="zh-CN" altLang="en-US" sz="2400"/>
              <a:t>反三角函数</a:t>
            </a:r>
          </a:p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>
                <a:solidFill>
                  <a:schemeClr val="tx2"/>
                </a:solidFill>
              </a:rPr>
              <a:t>对</a:t>
            </a:r>
            <a:r>
              <a:rPr kumimoji="1" lang="en-US" altLang="zh-CN" sz="2400"/>
              <a:t>: </a:t>
            </a:r>
            <a:r>
              <a:rPr kumimoji="1" lang="zh-CN" altLang="en-US" sz="2400"/>
              <a:t>对数函数</a:t>
            </a:r>
          </a:p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>
                <a:solidFill>
                  <a:schemeClr val="tx2"/>
                </a:solidFill>
              </a:rPr>
              <a:t>幂</a:t>
            </a:r>
            <a:r>
              <a:rPr kumimoji="1" lang="en-US" altLang="zh-CN" sz="2400"/>
              <a:t>: </a:t>
            </a:r>
            <a:r>
              <a:rPr kumimoji="1" lang="zh-CN" altLang="en-US" sz="2400"/>
              <a:t>幂函数</a:t>
            </a:r>
          </a:p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>
                <a:solidFill>
                  <a:schemeClr val="tx2"/>
                </a:solidFill>
              </a:rPr>
              <a:t>指</a:t>
            </a:r>
            <a:r>
              <a:rPr kumimoji="1" lang="en-US" altLang="zh-CN" sz="2400"/>
              <a:t>: </a:t>
            </a:r>
            <a:r>
              <a:rPr kumimoji="1" lang="zh-CN" altLang="en-US" sz="2400"/>
              <a:t>指数函数</a:t>
            </a:r>
          </a:p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>
                <a:solidFill>
                  <a:schemeClr val="tx2"/>
                </a:solidFill>
              </a:rPr>
              <a:t>弦</a:t>
            </a:r>
            <a:r>
              <a:rPr kumimoji="1" lang="en-US" altLang="zh-CN" sz="2400"/>
              <a:t>: </a:t>
            </a:r>
            <a:r>
              <a:rPr kumimoji="1" lang="zh-CN" altLang="en-US" sz="2400"/>
              <a:t>正弦、余弦</a:t>
            </a:r>
          </a:p>
        </p:txBody>
      </p:sp>
      <p:sp>
        <p:nvSpPr>
          <p:cNvPr id="28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4" grpId="0" autoUpdateAnimBg="0"/>
      <p:bldP spid="9227" grpId="0" build="p" autoUpdateAnimBg="0" advAuto="0"/>
      <p:bldP spid="9231" grpId="0" autoUpdateAnimBg="0"/>
      <p:bldP spid="9233" grpId="0" autoUpdateAnimBg="0"/>
      <p:bldP spid="9236" grpId="0" autoUpdateAnimBg="0"/>
      <p:bldP spid="9240" grpId="0" autoUpdateAnimBg="0"/>
      <p:bldP spid="9258" grpId="0" animBg="1" autoUpdateAnimBg="0"/>
      <p:bldP spid="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787400"/>
            <a:ext cx="152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84350" y="65405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809843" imgH="857250" progId="Equation.3">
                  <p:embed/>
                </p:oleObj>
              </mc:Choice>
              <mc:Fallback>
                <p:oleObj name="Equation" r:id="rId3" imgW="1809843" imgH="857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654050"/>
                        <a:ext cx="184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18240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84350" y="186055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1657294" imgH="361987" progId="Equation.DSMT4">
                  <p:embed/>
                </p:oleObj>
              </mc:Choice>
              <mc:Fallback>
                <p:oleObj name="Equation" r:id="rId5" imgW="1657294" imgH="3619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86055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606800" y="16383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7" imgW="1543217" imgH="876337" progId="Equation.3">
                  <p:embed/>
                </p:oleObj>
              </mc:Choice>
              <mc:Fallback>
                <p:oleObj name="Equation" r:id="rId7" imgW="1543217" imgH="8763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638300"/>
                        <a:ext cx="157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257800" y="1778000"/>
            <a:ext cx="1042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, 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708150" y="269875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9" imgW="1638226" imgH="381074" progId="Equation.DSMT4">
                  <p:embed/>
                </p:oleObj>
              </mc:Choice>
              <mc:Fallback>
                <p:oleObj name="Equation" r:id="rId9" imgW="1638226" imgH="38107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69875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708400" y="2743200"/>
          <a:ext cx="1257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1" imgW="1228753" imgH="266551" progId="Equation.3">
                  <p:embed/>
                </p:oleObj>
              </mc:Choice>
              <mc:Fallback>
                <p:oleObj name="Equation" r:id="rId11" imgW="1228753" imgH="2665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43200"/>
                        <a:ext cx="1257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43000" y="33909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374900" y="344170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3" imgW="1942988" imgH="304726" progId="Equation.3">
                  <p:embed/>
                </p:oleObj>
              </mc:Choice>
              <mc:Fallback>
                <p:oleObj name="Equation" r:id="rId13" imgW="1942988" imgH="3047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441700"/>
                        <a:ext cx="196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419600" y="3340100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5" imgW="1876416" imgH="590699" progId="Equation.3">
                  <p:embed/>
                </p:oleObj>
              </mc:Choice>
              <mc:Fallback>
                <p:oleObj name="Equation" r:id="rId15" imgW="1876416" imgH="59069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40100"/>
                        <a:ext cx="190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006600" y="415925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17" imgW="2219316" imgH="304726" progId="Equation.3">
                  <p:embed/>
                </p:oleObj>
              </mc:Choice>
              <mc:Fallback>
                <p:oleObj name="Equation" r:id="rId17" imgW="2219316" imgH="3047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159250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305300" y="4038600"/>
          <a:ext cx="252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9" imgW="2495643" imgH="590699" progId="Equation.3">
                  <p:embed/>
                </p:oleObj>
              </mc:Choice>
              <mc:Fallback>
                <p:oleObj name="Equation" r:id="rId19" imgW="2495643" imgH="5906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038600"/>
                        <a:ext cx="2527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008188" y="490220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21" imgW="2219316" imgH="304726" progId="Equation.3">
                  <p:embed/>
                </p:oleObj>
              </mc:Choice>
              <mc:Fallback>
                <p:oleObj name="Equation" r:id="rId21" imgW="2219316" imgH="3047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902200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356100" y="494030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23" imgW="2076469" imgH="285638" progId="Equation.3">
                  <p:embed/>
                </p:oleObj>
              </mc:Choice>
              <mc:Fallback>
                <p:oleObj name="Equation" r:id="rId23" imgW="2076469" imgH="2856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940300"/>
                        <a:ext cx="210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3" grpId="0" autoUpdateAnimBg="0"/>
      <p:bldP spid="19467" grpId="0" autoUpdateAnimBg="0"/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36588"/>
            <a:ext cx="14414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27200" y="59055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1238120" imgH="580988" progId="Equation.3">
                  <p:embed/>
                </p:oleObj>
              </mc:Choice>
              <mc:Fallback>
                <p:oleObj name="Equation" r:id="rId3" imgW="1238120" imgH="5809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90550"/>
                        <a:ext cx="127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14017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606550" y="1428750"/>
          <a:ext cx="102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1000264" imgH="466799" progId="Equation.DSMT4">
                  <p:embed/>
                </p:oleObj>
              </mc:Choice>
              <mc:Fallback>
                <p:oleObj name="Equation" r:id="rId5" imgW="1000264" imgH="46679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428750"/>
                        <a:ext cx="1028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137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111500" y="138430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7" imgW="971494" imgH="495263" progId="Equation.3">
                  <p:embed/>
                </p:oleObj>
              </mc:Choice>
              <mc:Fallback>
                <p:oleObj name="Equation" r:id="rId7" imgW="971494" imgH="4952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384300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210050" y="14986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9" imgW="1486012" imgH="381074" progId="Equation.3">
                  <p:embed/>
                </p:oleObj>
              </mc:Choice>
              <mc:Fallback>
                <p:oleObj name="Equation" r:id="rId9" imgW="1486012" imgH="3810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4986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600200" y="2300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457450" y="2292350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1" imgW="1600088" imgH="552524" progId="Equation.3">
                  <p:embed/>
                </p:oleObj>
              </mc:Choice>
              <mc:Fallback>
                <p:oleObj name="Equation" r:id="rId11" imgW="1600088" imgH="5525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292350"/>
                        <a:ext cx="162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482850" y="3581400"/>
          <a:ext cx="110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3" imgW="1076204" imgH="457088" progId="Equation.3">
                  <p:embed/>
                </p:oleObj>
              </mc:Choice>
              <mc:Fallback>
                <p:oleObj name="Equation" r:id="rId13" imgW="1076204" imgH="4570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581400"/>
                        <a:ext cx="110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495550" y="4876800"/>
          <a:ext cx="292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5" imgW="2895749" imgH="504974" progId="Equation.3">
                  <p:embed/>
                </p:oleObj>
              </mc:Choice>
              <mc:Fallback>
                <p:oleObj name="Equation" r:id="rId15" imgW="2895749" imgH="5049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876800"/>
                        <a:ext cx="292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492500" y="307975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7" imgW="809579" imgH="314437" progId="Equation.DSMT4">
                  <p:embed/>
                </p:oleObj>
              </mc:Choice>
              <mc:Fallback>
                <p:oleObj name="Equation" r:id="rId17" imgW="809579" imgH="31443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7975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4419600" y="291465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9" imgW="895220" imgH="400162" progId="Equation.3">
                  <p:embed/>
                </p:oleObj>
              </mc:Choice>
              <mc:Fallback>
                <p:oleObj name="Equation" r:id="rId19" imgW="895220" imgH="4001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14650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3575050" y="4191000"/>
          <a:ext cx="757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21" imgW="723937" imgH="476176" progId="Equation.3">
                  <p:embed/>
                </p:oleObj>
              </mc:Choice>
              <mc:Fallback>
                <p:oleObj name="Equation" r:id="rId21" imgW="723937" imgH="4761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191000"/>
                        <a:ext cx="7572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4413250" y="43307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23" imgW="542953" imgH="285638" progId="Equation.3">
                  <p:embed/>
                </p:oleObj>
              </mc:Choice>
              <mc:Fallback>
                <p:oleObj name="Equation" r:id="rId23" imgW="542953" imgH="2856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43307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819400" y="2971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946400" y="2909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2508250" y="419735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25" imgW="1047769" imgH="476176" progId="Equation.3">
                  <p:embed/>
                </p:oleObj>
              </mc:Choice>
              <mc:Fallback>
                <p:oleObj name="Equation" r:id="rId25" imgW="1047769" imgH="4761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197350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581400" y="358140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27" imgW="1266890" imgH="533437" progId="Equation.3">
                  <p:embed/>
                </p:oleObj>
              </mc:Choice>
              <mc:Fallback>
                <p:oleObj name="Equation" r:id="rId27" imgW="1266890" imgH="53343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2" grpId="0" build="p" autoUpdateAnimBg="0"/>
      <p:bldP spid="39945" grpId="0" build="p" autoUpdateAnimBg="0"/>
      <p:bldP spid="39953" grpId="0" animBg="1"/>
      <p:bldP spid="39954" grpId="0" build="p" autoUpdateAnimBg="0"/>
      <p:bldP spid="2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82588"/>
            <a:ext cx="1828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08150" y="333375"/>
          <a:ext cx="33099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3" imgW="3286153" imgH="619162" progId="Equation.3">
                  <p:embed/>
                </p:oleObj>
              </mc:Choice>
              <mc:Fallback>
                <p:oleObj name="Equation" r:id="rId3" imgW="3286153" imgH="6191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33375"/>
                        <a:ext cx="33099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1208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778000" y="1143000"/>
          <a:ext cx="200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5" imgW="1981126" imgH="571612" progId="Equation.DSMT4">
                  <p:embed/>
                </p:oleObj>
              </mc:Choice>
              <mc:Fallback>
                <p:oleObj name="Equation" r:id="rId5" imgW="1981126" imgH="5716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143000"/>
                        <a:ext cx="200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924300" y="1276350"/>
          <a:ext cx="87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7" imgW="847716" imgH="390451" progId="Equation.3">
                  <p:embed/>
                </p:oleObj>
              </mc:Choice>
              <mc:Fallback>
                <p:oleObj name="Equation" r:id="rId7" imgW="847716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76350"/>
                        <a:ext cx="87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876800" y="12033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714500" y="1658938"/>
          <a:ext cx="177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9" imgW="1752637" imgH="771525" progId="Equation.DSMT4">
                  <p:embed/>
                </p:oleObj>
              </mc:Choice>
              <mc:Fallback>
                <p:oleObj name="Equation" r:id="rId9" imgW="1752637" imgH="7715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658938"/>
                        <a:ext cx="1778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038600" y="1906588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1" imgW="723937" imgH="209624" progId="Equation.3">
                  <p:embed/>
                </p:oleObj>
              </mc:Choice>
              <mc:Fallback>
                <p:oleObj name="Equation" r:id="rId11" imgW="723937" imgH="2096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06588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3670300" y="2566988"/>
          <a:ext cx="161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3" imgW="1581020" imgH="533437" progId="Equation.3">
                  <p:embed/>
                </p:oleObj>
              </mc:Choice>
              <mc:Fallback>
                <p:oleObj name="Equation" r:id="rId13" imgW="1581020" imgH="53343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566988"/>
                        <a:ext cx="1612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334000" y="2516188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5" imgW="1876416" imgH="743062" progId="Equation.3">
                  <p:embed/>
                </p:oleObj>
              </mc:Choice>
              <mc:Fallback>
                <p:oleObj name="Equation" r:id="rId15" imgW="1876416" imgH="7430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16188"/>
                        <a:ext cx="190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771650" y="3489325"/>
          <a:ext cx="1865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17" imgW="1838279" imgH="466799" progId="Equation.3">
                  <p:embed/>
                </p:oleObj>
              </mc:Choice>
              <mc:Fallback>
                <p:oleObj name="Equation" r:id="rId17" imgW="1838279" imgH="4667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489325"/>
                        <a:ext cx="18653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3689350" y="3430588"/>
          <a:ext cx="2462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9" imgW="2438437" imgH="799988" progId="Equation.3">
                  <p:embed/>
                </p:oleObj>
              </mc:Choice>
              <mc:Fallback>
                <p:oleObj name="Equation" r:id="rId19" imgW="2438437" imgH="7999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430588"/>
                        <a:ext cx="2462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1792288" y="4491038"/>
          <a:ext cx="18653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21" imgW="1838279" imgH="466799" progId="Equation.3">
                  <p:embed/>
                </p:oleObj>
              </mc:Choice>
              <mc:Fallback>
                <p:oleObj name="Equation" r:id="rId21" imgW="1838279" imgH="4667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491038"/>
                        <a:ext cx="18653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3678238" y="4462463"/>
          <a:ext cx="2297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23" imgW="2266820" imgH="619162" progId="Equation.3">
                  <p:embed/>
                </p:oleObj>
              </mc:Choice>
              <mc:Fallback>
                <p:oleObj name="Equation" r:id="rId23" imgW="2266820" imgH="6191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462463"/>
                        <a:ext cx="22971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6026150" y="4484688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25" imgW="1876416" imgH="666713" progId="Equation.3">
                  <p:embed/>
                </p:oleObj>
              </mc:Choice>
              <mc:Fallback>
                <p:oleObj name="Equation" r:id="rId25" imgW="1876416" imgH="666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484688"/>
                        <a:ext cx="190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57200" y="55530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2097088" y="5360988"/>
          <a:ext cx="1865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27" imgW="1838279" imgH="819076" progId="Equation.3">
                  <p:embed/>
                </p:oleObj>
              </mc:Choice>
              <mc:Fallback>
                <p:oleObj name="Equation" r:id="rId27" imgW="1838279" imgH="8190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60988"/>
                        <a:ext cx="1865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002088" y="5259388"/>
          <a:ext cx="3846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29" imgW="3819404" imgH="923888" progId="Equation.3">
                  <p:embed/>
                </p:oleObj>
              </mc:Choice>
              <mc:Fallback>
                <p:oleObj name="Equation" r:id="rId29" imgW="3819404" imgH="92388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5259388"/>
                        <a:ext cx="38465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1295400" y="2605088"/>
          <a:ext cx="2322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1" imgW="2295590" imgH="619162" progId="Equation.3">
                  <p:embed/>
                </p:oleObj>
              </mc:Choice>
              <mc:Fallback>
                <p:oleObj name="Equation" r:id="rId31" imgW="2295590" imgH="61916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05088"/>
                        <a:ext cx="23225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6" name="Object 42"/>
          <p:cNvGraphicFramePr>
            <a:graphicFrameLocks noChangeAspect="1"/>
          </p:cNvGraphicFramePr>
          <p:nvPr/>
        </p:nvGraphicFramePr>
        <p:xfrm>
          <a:off x="5954713" y="350838"/>
          <a:ext cx="217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33" imgW="2143041" imgH="895424" progId="Equation.DSMT4">
                  <p:embed/>
                </p:oleObj>
              </mc:Choice>
              <mc:Fallback>
                <p:oleObj name="Equation" r:id="rId33" imgW="2143041" imgH="895424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50838"/>
                        <a:ext cx="217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/>
          <p:cNvGraphicFramePr>
            <a:graphicFrameLocks noChangeAspect="1"/>
          </p:cNvGraphicFramePr>
          <p:nvPr/>
        </p:nvGraphicFramePr>
        <p:xfrm>
          <a:off x="5954713" y="1412875"/>
          <a:ext cx="275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35" imgW="2724131" imgH="514350" progId="Equation.DSMT4">
                  <p:embed/>
                </p:oleObj>
              </mc:Choice>
              <mc:Fallback>
                <p:oleObj name="Equation" r:id="rId35" imgW="2724131" imgH="51435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1412875"/>
                        <a:ext cx="275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5508625" y="188913"/>
            <a:ext cx="0" cy="18716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6743700" y="5267325"/>
            <a:ext cx="10795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AutoShape 311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1" grpId="0" autoUpdateAnimBg="0"/>
      <p:bldP spid="21528" grpId="0" autoUpdateAnimBg="0"/>
      <p:bldP spid="21549" grpId="0" animBg="1"/>
      <p:bldP spid="21551" grpId="0" animBg="1"/>
      <p:bldP spid="26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2351</TotalTime>
  <Words>591</Words>
  <Application>Microsoft Office PowerPoint</Application>
  <PresentationFormat>全屏显示(4:3)</PresentationFormat>
  <Paragraphs>166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Times New Roman</vt:lpstr>
      <vt:lpstr>楷体_GB2312</vt:lpstr>
      <vt:lpstr>Arial</vt:lpstr>
      <vt:lpstr>宋体</vt:lpstr>
      <vt:lpstr>华文行楷</vt:lpstr>
      <vt:lpstr>仿宋_GB2312</vt:lpstr>
      <vt:lpstr>高等数学_模板1</vt:lpstr>
      <vt:lpstr>Microsoft 公式 3.0</vt:lpstr>
      <vt:lpstr>MathType 6.0 Equation</vt:lpstr>
      <vt:lpstr>MathType 4.0 Equation</vt:lpstr>
      <vt:lpstr>第三节</vt:lpstr>
      <vt:lpstr>例1. 求</vt:lpstr>
      <vt:lpstr>例2. 求</vt:lpstr>
      <vt:lpstr>例3. 求</vt:lpstr>
      <vt:lpstr>例4. 求</vt:lpstr>
      <vt:lpstr>解题技巧:</vt:lpstr>
      <vt:lpstr>例6. 求</vt:lpstr>
      <vt:lpstr>例7. 求</vt:lpstr>
      <vt:lpstr>例8. 求</vt:lpstr>
      <vt:lpstr>例9. 求</vt:lpstr>
      <vt:lpstr>说明:</vt:lpstr>
      <vt:lpstr>例10. 设</vt:lpstr>
      <vt:lpstr>例11. 求</vt:lpstr>
      <vt:lpstr>例12. 求</vt:lpstr>
      <vt:lpstr>PowerPoint 演示文稿</vt:lpstr>
      <vt:lpstr>*例13. 已知</vt:lpstr>
      <vt:lpstr>*例14. 求</vt:lpstr>
      <vt:lpstr>解法2   直接用分部积分法</vt:lpstr>
      <vt:lpstr>说明:</vt:lpstr>
      <vt:lpstr>内容小结 </vt:lpstr>
      <vt:lpstr>思考与练习</vt:lpstr>
      <vt:lpstr>2. 求</vt:lpstr>
      <vt:lpstr>3. 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分部积分法</dc:title>
  <dc:creator>drrtu</dc:creator>
  <cp:lastModifiedBy>drrtu</cp:lastModifiedBy>
  <cp:revision>169</cp:revision>
  <dcterms:created xsi:type="dcterms:W3CDTF">2000-10-24T00:05:40Z</dcterms:created>
  <dcterms:modified xsi:type="dcterms:W3CDTF">2015-11-25T04:50:46Z</dcterms:modified>
</cp:coreProperties>
</file>