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577" y="-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12" Type="http://schemas.openxmlformats.org/officeDocument/2006/relationships/image" Target="../media/image113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11" Type="http://schemas.openxmlformats.org/officeDocument/2006/relationships/image" Target="../media/image112.emf"/><Relationship Id="rId5" Type="http://schemas.openxmlformats.org/officeDocument/2006/relationships/image" Target="../media/image106.emf"/><Relationship Id="rId10" Type="http://schemas.openxmlformats.org/officeDocument/2006/relationships/image" Target="../media/image111.emf"/><Relationship Id="rId4" Type="http://schemas.openxmlformats.org/officeDocument/2006/relationships/image" Target="../media/image105.emf"/><Relationship Id="rId9" Type="http://schemas.openxmlformats.org/officeDocument/2006/relationships/image" Target="../media/image11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image" Target="../media/image116.emf"/><Relationship Id="rId7" Type="http://schemas.openxmlformats.org/officeDocument/2006/relationships/image" Target="../media/image120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Relationship Id="rId6" Type="http://schemas.openxmlformats.org/officeDocument/2006/relationships/image" Target="../media/image119.emf"/><Relationship Id="rId5" Type="http://schemas.openxmlformats.org/officeDocument/2006/relationships/image" Target="../media/image118.emf"/><Relationship Id="rId4" Type="http://schemas.openxmlformats.org/officeDocument/2006/relationships/image" Target="../media/image11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image" Target="../media/image124.emf"/><Relationship Id="rId7" Type="http://schemas.openxmlformats.org/officeDocument/2006/relationships/image" Target="../media/image128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Relationship Id="rId9" Type="http://schemas.openxmlformats.org/officeDocument/2006/relationships/image" Target="../media/image130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image" Target="../media/image133.emf"/><Relationship Id="rId7" Type="http://schemas.openxmlformats.org/officeDocument/2006/relationships/image" Target="../media/image137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emf"/><Relationship Id="rId5" Type="http://schemas.openxmlformats.org/officeDocument/2006/relationships/image" Target="../media/image135.emf"/><Relationship Id="rId4" Type="http://schemas.openxmlformats.org/officeDocument/2006/relationships/image" Target="../media/image134.emf"/><Relationship Id="rId9" Type="http://schemas.openxmlformats.org/officeDocument/2006/relationships/image" Target="../media/image13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image" Target="../media/image152.emf"/><Relationship Id="rId18" Type="http://schemas.openxmlformats.org/officeDocument/2006/relationships/image" Target="../media/image157.emf"/><Relationship Id="rId3" Type="http://schemas.openxmlformats.org/officeDocument/2006/relationships/image" Target="../media/image142.emf"/><Relationship Id="rId21" Type="http://schemas.openxmlformats.org/officeDocument/2006/relationships/image" Target="../media/image160.emf"/><Relationship Id="rId7" Type="http://schemas.openxmlformats.org/officeDocument/2006/relationships/image" Target="../media/image146.emf"/><Relationship Id="rId12" Type="http://schemas.openxmlformats.org/officeDocument/2006/relationships/image" Target="../media/image151.emf"/><Relationship Id="rId17" Type="http://schemas.openxmlformats.org/officeDocument/2006/relationships/image" Target="../media/image156.emf"/><Relationship Id="rId2" Type="http://schemas.openxmlformats.org/officeDocument/2006/relationships/image" Target="../media/image141.emf"/><Relationship Id="rId16" Type="http://schemas.openxmlformats.org/officeDocument/2006/relationships/image" Target="../media/image155.emf"/><Relationship Id="rId20" Type="http://schemas.openxmlformats.org/officeDocument/2006/relationships/image" Target="../media/image159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11" Type="http://schemas.openxmlformats.org/officeDocument/2006/relationships/image" Target="../media/image150.emf"/><Relationship Id="rId5" Type="http://schemas.openxmlformats.org/officeDocument/2006/relationships/image" Target="../media/image144.emf"/><Relationship Id="rId15" Type="http://schemas.openxmlformats.org/officeDocument/2006/relationships/image" Target="../media/image154.emf"/><Relationship Id="rId10" Type="http://schemas.openxmlformats.org/officeDocument/2006/relationships/image" Target="../media/image149.emf"/><Relationship Id="rId19" Type="http://schemas.openxmlformats.org/officeDocument/2006/relationships/image" Target="../media/image158.emf"/><Relationship Id="rId4" Type="http://schemas.openxmlformats.org/officeDocument/2006/relationships/image" Target="../media/image143.emf"/><Relationship Id="rId9" Type="http://schemas.openxmlformats.org/officeDocument/2006/relationships/image" Target="../media/image148.emf"/><Relationship Id="rId14" Type="http://schemas.openxmlformats.org/officeDocument/2006/relationships/image" Target="../media/image15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e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Relationship Id="rId5" Type="http://schemas.openxmlformats.org/officeDocument/2006/relationships/image" Target="../media/image165.emf"/><Relationship Id="rId4" Type="http://schemas.openxmlformats.org/officeDocument/2006/relationships/image" Target="../media/image16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emf"/><Relationship Id="rId2" Type="http://schemas.openxmlformats.org/officeDocument/2006/relationships/image" Target="../media/image167.emf"/><Relationship Id="rId1" Type="http://schemas.openxmlformats.org/officeDocument/2006/relationships/image" Target="../media/image16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3" Type="http://schemas.openxmlformats.org/officeDocument/2006/relationships/image" Target="../media/image171.emf"/><Relationship Id="rId7" Type="http://schemas.openxmlformats.org/officeDocument/2006/relationships/image" Target="../media/image175.e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Relationship Id="rId6" Type="http://schemas.openxmlformats.org/officeDocument/2006/relationships/image" Target="../media/image174.emf"/><Relationship Id="rId5" Type="http://schemas.openxmlformats.org/officeDocument/2006/relationships/image" Target="../media/image173.emf"/><Relationship Id="rId10" Type="http://schemas.openxmlformats.org/officeDocument/2006/relationships/image" Target="../media/image178.emf"/><Relationship Id="rId4" Type="http://schemas.openxmlformats.org/officeDocument/2006/relationships/image" Target="../media/image172.emf"/><Relationship Id="rId9" Type="http://schemas.openxmlformats.org/officeDocument/2006/relationships/image" Target="../media/image177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13" Type="http://schemas.openxmlformats.org/officeDocument/2006/relationships/image" Target="../media/image191.emf"/><Relationship Id="rId18" Type="http://schemas.openxmlformats.org/officeDocument/2006/relationships/image" Target="../media/image196.emf"/><Relationship Id="rId3" Type="http://schemas.openxmlformats.org/officeDocument/2006/relationships/image" Target="../media/image181.emf"/><Relationship Id="rId7" Type="http://schemas.openxmlformats.org/officeDocument/2006/relationships/image" Target="../media/image185.emf"/><Relationship Id="rId12" Type="http://schemas.openxmlformats.org/officeDocument/2006/relationships/image" Target="../media/image190.emf"/><Relationship Id="rId17" Type="http://schemas.openxmlformats.org/officeDocument/2006/relationships/image" Target="../media/image195.emf"/><Relationship Id="rId2" Type="http://schemas.openxmlformats.org/officeDocument/2006/relationships/image" Target="../media/image180.emf"/><Relationship Id="rId16" Type="http://schemas.openxmlformats.org/officeDocument/2006/relationships/image" Target="../media/image194.emf"/><Relationship Id="rId1" Type="http://schemas.openxmlformats.org/officeDocument/2006/relationships/image" Target="../media/image179.emf"/><Relationship Id="rId6" Type="http://schemas.openxmlformats.org/officeDocument/2006/relationships/image" Target="../media/image184.emf"/><Relationship Id="rId11" Type="http://schemas.openxmlformats.org/officeDocument/2006/relationships/image" Target="../media/image189.emf"/><Relationship Id="rId5" Type="http://schemas.openxmlformats.org/officeDocument/2006/relationships/image" Target="../media/image183.emf"/><Relationship Id="rId15" Type="http://schemas.openxmlformats.org/officeDocument/2006/relationships/image" Target="../media/image193.emf"/><Relationship Id="rId10" Type="http://schemas.openxmlformats.org/officeDocument/2006/relationships/image" Target="../media/image188.emf"/><Relationship Id="rId4" Type="http://schemas.openxmlformats.org/officeDocument/2006/relationships/image" Target="../media/image182.emf"/><Relationship Id="rId9" Type="http://schemas.openxmlformats.org/officeDocument/2006/relationships/image" Target="../media/image187.emf"/><Relationship Id="rId14" Type="http://schemas.openxmlformats.org/officeDocument/2006/relationships/image" Target="../media/image192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emf"/><Relationship Id="rId3" Type="http://schemas.openxmlformats.org/officeDocument/2006/relationships/image" Target="../media/image199.emf"/><Relationship Id="rId7" Type="http://schemas.openxmlformats.org/officeDocument/2006/relationships/image" Target="../media/image203.emf"/><Relationship Id="rId2" Type="http://schemas.openxmlformats.org/officeDocument/2006/relationships/image" Target="../media/image198.emf"/><Relationship Id="rId1" Type="http://schemas.openxmlformats.org/officeDocument/2006/relationships/image" Target="../media/image197.emf"/><Relationship Id="rId6" Type="http://schemas.openxmlformats.org/officeDocument/2006/relationships/image" Target="../media/image202.emf"/><Relationship Id="rId5" Type="http://schemas.openxmlformats.org/officeDocument/2006/relationships/image" Target="../media/image201.emf"/><Relationship Id="rId4" Type="http://schemas.openxmlformats.org/officeDocument/2006/relationships/image" Target="../media/image200.emf"/><Relationship Id="rId9" Type="http://schemas.openxmlformats.org/officeDocument/2006/relationships/image" Target="../media/image20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3" Type="http://schemas.openxmlformats.org/officeDocument/2006/relationships/image" Target="../media/image208.emf"/><Relationship Id="rId7" Type="http://schemas.openxmlformats.org/officeDocument/2006/relationships/image" Target="../media/image212.emf"/><Relationship Id="rId2" Type="http://schemas.openxmlformats.org/officeDocument/2006/relationships/image" Target="../media/image207.emf"/><Relationship Id="rId1" Type="http://schemas.openxmlformats.org/officeDocument/2006/relationships/image" Target="../media/image206.emf"/><Relationship Id="rId6" Type="http://schemas.openxmlformats.org/officeDocument/2006/relationships/image" Target="../media/image211.emf"/><Relationship Id="rId5" Type="http://schemas.openxmlformats.org/officeDocument/2006/relationships/image" Target="../media/image210.emf"/><Relationship Id="rId4" Type="http://schemas.openxmlformats.org/officeDocument/2006/relationships/image" Target="../media/image209.emf"/><Relationship Id="rId9" Type="http://schemas.openxmlformats.org/officeDocument/2006/relationships/image" Target="../media/image214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emf"/><Relationship Id="rId3" Type="http://schemas.openxmlformats.org/officeDocument/2006/relationships/image" Target="../media/image217.emf"/><Relationship Id="rId7" Type="http://schemas.openxmlformats.org/officeDocument/2006/relationships/image" Target="../media/image221.emf"/><Relationship Id="rId2" Type="http://schemas.openxmlformats.org/officeDocument/2006/relationships/image" Target="../media/image216.emf"/><Relationship Id="rId1" Type="http://schemas.openxmlformats.org/officeDocument/2006/relationships/image" Target="../media/image215.emf"/><Relationship Id="rId6" Type="http://schemas.openxmlformats.org/officeDocument/2006/relationships/image" Target="../media/image220.emf"/><Relationship Id="rId5" Type="http://schemas.openxmlformats.org/officeDocument/2006/relationships/image" Target="../media/image219.emf"/><Relationship Id="rId4" Type="http://schemas.openxmlformats.org/officeDocument/2006/relationships/image" Target="../media/image218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emf"/><Relationship Id="rId3" Type="http://schemas.openxmlformats.org/officeDocument/2006/relationships/image" Target="../media/image225.emf"/><Relationship Id="rId7" Type="http://schemas.openxmlformats.org/officeDocument/2006/relationships/image" Target="../media/image229.emf"/><Relationship Id="rId2" Type="http://schemas.openxmlformats.org/officeDocument/2006/relationships/image" Target="../media/image224.emf"/><Relationship Id="rId1" Type="http://schemas.openxmlformats.org/officeDocument/2006/relationships/image" Target="../media/image223.emf"/><Relationship Id="rId6" Type="http://schemas.openxmlformats.org/officeDocument/2006/relationships/image" Target="../media/image228.emf"/><Relationship Id="rId11" Type="http://schemas.openxmlformats.org/officeDocument/2006/relationships/image" Target="../media/image233.emf"/><Relationship Id="rId5" Type="http://schemas.openxmlformats.org/officeDocument/2006/relationships/image" Target="../media/image227.emf"/><Relationship Id="rId10" Type="http://schemas.openxmlformats.org/officeDocument/2006/relationships/image" Target="../media/image232.emf"/><Relationship Id="rId4" Type="http://schemas.openxmlformats.org/officeDocument/2006/relationships/image" Target="../media/image226.emf"/><Relationship Id="rId9" Type="http://schemas.openxmlformats.org/officeDocument/2006/relationships/image" Target="../media/image231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emf"/><Relationship Id="rId3" Type="http://schemas.openxmlformats.org/officeDocument/2006/relationships/image" Target="../media/image236.emf"/><Relationship Id="rId7" Type="http://schemas.openxmlformats.org/officeDocument/2006/relationships/image" Target="../media/image240.emf"/><Relationship Id="rId2" Type="http://schemas.openxmlformats.org/officeDocument/2006/relationships/image" Target="../media/image235.emf"/><Relationship Id="rId1" Type="http://schemas.openxmlformats.org/officeDocument/2006/relationships/image" Target="../media/image234.emf"/><Relationship Id="rId6" Type="http://schemas.openxmlformats.org/officeDocument/2006/relationships/image" Target="../media/image239.emf"/><Relationship Id="rId11" Type="http://schemas.openxmlformats.org/officeDocument/2006/relationships/image" Target="../media/image244.emf"/><Relationship Id="rId5" Type="http://schemas.openxmlformats.org/officeDocument/2006/relationships/image" Target="../media/image238.emf"/><Relationship Id="rId10" Type="http://schemas.openxmlformats.org/officeDocument/2006/relationships/image" Target="../media/image243.emf"/><Relationship Id="rId4" Type="http://schemas.openxmlformats.org/officeDocument/2006/relationships/image" Target="../media/image237.emf"/><Relationship Id="rId9" Type="http://schemas.openxmlformats.org/officeDocument/2006/relationships/image" Target="../media/image242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3" Type="http://schemas.openxmlformats.org/officeDocument/2006/relationships/image" Target="../media/image247.emf"/><Relationship Id="rId7" Type="http://schemas.openxmlformats.org/officeDocument/2006/relationships/image" Target="../media/image251.emf"/><Relationship Id="rId2" Type="http://schemas.openxmlformats.org/officeDocument/2006/relationships/image" Target="../media/image246.emf"/><Relationship Id="rId1" Type="http://schemas.openxmlformats.org/officeDocument/2006/relationships/image" Target="../media/image245.emf"/><Relationship Id="rId6" Type="http://schemas.openxmlformats.org/officeDocument/2006/relationships/image" Target="../media/image250.emf"/><Relationship Id="rId5" Type="http://schemas.openxmlformats.org/officeDocument/2006/relationships/image" Target="../media/image249.emf"/><Relationship Id="rId10" Type="http://schemas.openxmlformats.org/officeDocument/2006/relationships/image" Target="../media/image254.emf"/><Relationship Id="rId4" Type="http://schemas.openxmlformats.org/officeDocument/2006/relationships/image" Target="../media/image248.emf"/><Relationship Id="rId9" Type="http://schemas.openxmlformats.org/officeDocument/2006/relationships/image" Target="../media/image253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emf"/><Relationship Id="rId13" Type="http://schemas.openxmlformats.org/officeDocument/2006/relationships/image" Target="../media/image267.emf"/><Relationship Id="rId18" Type="http://schemas.openxmlformats.org/officeDocument/2006/relationships/image" Target="../media/image272.emf"/><Relationship Id="rId3" Type="http://schemas.openxmlformats.org/officeDocument/2006/relationships/image" Target="../media/image257.emf"/><Relationship Id="rId7" Type="http://schemas.openxmlformats.org/officeDocument/2006/relationships/image" Target="../media/image261.emf"/><Relationship Id="rId12" Type="http://schemas.openxmlformats.org/officeDocument/2006/relationships/image" Target="../media/image266.emf"/><Relationship Id="rId17" Type="http://schemas.openxmlformats.org/officeDocument/2006/relationships/image" Target="../media/image271.emf"/><Relationship Id="rId2" Type="http://schemas.openxmlformats.org/officeDocument/2006/relationships/image" Target="../media/image256.emf"/><Relationship Id="rId16" Type="http://schemas.openxmlformats.org/officeDocument/2006/relationships/image" Target="../media/image270.emf"/><Relationship Id="rId1" Type="http://schemas.openxmlformats.org/officeDocument/2006/relationships/image" Target="../media/image255.emf"/><Relationship Id="rId6" Type="http://schemas.openxmlformats.org/officeDocument/2006/relationships/image" Target="../media/image260.emf"/><Relationship Id="rId11" Type="http://schemas.openxmlformats.org/officeDocument/2006/relationships/image" Target="../media/image265.emf"/><Relationship Id="rId5" Type="http://schemas.openxmlformats.org/officeDocument/2006/relationships/image" Target="../media/image259.emf"/><Relationship Id="rId15" Type="http://schemas.openxmlformats.org/officeDocument/2006/relationships/image" Target="../media/image269.emf"/><Relationship Id="rId10" Type="http://schemas.openxmlformats.org/officeDocument/2006/relationships/image" Target="../media/image264.emf"/><Relationship Id="rId4" Type="http://schemas.openxmlformats.org/officeDocument/2006/relationships/image" Target="../media/image258.emf"/><Relationship Id="rId9" Type="http://schemas.openxmlformats.org/officeDocument/2006/relationships/image" Target="../media/image263.emf"/><Relationship Id="rId14" Type="http://schemas.openxmlformats.org/officeDocument/2006/relationships/image" Target="../media/image268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emf"/><Relationship Id="rId3" Type="http://schemas.openxmlformats.org/officeDocument/2006/relationships/image" Target="../media/image275.emf"/><Relationship Id="rId7" Type="http://schemas.openxmlformats.org/officeDocument/2006/relationships/image" Target="../media/image279.emf"/><Relationship Id="rId12" Type="http://schemas.openxmlformats.org/officeDocument/2006/relationships/image" Target="../media/image284.emf"/><Relationship Id="rId2" Type="http://schemas.openxmlformats.org/officeDocument/2006/relationships/image" Target="../media/image274.emf"/><Relationship Id="rId1" Type="http://schemas.openxmlformats.org/officeDocument/2006/relationships/image" Target="../media/image273.emf"/><Relationship Id="rId6" Type="http://schemas.openxmlformats.org/officeDocument/2006/relationships/image" Target="../media/image278.emf"/><Relationship Id="rId11" Type="http://schemas.openxmlformats.org/officeDocument/2006/relationships/image" Target="../media/image283.emf"/><Relationship Id="rId5" Type="http://schemas.openxmlformats.org/officeDocument/2006/relationships/image" Target="../media/image277.emf"/><Relationship Id="rId10" Type="http://schemas.openxmlformats.org/officeDocument/2006/relationships/image" Target="../media/image282.emf"/><Relationship Id="rId4" Type="http://schemas.openxmlformats.org/officeDocument/2006/relationships/image" Target="../media/image276.emf"/><Relationship Id="rId9" Type="http://schemas.openxmlformats.org/officeDocument/2006/relationships/image" Target="../media/image281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emf"/><Relationship Id="rId3" Type="http://schemas.openxmlformats.org/officeDocument/2006/relationships/image" Target="../media/image287.emf"/><Relationship Id="rId7" Type="http://schemas.openxmlformats.org/officeDocument/2006/relationships/image" Target="../media/image291.emf"/><Relationship Id="rId12" Type="http://schemas.openxmlformats.org/officeDocument/2006/relationships/image" Target="../media/image296.emf"/><Relationship Id="rId2" Type="http://schemas.openxmlformats.org/officeDocument/2006/relationships/image" Target="../media/image286.emf"/><Relationship Id="rId1" Type="http://schemas.openxmlformats.org/officeDocument/2006/relationships/image" Target="../media/image285.emf"/><Relationship Id="rId6" Type="http://schemas.openxmlformats.org/officeDocument/2006/relationships/image" Target="../media/image290.emf"/><Relationship Id="rId11" Type="http://schemas.openxmlformats.org/officeDocument/2006/relationships/image" Target="../media/image295.emf"/><Relationship Id="rId5" Type="http://schemas.openxmlformats.org/officeDocument/2006/relationships/image" Target="../media/image289.emf"/><Relationship Id="rId10" Type="http://schemas.openxmlformats.org/officeDocument/2006/relationships/image" Target="../media/image294.emf"/><Relationship Id="rId4" Type="http://schemas.openxmlformats.org/officeDocument/2006/relationships/image" Target="../media/image288.emf"/><Relationship Id="rId9" Type="http://schemas.openxmlformats.org/officeDocument/2006/relationships/image" Target="../media/image293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w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9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12" Type="http://schemas.openxmlformats.org/officeDocument/2006/relationships/image" Target="../media/image38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11" Type="http://schemas.openxmlformats.org/officeDocument/2006/relationships/image" Target="../media/image37.emf"/><Relationship Id="rId5" Type="http://schemas.openxmlformats.org/officeDocument/2006/relationships/image" Target="../media/image31.emf"/><Relationship Id="rId10" Type="http://schemas.openxmlformats.org/officeDocument/2006/relationships/image" Target="../media/image36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52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11" Type="http://schemas.openxmlformats.org/officeDocument/2006/relationships/image" Target="../media/image50.emf"/><Relationship Id="rId5" Type="http://schemas.openxmlformats.org/officeDocument/2006/relationships/image" Target="../media/image44.emf"/><Relationship Id="rId10" Type="http://schemas.openxmlformats.org/officeDocument/2006/relationships/image" Target="../media/image49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image" Target="../media/image65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5" Type="http://schemas.openxmlformats.org/officeDocument/2006/relationships/image" Target="../media/image57.emf"/><Relationship Id="rId10" Type="http://schemas.openxmlformats.org/officeDocument/2006/relationships/image" Target="../media/image62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Relationship Id="rId14" Type="http://schemas.openxmlformats.org/officeDocument/2006/relationships/image" Target="../media/image6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image" Target="../media/image69.emf"/><Relationship Id="rId7" Type="http://schemas.openxmlformats.org/officeDocument/2006/relationships/image" Target="../media/image73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11" Type="http://schemas.openxmlformats.org/officeDocument/2006/relationships/image" Target="../media/image77.emf"/><Relationship Id="rId5" Type="http://schemas.openxmlformats.org/officeDocument/2006/relationships/image" Target="../media/image71.emf"/><Relationship Id="rId10" Type="http://schemas.openxmlformats.org/officeDocument/2006/relationships/image" Target="../media/image76.emf"/><Relationship Id="rId4" Type="http://schemas.openxmlformats.org/officeDocument/2006/relationships/image" Target="../media/image70.emf"/><Relationship Id="rId9" Type="http://schemas.openxmlformats.org/officeDocument/2006/relationships/image" Target="../media/image7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image" Target="../media/image90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12" Type="http://schemas.openxmlformats.org/officeDocument/2006/relationships/image" Target="../media/image89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11" Type="http://schemas.openxmlformats.org/officeDocument/2006/relationships/image" Target="../media/image88.emf"/><Relationship Id="rId5" Type="http://schemas.openxmlformats.org/officeDocument/2006/relationships/image" Target="../media/image82.emf"/><Relationship Id="rId10" Type="http://schemas.openxmlformats.org/officeDocument/2006/relationships/image" Target="../media/image87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93.emf"/><Relationship Id="rId7" Type="http://schemas.openxmlformats.org/officeDocument/2006/relationships/image" Target="../media/image97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6" Type="http://schemas.openxmlformats.org/officeDocument/2006/relationships/image" Target="../media/image96.emf"/><Relationship Id="rId11" Type="http://schemas.openxmlformats.org/officeDocument/2006/relationships/image" Target="../media/image101.emf"/><Relationship Id="rId5" Type="http://schemas.openxmlformats.org/officeDocument/2006/relationships/image" Target="../media/image95.emf"/><Relationship Id="rId10" Type="http://schemas.openxmlformats.org/officeDocument/2006/relationships/image" Target="../media/image100.emf"/><Relationship Id="rId4" Type="http://schemas.openxmlformats.org/officeDocument/2006/relationships/image" Target="../media/image94.emf"/><Relationship Id="rId9" Type="http://schemas.openxmlformats.org/officeDocument/2006/relationships/image" Target="../media/image9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402D110-E3FE-4E8E-BE1A-C5FD99D029CE}" type="datetimeFigureOut">
              <a:rPr lang="zh-CN" altLang="en-US"/>
              <a:pPr>
                <a:defRPr/>
              </a:pPr>
              <a:t>2015/11/27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DE38DC8-362D-4D18-9CB2-AB7E5EA1A2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91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3CC231F-F2FE-44BD-8758-E52EBCAEF2D4}" type="slidenum">
              <a:rPr lang="en-US" altLang="zh-CN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smtClean="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点击按钮“例</a:t>
            </a:r>
            <a:r>
              <a:rPr lang="en-US" altLang="zh-CN" smtClean="0"/>
              <a:t>1(3)”, </a:t>
            </a:r>
            <a:r>
              <a:rPr lang="zh-CN" altLang="en-US" smtClean="0"/>
              <a:t>可显示被积函数化为部分分式的过程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1E9E15F-27DE-449A-AC5D-34F397CD05A8}" type="slidenum">
              <a:rPr lang="en-US" altLang="zh-CN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smtClean="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点击“本题按常规方法解很繁”</a:t>
            </a:r>
            <a:r>
              <a:rPr lang="en-US" altLang="zh-CN" smtClean="0"/>
              <a:t>, </a:t>
            </a:r>
            <a:r>
              <a:rPr lang="zh-CN" altLang="en-US" smtClean="0"/>
              <a:t>或按钮 “常规法”</a:t>
            </a:r>
            <a:r>
              <a:rPr lang="en-US" altLang="zh-CN" smtClean="0"/>
              <a:t>, </a:t>
            </a:r>
            <a:r>
              <a:rPr lang="zh-CN" altLang="en-US" smtClean="0"/>
              <a:t>将显示常规方法解题步骤</a:t>
            </a:r>
            <a:r>
              <a:rPr lang="en-US" altLang="zh-CN" smtClean="0"/>
              <a:t>, </a:t>
            </a:r>
            <a:r>
              <a:rPr lang="zh-CN" altLang="en-US" smtClean="0"/>
              <a:t>并自动返回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168881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2340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0092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0274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952610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9430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9859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711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19216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5526045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6046301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 userDrawn="1"/>
        </p:nvSpPr>
        <p:spPr bwMode="auto">
          <a:xfrm>
            <a:off x="0" y="6569075"/>
            <a:ext cx="9144000" cy="287338"/>
          </a:xfrm>
          <a:prstGeom prst="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高等数学</a:t>
            </a:r>
            <a:r>
              <a:rPr kumimoji="1"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029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hangingPunct="0"/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  <p:sp>
        <p:nvSpPr>
          <p:cNvPr id="1030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hangingPunct="0"/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结束</a:t>
            </a:r>
          </a:p>
        </p:txBody>
      </p:sp>
      <p:sp>
        <p:nvSpPr>
          <p:cNvPr id="1031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hangingPunct="0"/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返回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8.e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5.e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7.emf"/><Relationship Id="rId20" Type="http://schemas.openxmlformats.org/officeDocument/2006/relationships/image" Target="../media/image99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2.e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01.e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10" Type="http://schemas.openxmlformats.org/officeDocument/2006/relationships/image" Target="../media/image94.e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91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6.emf"/><Relationship Id="rId22" Type="http://schemas.openxmlformats.org/officeDocument/2006/relationships/image" Target="../media/image10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6.emf"/><Relationship Id="rId18" Type="http://schemas.openxmlformats.org/officeDocument/2006/relationships/oleObject" Target="../embeddings/oleObject109.bin"/><Relationship Id="rId26" Type="http://schemas.openxmlformats.org/officeDocument/2006/relationships/oleObject" Target="../embeddings/oleObject113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10.emf"/><Relationship Id="rId7" Type="http://schemas.openxmlformats.org/officeDocument/2006/relationships/image" Target="../media/image103.e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08.emf"/><Relationship Id="rId25" Type="http://schemas.openxmlformats.org/officeDocument/2006/relationships/image" Target="../media/image112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8.bin"/><Relationship Id="rId20" Type="http://schemas.openxmlformats.org/officeDocument/2006/relationships/oleObject" Target="../embeddings/oleObject110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5.emf"/><Relationship Id="rId24" Type="http://schemas.openxmlformats.org/officeDocument/2006/relationships/oleObject" Target="../embeddings/oleObject112.bin"/><Relationship Id="rId5" Type="http://schemas.openxmlformats.org/officeDocument/2006/relationships/image" Target="../media/image102.emf"/><Relationship Id="rId15" Type="http://schemas.openxmlformats.org/officeDocument/2006/relationships/image" Target="../media/image107.emf"/><Relationship Id="rId23" Type="http://schemas.openxmlformats.org/officeDocument/2006/relationships/image" Target="../media/image111.emf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09.e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4.emf"/><Relationship Id="rId14" Type="http://schemas.openxmlformats.org/officeDocument/2006/relationships/oleObject" Target="../embeddings/oleObject107.bin"/><Relationship Id="rId22" Type="http://schemas.openxmlformats.org/officeDocument/2006/relationships/oleObject" Target="../embeddings/oleObject111.bin"/><Relationship Id="rId27" Type="http://schemas.openxmlformats.org/officeDocument/2006/relationships/image" Target="../media/image11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1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8.e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0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5.e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17.emf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9.e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6.e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8.emf"/><Relationship Id="rId20" Type="http://schemas.openxmlformats.org/officeDocument/2006/relationships/image" Target="../media/image130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5.e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38.e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5.emf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7.emf"/><Relationship Id="rId20" Type="http://schemas.openxmlformats.org/officeDocument/2006/relationships/image" Target="../media/image139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34.e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image" Target="../media/image144.emf"/><Relationship Id="rId18" Type="http://schemas.openxmlformats.org/officeDocument/2006/relationships/oleObject" Target="../embeddings/oleObject147.bin"/><Relationship Id="rId26" Type="http://schemas.openxmlformats.org/officeDocument/2006/relationships/oleObject" Target="../embeddings/oleObject151.bin"/><Relationship Id="rId39" Type="http://schemas.openxmlformats.org/officeDocument/2006/relationships/image" Target="../media/image157.emf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48.emf"/><Relationship Id="rId34" Type="http://schemas.openxmlformats.org/officeDocument/2006/relationships/oleObject" Target="../embeddings/oleObject155.bin"/><Relationship Id="rId42" Type="http://schemas.openxmlformats.org/officeDocument/2006/relationships/oleObject" Target="../embeddings/oleObject159.bin"/><Relationship Id="rId7" Type="http://schemas.openxmlformats.org/officeDocument/2006/relationships/image" Target="../media/image141.emf"/><Relationship Id="rId12" Type="http://schemas.openxmlformats.org/officeDocument/2006/relationships/oleObject" Target="../embeddings/oleObject144.bin"/><Relationship Id="rId17" Type="http://schemas.openxmlformats.org/officeDocument/2006/relationships/image" Target="../media/image146.emf"/><Relationship Id="rId25" Type="http://schemas.openxmlformats.org/officeDocument/2006/relationships/image" Target="../media/image150.emf"/><Relationship Id="rId33" Type="http://schemas.openxmlformats.org/officeDocument/2006/relationships/image" Target="../media/image154.emf"/><Relationship Id="rId38" Type="http://schemas.openxmlformats.org/officeDocument/2006/relationships/oleObject" Target="../embeddings/oleObject157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6.bin"/><Relationship Id="rId20" Type="http://schemas.openxmlformats.org/officeDocument/2006/relationships/oleObject" Target="../embeddings/oleObject148.bin"/><Relationship Id="rId29" Type="http://schemas.openxmlformats.org/officeDocument/2006/relationships/image" Target="../media/image152.emf"/><Relationship Id="rId41" Type="http://schemas.openxmlformats.org/officeDocument/2006/relationships/image" Target="../media/image158.e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43.emf"/><Relationship Id="rId24" Type="http://schemas.openxmlformats.org/officeDocument/2006/relationships/oleObject" Target="../embeddings/oleObject150.bin"/><Relationship Id="rId32" Type="http://schemas.openxmlformats.org/officeDocument/2006/relationships/oleObject" Target="../embeddings/oleObject154.bin"/><Relationship Id="rId37" Type="http://schemas.openxmlformats.org/officeDocument/2006/relationships/image" Target="../media/image156.emf"/><Relationship Id="rId40" Type="http://schemas.openxmlformats.org/officeDocument/2006/relationships/oleObject" Target="../embeddings/oleObject158.bin"/><Relationship Id="rId45" Type="http://schemas.openxmlformats.org/officeDocument/2006/relationships/image" Target="../media/image160.emf"/><Relationship Id="rId5" Type="http://schemas.openxmlformats.org/officeDocument/2006/relationships/image" Target="../media/image140.emf"/><Relationship Id="rId15" Type="http://schemas.openxmlformats.org/officeDocument/2006/relationships/image" Target="../media/image145.emf"/><Relationship Id="rId23" Type="http://schemas.openxmlformats.org/officeDocument/2006/relationships/image" Target="../media/image149.emf"/><Relationship Id="rId28" Type="http://schemas.openxmlformats.org/officeDocument/2006/relationships/oleObject" Target="../embeddings/oleObject152.bin"/><Relationship Id="rId36" Type="http://schemas.openxmlformats.org/officeDocument/2006/relationships/oleObject" Target="../embeddings/oleObject156.bin"/><Relationship Id="rId10" Type="http://schemas.openxmlformats.org/officeDocument/2006/relationships/oleObject" Target="../embeddings/oleObject143.bin"/><Relationship Id="rId19" Type="http://schemas.openxmlformats.org/officeDocument/2006/relationships/image" Target="../media/image147.emf"/><Relationship Id="rId31" Type="http://schemas.openxmlformats.org/officeDocument/2006/relationships/image" Target="../media/image153.emf"/><Relationship Id="rId44" Type="http://schemas.openxmlformats.org/officeDocument/2006/relationships/oleObject" Target="../embeddings/oleObject160.bin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42.emf"/><Relationship Id="rId14" Type="http://schemas.openxmlformats.org/officeDocument/2006/relationships/oleObject" Target="../embeddings/oleObject145.bin"/><Relationship Id="rId22" Type="http://schemas.openxmlformats.org/officeDocument/2006/relationships/oleObject" Target="../embeddings/oleObject149.bin"/><Relationship Id="rId27" Type="http://schemas.openxmlformats.org/officeDocument/2006/relationships/image" Target="../media/image151.emf"/><Relationship Id="rId30" Type="http://schemas.openxmlformats.org/officeDocument/2006/relationships/oleObject" Target="../embeddings/oleObject153.bin"/><Relationship Id="rId35" Type="http://schemas.openxmlformats.org/officeDocument/2006/relationships/image" Target="../media/image155.emf"/><Relationship Id="rId43" Type="http://schemas.openxmlformats.org/officeDocument/2006/relationships/image" Target="../media/image15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6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2.e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64.emf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6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7.e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6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76.emf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3.e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5.emf"/><Relationship Id="rId20" Type="http://schemas.openxmlformats.org/officeDocument/2006/relationships/image" Target="../media/image177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0.e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72.e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69.e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74.emf"/><Relationship Id="rId22" Type="http://schemas.openxmlformats.org/officeDocument/2006/relationships/image" Target="../media/image17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86.emf"/><Relationship Id="rId26" Type="http://schemas.openxmlformats.org/officeDocument/2006/relationships/image" Target="../media/image190.emf"/><Relationship Id="rId3" Type="http://schemas.openxmlformats.org/officeDocument/2006/relationships/oleObject" Target="../embeddings/oleObject179.bin"/><Relationship Id="rId21" Type="http://schemas.openxmlformats.org/officeDocument/2006/relationships/oleObject" Target="../embeddings/oleObject188.bin"/><Relationship Id="rId34" Type="http://schemas.openxmlformats.org/officeDocument/2006/relationships/image" Target="../media/image194.emf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83.emf"/><Relationship Id="rId17" Type="http://schemas.openxmlformats.org/officeDocument/2006/relationships/oleObject" Target="../embeddings/oleObject186.bin"/><Relationship Id="rId25" Type="http://schemas.openxmlformats.org/officeDocument/2006/relationships/oleObject" Target="../embeddings/oleObject190.bin"/><Relationship Id="rId33" Type="http://schemas.openxmlformats.org/officeDocument/2006/relationships/oleObject" Target="../embeddings/oleObject194.bin"/><Relationship Id="rId38" Type="http://schemas.openxmlformats.org/officeDocument/2006/relationships/image" Target="../media/image19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emf"/><Relationship Id="rId20" Type="http://schemas.openxmlformats.org/officeDocument/2006/relationships/image" Target="../media/image187.emf"/><Relationship Id="rId29" Type="http://schemas.openxmlformats.org/officeDocument/2006/relationships/oleObject" Target="../embeddings/oleObject192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0.emf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189.emf"/><Relationship Id="rId32" Type="http://schemas.openxmlformats.org/officeDocument/2006/relationships/image" Target="../media/image193.emf"/><Relationship Id="rId37" Type="http://schemas.openxmlformats.org/officeDocument/2006/relationships/oleObject" Target="../embeddings/oleObject196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89.bin"/><Relationship Id="rId28" Type="http://schemas.openxmlformats.org/officeDocument/2006/relationships/image" Target="../media/image191.emf"/><Relationship Id="rId36" Type="http://schemas.openxmlformats.org/officeDocument/2006/relationships/image" Target="../media/image195.emf"/><Relationship Id="rId10" Type="http://schemas.openxmlformats.org/officeDocument/2006/relationships/image" Target="../media/image182.emf"/><Relationship Id="rId19" Type="http://schemas.openxmlformats.org/officeDocument/2006/relationships/oleObject" Target="../embeddings/oleObject187.bin"/><Relationship Id="rId31" Type="http://schemas.openxmlformats.org/officeDocument/2006/relationships/oleObject" Target="../embeddings/oleObject193.bin"/><Relationship Id="rId4" Type="http://schemas.openxmlformats.org/officeDocument/2006/relationships/image" Target="../media/image179.e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84.emf"/><Relationship Id="rId22" Type="http://schemas.openxmlformats.org/officeDocument/2006/relationships/image" Target="../media/image188.emf"/><Relationship Id="rId27" Type="http://schemas.openxmlformats.org/officeDocument/2006/relationships/oleObject" Target="../embeddings/oleObject191.bin"/><Relationship Id="rId30" Type="http://schemas.openxmlformats.org/officeDocument/2006/relationships/image" Target="../media/image192.emf"/><Relationship Id="rId35" Type="http://schemas.openxmlformats.org/officeDocument/2006/relationships/oleObject" Target="../embeddings/oleObject19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204.e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201.emf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3.emf"/><Relationship Id="rId20" Type="http://schemas.openxmlformats.org/officeDocument/2006/relationships/image" Target="../media/image205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8.e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10" Type="http://schemas.openxmlformats.org/officeDocument/2006/relationships/image" Target="../media/image200.e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197.e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20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213.e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210.emf"/><Relationship Id="rId17" Type="http://schemas.openxmlformats.org/officeDocument/2006/relationships/oleObject" Target="../embeddings/oleObject21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2.emf"/><Relationship Id="rId20" Type="http://schemas.openxmlformats.org/officeDocument/2006/relationships/image" Target="../media/image214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7.e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10" Type="http://schemas.openxmlformats.org/officeDocument/2006/relationships/image" Target="../media/image209.emf"/><Relationship Id="rId19" Type="http://schemas.openxmlformats.org/officeDocument/2006/relationships/oleObject" Target="../embeddings/oleObject214.bin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21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13" Type="http://schemas.openxmlformats.org/officeDocument/2006/relationships/oleObject" Target="../embeddings/oleObject220.bin"/><Relationship Id="rId18" Type="http://schemas.openxmlformats.org/officeDocument/2006/relationships/image" Target="../media/image222.emf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219.emf"/><Relationship Id="rId17" Type="http://schemas.openxmlformats.org/officeDocument/2006/relationships/oleObject" Target="../embeddings/oleObject22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1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16.emf"/><Relationship Id="rId11" Type="http://schemas.openxmlformats.org/officeDocument/2006/relationships/oleObject" Target="../embeddings/oleObject219.bin"/><Relationship Id="rId5" Type="http://schemas.openxmlformats.org/officeDocument/2006/relationships/oleObject" Target="../embeddings/oleObject216.bin"/><Relationship Id="rId15" Type="http://schemas.openxmlformats.org/officeDocument/2006/relationships/oleObject" Target="../embeddings/oleObject221.bin"/><Relationship Id="rId10" Type="http://schemas.openxmlformats.org/officeDocument/2006/relationships/image" Target="../media/image218.emf"/><Relationship Id="rId4" Type="http://schemas.openxmlformats.org/officeDocument/2006/relationships/image" Target="../media/image215.emf"/><Relationship Id="rId9" Type="http://schemas.openxmlformats.org/officeDocument/2006/relationships/oleObject" Target="../embeddings/oleObject218.bin"/><Relationship Id="rId14" Type="http://schemas.openxmlformats.org/officeDocument/2006/relationships/image" Target="../media/image22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emf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230.emf"/><Relationship Id="rId3" Type="http://schemas.openxmlformats.org/officeDocument/2006/relationships/oleObject" Target="../embeddings/oleObject223.bin"/><Relationship Id="rId21" Type="http://schemas.openxmlformats.org/officeDocument/2006/relationships/oleObject" Target="../embeddings/oleObject232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27.emf"/><Relationship Id="rId17" Type="http://schemas.openxmlformats.org/officeDocument/2006/relationships/oleObject" Target="../embeddings/oleObject23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9.emf"/><Relationship Id="rId20" Type="http://schemas.openxmlformats.org/officeDocument/2006/relationships/image" Target="../media/image231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24.emf"/><Relationship Id="rId11" Type="http://schemas.openxmlformats.org/officeDocument/2006/relationships/oleObject" Target="../embeddings/oleObject227.bin"/><Relationship Id="rId24" Type="http://schemas.openxmlformats.org/officeDocument/2006/relationships/image" Target="../media/image233.emf"/><Relationship Id="rId5" Type="http://schemas.openxmlformats.org/officeDocument/2006/relationships/oleObject" Target="../embeddings/oleObject224.bin"/><Relationship Id="rId15" Type="http://schemas.openxmlformats.org/officeDocument/2006/relationships/oleObject" Target="../embeddings/oleObject229.bin"/><Relationship Id="rId23" Type="http://schemas.openxmlformats.org/officeDocument/2006/relationships/oleObject" Target="../embeddings/oleObject233.bin"/><Relationship Id="rId10" Type="http://schemas.openxmlformats.org/officeDocument/2006/relationships/image" Target="../media/image226.emf"/><Relationship Id="rId19" Type="http://schemas.openxmlformats.org/officeDocument/2006/relationships/oleObject" Target="../embeddings/oleObject231.bin"/><Relationship Id="rId4" Type="http://schemas.openxmlformats.org/officeDocument/2006/relationships/image" Target="../media/image223.e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228.emf"/><Relationship Id="rId22" Type="http://schemas.openxmlformats.org/officeDocument/2006/relationships/image" Target="../media/image23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41.emf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38.emf"/><Relationship Id="rId17" Type="http://schemas.openxmlformats.org/officeDocument/2006/relationships/oleObject" Target="../embeddings/oleObject24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0.emf"/><Relationship Id="rId20" Type="http://schemas.openxmlformats.org/officeDocument/2006/relationships/image" Target="../media/image242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35.e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244.e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10" Type="http://schemas.openxmlformats.org/officeDocument/2006/relationships/image" Target="../media/image237.e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234.e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39.emf"/><Relationship Id="rId22" Type="http://schemas.openxmlformats.org/officeDocument/2006/relationships/image" Target="../media/image24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e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52.emf"/><Relationship Id="rId3" Type="http://schemas.openxmlformats.org/officeDocument/2006/relationships/oleObject" Target="../embeddings/oleObject245.bin"/><Relationship Id="rId21" Type="http://schemas.openxmlformats.org/officeDocument/2006/relationships/oleObject" Target="../embeddings/oleObject254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49.emf"/><Relationship Id="rId17" Type="http://schemas.openxmlformats.org/officeDocument/2006/relationships/oleObject" Target="../embeddings/oleObject25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1.emf"/><Relationship Id="rId20" Type="http://schemas.openxmlformats.org/officeDocument/2006/relationships/image" Target="../media/image253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46.e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10" Type="http://schemas.openxmlformats.org/officeDocument/2006/relationships/image" Target="../media/image248.emf"/><Relationship Id="rId19" Type="http://schemas.openxmlformats.org/officeDocument/2006/relationships/oleObject" Target="../embeddings/oleObject253.bin"/><Relationship Id="rId4" Type="http://schemas.openxmlformats.org/officeDocument/2006/relationships/image" Target="../media/image245.e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50.emf"/><Relationship Id="rId22" Type="http://schemas.openxmlformats.org/officeDocument/2006/relationships/image" Target="../media/image25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262.emf"/><Relationship Id="rId26" Type="http://schemas.openxmlformats.org/officeDocument/2006/relationships/image" Target="../media/image266.emf"/><Relationship Id="rId3" Type="http://schemas.openxmlformats.org/officeDocument/2006/relationships/oleObject" Target="../embeddings/oleObject255.bin"/><Relationship Id="rId21" Type="http://schemas.openxmlformats.org/officeDocument/2006/relationships/oleObject" Target="../embeddings/oleObject264.bin"/><Relationship Id="rId34" Type="http://schemas.openxmlformats.org/officeDocument/2006/relationships/image" Target="../media/image270.emf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59.emf"/><Relationship Id="rId17" Type="http://schemas.openxmlformats.org/officeDocument/2006/relationships/oleObject" Target="../embeddings/oleObject262.bin"/><Relationship Id="rId25" Type="http://schemas.openxmlformats.org/officeDocument/2006/relationships/oleObject" Target="../embeddings/oleObject266.bin"/><Relationship Id="rId33" Type="http://schemas.openxmlformats.org/officeDocument/2006/relationships/oleObject" Target="../embeddings/oleObject270.bin"/><Relationship Id="rId38" Type="http://schemas.openxmlformats.org/officeDocument/2006/relationships/image" Target="../media/image27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1.emf"/><Relationship Id="rId20" Type="http://schemas.openxmlformats.org/officeDocument/2006/relationships/image" Target="../media/image263.emf"/><Relationship Id="rId29" Type="http://schemas.openxmlformats.org/officeDocument/2006/relationships/oleObject" Target="../embeddings/oleObject268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56.emf"/><Relationship Id="rId11" Type="http://schemas.openxmlformats.org/officeDocument/2006/relationships/oleObject" Target="../embeddings/oleObject259.bin"/><Relationship Id="rId24" Type="http://schemas.openxmlformats.org/officeDocument/2006/relationships/image" Target="../media/image265.emf"/><Relationship Id="rId32" Type="http://schemas.openxmlformats.org/officeDocument/2006/relationships/image" Target="../media/image269.emf"/><Relationship Id="rId37" Type="http://schemas.openxmlformats.org/officeDocument/2006/relationships/oleObject" Target="../embeddings/oleObject272.bin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1.bin"/><Relationship Id="rId23" Type="http://schemas.openxmlformats.org/officeDocument/2006/relationships/oleObject" Target="../embeddings/oleObject265.bin"/><Relationship Id="rId28" Type="http://schemas.openxmlformats.org/officeDocument/2006/relationships/image" Target="../media/image267.emf"/><Relationship Id="rId36" Type="http://schemas.openxmlformats.org/officeDocument/2006/relationships/image" Target="../media/image271.emf"/><Relationship Id="rId10" Type="http://schemas.openxmlformats.org/officeDocument/2006/relationships/image" Target="../media/image258.emf"/><Relationship Id="rId19" Type="http://schemas.openxmlformats.org/officeDocument/2006/relationships/oleObject" Target="../embeddings/oleObject263.bin"/><Relationship Id="rId31" Type="http://schemas.openxmlformats.org/officeDocument/2006/relationships/oleObject" Target="../embeddings/oleObject269.bin"/><Relationship Id="rId4" Type="http://schemas.openxmlformats.org/officeDocument/2006/relationships/image" Target="../media/image255.e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260.emf"/><Relationship Id="rId22" Type="http://schemas.openxmlformats.org/officeDocument/2006/relationships/image" Target="../media/image264.emf"/><Relationship Id="rId27" Type="http://schemas.openxmlformats.org/officeDocument/2006/relationships/oleObject" Target="../embeddings/oleObject267.bin"/><Relationship Id="rId30" Type="http://schemas.openxmlformats.org/officeDocument/2006/relationships/image" Target="../media/image268.emf"/><Relationship Id="rId35" Type="http://schemas.openxmlformats.org/officeDocument/2006/relationships/oleObject" Target="../embeddings/oleObject27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emf"/><Relationship Id="rId13" Type="http://schemas.openxmlformats.org/officeDocument/2006/relationships/oleObject" Target="../embeddings/oleObject278.bin"/><Relationship Id="rId18" Type="http://schemas.openxmlformats.org/officeDocument/2006/relationships/image" Target="../media/image280.emf"/><Relationship Id="rId26" Type="http://schemas.openxmlformats.org/officeDocument/2006/relationships/image" Target="../media/image284.emf"/><Relationship Id="rId3" Type="http://schemas.openxmlformats.org/officeDocument/2006/relationships/oleObject" Target="../embeddings/oleObject273.bin"/><Relationship Id="rId21" Type="http://schemas.openxmlformats.org/officeDocument/2006/relationships/oleObject" Target="../embeddings/oleObject282.bin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277.emf"/><Relationship Id="rId17" Type="http://schemas.openxmlformats.org/officeDocument/2006/relationships/oleObject" Target="../embeddings/oleObject280.bin"/><Relationship Id="rId25" Type="http://schemas.openxmlformats.org/officeDocument/2006/relationships/oleObject" Target="../embeddings/oleObject28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9.emf"/><Relationship Id="rId20" Type="http://schemas.openxmlformats.org/officeDocument/2006/relationships/image" Target="../media/image281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74.emf"/><Relationship Id="rId11" Type="http://schemas.openxmlformats.org/officeDocument/2006/relationships/oleObject" Target="../embeddings/oleObject277.bin"/><Relationship Id="rId24" Type="http://schemas.openxmlformats.org/officeDocument/2006/relationships/image" Target="../media/image283.emf"/><Relationship Id="rId5" Type="http://schemas.openxmlformats.org/officeDocument/2006/relationships/oleObject" Target="../embeddings/oleObject274.bin"/><Relationship Id="rId15" Type="http://schemas.openxmlformats.org/officeDocument/2006/relationships/oleObject" Target="../embeddings/oleObject279.bin"/><Relationship Id="rId23" Type="http://schemas.openxmlformats.org/officeDocument/2006/relationships/oleObject" Target="../embeddings/oleObject283.bin"/><Relationship Id="rId10" Type="http://schemas.openxmlformats.org/officeDocument/2006/relationships/image" Target="../media/image276.emf"/><Relationship Id="rId19" Type="http://schemas.openxmlformats.org/officeDocument/2006/relationships/oleObject" Target="../embeddings/oleObject281.bin"/><Relationship Id="rId4" Type="http://schemas.openxmlformats.org/officeDocument/2006/relationships/image" Target="../media/image273.e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278.emf"/><Relationship Id="rId22" Type="http://schemas.openxmlformats.org/officeDocument/2006/relationships/image" Target="../media/image28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emf"/><Relationship Id="rId13" Type="http://schemas.openxmlformats.org/officeDocument/2006/relationships/oleObject" Target="../embeddings/oleObject290.bin"/><Relationship Id="rId18" Type="http://schemas.openxmlformats.org/officeDocument/2006/relationships/image" Target="../media/image292.emf"/><Relationship Id="rId26" Type="http://schemas.openxmlformats.org/officeDocument/2006/relationships/image" Target="../media/image296.emf"/><Relationship Id="rId3" Type="http://schemas.openxmlformats.org/officeDocument/2006/relationships/oleObject" Target="../embeddings/oleObject285.bin"/><Relationship Id="rId21" Type="http://schemas.openxmlformats.org/officeDocument/2006/relationships/oleObject" Target="../embeddings/oleObject294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89.emf"/><Relationship Id="rId17" Type="http://schemas.openxmlformats.org/officeDocument/2006/relationships/oleObject" Target="../embeddings/oleObject292.bin"/><Relationship Id="rId25" Type="http://schemas.openxmlformats.org/officeDocument/2006/relationships/oleObject" Target="../embeddings/oleObject29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1.emf"/><Relationship Id="rId20" Type="http://schemas.openxmlformats.org/officeDocument/2006/relationships/image" Target="../media/image293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86.emf"/><Relationship Id="rId11" Type="http://schemas.openxmlformats.org/officeDocument/2006/relationships/oleObject" Target="../embeddings/oleObject289.bin"/><Relationship Id="rId24" Type="http://schemas.openxmlformats.org/officeDocument/2006/relationships/image" Target="../media/image295.emf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1.bin"/><Relationship Id="rId23" Type="http://schemas.openxmlformats.org/officeDocument/2006/relationships/oleObject" Target="../embeddings/oleObject295.bin"/><Relationship Id="rId10" Type="http://schemas.openxmlformats.org/officeDocument/2006/relationships/image" Target="../media/image288.emf"/><Relationship Id="rId19" Type="http://schemas.openxmlformats.org/officeDocument/2006/relationships/oleObject" Target="../embeddings/oleObject293.bin"/><Relationship Id="rId4" Type="http://schemas.openxmlformats.org/officeDocument/2006/relationships/image" Target="../media/image285.emf"/><Relationship Id="rId9" Type="http://schemas.openxmlformats.org/officeDocument/2006/relationships/oleObject" Target="../embeddings/oleObject288.bin"/><Relationship Id="rId14" Type="http://schemas.openxmlformats.org/officeDocument/2006/relationships/image" Target="../media/image290.emf"/><Relationship Id="rId22" Type="http://schemas.openxmlformats.org/officeDocument/2006/relationships/image" Target="../media/image29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5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emf"/><Relationship Id="rId26" Type="http://schemas.openxmlformats.org/officeDocument/2006/relationships/image" Target="../media/image38.e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3.emf"/><Relationship Id="rId20" Type="http://schemas.openxmlformats.org/officeDocument/2006/relationships/image" Target="../media/image3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7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39.emf"/><Relationship Id="rId10" Type="http://schemas.openxmlformats.org/officeDocument/2006/relationships/image" Target="../media/image30.e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7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emf"/><Relationship Id="rId22" Type="http://schemas.openxmlformats.org/officeDocument/2006/relationships/image" Target="../media/image36.emf"/><Relationship Id="rId27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7.emf"/><Relationship Id="rId26" Type="http://schemas.openxmlformats.org/officeDocument/2006/relationships/image" Target="../media/image51.e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.emf"/><Relationship Id="rId20" Type="http://schemas.openxmlformats.org/officeDocument/2006/relationships/image" Target="../media/image48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0.e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52.emf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5.emf"/><Relationship Id="rId22" Type="http://schemas.openxmlformats.org/officeDocument/2006/relationships/image" Target="../media/image49.emf"/><Relationship Id="rId27" Type="http://schemas.openxmlformats.org/officeDocument/2006/relationships/oleObject" Target="../embeddings/oleObject5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0.emf"/><Relationship Id="rId26" Type="http://schemas.openxmlformats.org/officeDocument/2006/relationships/image" Target="../media/image64.e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9.emf"/><Relationship Id="rId20" Type="http://schemas.openxmlformats.org/officeDocument/2006/relationships/image" Target="../media/image61.emf"/><Relationship Id="rId29" Type="http://schemas.openxmlformats.org/officeDocument/2006/relationships/oleObject" Target="../embeddings/oleObject6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63.emf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65.emf"/><Relationship Id="rId10" Type="http://schemas.openxmlformats.org/officeDocument/2006/relationships/image" Target="../media/image56.e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8.emf"/><Relationship Id="rId22" Type="http://schemas.openxmlformats.org/officeDocument/2006/relationships/image" Target="../media/image62.emf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6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4.e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3.emf"/><Relationship Id="rId20" Type="http://schemas.openxmlformats.org/officeDocument/2006/relationships/image" Target="../media/image75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77.e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10" Type="http://schemas.openxmlformats.org/officeDocument/2006/relationships/image" Target="../media/image70.e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7.e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2.emf"/><Relationship Id="rId22" Type="http://schemas.openxmlformats.org/officeDocument/2006/relationships/image" Target="../media/image7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5.emf"/><Relationship Id="rId26" Type="http://schemas.openxmlformats.org/officeDocument/2006/relationships/image" Target="../media/image89.e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2.e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4.emf"/><Relationship Id="rId20" Type="http://schemas.openxmlformats.org/officeDocument/2006/relationships/image" Target="../media/image86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88.emf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90.emf"/><Relationship Id="rId10" Type="http://schemas.openxmlformats.org/officeDocument/2006/relationships/image" Target="../media/image81.e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78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3.emf"/><Relationship Id="rId22" Type="http://schemas.openxmlformats.org/officeDocument/2006/relationships/image" Target="../media/image87.emf"/><Relationship Id="rId27" Type="http://schemas.openxmlformats.org/officeDocument/2006/relationships/oleObject" Target="../embeddings/oleObject9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4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62200" y="5470525"/>
            <a:ext cx="5867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051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838200" y="152400"/>
            <a:ext cx="22098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第四节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524000" y="191611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CN" sz="28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基本积分法</a:t>
            </a:r>
            <a:r>
              <a:rPr kumimoji="1" lang="en-US" altLang="zh-CN" sz="2800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019800" y="191611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换元积分法</a:t>
            </a:r>
            <a:r>
              <a:rPr kumimoji="1" lang="en-US" altLang="zh-CN" sz="2800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810000" y="23891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分部积分法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524000" y="324167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1" lang="en-US" altLang="zh-CN" sz="28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初等函数</a:t>
            </a:r>
          </a:p>
        </p:txBody>
      </p: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3429000" y="2922588"/>
            <a:ext cx="1676400" cy="533400"/>
            <a:chOff x="1440" y="1632"/>
            <a:chExt cx="1056" cy="336"/>
          </a:xfrm>
        </p:grpSpPr>
        <p:sp>
          <p:nvSpPr>
            <p:cNvPr id="2069" name="Line 7"/>
            <p:cNvSpPr>
              <a:spLocks noChangeShapeType="1"/>
            </p:cNvSpPr>
            <p:nvPr/>
          </p:nvSpPr>
          <p:spPr bwMode="auto">
            <a:xfrm>
              <a:off x="1440" y="1968"/>
              <a:ext cx="1056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Text Box 8"/>
            <p:cNvSpPr txBox="1">
              <a:spLocks noChangeArrowheads="1"/>
            </p:cNvSpPr>
            <p:nvPr/>
          </p:nvSpPr>
          <p:spPr bwMode="auto">
            <a:xfrm>
              <a:off x="1536" y="1632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ea typeface="楷体_GB2312" pitchFamily="49" charset="-122"/>
                </a:rPr>
                <a:t>求导</a:t>
              </a:r>
            </a:p>
          </p:txBody>
        </p:sp>
      </p:grp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181600" y="324167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初等函数</a:t>
            </a:r>
          </a:p>
        </p:txBody>
      </p:sp>
      <p:grpSp>
        <p:nvGrpSpPr>
          <p:cNvPr id="7201" name="Group 33"/>
          <p:cNvGrpSpPr>
            <a:grpSpLocks/>
          </p:cNvGrpSpPr>
          <p:nvPr/>
        </p:nvGrpSpPr>
        <p:grpSpPr bwMode="auto">
          <a:xfrm>
            <a:off x="3429000" y="3455988"/>
            <a:ext cx="1676400" cy="625475"/>
            <a:chOff x="1392" y="1728"/>
            <a:chExt cx="1056" cy="394"/>
          </a:xfrm>
        </p:grpSpPr>
        <p:sp>
          <p:nvSpPr>
            <p:cNvPr id="2066" name="Line 10"/>
            <p:cNvSpPr>
              <a:spLocks noChangeShapeType="1"/>
            </p:cNvSpPr>
            <p:nvPr/>
          </p:nvSpPr>
          <p:spPr bwMode="auto">
            <a:xfrm>
              <a:off x="1392" y="1824"/>
              <a:ext cx="1056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" name="Text Box 11"/>
            <p:cNvSpPr txBox="1">
              <a:spLocks noChangeArrowheads="1"/>
            </p:cNvSpPr>
            <p:nvPr/>
          </p:nvSpPr>
          <p:spPr bwMode="auto">
            <a:xfrm>
              <a:off x="1488" y="1795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00"/>
                  </a:solidFill>
                  <a:ea typeface="楷体_GB2312" pitchFamily="49" charset="-122"/>
                </a:rPr>
                <a:t>积分</a:t>
              </a:r>
            </a:p>
          </p:txBody>
        </p:sp>
        <p:sp>
          <p:nvSpPr>
            <p:cNvPr id="2068" name="Line 12"/>
            <p:cNvSpPr>
              <a:spLocks noChangeShapeType="1"/>
            </p:cNvSpPr>
            <p:nvPr/>
          </p:nvSpPr>
          <p:spPr bwMode="auto">
            <a:xfrm>
              <a:off x="1728" y="1728"/>
              <a:ext cx="432" cy="24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09" name="Text Box 41"/>
          <p:cNvSpPr txBox="1">
            <a:spLocks noChangeArrowheads="1"/>
          </p:cNvSpPr>
          <p:nvPr/>
        </p:nvSpPr>
        <p:spPr bwMode="auto">
          <a:xfrm>
            <a:off x="2346325" y="4783138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solidFill>
                  <a:srgbClr val="000000"/>
                </a:solidFill>
                <a:ea typeface="楷体_GB2312" pitchFamily="49" charset="-122"/>
              </a:rPr>
              <a:t>一、有理函数的积分    </a:t>
            </a:r>
          </a:p>
        </p:txBody>
      </p:sp>
      <p:sp>
        <p:nvSpPr>
          <p:cNvPr id="7210" name="Text Box 4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46325" y="5441950"/>
            <a:ext cx="6340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solidFill>
                  <a:srgbClr val="000000"/>
                </a:solidFill>
                <a:ea typeface="楷体_GB2312" pitchFamily="49" charset="-122"/>
              </a:rPr>
              <a:t>二、可化为有理函数的积分举例</a:t>
            </a:r>
          </a:p>
        </p:txBody>
      </p:sp>
      <p:sp>
        <p:nvSpPr>
          <p:cNvPr id="2061" name="Text Box 50"/>
          <p:cNvSpPr txBox="1">
            <a:spLocks noChangeArrowheads="1"/>
          </p:cNvSpPr>
          <p:nvPr/>
        </p:nvSpPr>
        <p:spPr bwMode="auto">
          <a:xfrm>
            <a:off x="2041525" y="852488"/>
            <a:ext cx="44513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4800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有理函数的积分</a:t>
            </a:r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1938338" y="4149725"/>
            <a:ext cx="2024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3200">
                <a:solidFill>
                  <a:srgbClr val="000000"/>
                </a:solidFill>
                <a:ea typeface="楷体_GB2312" pitchFamily="49" charset="-122"/>
              </a:rPr>
              <a:t>本节内容</a:t>
            </a:r>
            <a:r>
              <a:rPr kumimoji="1" lang="en-US" altLang="zh-CN" sz="3200">
                <a:solidFill>
                  <a:srgbClr val="000000"/>
                </a:solidFill>
                <a:ea typeface="楷体_GB2312" pitchFamily="49" charset="-122"/>
              </a:rPr>
              <a:t>: </a:t>
            </a:r>
          </a:p>
        </p:txBody>
      </p:sp>
      <p:sp>
        <p:nvSpPr>
          <p:cNvPr id="2063" name="Text Box 54"/>
          <p:cNvSpPr txBox="1">
            <a:spLocks noChangeArrowheads="1"/>
          </p:cNvSpPr>
          <p:nvPr/>
        </p:nvSpPr>
        <p:spPr bwMode="auto">
          <a:xfrm>
            <a:off x="7488238" y="250825"/>
            <a:ext cx="14414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>
                <a:solidFill>
                  <a:srgbClr val="009999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9999"/>
                </a:solidFill>
                <a:ea typeface="楷体_GB2312" pitchFamily="49" charset="-122"/>
              </a:rPr>
              <a:t>第</a:t>
            </a:r>
            <a:r>
              <a:rPr lang="zh-CN" altLang="en-US" sz="2800" b="1">
                <a:solidFill>
                  <a:srgbClr val="009999"/>
                </a:solidFill>
                <a:ea typeface="楷体_GB2312" pitchFamily="49" charset="-122"/>
              </a:rPr>
              <a:t>四</a:t>
            </a:r>
            <a:r>
              <a:rPr lang="zh-CN" altLang="en-US" sz="2800">
                <a:solidFill>
                  <a:srgbClr val="009999"/>
                </a:solidFill>
                <a:ea typeface="楷体_GB2312" pitchFamily="49" charset="-122"/>
              </a:rPr>
              <a:t>章 </a:t>
            </a:r>
          </a:p>
        </p:txBody>
      </p:sp>
      <p:sp>
        <p:nvSpPr>
          <p:cNvPr id="7223" name="Text Box 55"/>
          <p:cNvSpPr txBox="1">
            <a:spLocks noChangeArrowheads="1"/>
          </p:cNvSpPr>
          <p:nvPr/>
        </p:nvSpPr>
        <p:spPr bwMode="auto">
          <a:xfrm>
            <a:off x="3733800" y="19319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直接积分法</a:t>
            </a:r>
            <a:r>
              <a:rPr kumimoji="1" lang="en-US" altLang="zh-CN" sz="2800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224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173" grpId="0" autoUpdateAnimBg="0"/>
      <p:bldP spid="7174" grpId="0" autoUpdateAnimBg="0"/>
      <p:bldP spid="7177" grpId="0" autoUpdateAnimBg="0"/>
      <p:bldP spid="7209" grpId="0" build="p" autoUpdateAnimBg="0"/>
      <p:bldP spid="7210" grpId="0" build="p" autoUpdateAnimBg="0"/>
      <p:bldP spid="7219" grpId="0" build="p" autoUpdateAnimBg="0"/>
      <p:bldP spid="7223" grpId="0" autoUpdateAnimBg="0"/>
      <p:bldP spid="7224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844550" y="236538"/>
            <a:ext cx="5175250" cy="60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四种典型部分分式的积分</a:t>
            </a:r>
            <a:r>
              <a:rPr lang="zh-CN" altLang="en-US" sz="2800" b="1" smtClean="0">
                <a:solidFill>
                  <a:schemeClr val="accent2"/>
                </a:solidFill>
                <a:ea typeface="楷体_GB2312" pitchFamily="49" charset="-122"/>
              </a:rPr>
              <a:t> </a:t>
            </a:r>
            <a:endParaRPr lang="zh-CN" altLang="en-US" sz="2800" smtClean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2971800" y="1082675"/>
          <a:ext cx="2336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3" imgW="2304957" imgH="438001" progId="Equation.3">
                  <p:embed/>
                </p:oleObj>
              </mc:Choice>
              <mc:Fallback>
                <p:oleObj name="Equation" r:id="rId3" imgW="2304957" imgH="4380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082675"/>
                        <a:ext cx="2336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6705600" y="2254250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5" imgW="933357" imgH="381074" progId="Equation.3">
                  <p:embed/>
                </p:oleObj>
              </mc:Choice>
              <mc:Fallback>
                <p:oleObj name="Equation" r:id="rId5" imgW="933357" imgH="3810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54250"/>
                        <a:ext cx="96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3467100" y="2038350"/>
          <a:ext cx="300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7" imgW="2981390" imgH="819076" progId="Equation.3">
                  <p:embed/>
                </p:oleObj>
              </mc:Choice>
              <mc:Fallback>
                <p:oleObj name="Equation" r:id="rId7" imgW="2981390" imgH="81907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2038350"/>
                        <a:ext cx="3009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1117600" y="895350"/>
          <a:ext cx="180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9" imgW="1771706" imgH="819076" progId="Equation.3">
                  <p:embed/>
                </p:oleObj>
              </mc:Choice>
              <mc:Fallback>
                <p:oleObj name="Equation" r:id="rId9" imgW="1771706" imgH="81907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895350"/>
                        <a:ext cx="180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1136650" y="2076450"/>
          <a:ext cx="2286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11" imgW="2257453" imgH="933599" progId="Equation.3">
                  <p:embed/>
                </p:oleObj>
              </mc:Choice>
              <mc:Fallback>
                <p:oleObj name="Equation" r:id="rId11" imgW="2257453" imgH="93359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2076450"/>
                        <a:ext cx="2286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0" name="Object 28"/>
          <p:cNvGraphicFramePr>
            <a:graphicFrameLocks noChangeAspect="1"/>
          </p:cNvGraphicFramePr>
          <p:nvPr/>
        </p:nvGraphicFramePr>
        <p:xfrm>
          <a:off x="1130300" y="3276600"/>
          <a:ext cx="2781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13" imgW="2752567" imgH="933599" progId="Equation.3">
                  <p:embed/>
                </p:oleObj>
              </mc:Choice>
              <mc:Fallback>
                <p:oleObj name="Equation" r:id="rId13" imgW="2752567" imgH="93359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3276600"/>
                        <a:ext cx="2781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1" name="Object 29"/>
          <p:cNvGraphicFramePr>
            <a:graphicFrameLocks noChangeAspect="1"/>
          </p:cNvGraphicFramePr>
          <p:nvPr/>
        </p:nvGraphicFramePr>
        <p:xfrm>
          <a:off x="1111250" y="4508500"/>
          <a:ext cx="3251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15" imgW="3219580" imgH="933599" progId="Equation.3">
                  <p:embed/>
                </p:oleObj>
              </mc:Choice>
              <mc:Fallback>
                <p:oleObj name="Equation" r:id="rId15" imgW="3219580" imgH="93359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4508500"/>
                        <a:ext cx="3251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2" name="AutoShape 30"/>
          <p:cNvSpPr>
            <a:spLocks/>
          </p:cNvSpPr>
          <p:nvPr/>
        </p:nvSpPr>
        <p:spPr bwMode="auto">
          <a:xfrm>
            <a:off x="4572000" y="3498850"/>
            <a:ext cx="179388" cy="1828800"/>
          </a:xfrm>
          <a:prstGeom prst="rightBrace">
            <a:avLst>
              <a:gd name="adj1" fmla="val 8495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1517650" y="5575300"/>
          <a:ext cx="29019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17" imgW="2876680" imgH="495263" progId="Equation.3">
                  <p:embed/>
                </p:oleObj>
              </mc:Choice>
              <mc:Fallback>
                <p:oleObj name="Equation" r:id="rId17" imgW="2876680" imgH="495263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5575300"/>
                        <a:ext cx="29019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5022850" y="3589338"/>
            <a:ext cx="169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变分子为 </a:t>
            </a:r>
          </a:p>
        </p:txBody>
      </p:sp>
      <p:graphicFrame>
        <p:nvGraphicFramePr>
          <p:cNvPr id="13345" name="Object 33"/>
          <p:cNvGraphicFramePr>
            <a:graphicFrameLocks noChangeAspect="1"/>
          </p:cNvGraphicFramePr>
          <p:nvPr/>
        </p:nvGraphicFramePr>
        <p:xfrm>
          <a:off x="5130800" y="4151313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19" imgW="1571653" imgH="504974" progId="Equation.3">
                  <p:embed/>
                </p:oleObj>
              </mc:Choice>
              <mc:Fallback>
                <p:oleObj name="Equation" r:id="rId19" imgW="1571653" imgH="50497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4151313"/>
                        <a:ext cx="1600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6" name="Object 34"/>
          <p:cNvGraphicFramePr>
            <a:graphicFrameLocks noChangeAspect="1"/>
          </p:cNvGraphicFramePr>
          <p:nvPr/>
        </p:nvGraphicFramePr>
        <p:xfrm>
          <a:off x="6807200" y="4071938"/>
          <a:ext cx="142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21" imgW="1390669" imgH="580988" progId="Equation.3">
                  <p:embed/>
                </p:oleObj>
              </mc:Choice>
              <mc:Fallback>
                <p:oleObj name="Equation" r:id="rId21" imgW="1390669" imgH="580988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4071938"/>
                        <a:ext cx="1422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5029200" y="4732338"/>
            <a:ext cx="205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再分项积分 </a:t>
            </a:r>
          </a:p>
        </p:txBody>
      </p:sp>
      <p:graphicFrame>
        <p:nvGraphicFramePr>
          <p:cNvPr id="13351" name="Object 39"/>
          <p:cNvGraphicFramePr>
            <a:graphicFrameLocks noChangeAspect="1"/>
          </p:cNvGraphicFramePr>
          <p:nvPr/>
        </p:nvGraphicFramePr>
        <p:xfrm>
          <a:off x="7094538" y="2965450"/>
          <a:ext cx="18637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23" imgW="2038331" imgH="809699" progId="Equation.3">
                  <p:embed/>
                </p:oleObj>
              </mc:Choice>
              <mc:Fallback>
                <p:oleObj name="Equation" r:id="rId23" imgW="2038331" imgH="80969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2965450"/>
                        <a:ext cx="1863725" cy="755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2" grpId="0" animBg="1"/>
      <p:bldP spid="13344" grpId="0" build="p" autoUpdateAnimBg="0"/>
      <p:bldP spid="13349" grpId="0" build="p" autoUpdateAnimBg="0"/>
      <p:bldP spid="1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606425"/>
            <a:ext cx="1600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797050" y="482600"/>
          <a:ext cx="2552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4" imgW="2524079" imgH="933599" progId="Equation.3">
                  <p:embed/>
                </p:oleObj>
              </mc:Choice>
              <mc:Fallback>
                <p:oleObj name="Equation" r:id="rId4" imgW="2524079" imgH="93359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482600"/>
                        <a:ext cx="2552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39750" y="155416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kumimoji="1" lang="en-US" altLang="zh-CN" sz="2800">
                <a:ea typeface="楷体_GB2312" pitchFamily="49" charset="-122"/>
              </a:rPr>
              <a:t>  </a:t>
            </a:r>
            <a:r>
              <a:rPr kumimoji="1" lang="zh-CN" altLang="en-US" sz="2800">
                <a:ea typeface="楷体_GB2312" pitchFamily="49" charset="-122"/>
              </a:rPr>
              <a:t>已知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371600" y="2057400"/>
          <a:ext cx="2209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6" imgW="2181179" imgH="933599" progId="Equation.3">
                  <p:embed/>
                </p:oleObj>
              </mc:Choice>
              <mc:Fallback>
                <p:oleObj name="Equation" r:id="rId6" imgW="2181179" imgH="93359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2209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3625850" y="2171700"/>
          <a:ext cx="876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8" imgW="847716" imgH="923888" progId="Equation.3">
                  <p:embed/>
                </p:oleObj>
              </mc:Choice>
              <mc:Fallback>
                <p:oleObj name="Equation" r:id="rId8" imgW="847716" imgH="92388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171700"/>
                        <a:ext cx="876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4419600" y="2133600"/>
          <a:ext cx="88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10" imgW="857417" imgH="819076" progId="Equation.3">
                  <p:embed/>
                </p:oleObj>
              </mc:Choice>
              <mc:Fallback>
                <p:oleObj name="Equation" r:id="rId10" imgW="857417" imgH="81907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133600"/>
                        <a:ext cx="889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5334000" y="2133600"/>
          <a:ext cx="1143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12" imgW="1114341" imgH="876337" progId="Equation.3">
                  <p:embed/>
                </p:oleObj>
              </mc:Choice>
              <mc:Fallback>
                <p:oleObj name="Equation" r:id="rId12" imgW="1114341" imgH="87633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33600"/>
                        <a:ext cx="1143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6502400" y="2133600"/>
          <a:ext cx="1422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14" imgW="1390669" imgH="876337" progId="Equation.3">
                  <p:embed/>
                </p:oleObj>
              </mc:Choice>
              <mc:Fallback>
                <p:oleObj name="Equation" r:id="rId14" imgW="1390669" imgH="87633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2133600"/>
                        <a:ext cx="1422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977900" y="3441700"/>
          <a:ext cx="327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16" imgW="3248016" imgH="819076" progId="Equation.3">
                  <p:embed/>
                </p:oleObj>
              </mc:Choice>
              <mc:Fallback>
                <p:oleObj name="Equation" r:id="rId16" imgW="3248016" imgH="81907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441700"/>
                        <a:ext cx="3276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4298950" y="3365500"/>
          <a:ext cx="2032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18" imgW="2000194" imgH="952351" progId="Equation.3">
                  <p:embed/>
                </p:oleObj>
              </mc:Choice>
              <mc:Fallback>
                <p:oleObj name="Equation" r:id="rId18" imgW="2000194" imgH="95235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3365500"/>
                        <a:ext cx="2032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6299200" y="3448050"/>
          <a:ext cx="162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20" imgW="1600088" imgH="857250" progId="Equation.3">
                  <p:embed/>
                </p:oleObj>
              </mc:Choice>
              <mc:Fallback>
                <p:oleObj name="Equation" r:id="rId20" imgW="1600088" imgH="85725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3448050"/>
                        <a:ext cx="1625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2209800" y="4572000"/>
          <a:ext cx="189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22" imgW="1867049" imgH="819076" progId="Equation.3">
                  <p:embed/>
                </p:oleObj>
              </mc:Choice>
              <mc:Fallback>
                <p:oleObj name="Equation" r:id="rId22" imgW="1867049" imgH="81907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72000"/>
                        <a:ext cx="1892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26"/>
          <p:cNvGraphicFramePr>
            <a:graphicFrameLocks noChangeAspect="1"/>
          </p:cNvGraphicFramePr>
          <p:nvPr/>
        </p:nvGraphicFramePr>
        <p:xfrm>
          <a:off x="4114800" y="4572000"/>
          <a:ext cx="1943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24" imgW="1914553" imgH="819076" progId="Equation.3">
                  <p:embed/>
                </p:oleObj>
              </mc:Choice>
              <mc:Fallback>
                <p:oleObj name="Equation" r:id="rId24" imgW="1914553" imgH="81907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572000"/>
                        <a:ext cx="1943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Object 27"/>
          <p:cNvGraphicFramePr>
            <a:graphicFrameLocks noChangeAspect="1"/>
          </p:cNvGraphicFramePr>
          <p:nvPr/>
        </p:nvGraphicFramePr>
        <p:xfrm>
          <a:off x="6045200" y="4584700"/>
          <a:ext cx="226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26" imgW="2229017" imgH="819076" progId="Equation.3">
                  <p:embed/>
                </p:oleObj>
              </mc:Choice>
              <mc:Fallback>
                <p:oleObj name="Equation" r:id="rId26" imgW="2229017" imgH="81907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4584700"/>
                        <a:ext cx="2260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2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101013" y="2362200"/>
            <a:ext cx="685800" cy="3810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zh-CN" altLang="en-US">
                <a:solidFill>
                  <a:srgbClr val="FFFFFF"/>
                </a:solidFill>
              </a:rPr>
              <a:t>例</a:t>
            </a:r>
            <a:r>
              <a:rPr kumimoji="1" lang="en-US" altLang="zh-CN">
                <a:solidFill>
                  <a:srgbClr val="FFFFFF"/>
                </a:solidFill>
              </a:rPr>
              <a:t>1(3)</a:t>
            </a:r>
          </a:p>
        </p:txBody>
      </p:sp>
      <p:sp>
        <p:nvSpPr>
          <p:cNvPr id="18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402" grpId="0" animBg="1" autoUpdateAnimBg="0"/>
      <p:bldP spid="1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8013" y="439738"/>
            <a:ext cx="1600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854200" y="311150"/>
          <a:ext cx="241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3" imgW="2381231" imgH="857250" progId="Equation.3">
                  <p:embed/>
                </p:oleObj>
              </mc:Choice>
              <mc:Fallback>
                <p:oleObj name="Equation" r:id="rId3" imgW="2381231" imgH="8572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11150"/>
                        <a:ext cx="2413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08013" y="1674813"/>
            <a:ext cx="189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kumimoji="1" lang="en-US" altLang="zh-CN" sz="2800">
                <a:ea typeface="楷体_GB2312" pitchFamily="49" charset="-122"/>
              </a:rPr>
              <a:t>  </a:t>
            </a:r>
            <a:r>
              <a:rPr kumimoji="1" lang="zh-CN" altLang="en-US" sz="2800">
                <a:ea typeface="楷体_GB2312" pitchFamily="49" charset="-122"/>
              </a:rPr>
              <a:t>原式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203450" y="1527175"/>
          <a:ext cx="3302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5" imgW="3276451" imgH="933599" progId="Equation.3">
                  <p:embed/>
                </p:oleObj>
              </mc:Choice>
              <mc:Fallback>
                <p:oleObj name="Equation" r:id="rId5" imgW="3276451" imgH="93359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1527175"/>
                        <a:ext cx="3302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971800" y="1395413"/>
          <a:ext cx="1879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7" imgW="1847980" imgH="514350" progId="Equation.3">
                  <p:embed/>
                </p:oleObj>
              </mc:Choice>
              <mc:Fallback>
                <p:oleObj name="Equation" r:id="rId7" imgW="1847980" imgH="5143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395413"/>
                        <a:ext cx="1879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203450" y="2603500"/>
          <a:ext cx="2857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9" imgW="2828841" imgH="952351" progId="Equation.3">
                  <p:embed/>
                </p:oleObj>
              </mc:Choice>
              <mc:Fallback>
                <p:oleObj name="Equation" r:id="rId9" imgW="2828841" imgH="95235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2603500"/>
                        <a:ext cx="2857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2209800" y="3721100"/>
          <a:ext cx="257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11" imgW="2552849" imgH="819076" progId="Equation.3">
                  <p:embed/>
                </p:oleObj>
              </mc:Choice>
              <mc:Fallback>
                <p:oleObj name="Equation" r:id="rId11" imgW="2552849" imgH="81907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21100"/>
                        <a:ext cx="257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5156200" y="2692400"/>
          <a:ext cx="307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13" imgW="3047963" imgH="933599" progId="Equation.3">
                  <p:embed/>
                </p:oleObj>
              </mc:Choice>
              <mc:Fallback>
                <p:oleObj name="Equation" r:id="rId13" imgW="3047963" imgH="93359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2692400"/>
                        <a:ext cx="3073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4851400" y="3695700"/>
          <a:ext cx="299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15" imgW="2971688" imgH="838163" progId="Equation.3">
                  <p:embed/>
                </p:oleObj>
              </mc:Choice>
              <mc:Fallback>
                <p:oleObj name="Equation" r:id="rId15" imgW="2971688" imgH="83816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3695700"/>
                        <a:ext cx="2997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608013" y="4929188"/>
            <a:ext cx="235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思考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  </a:t>
            </a:r>
            <a:r>
              <a:rPr kumimoji="1" lang="zh-CN" altLang="en-US" sz="2800">
                <a:ea typeface="楷体_GB2312" pitchFamily="49" charset="-122"/>
              </a:rPr>
              <a:t>如何求</a:t>
            </a:r>
          </a:p>
        </p:txBody>
      </p:sp>
      <p:sp>
        <p:nvSpPr>
          <p:cNvPr id="13324" name="Text Box 23"/>
          <p:cNvSpPr txBox="1">
            <a:spLocks noChangeArrowheads="1"/>
          </p:cNvSpPr>
          <p:nvPr/>
        </p:nvSpPr>
        <p:spPr bwMode="auto">
          <a:xfrm>
            <a:off x="1736725" y="56832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kumimoji="1" lang="zh-CN" altLang="zh-CN" sz="2800">
              <a:ea typeface="楷体_GB2312" pitchFamily="49" charset="-122"/>
            </a:endParaRPr>
          </a:p>
        </p:txBody>
      </p:sp>
      <p:graphicFrame>
        <p:nvGraphicFramePr>
          <p:cNvPr id="20507" name="Object 27"/>
          <p:cNvGraphicFramePr>
            <a:graphicFrameLocks noChangeAspect="1"/>
          </p:cNvGraphicFramePr>
          <p:nvPr/>
        </p:nvGraphicFramePr>
        <p:xfrm>
          <a:off x="2832100" y="4724400"/>
          <a:ext cx="295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17" imgW="2933551" imgH="933599" progId="Equation.3">
                  <p:embed/>
                </p:oleObj>
              </mc:Choice>
              <mc:Fallback>
                <p:oleObj name="Equation" r:id="rId17" imgW="2933551" imgH="93359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4724400"/>
                        <a:ext cx="2959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609600" y="57150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提示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kumimoji="1" lang="en-US" altLang="zh-CN" sz="2800">
              <a:ea typeface="楷体_GB2312" pitchFamily="49" charset="-122"/>
            </a:endParaRP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1676400" y="57150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变形方法同例</a:t>
            </a:r>
            <a:r>
              <a:rPr kumimoji="1" lang="en-US" altLang="zh-CN" sz="2800">
                <a:ea typeface="楷体_GB2312" pitchFamily="49" charset="-122"/>
              </a:rPr>
              <a:t>3,  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4191000" y="57150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并利用书 </a:t>
            </a:r>
            <a:r>
              <a:rPr kumimoji="1" lang="en-US" altLang="zh-CN" sz="2800">
                <a:ea typeface="楷体_GB2312" pitchFamily="49" charset="-122"/>
              </a:rPr>
              <a:t>P363 </a:t>
            </a:r>
            <a:r>
              <a:rPr kumimoji="1" lang="zh-CN" altLang="en-US" sz="2800">
                <a:ea typeface="楷体_GB2312" pitchFamily="49" charset="-122"/>
              </a:rPr>
              <a:t>公式</a:t>
            </a:r>
            <a:r>
              <a:rPr kumimoji="1" lang="en-US" altLang="zh-CN" sz="2800">
                <a:ea typeface="楷体_GB2312" pitchFamily="49" charset="-122"/>
              </a:rPr>
              <a:t>20.</a:t>
            </a:r>
          </a:p>
        </p:txBody>
      </p:sp>
      <p:sp>
        <p:nvSpPr>
          <p:cNvPr id="18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91" grpId="0" build="p" autoUpdateAnimBg="0"/>
      <p:bldP spid="20508" grpId="0" build="p" autoUpdateAnimBg="0" advAuto="0"/>
      <p:bldP spid="20509" grpId="0" build="p" autoUpdateAnimBg="0"/>
      <p:bldP spid="20510" grpId="0" build="p" autoUpdateAnimBg="0" advAuto="0"/>
      <p:bldP spid="1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4918075" y="4292600"/>
          <a:ext cx="36163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3" imgW="3590916" imgH="933599" progId="Equation.3">
                  <p:embed/>
                </p:oleObj>
              </mc:Choice>
              <mc:Fallback>
                <p:oleObj name="Equation" r:id="rId3" imgW="3590916" imgH="93359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4292600"/>
                        <a:ext cx="36163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5468938" y="4197350"/>
          <a:ext cx="25828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5" imgW="2562216" imgH="495263" progId="Equation.3">
                  <p:embed/>
                </p:oleObj>
              </mc:Choice>
              <mc:Fallback>
                <p:oleObj name="Equation" r:id="rId5" imgW="2562216" imgH="49526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938" y="4197350"/>
                        <a:ext cx="25828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8013" y="2205038"/>
            <a:ext cx="1525587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 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930400" y="1987550"/>
          <a:ext cx="3975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7" imgW="3943517" imgH="933599" progId="Equation.3">
                  <p:embed/>
                </p:oleObj>
              </mc:Choice>
              <mc:Fallback>
                <p:oleObj name="Equation" r:id="rId7" imgW="3943517" imgH="93359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987550"/>
                        <a:ext cx="3975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549400" y="3060700"/>
          <a:ext cx="3022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9" imgW="2990757" imgH="952351" progId="Equation.3">
                  <p:embed/>
                </p:oleObj>
              </mc:Choice>
              <mc:Fallback>
                <p:oleObj name="Equation" r:id="rId9" imgW="2990757" imgH="95235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060700"/>
                        <a:ext cx="3022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4635500" y="3060700"/>
          <a:ext cx="2755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11" imgW="2724131" imgH="952351" progId="Equation.3">
                  <p:embed/>
                </p:oleObj>
              </mc:Choice>
              <mc:Fallback>
                <p:oleObj name="Equation" r:id="rId11" imgW="2724131" imgH="95235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3060700"/>
                        <a:ext cx="2755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797050" y="4162425"/>
          <a:ext cx="3073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13" imgW="3047963" imgH="990526" progId="Equation.DSMT4">
                  <p:embed/>
                </p:oleObj>
              </mc:Choice>
              <mc:Fallback>
                <p:oleObj name="Equation" r:id="rId13" imgW="3047963" imgH="99052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4162425"/>
                        <a:ext cx="3073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797050" y="5321300"/>
          <a:ext cx="276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15" imgW="2743200" imgH="819076" progId="Equation.3">
                  <p:embed/>
                </p:oleObj>
              </mc:Choice>
              <mc:Fallback>
                <p:oleObj name="Equation" r:id="rId15" imgW="2743200" imgH="81907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5321300"/>
                        <a:ext cx="2768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4648200" y="5321300"/>
          <a:ext cx="1714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17" imgW="1686064" imgH="819076" progId="Equation.3">
                  <p:embed/>
                </p:oleObj>
              </mc:Choice>
              <mc:Fallback>
                <p:oleObj name="Equation" r:id="rId17" imgW="1686064" imgH="81907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321300"/>
                        <a:ext cx="1714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6438900" y="5584825"/>
          <a:ext cx="201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19" imgW="1990827" imgH="285638" progId="Equation.3">
                  <p:embed/>
                </p:oleObj>
              </mc:Choice>
              <mc:Fallback>
                <p:oleObj name="Equation" r:id="rId19" imgW="1990827" imgH="28563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5584825"/>
                        <a:ext cx="2019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608013" y="3290888"/>
            <a:ext cx="661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4349" name="Text Box 36"/>
          <p:cNvSpPr txBox="1">
            <a:spLocks noChangeArrowheads="1"/>
          </p:cNvSpPr>
          <p:nvPr/>
        </p:nvSpPr>
        <p:spPr bwMode="auto">
          <a:xfrm>
            <a:off x="609600" y="304800"/>
            <a:ext cx="8223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  </a:t>
            </a:r>
            <a:r>
              <a:rPr kumimoji="1" lang="zh-CN" altLang="en-US" sz="2800">
                <a:ea typeface="楷体_GB2312" pitchFamily="49" charset="-122"/>
              </a:rPr>
              <a:t>将有理函数分解为部分分式进行积分虽可行</a:t>
            </a:r>
            <a:r>
              <a:rPr kumimoji="1"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258763" y="838200"/>
            <a:ext cx="249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但不一定简便</a:t>
            </a:r>
            <a:r>
              <a:rPr kumimoji="1" lang="en-US" altLang="zh-CN" sz="2800">
                <a:ea typeface="楷体_GB2312" pitchFamily="49" charset="-122"/>
              </a:rPr>
              <a:t>, </a:t>
            </a: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2586038" y="838200"/>
            <a:ext cx="5873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因此要注意根据被积函数的结构寻求</a:t>
            </a:r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258763" y="1408113"/>
            <a:ext cx="213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简便的方法</a:t>
            </a:r>
            <a:r>
              <a:rPr kumimoji="1" lang="en-US" altLang="zh-CN" sz="2800">
                <a:ea typeface="楷体_GB2312" pitchFamily="49" charset="-122"/>
              </a:rPr>
              <a:t>. </a:t>
            </a:r>
          </a:p>
        </p:txBody>
      </p:sp>
      <p:sp>
        <p:nvSpPr>
          <p:cNvPr id="18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autoUpdateAnimBg="0"/>
      <p:bldP spid="17435" grpId="0" build="p" autoUpdateAnimBg="0"/>
      <p:bldP spid="17445" grpId="0" build="p" autoUpdateAnimBg="0" advAuto="0"/>
      <p:bldP spid="17446" grpId="0" build="p" autoUpdateAnimBg="0"/>
      <p:bldP spid="17447" grpId="0" build="p" autoUpdateAnimBg="0" advAuto="0"/>
      <p:bldP spid="1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609600"/>
            <a:ext cx="1871663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*</a:t>
            </a:r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 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074863" y="344488"/>
          <a:ext cx="2857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3" imgW="2828841" imgH="1009613" progId="Equation.3">
                  <p:embed/>
                </p:oleObj>
              </mc:Choice>
              <mc:Fallback>
                <p:oleObj name="Equation" r:id="rId3" imgW="2828841" imgH="10096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344488"/>
                        <a:ext cx="2857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39750" y="20875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   </a:t>
            </a:r>
            <a:r>
              <a:rPr kumimoji="1" lang="zh-CN" altLang="en-US" sz="2800">
                <a:ea typeface="楷体_GB2312" pitchFamily="49" charset="-122"/>
              </a:rPr>
              <a:t>原式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2201863" y="1911350"/>
          <a:ext cx="45164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5" imgW="4495837" imgH="933599" progId="Equation.3">
                  <p:embed/>
                </p:oleObj>
              </mc:Choice>
              <mc:Fallback>
                <p:oleObj name="Equation" r:id="rId5" imgW="4495837" imgH="93359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1911350"/>
                        <a:ext cx="45164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774950" y="1828800"/>
          <a:ext cx="1892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7" imgW="1867049" imgH="495263" progId="Equation.3">
                  <p:embed/>
                </p:oleObj>
              </mc:Choice>
              <mc:Fallback>
                <p:oleObj name="Equation" r:id="rId7" imgW="1867049" imgH="49526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1828800"/>
                        <a:ext cx="1892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4648200" y="195580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9" imgW="1419104" imgH="381074" progId="Equation.3">
                  <p:embed/>
                </p:oleObj>
              </mc:Choice>
              <mc:Fallback>
                <p:oleObj name="Equation" r:id="rId9" imgW="1419104" imgH="3810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955800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2187575" y="3048000"/>
          <a:ext cx="2171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11" imgW="2143041" imgH="933599" progId="Equation.3">
                  <p:embed/>
                </p:oleObj>
              </mc:Choice>
              <mc:Fallback>
                <p:oleObj name="Equation" r:id="rId11" imgW="2143041" imgH="93359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3048000"/>
                        <a:ext cx="2171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4337050" y="2978150"/>
          <a:ext cx="2616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13" imgW="2590651" imgH="1028700" progId="Equation.3">
                  <p:embed/>
                </p:oleObj>
              </mc:Choice>
              <mc:Fallback>
                <p:oleObj name="Equation" r:id="rId13" imgW="2590651" imgH="1028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2978150"/>
                        <a:ext cx="2616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2212975" y="4572000"/>
          <a:ext cx="209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15" imgW="2066767" imgH="381074" progId="Equation.3">
                  <p:embed/>
                </p:oleObj>
              </mc:Choice>
              <mc:Fallback>
                <p:oleObj name="Equation" r:id="rId15" imgW="2066767" imgH="38107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4572000"/>
                        <a:ext cx="209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4343400" y="4343400"/>
          <a:ext cx="1930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17" imgW="1904851" imgH="876337" progId="Equation.3">
                  <p:embed/>
                </p:oleObj>
              </mc:Choice>
              <mc:Fallback>
                <p:oleObj name="Equation" r:id="rId17" imgW="1904851" imgH="87633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343400"/>
                        <a:ext cx="1930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6324600" y="4605338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19" imgW="533251" imgH="285638" progId="Equation.3">
                  <p:embed/>
                </p:oleObj>
              </mc:Choice>
              <mc:Fallback>
                <p:oleObj name="Equation" r:id="rId19" imgW="533251" imgH="28563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605338"/>
                        <a:ext cx="558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utoUpdateAnimBg="0"/>
      <p:bldP spid="1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539750" y="412750"/>
            <a:ext cx="1752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*</a:t>
            </a:r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6. 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39750" y="144303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kumimoji="1" lang="zh-CN" altLang="en-US" sz="2800">
                <a:ea typeface="楷体_GB2312" pitchFamily="49" charset="-122"/>
              </a:rPr>
              <a:t>原式</a:t>
            </a: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057400" y="1301750"/>
          <a:ext cx="3975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4" imgW="3943517" imgH="933599" progId="Equation.3">
                  <p:embed/>
                </p:oleObj>
              </mc:Choice>
              <mc:Fallback>
                <p:oleObj name="Equation" r:id="rId4" imgW="3943517" imgH="93359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01750"/>
                        <a:ext cx="3975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2895600" y="1223963"/>
          <a:ext cx="1104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6" imgW="1076204" imgH="495263" progId="Equation.3">
                  <p:embed/>
                </p:oleObj>
              </mc:Choice>
              <mc:Fallback>
                <p:oleObj name="Equation" r:id="rId6" imgW="1076204" imgH="49526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23963"/>
                        <a:ext cx="1104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4038600" y="1203325"/>
          <a:ext cx="1371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8" imgW="1343164" imgH="495263" progId="Equation.3">
                  <p:embed/>
                </p:oleObj>
              </mc:Choice>
              <mc:Fallback>
                <p:oleObj name="Equation" r:id="rId8" imgW="1343164" imgH="49526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203325"/>
                        <a:ext cx="1371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2362200" y="1282700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10" imgW="209420" imgH="819076" progId="Equation.3">
                  <p:embed/>
                </p:oleObj>
              </mc:Choice>
              <mc:Fallback>
                <p:oleObj name="Equation" r:id="rId10" imgW="209420" imgH="81907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282700"/>
                        <a:ext cx="24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4"/>
          <p:cNvGraphicFramePr>
            <a:graphicFrameLocks noChangeAspect="1"/>
          </p:cNvGraphicFramePr>
          <p:nvPr/>
        </p:nvGraphicFramePr>
        <p:xfrm>
          <a:off x="2027238" y="247650"/>
          <a:ext cx="110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12" imgW="1076204" imgH="857250" progId="Equation.3">
                  <p:embed/>
                </p:oleObj>
              </mc:Choice>
              <mc:Fallback>
                <p:oleObj name="Equation" r:id="rId12" imgW="1076204" imgH="85725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247650"/>
                        <a:ext cx="1104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6324600" y="40386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kumimoji="1" lang="zh-CN" altLang="en-US" sz="2400">
                <a:solidFill>
                  <a:schemeClr val="accent2"/>
                </a:solidFill>
                <a:ea typeface="楷体_GB2312" pitchFamily="49" charset="-122"/>
              </a:rPr>
              <a:t>见</a:t>
            </a:r>
            <a:r>
              <a:rPr kumimoji="1" lang="en-US" altLang="zh-CN" sz="2400">
                <a:solidFill>
                  <a:schemeClr val="accent2"/>
                </a:solidFill>
                <a:ea typeface="楷体_GB2312" pitchFamily="49" charset="-122"/>
              </a:rPr>
              <a:t>P363 </a:t>
            </a:r>
            <a:r>
              <a:rPr kumimoji="1" lang="zh-CN" altLang="en-US" sz="2400">
                <a:solidFill>
                  <a:schemeClr val="accent2"/>
                </a:solidFill>
                <a:ea typeface="楷体_GB2312" pitchFamily="49" charset="-122"/>
              </a:rPr>
              <a:t>公式</a:t>
            </a:r>
            <a:r>
              <a:rPr kumimoji="1" lang="en-US" altLang="zh-CN" sz="2400">
                <a:solidFill>
                  <a:schemeClr val="accent2"/>
                </a:solidFill>
                <a:ea typeface="楷体_GB2312" pitchFamily="49" charset="-122"/>
              </a:rPr>
              <a:t>21)</a:t>
            </a:r>
          </a:p>
        </p:txBody>
      </p:sp>
      <p:graphicFrame>
        <p:nvGraphicFramePr>
          <p:cNvPr id="25621" name="Object 21"/>
          <p:cNvGraphicFramePr>
            <a:graphicFrameLocks noChangeAspect="1"/>
          </p:cNvGraphicFramePr>
          <p:nvPr/>
        </p:nvGraphicFramePr>
        <p:xfrm>
          <a:off x="1079500" y="5118100"/>
          <a:ext cx="2679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14" imgW="2647857" imgH="952351" progId="Equation.3">
                  <p:embed/>
                </p:oleObj>
              </mc:Choice>
              <mc:Fallback>
                <p:oleObj name="Equation" r:id="rId14" imgW="2647857" imgH="95235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5118100"/>
                        <a:ext cx="2679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22"/>
          <p:cNvGraphicFramePr>
            <a:graphicFrameLocks noChangeAspect="1"/>
          </p:cNvGraphicFramePr>
          <p:nvPr/>
        </p:nvGraphicFramePr>
        <p:xfrm>
          <a:off x="3797300" y="5257800"/>
          <a:ext cx="622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16" imgW="590457" imgH="799988" progId="Equation.3">
                  <p:embed/>
                </p:oleObj>
              </mc:Choice>
              <mc:Fallback>
                <p:oleObj name="Equation" r:id="rId16" imgW="590457" imgH="79998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5257800"/>
                        <a:ext cx="622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Object 26"/>
          <p:cNvGraphicFramePr>
            <a:graphicFrameLocks noChangeAspect="1"/>
          </p:cNvGraphicFramePr>
          <p:nvPr/>
        </p:nvGraphicFramePr>
        <p:xfrm>
          <a:off x="4470400" y="5232400"/>
          <a:ext cx="698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18" imgW="666731" imgH="838163" progId="Equation.3">
                  <p:embed/>
                </p:oleObj>
              </mc:Choice>
              <mc:Fallback>
                <p:oleObj name="Equation" r:id="rId18" imgW="666731" imgH="83816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5232400"/>
                        <a:ext cx="698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Object 27"/>
          <p:cNvGraphicFramePr>
            <a:graphicFrameLocks noChangeAspect="1"/>
          </p:cNvGraphicFramePr>
          <p:nvPr/>
        </p:nvGraphicFramePr>
        <p:xfrm>
          <a:off x="5232400" y="5181600"/>
          <a:ext cx="2082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20" imgW="2057400" imgH="971438" progId="Equation.3">
                  <p:embed/>
                </p:oleObj>
              </mc:Choice>
              <mc:Fallback>
                <p:oleObj name="Equation" r:id="rId20" imgW="2057400" imgH="97143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5181600"/>
                        <a:ext cx="2082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8" name="Object 28"/>
          <p:cNvGraphicFramePr>
            <a:graphicFrameLocks noChangeAspect="1"/>
          </p:cNvGraphicFramePr>
          <p:nvPr/>
        </p:nvGraphicFramePr>
        <p:xfrm>
          <a:off x="5664200" y="5105400"/>
          <a:ext cx="1498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22" imgW="1466943" imgH="533437" progId="Equation.3">
                  <p:embed/>
                </p:oleObj>
              </mc:Choice>
              <mc:Fallback>
                <p:oleObj name="Equation" r:id="rId22" imgW="1466943" imgH="53343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5105400"/>
                        <a:ext cx="1498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9" name="Object 29"/>
          <p:cNvGraphicFramePr>
            <a:graphicFrameLocks noChangeAspect="1"/>
          </p:cNvGraphicFramePr>
          <p:nvPr/>
        </p:nvGraphicFramePr>
        <p:xfrm>
          <a:off x="5664200" y="5715000"/>
          <a:ext cx="1498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quation" r:id="rId24" imgW="1466943" imgH="533437" progId="Equation.3">
                  <p:embed/>
                </p:oleObj>
              </mc:Choice>
              <mc:Fallback>
                <p:oleObj name="Equation" r:id="rId24" imgW="1466943" imgH="53343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5715000"/>
                        <a:ext cx="1498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Object 30"/>
          <p:cNvGraphicFramePr>
            <a:graphicFrameLocks noChangeAspect="1"/>
          </p:cNvGraphicFramePr>
          <p:nvPr/>
        </p:nvGraphicFramePr>
        <p:xfrm>
          <a:off x="7366000" y="5486400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Equation" r:id="rId26" imgW="533251" imgH="285638" progId="Equation.3">
                  <p:embed/>
                </p:oleObj>
              </mc:Choice>
              <mc:Fallback>
                <p:oleObj name="Equation" r:id="rId26" imgW="533251" imgH="28563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5486400"/>
                        <a:ext cx="558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1077913" y="2317750"/>
          <a:ext cx="22479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Equation" r:id="rId28" imgW="2219316" imgH="1257412" progId="Equation.3">
                  <p:embed/>
                </p:oleObj>
              </mc:Choice>
              <mc:Fallback>
                <p:oleObj name="Equation" r:id="rId28" imgW="2219316" imgH="12574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2317750"/>
                        <a:ext cx="22479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3352800" y="2317750"/>
          <a:ext cx="22352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Equation" r:id="rId30" imgW="2209949" imgH="1257412" progId="Equation.3">
                  <p:embed/>
                </p:oleObj>
              </mc:Choice>
              <mc:Fallback>
                <p:oleObj name="Equation" r:id="rId30" imgW="2209949" imgH="12574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17750"/>
                        <a:ext cx="22352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1079500" y="3829050"/>
          <a:ext cx="2425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Equation" r:id="rId32" imgW="2400300" imgH="1009613" progId="Equation.3">
                  <p:embed/>
                </p:oleObj>
              </mc:Choice>
              <mc:Fallback>
                <p:oleObj name="Equation" r:id="rId32" imgW="2400300" imgH="10096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829050"/>
                        <a:ext cx="24257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/>
          <p:cNvGraphicFramePr>
            <a:graphicFrameLocks noChangeAspect="1"/>
          </p:cNvGraphicFramePr>
          <p:nvPr/>
        </p:nvGraphicFramePr>
        <p:xfrm>
          <a:off x="2152650" y="3721100"/>
          <a:ext cx="116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Equation" r:id="rId34" imgW="1143112" imgH="504974" progId="Equation.3">
                  <p:embed/>
                </p:oleObj>
              </mc:Choice>
              <mc:Fallback>
                <p:oleObj name="Equation" r:id="rId34" imgW="1143112" imgH="50497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3721100"/>
                        <a:ext cx="116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3530600" y="3827463"/>
          <a:ext cx="2413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Equation" r:id="rId36" imgW="2381231" imgH="1009613" progId="Equation.3">
                  <p:embed/>
                </p:oleObj>
              </mc:Choice>
              <mc:Fallback>
                <p:oleObj name="Equation" r:id="rId36" imgW="2381231" imgH="100961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3827463"/>
                        <a:ext cx="2413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20"/>
          <p:cNvGraphicFramePr>
            <a:graphicFrameLocks noChangeAspect="1"/>
          </p:cNvGraphicFramePr>
          <p:nvPr/>
        </p:nvGraphicFramePr>
        <p:xfrm>
          <a:off x="4451350" y="3721100"/>
          <a:ext cx="116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Equation" r:id="rId38" imgW="1143112" imgH="504974" progId="Equation.3">
                  <p:embed/>
                </p:oleObj>
              </mc:Choice>
              <mc:Fallback>
                <p:oleObj name="Equation" r:id="rId38" imgW="1143112" imgH="5049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3721100"/>
                        <a:ext cx="116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6096000" y="2286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ea typeface="楷体_GB2312" pitchFamily="49" charset="-122"/>
              </a:rPr>
              <a:t>注意本题技巧</a:t>
            </a:r>
          </a:p>
        </p:txBody>
      </p:sp>
      <p:sp>
        <p:nvSpPr>
          <p:cNvPr id="25645" name="Rectangle 45"/>
          <p:cNvSpPr>
            <a:spLocks noChangeArrowheads="1"/>
          </p:cNvSpPr>
          <p:nvPr/>
        </p:nvSpPr>
        <p:spPr bwMode="auto">
          <a:xfrm>
            <a:off x="1066800" y="5165725"/>
            <a:ext cx="69342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646" name="Object 46"/>
          <p:cNvGraphicFramePr>
            <a:graphicFrameLocks noChangeAspect="1"/>
          </p:cNvGraphicFramePr>
          <p:nvPr/>
        </p:nvGraphicFramePr>
        <p:xfrm>
          <a:off x="1079500" y="5124450"/>
          <a:ext cx="2806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Equation" r:id="rId40" imgW="2781337" imgH="1000237" progId="Equation.3">
                  <p:embed/>
                </p:oleObj>
              </mc:Choice>
              <mc:Fallback>
                <p:oleObj name="Equation" r:id="rId40" imgW="2781337" imgH="1000237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5124450"/>
                        <a:ext cx="2806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7" name="Object 47"/>
          <p:cNvGraphicFramePr>
            <a:graphicFrameLocks noChangeAspect="1"/>
          </p:cNvGraphicFramePr>
          <p:nvPr/>
        </p:nvGraphicFramePr>
        <p:xfrm>
          <a:off x="3962400" y="5133975"/>
          <a:ext cx="3810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Equation" r:id="rId42" imgW="3790969" imgH="1085962" progId="Equation.3">
                  <p:embed/>
                </p:oleObj>
              </mc:Choice>
              <mc:Fallback>
                <p:oleObj name="Equation" r:id="rId42" imgW="3790969" imgH="1085962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33975"/>
                        <a:ext cx="38100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2" name="Object 42"/>
          <p:cNvGraphicFramePr>
            <a:graphicFrameLocks noChangeAspect="1"/>
          </p:cNvGraphicFramePr>
          <p:nvPr/>
        </p:nvGraphicFramePr>
        <p:xfrm>
          <a:off x="8013700" y="5453063"/>
          <a:ext cx="10541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name="Equation" r:id="rId44" imgW="1000264" imgH="381074" progId="Equation.3">
                  <p:embed/>
                </p:oleObj>
              </mc:Choice>
              <mc:Fallback>
                <p:oleObj name="Equation" r:id="rId44" imgW="1000264" imgH="381074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0" y="5453063"/>
                        <a:ext cx="10541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64" name="Rectangle 64"/>
          <p:cNvSpPr>
            <a:spLocks noChangeArrowheads="1"/>
          </p:cNvSpPr>
          <p:nvPr/>
        </p:nvSpPr>
        <p:spPr bwMode="auto">
          <a:xfrm>
            <a:off x="6096000" y="2209800"/>
            <a:ext cx="2438400" cy="609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kumimoji="1" lang="zh-CN" altLang="zh-CN"/>
          </a:p>
        </p:txBody>
      </p:sp>
      <p:sp>
        <p:nvSpPr>
          <p:cNvPr id="25666" name="AutoShape 6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800600" y="381000"/>
            <a:ext cx="3429000" cy="5334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FFFFFF"/>
                </a:solidFill>
              </a:rPr>
              <a:t>本题用常规方法解很繁</a:t>
            </a:r>
          </a:p>
        </p:txBody>
      </p:sp>
      <p:sp>
        <p:nvSpPr>
          <p:cNvPr id="25667" name="Line 67"/>
          <p:cNvSpPr>
            <a:spLocks noChangeShapeType="1"/>
          </p:cNvSpPr>
          <p:nvPr/>
        </p:nvSpPr>
        <p:spPr bwMode="auto">
          <a:xfrm>
            <a:off x="4135438" y="4910138"/>
            <a:ext cx="1752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25" grpId="0" autoUpdateAnimBg="0"/>
      <p:bldP spid="25641" grpId="0" autoUpdateAnimBg="0"/>
      <p:bldP spid="25645" grpId="0" animBg="1"/>
      <p:bldP spid="25664" grpId="0" animBg="1" autoUpdateAnimBg="0"/>
      <p:bldP spid="25666" grpId="0" animBg="1" autoUpdateAnimBg="0"/>
      <p:bldP spid="25667" grpId="0" animBg="1"/>
      <p:bldP spid="3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755650" y="255588"/>
            <a:ext cx="2819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按常规方法解</a:t>
            </a:r>
          </a:p>
        </p:txBody>
      </p:sp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3059113" y="88900"/>
          <a:ext cx="11112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3" imgW="1076204" imgH="857250" progId="Equation.3">
                  <p:embed/>
                </p:oleObj>
              </mc:Choice>
              <mc:Fallback>
                <p:oleObj name="Equation" r:id="rId3" imgW="1076204" imgH="8572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88900"/>
                        <a:ext cx="11112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712788" y="1139825"/>
            <a:ext cx="1843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ea typeface="楷体_GB2312" pitchFamily="49" charset="-122"/>
              </a:rPr>
              <a:t>第一步</a:t>
            </a:r>
            <a:r>
              <a:rPr kumimoji="1" lang="zh-CN" altLang="en-US" sz="2800">
                <a:ea typeface="楷体_GB2312" pitchFamily="49" charset="-122"/>
              </a:rPr>
              <a:t>  令</a:t>
            </a: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2528888" y="1076325"/>
          <a:ext cx="49244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5" imgW="4895943" imgH="495263" progId="Equation.3">
                  <p:embed/>
                </p:oleObj>
              </mc:Choice>
              <mc:Fallback>
                <p:oleObj name="Equation" r:id="rId5" imgW="4895943" imgH="49526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1076325"/>
                        <a:ext cx="49244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981200" y="1666875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比较系数定 </a:t>
            </a:r>
            <a:r>
              <a:rPr kumimoji="1" lang="en-US" altLang="zh-CN" sz="2800" i="1">
                <a:ea typeface="楷体_GB2312" pitchFamily="49" charset="-122"/>
              </a:rPr>
              <a:t>a </a:t>
            </a:r>
            <a:r>
              <a:rPr kumimoji="1" lang="en-US" altLang="zh-CN" sz="2800">
                <a:ea typeface="楷体_GB2312" pitchFamily="49" charset="-122"/>
              </a:rPr>
              <a:t>,</a:t>
            </a:r>
            <a:r>
              <a:rPr kumimoji="1" lang="en-US" altLang="zh-CN" sz="2800" i="1">
                <a:ea typeface="楷体_GB2312" pitchFamily="49" charset="-122"/>
              </a:rPr>
              <a:t> b </a:t>
            </a:r>
            <a:r>
              <a:rPr kumimoji="1" lang="en-US" altLang="zh-CN" sz="2800">
                <a:ea typeface="楷体_GB2312" pitchFamily="49" charset="-122"/>
              </a:rPr>
              <a:t>,</a:t>
            </a:r>
            <a:r>
              <a:rPr kumimoji="1" lang="en-US" altLang="zh-CN" sz="2800" i="1">
                <a:ea typeface="楷体_GB2312" pitchFamily="49" charset="-122"/>
              </a:rPr>
              <a:t> c </a:t>
            </a:r>
            <a:r>
              <a:rPr kumimoji="1" lang="en-US" altLang="zh-CN" sz="2800">
                <a:ea typeface="楷体_GB2312" pitchFamily="49" charset="-122"/>
              </a:rPr>
              <a:t>,</a:t>
            </a:r>
            <a:r>
              <a:rPr kumimoji="1" lang="en-US" altLang="zh-CN" sz="2800" i="1">
                <a:ea typeface="楷体_GB2312" pitchFamily="49" charset="-122"/>
              </a:rPr>
              <a:t> d </a:t>
            </a:r>
            <a:r>
              <a:rPr kumimoji="1" lang="en-US" altLang="zh-CN" sz="2800">
                <a:ea typeface="楷体_GB2312" pitchFamily="49" charset="-122"/>
              </a:rPr>
              <a:t>,</a:t>
            </a:r>
            <a:r>
              <a:rPr kumimoji="1" lang="en-US" altLang="zh-CN" sz="2800" i="1">
                <a:ea typeface="楷体_GB2312" pitchFamily="49" charset="-122"/>
              </a:rPr>
              <a:t> </a:t>
            </a:r>
            <a:r>
              <a:rPr kumimoji="1" lang="zh-CN" altLang="en-US" sz="2800"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2578100" y="2262188"/>
          <a:ext cx="527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7" imgW="5238843" imgH="504974" progId="Equation.3">
                  <p:embed/>
                </p:oleObj>
              </mc:Choice>
              <mc:Fallback>
                <p:oleObj name="Equation" r:id="rId7" imgW="5238843" imgH="5049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2262188"/>
                        <a:ext cx="527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712788" y="2809875"/>
            <a:ext cx="4846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ea typeface="楷体_GB2312" pitchFamily="49" charset="-122"/>
              </a:rPr>
              <a:t>第二步</a:t>
            </a:r>
            <a:r>
              <a:rPr kumimoji="1" lang="zh-CN" altLang="en-US" sz="2800">
                <a:ea typeface="楷体_GB2312" pitchFamily="49" charset="-122"/>
              </a:rPr>
              <a:t> 化为部分分式 </a:t>
            </a:r>
            <a:r>
              <a:rPr kumimoji="1" lang="en-US" altLang="zh-CN" sz="2800">
                <a:ea typeface="楷体_GB2312" pitchFamily="49" charset="-122"/>
              </a:rPr>
              <a:t>. </a:t>
            </a:r>
            <a:r>
              <a:rPr kumimoji="1" lang="zh-CN" altLang="en-US" sz="2800">
                <a:ea typeface="楷体_GB2312" pitchFamily="49" charset="-122"/>
              </a:rPr>
              <a:t>即令</a:t>
            </a:r>
          </a:p>
        </p:txBody>
      </p:sp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2606675" y="3328988"/>
          <a:ext cx="53181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9" imgW="5296049" imgH="962062" progId="Equation.3">
                  <p:embed/>
                </p:oleObj>
              </mc:Choice>
              <mc:Fallback>
                <p:oleObj name="Equation" r:id="rId9" imgW="5296049" imgH="96206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3328988"/>
                        <a:ext cx="53181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3581400" y="4395788"/>
          <a:ext cx="4241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11" imgW="4210143" imgH="962062" progId="Equation.3">
                  <p:embed/>
                </p:oleObj>
              </mc:Choice>
              <mc:Fallback>
                <p:oleObj name="Equation" r:id="rId11" imgW="4210143" imgH="96206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95788"/>
                        <a:ext cx="4241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1905000" y="5400675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比较系数定 </a:t>
            </a:r>
            <a:r>
              <a:rPr kumimoji="1" lang="en-US" altLang="zh-CN" sz="2800" i="1">
                <a:ea typeface="楷体_GB2312" pitchFamily="49" charset="-122"/>
              </a:rPr>
              <a:t>A</a:t>
            </a:r>
            <a:r>
              <a:rPr kumimoji="1" lang="en-US" altLang="zh-CN" sz="2800">
                <a:ea typeface="楷体_GB2312" pitchFamily="49" charset="-122"/>
              </a:rPr>
              <a:t>,</a:t>
            </a:r>
            <a:r>
              <a:rPr kumimoji="1" lang="en-US" altLang="zh-CN" sz="2800" i="1">
                <a:ea typeface="楷体_GB2312" pitchFamily="49" charset="-122"/>
              </a:rPr>
              <a:t> B</a:t>
            </a:r>
            <a:r>
              <a:rPr kumimoji="1" lang="en-US" altLang="zh-CN" sz="2800">
                <a:ea typeface="楷体_GB2312" pitchFamily="49" charset="-122"/>
              </a:rPr>
              <a:t>,</a:t>
            </a:r>
            <a:r>
              <a:rPr kumimoji="1" lang="en-US" altLang="zh-CN" sz="2800" i="1">
                <a:ea typeface="楷体_GB2312" pitchFamily="49" charset="-122"/>
              </a:rPr>
              <a:t> C</a:t>
            </a:r>
            <a:r>
              <a:rPr kumimoji="1" lang="en-US" altLang="zh-CN" sz="2800">
                <a:ea typeface="楷体_GB2312" pitchFamily="49" charset="-122"/>
              </a:rPr>
              <a:t>,</a:t>
            </a:r>
            <a:r>
              <a:rPr kumimoji="1" lang="en-US" altLang="zh-CN" sz="2800" i="1">
                <a:ea typeface="楷体_GB2312" pitchFamily="49" charset="-122"/>
              </a:rPr>
              <a:t> D</a:t>
            </a:r>
            <a:r>
              <a:rPr kumimoji="1"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712788" y="593407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ea typeface="楷体_GB2312" pitchFamily="49" charset="-122"/>
              </a:rPr>
              <a:t>第三步</a:t>
            </a:r>
            <a:r>
              <a:rPr kumimoji="1" lang="zh-CN" altLang="en-US" sz="2800">
                <a:ea typeface="楷体_GB2312" pitchFamily="49" charset="-122"/>
              </a:rPr>
              <a:t>  分项积分</a:t>
            </a:r>
            <a:r>
              <a:rPr kumimoji="1"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4140200" y="593407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2"/>
                </a:solidFill>
                <a:ea typeface="楷体_GB2312" pitchFamily="49" charset="-122"/>
              </a:rPr>
              <a:t>此解法较繁 </a:t>
            </a:r>
            <a:r>
              <a:rPr kumimoji="1" lang="en-US" altLang="zh-CN" sz="2800" dirty="0">
                <a:solidFill>
                  <a:schemeClr val="tx2"/>
                </a:solidFill>
                <a:ea typeface="楷体_GB2312" pitchFamily="49" charset="-122"/>
              </a:rPr>
              <a:t>!</a:t>
            </a:r>
          </a:p>
        </p:txBody>
      </p:sp>
      <p:sp>
        <p:nvSpPr>
          <p:cNvPr id="15" name="AutoShape 56">
            <a:hlinkClick r:id="" action="ppaction://hlinkshowjump?jump=previous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5951" y="6594632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 dirty="0" smtClean="0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返回</a:t>
            </a:r>
            <a:endParaRPr lang="zh-CN" altLang="en-US" sz="1600" b="1" dirty="0">
              <a:solidFill>
                <a:srgbClr val="F5F5D7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utoUpdateAnimBg="0"/>
      <p:bldP spid="62471" grpId="0" autoUpdateAnimBg="0"/>
      <p:bldP spid="62473" grpId="0" autoUpdateAnimBg="0"/>
      <p:bldP spid="62476" grpId="0" autoUpdateAnimBg="0"/>
      <p:bldP spid="62477" grpId="0" autoUpdateAnimBg="0"/>
      <p:bldP spid="62478" grpId="0" autoUpdateAnimBg="0"/>
      <p:bldP spid="1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333375"/>
            <a:ext cx="6172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二、可化为有理函数的积分举例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5288" y="1887538"/>
            <a:ext cx="2670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一般地，设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281238" y="1984375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3" imgW="2114606" imgH="381074" progId="Equation.3">
                  <p:embed/>
                </p:oleObj>
              </mc:Choice>
              <mc:Fallback>
                <p:oleObj name="Equation" r:id="rId3" imgW="2114606" imgH="38107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1984375"/>
                        <a:ext cx="214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427538" y="188753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表示三角函数有理式</a:t>
            </a:r>
            <a:r>
              <a:rPr kumimoji="1" lang="en-US" altLang="zh-CN" sz="280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203450" y="2611438"/>
          <a:ext cx="28035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5" imgW="2752567" imgH="590699" progId="Equation.3">
                  <p:embed/>
                </p:oleObj>
              </mc:Choice>
              <mc:Fallback>
                <p:oleObj name="Equation" r:id="rId5" imgW="2752567" imgH="59069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2611438"/>
                        <a:ext cx="28035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200400" y="33575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3733800" y="3360738"/>
          <a:ext cx="1193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7" imgW="1162180" imgH="514350" progId="Equation.3">
                  <p:embed/>
                </p:oleObj>
              </mc:Choice>
              <mc:Fallback>
                <p:oleObj name="Equation" r:id="rId7" imgW="1162180" imgH="5143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60738"/>
                        <a:ext cx="1193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3124200" y="3189288"/>
            <a:ext cx="0" cy="96043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5715000" y="3141663"/>
            <a:ext cx="2286000" cy="85407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 dirty="0">
                <a:solidFill>
                  <a:schemeClr val="accent2"/>
                </a:solidFill>
                <a:latin typeface="+mn-lt"/>
                <a:ea typeface="华文楷体" pitchFamily="2" charset="-122"/>
              </a:rPr>
              <a:t>万能代换</a:t>
            </a:r>
          </a:p>
          <a:p>
            <a:pPr algn="ctr">
              <a:defRPr/>
            </a:pPr>
            <a:r>
              <a:rPr kumimoji="1" lang="en-US" altLang="zh-CN" sz="2400" dirty="0">
                <a:solidFill>
                  <a:schemeClr val="accent2"/>
                </a:solidFill>
                <a:latin typeface="+mn-lt"/>
                <a:ea typeface="华文楷体" pitchFamily="2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+mn-lt"/>
                <a:ea typeface="华文楷体" pitchFamily="2" charset="-122"/>
              </a:rPr>
              <a:t>参考下页例</a:t>
            </a:r>
            <a:r>
              <a:rPr kumimoji="1" lang="en-US" altLang="zh-CN" sz="2400" dirty="0">
                <a:solidFill>
                  <a:schemeClr val="accent2"/>
                </a:solidFill>
                <a:latin typeface="+mn-lt"/>
                <a:ea typeface="华文楷体" pitchFamily="2" charset="-122"/>
              </a:rPr>
              <a:t>7)</a:t>
            </a: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1828800" y="4292600"/>
            <a:ext cx="3733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800" i="1">
                <a:latin typeface="+mn-lt"/>
                <a:ea typeface="华文楷体" pitchFamily="2" charset="-122"/>
              </a:rPr>
              <a:t>t</a:t>
            </a:r>
            <a:r>
              <a:rPr kumimoji="1" lang="en-US" altLang="zh-CN" sz="2800">
                <a:latin typeface="+mn-lt"/>
                <a:ea typeface="华文楷体" pitchFamily="2" charset="-122"/>
              </a:rPr>
              <a:t> </a:t>
            </a:r>
            <a:r>
              <a:rPr kumimoji="1" lang="zh-CN" altLang="en-US" sz="2800">
                <a:latin typeface="+mn-lt"/>
                <a:ea typeface="华文楷体" pitchFamily="2" charset="-122"/>
              </a:rPr>
              <a:t>的有理函数的积分</a:t>
            </a:r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539750" y="1268413"/>
            <a:ext cx="4260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1. </a:t>
            </a: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三角函数有理式的积分</a:t>
            </a: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7862888" y="18732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则</a:t>
            </a:r>
          </a:p>
        </p:txBody>
      </p:sp>
      <p:sp>
        <p:nvSpPr>
          <p:cNvPr id="15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9" grpId="0" autoUpdateAnimBg="0"/>
      <p:bldP spid="26631" grpId="0" autoUpdateAnimBg="0"/>
      <p:bldP spid="26646" grpId="0" animBg="1"/>
      <p:bldP spid="26649" grpId="0" animBg="1" autoUpdateAnimBg="0"/>
      <p:bldP spid="26651" grpId="0" animBg="1" autoUpdateAnimBg="0"/>
      <p:bldP spid="26659" grpId="0" build="p" autoUpdateAnimBg="0"/>
      <p:bldP spid="26660" grpId="0" build="p" autoUpdateAnimBg="0"/>
      <p:bldP spid="1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622300"/>
            <a:ext cx="1600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7.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816100" y="457200"/>
          <a:ext cx="2921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3" imgW="2895749" imgH="895424" progId="Equation.3">
                  <p:embed/>
                </p:oleObj>
              </mc:Choice>
              <mc:Fallback>
                <p:oleObj name="Equation" r:id="rId3" imgW="2895749" imgH="8954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457200"/>
                        <a:ext cx="2921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39750" y="1574800"/>
            <a:ext cx="1289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kumimoji="1" lang="en-US" altLang="zh-CN" sz="2800">
                <a:ea typeface="楷体_GB2312" pitchFamily="49" charset="-122"/>
              </a:rPr>
              <a:t> </a:t>
            </a:r>
            <a:r>
              <a:rPr kumimoji="1" lang="zh-CN" altLang="en-US" sz="2800"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619250" y="1460500"/>
          <a:ext cx="1346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5" imgW="1314394" imgH="799988" progId="Equation.DSMT4">
                  <p:embed/>
                </p:oleObj>
              </mc:Choice>
              <mc:Fallback>
                <p:oleObj name="Equation" r:id="rId5" imgW="1314394" imgH="79998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60500"/>
                        <a:ext cx="1346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009900" y="15605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24608" name="Object 32"/>
          <p:cNvGraphicFramePr>
            <a:graphicFrameLocks noChangeAspect="1"/>
          </p:cNvGraphicFramePr>
          <p:nvPr/>
        </p:nvGraphicFramePr>
        <p:xfrm>
          <a:off x="1651000" y="2444750"/>
          <a:ext cx="31496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7" imgW="3124237" imgH="1123801" progId="Equation.3">
                  <p:embed/>
                </p:oleObj>
              </mc:Choice>
              <mc:Fallback>
                <p:oleObj name="Equation" r:id="rId7" imgW="3124237" imgH="1123801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2444750"/>
                        <a:ext cx="31496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9" name="Object 33"/>
          <p:cNvGraphicFramePr>
            <a:graphicFrameLocks noChangeAspect="1"/>
          </p:cNvGraphicFramePr>
          <p:nvPr/>
        </p:nvGraphicFramePr>
        <p:xfrm>
          <a:off x="4813300" y="2444750"/>
          <a:ext cx="16637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9" imgW="1638226" imgH="1123801" progId="Equation.3">
                  <p:embed/>
                </p:oleObj>
              </mc:Choice>
              <mc:Fallback>
                <p:oleObj name="Equation" r:id="rId9" imgW="1638226" imgH="112380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2444750"/>
                        <a:ext cx="16637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0" name="Object 34"/>
          <p:cNvGraphicFramePr>
            <a:graphicFrameLocks noChangeAspect="1"/>
          </p:cNvGraphicFramePr>
          <p:nvPr/>
        </p:nvGraphicFramePr>
        <p:xfrm>
          <a:off x="6515100" y="2552700"/>
          <a:ext cx="1104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11" imgW="1076204" imgH="876337" progId="Equation.3">
                  <p:embed/>
                </p:oleObj>
              </mc:Choice>
              <mc:Fallback>
                <p:oleObj name="Equation" r:id="rId11" imgW="1076204" imgH="87633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2552700"/>
                        <a:ext cx="1104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1" name="Object 35"/>
          <p:cNvGraphicFramePr>
            <a:graphicFrameLocks noChangeAspect="1"/>
          </p:cNvGraphicFramePr>
          <p:nvPr/>
        </p:nvGraphicFramePr>
        <p:xfrm>
          <a:off x="1600200" y="3778250"/>
          <a:ext cx="3200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13" imgW="3171741" imgH="1161976" progId="Equation.3">
                  <p:embed/>
                </p:oleObj>
              </mc:Choice>
              <mc:Fallback>
                <p:oleObj name="Equation" r:id="rId13" imgW="3171741" imgH="116197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78250"/>
                        <a:ext cx="3200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2" name="Object 36"/>
          <p:cNvGraphicFramePr>
            <a:graphicFrameLocks noChangeAspect="1"/>
          </p:cNvGraphicFramePr>
          <p:nvPr/>
        </p:nvGraphicFramePr>
        <p:xfrm>
          <a:off x="4813300" y="3784600"/>
          <a:ext cx="16637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15" imgW="1638226" imgH="1161976" progId="Equation.3">
                  <p:embed/>
                </p:oleObj>
              </mc:Choice>
              <mc:Fallback>
                <p:oleObj name="Equation" r:id="rId15" imgW="1638226" imgH="116197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3784600"/>
                        <a:ext cx="16637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3" name="Object 37"/>
          <p:cNvGraphicFramePr>
            <a:graphicFrameLocks noChangeAspect="1"/>
          </p:cNvGraphicFramePr>
          <p:nvPr/>
        </p:nvGraphicFramePr>
        <p:xfrm>
          <a:off x="6591300" y="3852863"/>
          <a:ext cx="1104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17" imgW="1076204" imgH="971438" progId="Equation.3">
                  <p:embed/>
                </p:oleObj>
              </mc:Choice>
              <mc:Fallback>
                <p:oleObj name="Equation" r:id="rId17" imgW="1076204" imgH="971438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3852863"/>
                        <a:ext cx="1104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4" name="Object 38"/>
          <p:cNvGraphicFramePr>
            <a:graphicFrameLocks noChangeAspect="1"/>
          </p:cNvGraphicFramePr>
          <p:nvPr/>
        </p:nvGraphicFramePr>
        <p:xfrm>
          <a:off x="1695450" y="5283200"/>
          <a:ext cx="67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19" imgW="647663" imgH="381074" progId="Equation.3">
                  <p:embed/>
                </p:oleObj>
              </mc:Choice>
              <mc:Fallback>
                <p:oleObj name="Equation" r:id="rId19" imgW="647663" imgH="381074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5283200"/>
                        <a:ext cx="67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5" name="Object 39"/>
          <p:cNvGraphicFramePr>
            <a:graphicFrameLocks noChangeAspect="1"/>
          </p:cNvGraphicFramePr>
          <p:nvPr/>
        </p:nvGraphicFramePr>
        <p:xfrm>
          <a:off x="2451100" y="5048250"/>
          <a:ext cx="116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21" imgW="1143112" imgH="857250" progId="Equation.3">
                  <p:embed/>
                </p:oleObj>
              </mc:Choice>
              <mc:Fallback>
                <p:oleObj name="Equation" r:id="rId21" imgW="1143112" imgH="85725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5048250"/>
                        <a:ext cx="1168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/>
      <p:bldP spid="24583" grpId="0" autoUpdateAnimBg="0"/>
      <p:bldP spid="1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742950" y="476250"/>
          <a:ext cx="2781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3" imgW="2752567" imgH="895424" progId="Equation.3">
                  <p:embed/>
                </p:oleObj>
              </mc:Choice>
              <mc:Fallback>
                <p:oleObj name="Equation" r:id="rId3" imgW="2752567" imgH="8954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476250"/>
                        <a:ext cx="2781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1358900" y="1873250"/>
          <a:ext cx="2705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Equation" r:id="rId5" imgW="2676627" imgH="819076" progId="Equation.3">
                  <p:embed/>
                </p:oleObj>
              </mc:Choice>
              <mc:Fallback>
                <p:oleObj name="Equation" r:id="rId5" imgW="2676627" imgH="81907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1873250"/>
                        <a:ext cx="2705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2286000" y="1555750"/>
          <a:ext cx="1054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Equation" r:id="rId7" imgW="1028700" imgH="685800" progId="Equation.3">
                  <p:embed/>
                </p:oleObj>
              </mc:Choice>
              <mc:Fallback>
                <p:oleObj name="Equation" r:id="rId7" imgW="1028700" imgH="685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55750"/>
                        <a:ext cx="1054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1981200" y="2365375"/>
          <a:ext cx="609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name="Equation" r:id="rId9" imgW="581090" imgH="685800" progId="Equation.3">
                  <p:embed/>
                </p:oleObj>
              </mc:Choice>
              <mc:Fallback>
                <p:oleObj name="Equation" r:id="rId9" imgW="581090" imgH="685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5375"/>
                        <a:ext cx="609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2590800" y="2347913"/>
          <a:ext cx="1308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name="Equation" r:id="rId11" imgW="1276257" imgH="723974" progId="Equation.3">
                  <p:embed/>
                </p:oleObj>
              </mc:Choice>
              <mc:Fallback>
                <p:oleObj name="Equation" r:id="rId11" imgW="1276257" imgH="7239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47913"/>
                        <a:ext cx="13081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4064000" y="2057400"/>
          <a:ext cx="1054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Equation" r:id="rId13" imgW="1028700" imgH="580988" progId="Equation.3">
                  <p:embed/>
                </p:oleObj>
              </mc:Choice>
              <mc:Fallback>
                <p:oleObj name="Equation" r:id="rId13" imgW="1028700" imgH="58098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2057400"/>
                        <a:ext cx="1054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5207000" y="1858963"/>
          <a:ext cx="2743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Equation" r:id="rId15" imgW="2714764" imgH="876337" progId="Equation.3">
                  <p:embed/>
                </p:oleObj>
              </mc:Choice>
              <mc:Fallback>
                <p:oleObj name="Equation" r:id="rId15" imgW="2714764" imgH="87633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1858963"/>
                        <a:ext cx="2743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1358900" y="3316288"/>
          <a:ext cx="800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Equation" r:id="rId17" imgW="771441" imgH="857250" progId="Equation.3">
                  <p:embed/>
                </p:oleObj>
              </mc:Choice>
              <mc:Fallback>
                <p:oleObj name="Equation" r:id="rId17" imgW="771441" imgH="85725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316288"/>
                        <a:ext cx="800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2125663" y="3335338"/>
          <a:ext cx="5683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Equation" r:id="rId19" imgW="542953" imgH="819076" progId="Equation.3">
                  <p:embed/>
                </p:oleObj>
              </mc:Choice>
              <mc:Fallback>
                <p:oleObj name="Equation" r:id="rId19" imgW="542953" imgH="81907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3335338"/>
                        <a:ext cx="5683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2693988" y="3563938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Equation" r:id="rId21" imgW="581090" imgH="361987" progId="Equation.3">
                  <p:embed/>
                </p:oleObj>
              </mc:Choice>
              <mc:Fallback>
                <p:oleObj name="Equation" r:id="rId21" imgW="581090" imgH="36198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3563938"/>
                        <a:ext cx="60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Object 18"/>
          <p:cNvGraphicFramePr>
            <a:graphicFrameLocks noChangeAspect="1"/>
          </p:cNvGraphicFramePr>
          <p:nvPr/>
        </p:nvGraphicFramePr>
        <p:xfrm>
          <a:off x="3379788" y="3536950"/>
          <a:ext cx="95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Equation" r:id="rId23" imgW="923990" imgH="438001" progId="Equation.3">
                  <p:embed/>
                </p:oleObj>
              </mc:Choice>
              <mc:Fallback>
                <p:oleObj name="Equation" r:id="rId23" imgW="923990" imgH="43800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3536950"/>
                        <a:ext cx="95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4279900" y="3341688"/>
          <a:ext cx="901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25" imgW="876151" imgH="857250" progId="Equation.3">
                  <p:embed/>
                </p:oleObj>
              </mc:Choice>
              <mc:Fallback>
                <p:oleObj name="Equation" r:id="rId25" imgW="876151" imgH="8572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3341688"/>
                        <a:ext cx="901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1358900" y="4454525"/>
          <a:ext cx="148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27" imgW="1457241" imgH="819076" progId="Equation.3">
                  <p:embed/>
                </p:oleObj>
              </mc:Choice>
              <mc:Fallback>
                <p:oleObj name="Equation" r:id="rId27" imgW="1457241" imgH="81907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454525"/>
                        <a:ext cx="1485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3" name="Object 21"/>
          <p:cNvGraphicFramePr>
            <a:graphicFrameLocks noChangeAspect="1"/>
          </p:cNvGraphicFramePr>
          <p:nvPr/>
        </p:nvGraphicFramePr>
        <p:xfrm>
          <a:off x="2895600" y="4479925"/>
          <a:ext cx="102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29" imgW="1000264" imgH="819076" progId="Equation.3">
                  <p:embed/>
                </p:oleObj>
              </mc:Choice>
              <mc:Fallback>
                <p:oleObj name="Equation" r:id="rId29" imgW="1000264" imgH="81907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79925"/>
                        <a:ext cx="102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Object 22"/>
          <p:cNvGraphicFramePr>
            <a:graphicFrameLocks noChangeAspect="1"/>
          </p:cNvGraphicFramePr>
          <p:nvPr/>
        </p:nvGraphicFramePr>
        <p:xfrm>
          <a:off x="4038600" y="4451350"/>
          <a:ext cx="240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31" imgW="2371864" imgH="885713" progId="Equation.3">
                  <p:embed/>
                </p:oleObj>
              </mc:Choice>
              <mc:Fallback>
                <p:oleObj name="Equation" r:id="rId31" imgW="2371864" imgH="88571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451350"/>
                        <a:ext cx="2400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7" name="Group 32"/>
          <p:cNvGrpSpPr>
            <a:grpSpLocks/>
          </p:cNvGrpSpPr>
          <p:nvPr/>
        </p:nvGrpSpPr>
        <p:grpSpPr bwMode="auto">
          <a:xfrm>
            <a:off x="6934200" y="3003550"/>
            <a:ext cx="1828800" cy="2944813"/>
            <a:chOff x="4368" y="1920"/>
            <a:chExt cx="1152" cy="1855"/>
          </a:xfrm>
        </p:grpSpPr>
        <p:graphicFrame>
          <p:nvGraphicFramePr>
            <p:cNvPr id="20500" name="Object 33"/>
            <p:cNvGraphicFramePr>
              <a:graphicFrameLocks noChangeAspect="1"/>
            </p:cNvGraphicFramePr>
            <p:nvPr/>
          </p:nvGraphicFramePr>
          <p:xfrm>
            <a:off x="4368" y="1920"/>
            <a:ext cx="1065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4" name="Equation" r:id="rId33" imgW="1847980" imgH="876337" progId="Equation.3">
                    <p:embed/>
                  </p:oleObj>
                </mc:Choice>
                <mc:Fallback>
                  <p:oleObj name="Equation" r:id="rId33" imgW="1847980" imgH="876337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20"/>
                          <a:ext cx="1065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1" name="Object 34"/>
            <p:cNvGraphicFramePr>
              <a:graphicFrameLocks noChangeAspect="1"/>
            </p:cNvGraphicFramePr>
            <p:nvPr/>
          </p:nvGraphicFramePr>
          <p:xfrm>
            <a:off x="4368" y="2583"/>
            <a:ext cx="1094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5" name="Equation" r:id="rId35" imgW="1904851" imgH="971438" progId="Equation.3">
                    <p:embed/>
                  </p:oleObj>
                </mc:Choice>
                <mc:Fallback>
                  <p:oleObj name="Equation" r:id="rId35" imgW="1904851" imgH="971438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583"/>
                          <a:ext cx="1094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2" name="Object 35"/>
            <p:cNvGraphicFramePr>
              <a:graphicFrameLocks noChangeAspect="1"/>
            </p:cNvGraphicFramePr>
            <p:nvPr/>
          </p:nvGraphicFramePr>
          <p:xfrm>
            <a:off x="4368" y="3264"/>
            <a:ext cx="1152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6" name="Equation" r:id="rId37" imgW="2000194" imgH="876337" progId="Equation.3">
                    <p:embed/>
                  </p:oleObj>
                </mc:Choice>
                <mc:Fallback>
                  <p:oleObj name="Equation" r:id="rId37" imgW="2000194" imgH="876337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264"/>
                          <a:ext cx="1152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8" name="Rectangle 36"/>
          <p:cNvSpPr>
            <a:spLocks noChangeArrowheads="1"/>
          </p:cNvSpPr>
          <p:nvPr/>
        </p:nvSpPr>
        <p:spPr bwMode="auto">
          <a:xfrm>
            <a:off x="6705600" y="2927350"/>
            <a:ext cx="2133600" cy="3048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228600"/>
            <a:ext cx="41148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一、有理函数的积分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295400" y="1438275"/>
          <a:ext cx="182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3" imgW="1800141" imgH="895424" progId="Equation.3">
                  <p:embed/>
                </p:oleObj>
              </mc:Choice>
              <mc:Fallback>
                <p:oleObj name="Equation" r:id="rId3" imgW="1800141" imgH="8954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38275"/>
                        <a:ext cx="1828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200400" y="1444625"/>
          <a:ext cx="4229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5" imgW="4200441" imgH="895424" progId="Equation.3">
                  <p:embed/>
                </p:oleObj>
              </mc:Choice>
              <mc:Fallback>
                <p:oleObj name="Equation" r:id="rId5" imgW="4200441" imgH="8954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444625"/>
                        <a:ext cx="4229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3562350" y="1276350"/>
          <a:ext cx="3746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7" imgW="3714694" imgH="542813" progId="Equation.DSMT4">
                  <p:embed/>
                </p:oleObj>
              </mc:Choice>
              <mc:Fallback>
                <p:oleObj name="Equation" r:id="rId7" imgW="3714694" imgH="54281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1276350"/>
                        <a:ext cx="3746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3540125" y="1885950"/>
          <a:ext cx="3911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9" imgW="3886312" imgH="542813" progId="Equation.DSMT4">
                  <p:embed/>
                </p:oleObj>
              </mc:Choice>
              <mc:Fallback>
                <p:oleObj name="Equation" r:id="rId9" imgW="3886312" imgH="5428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1885950"/>
                        <a:ext cx="3911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39750" y="9286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有理函数</a:t>
            </a:r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4211638" y="2644775"/>
          <a:ext cx="850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11" imgW="819280" imgH="266551" progId="Equation.3">
                  <p:embed/>
                </p:oleObj>
              </mc:Choice>
              <mc:Fallback>
                <p:oleObj name="Equation" r:id="rId11" imgW="819280" imgH="26655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644775"/>
                        <a:ext cx="850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999038" y="24923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时</a:t>
            </a:r>
            <a:r>
              <a:rPr kumimoji="1" lang="en-US" altLang="zh-CN" sz="2800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5657850" y="261937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13" imgW="704869" imgH="381074" progId="Equation.3">
                  <p:embed/>
                </p:oleObj>
              </mc:Choice>
              <mc:Fallback>
                <p:oleObj name="Equation" r:id="rId13" imgW="704869" imgH="38107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2619375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343650" y="251301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为假分式</a:t>
            </a:r>
          </a:p>
        </p:txBody>
      </p:sp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407988" y="2679700"/>
          <a:ext cx="850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15" imgW="819280" imgH="228712" progId="Equation.3">
                  <p:embed/>
                </p:oleObj>
              </mc:Choice>
              <mc:Fallback>
                <p:oleObj name="Equation" r:id="rId15" imgW="819280" imgH="2287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2679700"/>
                        <a:ext cx="850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1187450" y="25273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时</a:t>
            </a:r>
            <a:r>
              <a:rPr kumimoji="1" lang="en-US" altLang="zh-CN" sz="2800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1846263" y="263842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17" imgW="704869" imgH="381074" progId="Equation.3">
                  <p:embed/>
                </p:oleObj>
              </mc:Choice>
              <mc:Fallback>
                <p:oleObj name="Equation" r:id="rId17" imgW="704869" imgH="38107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2638425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2506663" y="25273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为真分式</a:t>
            </a:r>
            <a:r>
              <a:rPr kumimoji="1" lang="en-US" altLang="zh-CN" sz="2800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990600" y="31242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有理函数</a:t>
            </a:r>
          </a:p>
        </p:txBody>
      </p:sp>
      <p:grpSp>
        <p:nvGrpSpPr>
          <p:cNvPr id="8240" name="Group 48"/>
          <p:cNvGrpSpPr>
            <a:grpSpLocks/>
          </p:cNvGrpSpPr>
          <p:nvPr/>
        </p:nvGrpSpPr>
        <p:grpSpPr bwMode="auto">
          <a:xfrm>
            <a:off x="2667000" y="3352800"/>
            <a:ext cx="1066800" cy="515938"/>
            <a:chOff x="1680" y="2112"/>
            <a:chExt cx="672" cy="325"/>
          </a:xfrm>
        </p:grpSpPr>
        <p:sp>
          <p:nvSpPr>
            <p:cNvPr id="3099" name="Line 20"/>
            <p:cNvSpPr>
              <a:spLocks noChangeShapeType="1"/>
            </p:cNvSpPr>
            <p:nvPr/>
          </p:nvSpPr>
          <p:spPr bwMode="auto">
            <a:xfrm>
              <a:off x="1680" y="2112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Text Box 22"/>
            <p:cNvSpPr txBox="1">
              <a:spLocks noChangeArrowheads="1"/>
            </p:cNvSpPr>
            <p:nvPr/>
          </p:nvSpPr>
          <p:spPr bwMode="auto">
            <a:xfrm>
              <a:off x="1776" y="2149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9999"/>
                  </a:solidFill>
                  <a:ea typeface="楷体_GB2312" pitchFamily="49" charset="-122"/>
                </a:rPr>
                <a:t>相除</a:t>
              </a:r>
            </a:p>
          </p:txBody>
        </p:sp>
        <p:sp>
          <p:nvSpPr>
            <p:cNvPr id="3101" name="Line 21"/>
            <p:cNvSpPr>
              <a:spLocks noChangeShapeType="1"/>
            </p:cNvSpPr>
            <p:nvPr/>
          </p:nvSpPr>
          <p:spPr bwMode="auto">
            <a:xfrm>
              <a:off x="1680" y="2169"/>
              <a:ext cx="67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3886200" y="3154363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多项式 </a:t>
            </a:r>
            <a:r>
              <a:rPr kumimoji="1" lang="en-US" altLang="zh-CN" sz="2800">
                <a:solidFill>
                  <a:srgbClr val="000000"/>
                </a:solidFill>
                <a:ea typeface="楷体_GB2312" pitchFamily="49" charset="-122"/>
              </a:rPr>
              <a:t>+   </a:t>
            </a: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真分式</a:t>
            </a:r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5429250" y="3124200"/>
            <a:ext cx="1447800" cy="5334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6172200" y="3711575"/>
            <a:ext cx="0" cy="457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5257800" y="3657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9999"/>
                </a:solidFill>
                <a:ea typeface="楷体_GB2312" pitchFamily="49" charset="-122"/>
              </a:rPr>
              <a:t>分解</a:t>
            </a:r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228600" y="46624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其中部分分式的形式为</a:t>
            </a:r>
          </a:p>
        </p:txBody>
      </p:sp>
      <p:graphicFrame>
        <p:nvGraphicFramePr>
          <p:cNvPr id="8227" name="Object 35"/>
          <p:cNvGraphicFramePr>
            <a:graphicFrameLocks noChangeAspect="1"/>
          </p:cNvGraphicFramePr>
          <p:nvPr/>
        </p:nvGraphicFramePr>
        <p:xfrm>
          <a:off x="1277938" y="5181600"/>
          <a:ext cx="39973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19" imgW="1657294" imgH="419249" progId="Equation.DSMT4">
                  <p:embed/>
                </p:oleObj>
              </mc:Choice>
              <mc:Fallback>
                <p:oleObj name="Equation" r:id="rId19" imgW="1657294" imgH="419249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5181600"/>
                        <a:ext cx="399732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8" name="Object 36"/>
          <p:cNvGraphicFramePr>
            <a:graphicFrameLocks noChangeAspect="1"/>
          </p:cNvGraphicFramePr>
          <p:nvPr/>
        </p:nvGraphicFramePr>
        <p:xfrm>
          <a:off x="5461000" y="5416550"/>
          <a:ext cx="3213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21" imgW="3181443" imgH="476176" progId="Equation.3">
                  <p:embed/>
                </p:oleObj>
              </mc:Choice>
              <mc:Fallback>
                <p:oleObj name="Equation" r:id="rId21" imgW="3181443" imgH="47617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5416550"/>
                        <a:ext cx="3213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4724400" y="4191000"/>
            <a:ext cx="3505200" cy="6096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若干部分分式之和</a:t>
            </a:r>
          </a:p>
        </p:txBody>
      </p:sp>
      <p:sp>
        <p:nvSpPr>
          <p:cNvPr id="30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utoUpdateAnimBg="0"/>
      <p:bldP spid="8202" grpId="0" autoUpdateAnimBg="0"/>
      <p:bldP spid="8205" grpId="0" autoUpdateAnimBg="0"/>
      <p:bldP spid="8208" grpId="0" autoUpdateAnimBg="0"/>
      <p:bldP spid="8210" grpId="0" autoUpdateAnimBg="0"/>
      <p:bldP spid="8211" grpId="0" autoUpdateAnimBg="0"/>
      <p:bldP spid="8215" grpId="0" autoUpdateAnimBg="0"/>
      <p:bldP spid="8216" grpId="0" animBg="1"/>
      <p:bldP spid="8217" grpId="0" animBg="1"/>
      <p:bldP spid="8218" grpId="0" autoUpdateAnimBg="0"/>
      <p:bldP spid="8225" grpId="0" autoUpdateAnimBg="0"/>
      <p:bldP spid="8231" grpId="0" animBg="1" autoUpdateAnimBg="0"/>
      <p:bldP spid="3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58750" y="457200"/>
            <a:ext cx="6470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/>
              <a:t>1)</a:t>
            </a:r>
            <a:r>
              <a:rPr kumimoji="1" lang="zh-CN" altLang="en-US" sz="2400"/>
              <a:t>若</a:t>
            </a:r>
          </a:p>
        </p:txBody>
      </p:sp>
      <p:graphicFrame>
        <p:nvGraphicFramePr>
          <p:cNvPr id="410627" name="Object 3"/>
          <p:cNvGraphicFramePr>
            <a:graphicFrameLocks noChangeAspect="1"/>
          </p:cNvGraphicFramePr>
          <p:nvPr/>
        </p:nvGraphicFramePr>
        <p:xfrm>
          <a:off x="6959600" y="533400"/>
          <a:ext cx="1193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3" imgW="1171547" imgH="295349" progId="Equation.DSMT4">
                  <p:embed/>
                </p:oleObj>
              </mc:Choice>
              <mc:Fallback>
                <p:oleObj name="Equation" r:id="rId3" imgW="1171547" imgH="29534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533400"/>
                        <a:ext cx="1193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152400" y="2071688"/>
            <a:ext cx="7493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en-US" altLang="zh-CN" sz="2400"/>
              <a:t>2)</a:t>
            </a:r>
            <a:r>
              <a:rPr kumimoji="1" lang="zh-CN" altLang="en-US" sz="2400"/>
              <a:t>若</a:t>
            </a:r>
          </a:p>
        </p:txBody>
      </p:sp>
      <p:graphicFrame>
        <p:nvGraphicFramePr>
          <p:cNvPr id="410629" name="Object 5"/>
          <p:cNvGraphicFramePr>
            <a:graphicFrameLocks noChangeAspect="1"/>
          </p:cNvGraphicFramePr>
          <p:nvPr/>
        </p:nvGraphicFramePr>
        <p:xfrm>
          <a:off x="6870700" y="2171700"/>
          <a:ext cx="1282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5" imgW="1266890" imgH="323813" progId="Equation.DSMT4">
                  <p:embed/>
                </p:oleObj>
              </mc:Choice>
              <mc:Fallback>
                <p:oleObj name="Equation" r:id="rId5" imgW="1266890" imgH="3238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2171700"/>
                        <a:ext cx="1282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5943600" y="2039938"/>
            <a:ext cx="800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400"/>
              <a:t>可令</a:t>
            </a:r>
          </a:p>
        </p:txBody>
      </p:sp>
      <p:sp>
        <p:nvSpPr>
          <p:cNvPr id="410631" name="Rectangle 7"/>
          <p:cNvSpPr>
            <a:spLocks noChangeArrowheads="1"/>
          </p:cNvSpPr>
          <p:nvPr/>
        </p:nvSpPr>
        <p:spPr bwMode="auto">
          <a:xfrm>
            <a:off x="5973763" y="417513"/>
            <a:ext cx="800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400"/>
              <a:t>可令</a:t>
            </a:r>
          </a:p>
        </p:txBody>
      </p:sp>
      <p:sp>
        <p:nvSpPr>
          <p:cNvPr id="410632" name="Text Box 8"/>
          <p:cNvSpPr txBox="1">
            <a:spLocks noChangeArrowheads="1"/>
          </p:cNvSpPr>
          <p:nvPr/>
        </p:nvSpPr>
        <p:spPr bwMode="auto">
          <a:xfrm>
            <a:off x="188913" y="3886200"/>
            <a:ext cx="749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en-US" altLang="zh-CN" sz="2400"/>
              <a:t>3)</a:t>
            </a:r>
            <a:r>
              <a:rPr kumimoji="1" lang="zh-CN" altLang="en-US" sz="2400"/>
              <a:t>若</a:t>
            </a:r>
          </a:p>
        </p:txBody>
      </p:sp>
      <p:graphicFrame>
        <p:nvGraphicFramePr>
          <p:cNvPr id="410633" name="Object 9"/>
          <p:cNvGraphicFramePr>
            <a:graphicFrameLocks noChangeAspect="1"/>
          </p:cNvGraphicFramePr>
          <p:nvPr/>
        </p:nvGraphicFramePr>
        <p:xfrm>
          <a:off x="6875463" y="3941763"/>
          <a:ext cx="1257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7" imgW="1238120" imgH="352276" progId="Equation.DSMT4">
                  <p:embed/>
                </p:oleObj>
              </mc:Choice>
              <mc:Fallback>
                <p:oleObj name="Equation" r:id="rId7" imgW="1238120" imgH="35227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3941763"/>
                        <a:ext cx="1257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4" name="Text Box 10"/>
          <p:cNvSpPr txBox="1">
            <a:spLocks noChangeArrowheads="1"/>
          </p:cNvSpPr>
          <p:nvPr/>
        </p:nvSpPr>
        <p:spPr bwMode="auto">
          <a:xfrm>
            <a:off x="5994400" y="3886200"/>
            <a:ext cx="800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400"/>
              <a:t>可令</a:t>
            </a:r>
          </a:p>
        </p:txBody>
      </p:sp>
      <p:sp>
        <p:nvSpPr>
          <p:cNvPr id="410635" name="Text Box 11"/>
          <p:cNvSpPr txBox="1">
            <a:spLocks noChangeArrowheads="1"/>
          </p:cNvSpPr>
          <p:nvPr/>
        </p:nvSpPr>
        <p:spPr bwMode="auto">
          <a:xfrm>
            <a:off x="1971675" y="4805363"/>
            <a:ext cx="1387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400" b="1">
                <a:solidFill>
                  <a:srgbClr val="C00000"/>
                </a:solidFill>
              </a:rPr>
              <a:t>如</a:t>
            </a:r>
          </a:p>
        </p:txBody>
      </p:sp>
      <p:graphicFrame>
        <p:nvGraphicFramePr>
          <p:cNvPr id="410636" name="Object 12"/>
          <p:cNvGraphicFramePr>
            <a:graphicFrameLocks noChangeAspect="1"/>
          </p:cNvGraphicFramePr>
          <p:nvPr/>
        </p:nvGraphicFramePr>
        <p:xfrm>
          <a:off x="2822575" y="4652963"/>
          <a:ext cx="453548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9" imgW="4848104" imgH="866626" progId="Equation.3">
                  <p:embed/>
                </p:oleObj>
              </mc:Choice>
              <mc:Fallback>
                <p:oleObj name="Equation" r:id="rId9" imgW="4848104" imgH="86662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4652963"/>
                        <a:ext cx="453548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7" name="Text Box 13"/>
          <p:cNvSpPr txBox="1">
            <a:spLocks noChangeArrowheads="1"/>
          </p:cNvSpPr>
          <p:nvPr/>
        </p:nvSpPr>
        <p:spPr bwMode="auto">
          <a:xfrm>
            <a:off x="1905000" y="1219200"/>
            <a:ext cx="22907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400" b="1">
                <a:solidFill>
                  <a:srgbClr val="C00000"/>
                </a:solidFill>
              </a:rPr>
              <a:t>如</a:t>
            </a:r>
          </a:p>
        </p:txBody>
      </p:sp>
      <p:graphicFrame>
        <p:nvGraphicFramePr>
          <p:cNvPr id="410638" name="Object 14"/>
          <p:cNvGraphicFramePr>
            <a:graphicFrameLocks noChangeAspect="1"/>
          </p:cNvGraphicFramePr>
          <p:nvPr/>
        </p:nvGraphicFramePr>
        <p:xfrm>
          <a:off x="2657475" y="2997200"/>
          <a:ext cx="2311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11" imgW="2295590" imgH="866626" progId="Equation.DSMT4">
                  <p:embed/>
                </p:oleObj>
              </mc:Choice>
              <mc:Fallback>
                <p:oleObj name="Equation" r:id="rId11" imgW="2295590" imgH="86662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2997200"/>
                        <a:ext cx="2311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9" name="Text Box 15"/>
          <p:cNvSpPr txBox="1">
            <a:spLocks noChangeArrowheads="1"/>
          </p:cNvSpPr>
          <p:nvPr/>
        </p:nvSpPr>
        <p:spPr bwMode="auto">
          <a:xfrm>
            <a:off x="1971675" y="3149600"/>
            <a:ext cx="1676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400" b="1">
                <a:solidFill>
                  <a:srgbClr val="C00000"/>
                </a:solidFill>
              </a:rPr>
              <a:t>如</a:t>
            </a:r>
          </a:p>
        </p:txBody>
      </p:sp>
      <p:graphicFrame>
        <p:nvGraphicFramePr>
          <p:cNvPr id="410640" name="Object 16"/>
          <p:cNvGraphicFramePr>
            <a:graphicFrameLocks noChangeAspect="1"/>
          </p:cNvGraphicFramePr>
          <p:nvPr/>
        </p:nvGraphicFramePr>
        <p:xfrm>
          <a:off x="2514600" y="1003300"/>
          <a:ext cx="3327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13" imgW="3305221" imgH="962062" progId="Equation.DSMT4">
                  <p:embed/>
                </p:oleObj>
              </mc:Choice>
              <mc:Fallback>
                <p:oleObj name="Equation" r:id="rId13" imgW="3305221" imgH="96206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003300"/>
                        <a:ext cx="3327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1" name="Object 17"/>
          <p:cNvGraphicFramePr>
            <a:graphicFrameLocks noChangeAspect="1"/>
          </p:cNvGraphicFramePr>
          <p:nvPr/>
        </p:nvGraphicFramePr>
        <p:xfrm>
          <a:off x="1160463" y="542925"/>
          <a:ext cx="476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Equation" r:id="rId15" imgW="4743394" imgH="371363" progId="Equation.DSMT4">
                  <p:embed/>
                </p:oleObj>
              </mc:Choice>
              <mc:Fallback>
                <p:oleObj name="Equation" r:id="rId15" imgW="4743394" imgH="371363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542925"/>
                        <a:ext cx="476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2" name="Object 18"/>
          <p:cNvGraphicFramePr>
            <a:graphicFrameLocks noChangeAspect="1"/>
          </p:cNvGraphicFramePr>
          <p:nvPr/>
        </p:nvGraphicFramePr>
        <p:xfrm>
          <a:off x="1033463" y="2171700"/>
          <a:ext cx="476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17" imgW="4743394" imgH="371363" progId="Equation.DSMT4">
                  <p:embed/>
                </p:oleObj>
              </mc:Choice>
              <mc:Fallback>
                <p:oleObj name="Equation" r:id="rId17" imgW="4743394" imgH="371363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171700"/>
                        <a:ext cx="476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3" name="Object 19"/>
          <p:cNvGraphicFramePr>
            <a:graphicFrameLocks noChangeAspect="1"/>
          </p:cNvGraphicFramePr>
          <p:nvPr/>
        </p:nvGraphicFramePr>
        <p:xfrm>
          <a:off x="1065213" y="3954463"/>
          <a:ext cx="480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19" imgW="4781531" imgH="371363" progId="Equation.DSMT4">
                  <p:embed/>
                </p:oleObj>
              </mc:Choice>
              <mc:Fallback>
                <p:oleObj name="Equation" r:id="rId19" imgW="4781531" imgH="371363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3954463"/>
                        <a:ext cx="480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4" name="Text Box 3"/>
          <p:cNvSpPr txBox="1">
            <a:spLocks noChangeArrowheads="1"/>
          </p:cNvSpPr>
          <p:nvPr/>
        </p:nvSpPr>
        <p:spPr bwMode="auto">
          <a:xfrm>
            <a:off x="152400" y="3175"/>
            <a:ext cx="2670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C00000"/>
                </a:solidFill>
                <a:ea typeface="楷体_GB2312" pitchFamily="49" charset="-122"/>
              </a:rPr>
              <a:t>特别地，设</a:t>
            </a:r>
          </a:p>
        </p:txBody>
      </p:sp>
      <p:sp>
        <p:nvSpPr>
          <p:cNvPr id="21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0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1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0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/>
      <p:bldP spid="410630" grpId="0"/>
      <p:bldP spid="410631" grpId="0"/>
      <p:bldP spid="410632" grpId="0"/>
      <p:bldP spid="410634" grpId="0"/>
      <p:bldP spid="2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590550"/>
            <a:ext cx="1600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8.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763713" y="476250"/>
          <a:ext cx="48593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3" imgW="4838737" imgH="857250" progId="Equation.3">
                  <p:embed/>
                </p:oleObj>
              </mc:Choice>
              <mc:Fallback>
                <p:oleObj name="Equation" r:id="rId3" imgW="4838737" imgH="8572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76250"/>
                        <a:ext cx="485933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39750" y="20716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kumimoji="1" lang="en-US" altLang="zh-CN" sz="280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1406525" y="1909763"/>
          <a:ext cx="347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5" imgW="3448069" imgH="819076" progId="Equation.3">
                  <p:embed/>
                </p:oleObj>
              </mc:Choice>
              <mc:Fallback>
                <p:oleObj name="Equation" r:id="rId5" imgW="3448069" imgH="81907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1909763"/>
                        <a:ext cx="3479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3143250" y="1593850"/>
          <a:ext cx="1168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7" imgW="1143112" imgH="647626" progId="Equation.3">
                  <p:embed/>
                </p:oleObj>
              </mc:Choice>
              <mc:Fallback>
                <p:oleObj name="Equation" r:id="rId7" imgW="1143112" imgH="64762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593850"/>
                        <a:ext cx="1168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2717800" y="2438400"/>
          <a:ext cx="200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9" imgW="1981126" imgH="419249" progId="Equation.3">
                  <p:embed/>
                </p:oleObj>
              </mc:Choice>
              <mc:Fallback>
                <p:oleObj name="Equation" r:id="rId9" imgW="1981126" imgH="41924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2438400"/>
                        <a:ext cx="200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4921250" y="1930400"/>
          <a:ext cx="2882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11" imgW="2857612" imgH="1000237" progId="Equation.3">
                  <p:embed/>
                </p:oleObj>
              </mc:Choice>
              <mc:Fallback>
                <p:oleObj name="Equation" r:id="rId11" imgW="2857612" imgH="100023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1930400"/>
                        <a:ext cx="2882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20"/>
          <p:cNvGraphicFramePr>
            <a:graphicFrameLocks noChangeAspect="1"/>
          </p:cNvGraphicFramePr>
          <p:nvPr/>
        </p:nvGraphicFramePr>
        <p:xfrm>
          <a:off x="2209800" y="3111500"/>
          <a:ext cx="297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13" imgW="2943253" imgH="895424" progId="Equation.3">
                  <p:embed/>
                </p:oleObj>
              </mc:Choice>
              <mc:Fallback>
                <p:oleObj name="Equation" r:id="rId13" imgW="2943253" imgH="89542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11500"/>
                        <a:ext cx="2971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1"/>
          <p:cNvGraphicFramePr>
            <a:graphicFrameLocks noChangeAspect="1"/>
          </p:cNvGraphicFramePr>
          <p:nvPr/>
        </p:nvGraphicFramePr>
        <p:xfrm>
          <a:off x="5232400" y="3370263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15" imgW="533251" imgH="285638" progId="Equation.3">
                  <p:embed/>
                </p:oleObj>
              </mc:Choice>
              <mc:Fallback>
                <p:oleObj name="Equation" r:id="rId15" imgW="533251" imgH="28563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3370263"/>
                        <a:ext cx="558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539750" y="4433888"/>
            <a:ext cx="2813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kumimoji="1" lang="en-US" altLang="zh-CN" sz="280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kumimoji="1" lang="en-US" altLang="zh-CN" sz="2800">
                <a:ea typeface="楷体_GB2312" pitchFamily="49" charset="-122"/>
              </a:rPr>
              <a:t>  </a:t>
            </a:r>
            <a:r>
              <a:rPr kumimoji="1" lang="zh-CN" altLang="en-US" sz="2800">
                <a:ea typeface="楷体_GB2312" pitchFamily="49" charset="-122"/>
              </a:rPr>
              <a:t>通常求含</a:t>
            </a:r>
          </a:p>
        </p:txBody>
      </p:sp>
      <p:graphicFrame>
        <p:nvGraphicFramePr>
          <p:cNvPr id="29722" name="Object 26"/>
          <p:cNvGraphicFramePr>
            <a:graphicFrameLocks noChangeAspect="1"/>
          </p:cNvGraphicFramePr>
          <p:nvPr/>
        </p:nvGraphicFramePr>
        <p:xfrm>
          <a:off x="3213100" y="4419600"/>
          <a:ext cx="372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17" imgW="3695626" imgH="495263" progId="Equation.DSMT4">
                  <p:embed/>
                </p:oleObj>
              </mc:Choice>
              <mc:Fallback>
                <p:oleObj name="Equation" r:id="rId17" imgW="3695626" imgH="495263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4419600"/>
                        <a:ext cx="3721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152400" y="50434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的积分时</a:t>
            </a:r>
            <a:r>
              <a:rPr kumimoji="1" lang="en-US" altLang="zh-CN" sz="280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29725" name="Object 29"/>
          <p:cNvGraphicFramePr>
            <a:graphicFrameLocks noChangeAspect="1"/>
          </p:cNvGraphicFramePr>
          <p:nvPr/>
        </p:nvGraphicFramePr>
        <p:xfrm>
          <a:off x="3124200" y="5181600"/>
          <a:ext cx="1206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19" imgW="1181249" imgH="266551" progId="Equation.3">
                  <p:embed/>
                </p:oleObj>
              </mc:Choice>
              <mc:Fallback>
                <p:oleObj name="Equation" r:id="rId19" imgW="1181249" imgH="266551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81600"/>
                        <a:ext cx="1206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4343400" y="507365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往往更方便</a:t>
            </a:r>
            <a:r>
              <a:rPr kumimoji="1"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7010400" y="44338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的有理式</a:t>
            </a:r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1828800" y="501332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用代换</a:t>
            </a:r>
          </a:p>
        </p:txBody>
      </p:sp>
      <p:sp>
        <p:nvSpPr>
          <p:cNvPr id="19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utoUpdateAnimBg="0"/>
      <p:bldP spid="29721" grpId="0" autoUpdateAnimBg="0"/>
      <p:bldP spid="29724" grpId="0" autoUpdateAnimBg="0"/>
      <p:bldP spid="29727" grpId="0" autoUpdateAnimBg="0"/>
      <p:bldP spid="29729" grpId="0" autoUpdateAnimBg="0"/>
      <p:bldP spid="29730" grpId="0" autoUpdateAnimBg="0"/>
      <p:bldP spid="19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457200"/>
            <a:ext cx="1905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9.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828800" y="330200"/>
          <a:ext cx="48355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3" imgW="4809967" imgH="933599" progId="Equation.3">
                  <p:embed/>
                </p:oleObj>
              </mc:Choice>
              <mc:Fallback>
                <p:oleObj name="Equation" r:id="rId3" imgW="4809967" imgH="93359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0200"/>
                        <a:ext cx="48355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95313" y="148431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解法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1 </a:t>
            </a:r>
            <a:endParaRPr kumimoji="1" lang="en-US" altLang="zh-CN" sz="2800" b="1">
              <a:ea typeface="楷体_GB2312" pitchFamily="49" charset="-122"/>
            </a:endParaRP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3373438" y="2765425"/>
          <a:ext cx="1295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5" imgW="1266890" imgH="342900" progId="Equation.3">
                  <p:embed/>
                </p:oleObj>
              </mc:Choice>
              <mc:Fallback>
                <p:oleObj name="Equation" r:id="rId5" imgW="1266890" imgH="34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2765425"/>
                        <a:ext cx="1295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2820988" y="260032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令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797050" y="1511300"/>
            <a:ext cx="1176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原式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2701925" y="1381125"/>
          <a:ext cx="3810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Equation" r:id="rId7" imgW="3781267" imgH="819076" progId="Equation.3">
                  <p:embed/>
                </p:oleObj>
              </mc:Choice>
              <mc:Fallback>
                <p:oleObj name="Equation" r:id="rId7" imgW="3781267" imgH="81907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1381125"/>
                        <a:ext cx="3810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3367088" y="1838325"/>
          <a:ext cx="1892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Equation" r:id="rId9" imgW="1867049" imgH="495263" progId="Equation.3">
                  <p:embed/>
                </p:oleObj>
              </mc:Choice>
              <mc:Fallback>
                <p:oleObj name="Equation" r:id="rId9" imgW="1867049" imgH="49526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1838325"/>
                        <a:ext cx="1892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5310188" y="1838325"/>
          <a:ext cx="93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11" imgW="914288" imgH="419249" progId="Equation.3">
                  <p:embed/>
                </p:oleObj>
              </mc:Choice>
              <mc:Fallback>
                <p:oleObj name="Equation" r:id="rId11" imgW="914288" imgH="41924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8" y="1838325"/>
                        <a:ext cx="93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2746375" y="3406775"/>
          <a:ext cx="1765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13" imgW="1733569" imgH="885713" progId="Equation.3">
                  <p:embed/>
                </p:oleObj>
              </mc:Choice>
              <mc:Fallback>
                <p:oleObj name="Equation" r:id="rId13" imgW="1733569" imgH="8857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3406775"/>
                        <a:ext cx="1765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2820988" y="2308225"/>
            <a:ext cx="0" cy="10541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70" name="Object 26"/>
          <p:cNvGraphicFramePr>
            <a:graphicFrameLocks noChangeAspect="1"/>
          </p:cNvGraphicFramePr>
          <p:nvPr/>
        </p:nvGraphicFramePr>
        <p:xfrm>
          <a:off x="4649788" y="3375025"/>
          <a:ext cx="2514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15" imgW="2485941" imgH="895424" progId="Equation.3">
                  <p:embed/>
                </p:oleObj>
              </mc:Choice>
              <mc:Fallback>
                <p:oleObj name="Equation" r:id="rId15" imgW="2485941" imgH="89542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3375025"/>
                        <a:ext cx="2514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2" name="Object 28"/>
          <p:cNvGraphicFramePr>
            <a:graphicFrameLocks noChangeAspect="1"/>
          </p:cNvGraphicFramePr>
          <p:nvPr/>
        </p:nvGraphicFramePr>
        <p:xfrm>
          <a:off x="2714625" y="4518025"/>
          <a:ext cx="3810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tion" r:id="rId17" imgW="3781267" imgH="895424" progId="Equation.3">
                  <p:embed/>
                </p:oleObj>
              </mc:Choice>
              <mc:Fallback>
                <p:oleObj name="Equation" r:id="rId17" imgW="3781267" imgH="89542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518025"/>
                        <a:ext cx="3810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  <p:bldP spid="31751" grpId="0" autoUpdateAnimBg="0"/>
      <p:bldP spid="31752" grpId="0" autoUpdateAnimBg="0"/>
      <p:bldP spid="31769" grpId="0" animBg="1"/>
      <p:bldP spid="1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2" name="Line 3118"/>
          <p:cNvSpPr>
            <a:spLocks noChangeShapeType="1"/>
          </p:cNvSpPr>
          <p:nvPr/>
        </p:nvSpPr>
        <p:spPr bwMode="auto">
          <a:xfrm>
            <a:off x="762000" y="4572000"/>
            <a:ext cx="7620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836" name="Object 3092"/>
          <p:cNvGraphicFramePr>
            <a:graphicFrameLocks noChangeAspect="1"/>
          </p:cNvGraphicFramePr>
          <p:nvPr/>
        </p:nvGraphicFramePr>
        <p:xfrm>
          <a:off x="1511300" y="4683125"/>
          <a:ext cx="2197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3" imgW="2171812" imgH="304726" progId="Equation.3">
                  <p:embed/>
                </p:oleObj>
              </mc:Choice>
              <mc:Fallback>
                <p:oleObj name="Equation" r:id="rId3" imgW="2171812" imgH="304726" progId="Equation.3">
                  <p:embed/>
                  <p:pic>
                    <p:nvPicPr>
                      <p:cNvPr id="0" name="Object 3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4683125"/>
                        <a:ext cx="2197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3074"/>
          <p:cNvSpPr>
            <a:spLocks noChangeArrowheads="1"/>
          </p:cNvSpPr>
          <p:nvPr>
            <p:ph type="title"/>
          </p:nvPr>
        </p:nvSpPr>
        <p:spPr bwMode="auto">
          <a:xfrm>
            <a:off x="539750" y="304800"/>
            <a:ext cx="1981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9.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24581" name="Object 3075"/>
          <p:cNvGraphicFramePr>
            <a:graphicFrameLocks noChangeAspect="1"/>
          </p:cNvGraphicFramePr>
          <p:nvPr/>
        </p:nvGraphicFramePr>
        <p:xfrm>
          <a:off x="1885950" y="161925"/>
          <a:ext cx="4838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5" imgW="4809967" imgH="933599" progId="Equation.3">
                  <p:embed/>
                </p:oleObj>
              </mc:Choice>
              <mc:Fallback>
                <p:oleObj name="Equation" r:id="rId5" imgW="4809967" imgH="933599" progId="Equation.3">
                  <p:embed/>
                  <p:pic>
                    <p:nvPicPr>
                      <p:cNvPr id="0" name="Object 3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61925"/>
                        <a:ext cx="4838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3076"/>
          <p:cNvSpPr txBox="1">
            <a:spLocks noChangeArrowheads="1"/>
          </p:cNvSpPr>
          <p:nvPr/>
        </p:nvSpPr>
        <p:spPr bwMode="auto">
          <a:xfrm>
            <a:off x="539750" y="1676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*</a:t>
            </a: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解法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2 </a:t>
            </a:r>
            <a:endParaRPr kumimoji="1" lang="en-US" altLang="zh-CN" sz="2800" b="1">
              <a:ea typeface="楷体_GB2312" pitchFamily="49" charset="-122"/>
            </a:endParaRPr>
          </a:p>
        </p:txBody>
      </p:sp>
      <p:graphicFrame>
        <p:nvGraphicFramePr>
          <p:cNvPr id="34821" name="Object 3077"/>
          <p:cNvGraphicFramePr>
            <a:graphicFrameLocks noChangeAspect="1"/>
          </p:cNvGraphicFramePr>
          <p:nvPr/>
        </p:nvGraphicFramePr>
        <p:xfrm>
          <a:off x="2327275" y="1447800"/>
          <a:ext cx="54578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7" imgW="5429194" imgH="914512" progId="Equation.3">
                  <p:embed/>
                </p:oleObj>
              </mc:Choice>
              <mc:Fallback>
                <p:oleObj name="Equation" r:id="rId7" imgW="5429194" imgH="914512" progId="Equation.3">
                  <p:embed/>
                  <p:pic>
                    <p:nvPicPr>
                      <p:cNvPr id="0" name="Object 3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1447800"/>
                        <a:ext cx="54578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3078"/>
          <p:cNvSpPr txBox="1">
            <a:spLocks noChangeArrowheads="1"/>
          </p:cNvSpPr>
          <p:nvPr/>
        </p:nvSpPr>
        <p:spPr bwMode="auto">
          <a:xfrm>
            <a:off x="1828800" y="16002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34837" name="Object 3093"/>
          <p:cNvGraphicFramePr>
            <a:graphicFrameLocks noChangeAspect="1"/>
          </p:cNvGraphicFramePr>
          <p:nvPr/>
        </p:nvGraphicFramePr>
        <p:xfrm>
          <a:off x="1187450" y="5251450"/>
          <a:ext cx="198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Equation" r:id="rId9" imgW="1952690" imgH="923888" progId="Equation.3">
                  <p:embed/>
                </p:oleObj>
              </mc:Choice>
              <mc:Fallback>
                <p:oleObj name="Equation" r:id="rId9" imgW="1952690" imgH="923888" progId="Equation.3">
                  <p:embed/>
                  <p:pic>
                    <p:nvPicPr>
                      <p:cNvPr id="0" name="Object 3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251450"/>
                        <a:ext cx="1981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8" name="Object 3094"/>
          <p:cNvGraphicFramePr>
            <a:graphicFrameLocks noChangeAspect="1"/>
          </p:cNvGraphicFramePr>
          <p:nvPr/>
        </p:nvGraphicFramePr>
        <p:xfrm>
          <a:off x="3048000" y="5232400"/>
          <a:ext cx="4800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Equation" r:id="rId11" imgW="4772164" imgH="914512" progId="Equation.3">
                  <p:embed/>
                </p:oleObj>
              </mc:Choice>
              <mc:Fallback>
                <p:oleObj name="Equation" r:id="rId11" imgW="4772164" imgH="914512" progId="Equation.3">
                  <p:embed/>
                  <p:pic>
                    <p:nvPicPr>
                      <p:cNvPr id="0" name="Object 3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232400"/>
                        <a:ext cx="4800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63" name="Group 3119"/>
          <p:cNvGrpSpPr>
            <a:grpSpLocks/>
          </p:cNvGrpSpPr>
          <p:nvPr/>
        </p:nvGrpSpPr>
        <p:grpSpPr bwMode="auto">
          <a:xfrm>
            <a:off x="3048000" y="4724400"/>
            <a:ext cx="2336800" cy="1447800"/>
            <a:chOff x="1440" y="2976"/>
            <a:chExt cx="1472" cy="912"/>
          </a:xfrm>
        </p:grpSpPr>
        <p:sp>
          <p:nvSpPr>
            <p:cNvPr id="24601" name="Rectangle 3097"/>
            <p:cNvSpPr>
              <a:spLocks noChangeArrowheads="1"/>
            </p:cNvSpPr>
            <p:nvPr/>
          </p:nvSpPr>
          <p:spPr bwMode="auto">
            <a:xfrm>
              <a:off x="1440" y="3312"/>
              <a:ext cx="864" cy="576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Freeform 3098"/>
            <p:cNvSpPr>
              <a:spLocks/>
            </p:cNvSpPr>
            <p:nvPr/>
          </p:nvSpPr>
          <p:spPr bwMode="auto">
            <a:xfrm>
              <a:off x="2160" y="3120"/>
              <a:ext cx="240" cy="192"/>
            </a:xfrm>
            <a:custGeom>
              <a:avLst/>
              <a:gdLst>
                <a:gd name="T0" fmla="*/ 0 w 240"/>
                <a:gd name="T1" fmla="*/ 85 h 288"/>
                <a:gd name="T2" fmla="*/ 48 w 240"/>
                <a:gd name="T3" fmla="*/ 29 h 288"/>
                <a:gd name="T4" fmla="*/ 240 w 240"/>
                <a:gd name="T5" fmla="*/ 0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288">
                  <a:moveTo>
                    <a:pt x="0" y="288"/>
                  </a:moveTo>
                  <a:cubicBezTo>
                    <a:pt x="4" y="216"/>
                    <a:pt x="8" y="144"/>
                    <a:pt x="48" y="96"/>
                  </a:cubicBezTo>
                  <a:cubicBezTo>
                    <a:pt x="88" y="48"/>
                    <a:pt x="164" y="24"/>
                    <a:pt x="240" y="0"/>
                  </a:cubicBezTo>
                </a:path>
              </a:pathLst>
            </a:custGeom>
            <a:noFill/>
            <a:ln w="12700" cmpd="sng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03" name="Object 3099"/>
            <p:cNvGraphicFramePr>
              <a:graphicFrameLocks noChangeAspect="1"/>
            </p:cNvGraphicFramePr>
            <p:nvPr/>
          </p:nvGraphicFramePr>
          <p:xfrm>
            <a:off x="2448" y="2976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1" name="Equation" r:id="rId13" imgW="704869" imgH="381074" progId="Equation.3">
                    <p:embed/>
                  </p:oleObj>
                </mc:Choice>
                <mc:Fallback>
                  <p:oleObj name="Equation" r:id="rId13" imgW="704869" imgH="381074" progId="Equation.3">
                    <p:embed/>
                    <p:pic>
                      <p:nvPicPr>
                        <p:cNvPr id="0" name="Object 30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976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64" name="Group 3120"/>
          <p:cNvGrpSpPr>
            <a:grpSpLocks/>
          </p:cNvGrpSpPr>
          <p:nvPr/>
        </p:nvGrpSpPr>
        <p:grpSpPr bwMode="auto">
          <a:xfrm>
            <a:off x="5410200" y="4800600"/>
            <a:ext cx="2311400" cy="1371600"/>
            <a:chOff x="2928" y="3024"/>
            <a:chExt cx="1456" cy="864"/>
          </a:xfrm>
        </p:grpSpPr>
        <p:sp>
          <p:nvSpPr>
            <p:cNvPr id="24598" name="Rectangle 3100"/>
            <p:cNvSpPr>
              <a:spLocks noChangeArrowheads="1"/>
            </p:cNvSpPr>
            <p:nvPr/>
          </p:nvSpPr>
          <p:spPr bwMode="auto">
            <a:xfrm>
              <a:off x="2928" y="3312"/>
              <a:ext cx="912" cy="576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Freeform 3101"/>
            <p:cNvSpPr>
              <a:spLocks/>
            </p:cNvSpPr>
            <p:nvPr/>
          </p:nvSpPr>
          <p:spPr bwMode="auto">
            <a:xfrm>
              <a:off x="3648" y="3120"/>
              <a:ext cx="240" cy="192"/>
            </a:xfrm>
            <a:custGeom>
              <a:avLst/>
              <a:gdLst>
                <a:gd name="T0" fmla="*/ 0 w 240"/>
                <a:gd name="T1" fmla="*/ 85 h 288"/>
                <a:gd name="T2" fmla="*/ 48 w 240"/>
                <a:gd name="T3" fmla="*/ 29 h 288"/>
                <a:gd name="T4" fmla="*/ 240 w 240"/>
                <a:gd name="T5" fmla="*/ 0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288">
                  <a:moveTo>
                    <a:pt x="0" y="288"/>
                  </a:moveTo>
                  <a:cubicBezTo>
                    <a:pt x="4" y="216"/>
                    <a:pt x="8" y="144"/>
                    <a:pt x="48" y="96"/>
                  </a:cubicBezTo>
                  <a:cubicBezTo>
                    <a:pt x="88" y="48"/>
                    <a:pt x="164" y="24"/>
                    <a:pt x="240" y="0"/>
                  </a:cubicBezTo>
                </a:path>
              </a:pathLst>
            </a:custGeom>
            <a:noFill/>
            <a:ln w="12700" cmpd="sng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00" name="Object 3102"/>
            <p:cNvGraphicFramePr>
              <a:graphicFrameLocks noChangeAspect="1"/>
            </p:cNvGraphicFramePr>
            <p:nvPr/>
          </p:nvGraphicFramePr>
          <p:xfrm>
            <a:off x="3888" y="3024"/>
            <a:ext cx="4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2" name="Equation" r:id="rId15" imgW="762074" imgH="285638" progId="Equation.3">
                    <p:embed/>
                  </p:oleObj>
                </mc:Choice>
                <mc:Fallback>
                  <p:oleObj name="Equation" r:id="rId15" imgW="762074" imgH="285638" progId="Equation.3">
                    <p:embed/>
                    <p:pic>
                      <p:nvPicPr>
                        <p:cNvPr id="0" name="Object 3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024"/>
                          <a:ext cx="49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3" name="Text Box 3079"/>
          <p:cNvSpPr txBox="1">
            <a:spLocks noChangeArrowheads="1"/>
          </p:cNvSpPr>
          <p:nvPr/>
        </p:nvSpPr>
        <p:spPr bwMode="auto">
          <a:xfrm>
            <a:off x="1454150" y="2668588"/>
            <a:ext cx="122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原式</a:t>
            </a:r>
          </a:p>
        </p:txBody>
      </p:sp>
      <p:graphicFrame>
        <p:nvGraphicFramePr>
          <p:cNvPr id="34826" name="Object 3082"/>
          <p:cNvGraphicFramePr>
            <a:graphicFrameLocks noChangeAspect="1"/>
          </p:cNvGraphicFramePr>
          <p:nvPr/>
        </p:nvGraphicFramePr>
        <p:xfrm>
          <a:off x="2330450" y="2514600"/>
          <a:ext cx="342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Equation" r:id="rId17" imgW="3400564" imgH="933599" progId="Equation.3">
                  <p:embed/>
                </p:oleObj>
              </mc:Choice>
              <mc:Fallback>
                <p:oleObj name="Equation" r:id="rId17" imgW="3400564" imgH="933599" progId="Equation.3">
                  <p:embed/>
                  <p:pic>
                    <p:nvPicPr>
                      <p:cNvPr id="0" name="Object 3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514600"/>
                        <a:ext cx="3429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9" name="Rectangle 3105"/>
          <p:cNvSpPr>
            <a:spLocks noChangeArrowheads="1"/>
          </p:cNvSpPr>
          <p:nvPr/>
        </p:nvSpPr>
        <p:spPr bwMode="auto">
          <a:xfrm>
            <a:off x="685800" y="4437063"/>
            <a:ext cx="7772400" cy="1828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28" name="Object 3084"/>
          <p:cNvGraphicFramePr>
            <a:graphicFrameLocks noChangeAspect="1"/>
          </p:cNvGraphicFramePr>
          <p:nvPr/>
        </p:nvGraphicFramePr>
        <p:xfrm>
          <a:off x="2360613" y="3505200"/>
          <a:ext cx="350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19" imgW="3476504" imgH="876337" progId="Equation.3">
                  <p:embed/>
                </p:oleObj>
              </mc:Choice>
              <mc:Fallback>
                <p:oleObj name="Equation" r:id="rId19" imgW="3476504" imgH="876337" progId="Equation.3">
                  <p:embed/>
                  <p:pic>
                    <p:nvPicPr>
                      <p:cNvPr id="0" name="Object 3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3505200"/>
                        <a:ext cx="3505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1" name="Object 3107"/>
          <p:cNvGraphicFramePr>
            <a:graphicFrameLocks noChangeAspect="1"/>
          </p:cNvGraphicFramePr>
          <p:nvPr/>
        </p:nvGraphicFramePr>
        <p:xfrm>
          <a:off x="2360613" y="5270500"/>
          <a:ext cx="44418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Equation" r:id="rId21" imgW="4419563" imgH="876337" progId="Equation.3">
                  <p:embed/>
                </p:oleObj>
              </mc:Choice>
              <mc:Fallback>
                <p:oleObj name="Equation" r:id="rId21" imgW="4419563" imgH="876337" progId="Equation.3">
                  <p:embed/>
                  <p:pic>
                    <p:nvPicPr>
                      <p:cNvPr id="0" name="Object 3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5270500"/>
                        <a:ext cx="44418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Line 3109"/>
          <p:cNvSpPr>
            <a:spLocks noChangeShapeType="1"/>
          </p:cNvSpPr>
          <p:nvPr/>
        </p:nvSpPr>
        <p:spPr bwMode="auto">
          <a:xfrm>
            <a:off x="290513" y="1295400"/>
            <a:ext cx="852963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824" name="Object 3080"/>
          <p:cNvGraphicFramePr>
            <a:graphicFrameLocks noChangeAspect="1"/>
          </p:cNvGraphicFramePr>
          <p:nvPr/>
        </p:nvGraphicFramePr>
        <p:xfrm>
          <a:off x="2667000" y="4419600"/>
          <a:ext cx="179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23" imgW="1762004" imgH="819076" progId="Equation.3">
                  <p:embed/>
                </p:oleObj>
              </mc:Choice>
              <mc:Fallback>
                <p:oleObj name="Equation" r:id="rId23" imgW="1762004" imgH="819076" progId="Equation.3">
                  <p:embed/>
                  <p:pic>
                    <p:nvPicPr>
                      <p:cNvPr id="0" name="Object 3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179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5" name="Line 3121"/>
          <p:cNvSpPr>
            <a:spLocks noChangeShapeType="1"/>
          </p:cNvSpPr>
          <p:nvPr/>
        </p:nvSpPr>
        <p:spPr bwMode="auto">
          <a:xfrm>
            <a:off x="2514600" y="4267200"/>
            <a:ext cx="0" cy="1295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2" grpId="0" animBg="1"/>
      <p:bldP spid="34820" grpId="0" autoUpdateAnimBg="0"/>
      <p:bldP spid="34822" grpId="0" autoUpdateAnimBg="0"/>
      <p:bldP spid="34823" grpId="0" autoUpdateAnimBg="0"/>
      <p:bldP spid="34849" grpId="0" animBg="1"/>
      <p:bldP spid="34865" grpId="0" animBg="1"/>
      <p:bldP spid="2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457200"/>
            <a:ext cx="1752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*</a:t>
            </a:r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10.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108200" y="241300"/>
          <a:ext cx="3327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3" imgW="3295520" imgH="952351" progId="Equation.3">
                  <p:embed/>
                </p:oleObj>
              </mc:Choice>
              <mc:Fallback>
                <p:oleObj name="Equation" r:id="rId3" imgW="3295520" imgH="95235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241300"/>
                        <a:ext cx="3327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39750" y="1385888"/>
            <a:ext cx="6470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kumimoji="1" lang="en-US" altLang="zh-CN" sz="2800">
                <a:ea typeface="楷体_GB2312" pitchFamily="49" charset="-122"/>
              </a:rPr>
              <a:t> </a:t>
            </a:r>
            <a:r>
              <a:rPr kumimoji="1" lang="zh-CN" altLang="en-US" sz="2800">
                <a:ea typeface="楷体_GB2312" pitchFamily="49" charset="-122"/>
              </a:rPr>
              <a:t>因被积函数关于 </a:t>
            </a:r>
            <a:r>
              <a:rPr kumimoji="1" lang="en-US" altLang="zh-CN" sz="2800">
                <a:solidFill>
                  <a:schemeClr val="tx2"/>
                </a:solidFill>
                <a:ea typeface="楷体_GB2312" pitchFamily="49" charset="-122"/>
              </a:rPr>
              <a:t>cos </a:t>
            </a:r>
            <a:r>
              <a:rPr kumimoji="1" lang="en-US" altLang="zh-CN" sz="2800" i="1">
                <a:solidFill>
                  <a:schemeClr val="tx2"/>
                </a:solidFill>
                <a:ea typeface="楷体_GB2312" pitchFamily="49" charset="-122"/>
              </a:rPr>
              <a:t>x</a:t>
            </a:r>
            <a:r>
              <a:rPr kumimoji="1" lang="en-US" altLang="zh-CN" sz="2800" i="1">
                <a:ea typeface="楷体_GB2312" pitchFamily="49" charset="-122"/>
              </a:rPr>
              <a:t> </a:t>
            </a:r>
            <a:r>
              <a:rPr kumimoji="1" lang="zh-CN" altLang="en-US" sz="2800">
                <a:ea typeface="楷体_GB2312" pitchFamily="49" charset="-122"/>
              </a:rPr>
              <a:t>为奇函数</a:t>
            </a:r>
            <a:r>
              <a:rPr kumimoji="1" lang="en-US" altLang="zh-CN" sz="2800">
                <a:ea typeface="楷体_GB2312" pitchFamily="49" charset="-122"/>
              </a:rPr>
              <a:t>, </a:t>
            </a:r>
            <a:r>
              <a:rPr kumimoji="1" lang="zh-CN" altLang="en-US" sz="2800">
                <a:ea typeface="楷体_GB2312" pitchFamily="49" charset="-122"/>
              </a:rPr>
              <a:t>可令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7029450" y="1484313"/>
          <a:ext cx="125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5" imgW="1228753" imgH="361987" progId="Equation.DSMT4">
                  <p:embed/>
                </p:oleObj>
              </mc:Choice>
              <mc:Fallback>
                <p:oleObj name="Equation" r:id="rId5" imgW="1228753" imgH="36198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1484313"/>
                        <a:ext cx="125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81000" y="219392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原式</a:t>
            </a: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1222375" y="2070100"/>
          <a:ext cx="3594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7" imgW="3562480" imgH="952351" progId="Equation.3">
                  <p:embed/>
                </p:oleObj>
              </mc:Choice>
              <mc:Fallback>
                <p:oleObj name="Equation" r:id="rId7" imgW="3562480" imgH="95235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2070100"/>
                        <a:ext cx="3594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1822450" y="1951038"/>
          <a:ext cx="2882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Equation" r:id="rId9" imgW="2857612" imgH="495263" progId="Equation.3">
                  <p:embed/>
                </p:oleObj>
              </mc:Choice>
              <mc:Fallback>
                <p:oleObj name="Equation" r:id="rId9" imgW="2857612" imgH="49526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1951038"/>
                        <a:ext cx="2882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5" name="Object 25"/>
          <p:cNvGraphicFramePr>
            <a:graphicFrameLocks noChangeAspect="1"/>
          </p:cNvGraphicFramePr>
          <p:nvPr/>
        </p:nvGraphicFramePr>
        <p:xfrm>
          <a:off x="4876800" y="1971675"/>
          <a:ext cx="36036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Equation" r:id="rId11" imgW="3581549" imgH="1047787" progId="Equation.3">
                  <p:embed/>
                </p:oleObj>
              </mc:Choice>
              <mc:Fallback>
                <p:oleObj name="Equation" r:id="rId11" imgW="3581549" imgH="104778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971675"/>
                        <a:ext cx="36036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6" name="Object 26"/>
          <p:cNvGraphicFramePr>
            <a:graphicFrameLocks noChangeAspect="1"/>
          </p:cNvGraphicFramePr>
          <p:nvPr/>
        </p:nvGraphicFramePr>
        <p:xfrm>
          <a:off x="1222375" y="3251200"/>
          <a:ext cx="2082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Equation" r:id="rId13" imgW="2057400" imgH="952351" progId="Equation.3">
                  <p:embed/>
                </p:oleObj>
              </mc:Choice>
              <mc:Fallback>
                <p:oleObj name="Equation" r:id="rId13" imgW="2057400" imgH="95235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3251200"/>
                        <a:ext cx="2082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7" name="Object 27"/>
          <p:cNvGraphicFramePr>
            <a:graphicFrameLocks noChangeAspect="1"/>
          </p:cNvGraphicFramePr>
          <p:nvPr/>
        </p:nvGraphicFramePr>
        <p:xfrm>
          <a:off x="3359150" y="3098800"/>
          <a:ext cx="2540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15" imgW="2514712" imgH="1295251" progId="Equation.3">
                  <p:embed/>
                </p:oleObj>
              </mc:Choice>
              <mc:Fallback>
                <p:oleObj name="Equation" r:id="rId15" imgW="2514712" imgH="129525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098800"/>
                        <a:ext cx="25400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8" name="Object 28"/>
          <p:cNvGraphicFramePr>
            <a:graphicFrameLocks noChangeAspect="1"/>
          </p:cNvGraphicFramePr>
          <p:nvPr/>
        </p:nvGraphicFramePr>
        <p:xfrm>
          <a:off x="5943600" y="3194050"/>
          <a:ext cx="228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Equation" r:id="rId17" imgW="2257453" imgH="1114425" progId="Equation.3">
                  <p:embed/>
                </p:oleObj>
              </mc:Choice>
              <mc:Fallback>
                <p:oleObj name="Equation" r:id="rId17" imgW="2257453" imgH="111442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194050"/>
                        <a:ext cx="2286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9" name="Object 29"/>
          <p:cNvGraphicFramePr>
            <a:graphicFrameLocks noChangeAspect="1"/>
          </p:cNvGraphicFramePr>
          <p:nvPr/>
        </p:nvGraphicFramePr>
        <p:xfrm>
          <a:off x="1222375" y="4267200"/>
          <a:ext cx="3149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Equation" r:id="rId19" imgW="3124237" imgH="952351" progId="Equation.3">
                  <p:embed/>
                </p:oleObj>
              </mc:Choice>
              <mc:Fallback>
                <p:oleObj name="Equation" r:id="rId19" imgW="3124237" imgH="952351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4267200"/>
                        <a:ext cx="3149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0" name="Object 30"/>
          <p:cNvGraphicFramePr>
            <a:graphicFrameLocks noChangeAspect="1"/>
          </p:cNvGraphicFramePr>
          <p:nvPr/>
        </p:nvGraphicFramePr>
        <p:xfrm>
          <a:off x="1222375" y="5289550"/>
          <a:ext cx="3517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Equation" r:id="rId21" imgW="3486206" imgH="923888" progId="Equation.3">
                  <p:embed/>
                </p:oleObj>
              </mc:Choice>
              <mc:Fallback>
                <p:oleObj name="Equation" r:id="rId21" imgW="3486206" imgH="92388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5289550"/>
                        <a:ext cx="3517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1" name="Object 31"/>
          <p:cNvGraphicFramePr>
            <a:graphicFrameLocks noChangeAspect="1"/>
          </p:cNvGraphicFramePr>
          <p:nvPr/>
        </p:nvGraphicFramePr>
        <p:xfrm>
          <a:off x="7327900" y="2057400"/>
          <a:ext cx="93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Equation" r:id="rId23" imgW="914288" imgH="304726" progId="Equation.3">
                  <p:embed/>
                </p:oleObj>
              </mc:Choice>
              <mc:Fallback>
                <p:oleObj name="Equation" r:id="rId23" imgW="914288" imgH="304726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2057400"/>
                        <a:ext cx="939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  <p:bldP spid="30728" grpId="0" autoUpdateAnimBg="0"/>
      <p:bldP spid="1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06413" y="61913"/>
            <a:ext cx="4800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2. </a:t>
            </a:r>
            <a:r>
              <a:rPr lang="zh-CN" altLang="en-US" sz="2800" b="1" smtClean="0">
                <a:ea typeface="楷体_GB2312" pitchFamily="49" charset="-122"/>
              </a:rPr>
              <a:t>简单无理函数的积分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319213" y="2214563"/>
          <a:ext cx="28813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3" imgW="2857612" imgH="590699" progId="Equation.3">
                  <p:embed/>
                </p:oleObj>
              </mc:Choice>
              <mc:Fallback>
                <p:oleObj name="Equation" r:id="rId3" imgW="2857612" imgH="59069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2214563"/>
                        <a:ext cx="28813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481513" y="22717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5065713" y="2303463"/>
          <a:ext cx="168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5" imgW="1657294" imgH="438001" progId="Equation.3">
                  <p:embed/>
                </p:oleObj>
              </mc:Choice>
              <mc:Fallback>
                <p:oleObj name="Equation" r:id="rId5" imgW="1657294" imgH="4380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2303463"/>
                        <a:ext cx="168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279525" y="2806700"/>
          <a:ext cx="26781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7" imgW="2647857" imgH="685800" progId="Equation.3">
                  <p:embed/>
                </p:oleObj>
              </mc:Choice>
              <mc:Fallback>
                <p:oleObj name="Equation" r:id="rId7" imgW="2647857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2806700"/>
                        <a:ext cx="267811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460875" y="29083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5083175" y="2832100"/>
          <a:ext cx="14478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9" imgW="1419104" imgH="685800" progId="Equation.3">
                  <p:embed/>
                </p:oleObj>
              </mc:Choice>
              <mc:Fallback>
                <p:oleObj name="Equation" r:id="rId9" imgW="1419104" imgH="685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2832100"/>
                        <a:ext cx="14478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855663" y="871538"/>
            <a:ext cx="7562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被积函数为简单根式的有理式</a:t>
            </a:r>
            <a:r>
              <a:rPr kumimoji="1" lang="en-US" altLang="zh-CN" sz="2800">
                <a:ea typeface="楷体_GB2312" pitchFamily="49" charset="-122"/>
              </a:rPr>
              <a:t>, </a:t>
            </a:r>
            <a:r>
              <a:rPr kumimoji="1" lang="zh-CN" altLang="en-US" sz="2800">
                <a:ea typeface="楷体_GB2312" pitchFamily="49" charset="-122"/>
              </a:rPr>
              <a:t>可通过根式代换 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25413" y="1500188"/>
            <a:ext cx="356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化为有理函数的积分</a:t>
            </a:r>
            <a:r>
              <a:rPr kumimoji="1" lang="en-US" altLang="zh-CN" sz="2800">
                <a:ea typeface="楷体_GB2312" pitchFamily="49" charset="-122"/>
              </a:rPr>
              <a:t>. 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3554413" y="1509713"/>
            <a:ext cx="99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例如</a:t>
            </a:r>
            <a:r>
              <a:rPr kumimoji="1" lang="en-US" altLang="zh-CN" sz="280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46100" name="Object 20"/>
          <p:cNvGraphicFramePr>
            <a:graphicFrameLocks noChangeAspect="1"/>
          </p:cNvGraphicFramePr>
          <p:nvPr/>
        </p:nvGraphicFramePr>
        <p:xfrm>
          <a:off x="1220788" y="3644900"/>
          <a:ext cx="41751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11" imgW="4152937" imgH="590699" progId="Equation.3">
                  <p:embed/>
                </p:oleObj>
              </mc:Choice>
              <mc:Fallback>
                <p:oleObj name="Equation" r:id="rId11" imgW="4152937" imgH="59069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3644900"/>
                        <a:ext cx="41751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22"/>
          <p:cNvGraphicFramePr>
            <a:graphicFrameLocks noChangeAspect="1"/>
          </p:cNvGraphicFramePr>
          <p:nvPr/>
        </p:nvGraphicFramePr>
        <p:xfrm>
          <a:off x="2614613" y="4187825"/>
          <a:ext cx="17383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13" imgW="1714500" imgH="504974" progId="Equation.DSMT4">
                  <p:embed/>
                </p:oleObj>
              </mc:Choice>
              <mc:Fallback>
                <p:oleObj name="Equation" r:id="rId13" imgW="1714500" imgH="504974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4187825"/>
                        <a:ext cx="17383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1966913" y="417512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46104" name="Object 24"/>
          <p:cNvGraphicFramePr>
            <a:graphicFrameLocks noChangeAspect="1"/>
          </p:cNvGraphicFramePr>
          <p:nvPr/>
        </p:nvGraphicFramePr>
        <p:xfrm>
          <a:off x="4481513" y="4264025"/>
          <a:ext cx="36306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15" imgW="3600617" imgH="419249" progId="Equation.3">
                  <p:embed/>
                </p:oleObj>
              </mc:Choice>
              <mc:Fallback>
                <p:oleObj name="Equation" r:id="rId15" imgW="3600617" imgH="41924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4264025"/>
                        <a:ext cx="36306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0"/>
          <p:cNvGraphicFramePr>
            <a:graphicFrameLocks noChangeAspect="1"/>
          </p:cNvGraphicFramePr>
          <p:nvPr/>
        </p:nvGraphicFramePr>
        <p:xfrm>
          <a:off x="1258888" y="4797425"/>
          <a:ext cx="38719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17" imgW="1917360" imgH="444240" progId="Equation.DSMT4">
                  <p:embed/>
                </p:oleObj>
              </mc:Choice>
              <mc:Fallback>
                <p:oleObj name="Equation" r:id="rId17" imgW="1917360" imgH="4442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97425"/>
                        <a:ext cx="387191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2"/>
          <p:cNvGraphicFramePr>
            <a:graphicFrameLocks noChangeAspect="1"/>
          </p:cNvGraphicFramePr>
          <p:nvPr/>
        </p:nvGraphicFramePr>
        <p:xfrm>
          <a:off x="2570163" y="5737225"/>
          <a:ext cx="148113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Equation" r:id="rId19" imgW="1815840" imgH="952200" progId="Equation.DSMT4">
                  <p:embed/>
                </p:oleObj>
              </mc:Choice>
              <mc:Fallback>
                <p:oleObj name="Equation" r:id="rId19" imgW="1815840" imgH="952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5737225"/>
                        <a:ext cx="1481137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2019300" y="587692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20" name="Object 24"/>
          <p:cNvGraphicFramePr>
            <a:graphicFrameLocks noChangeAspect="1"/>
          </p:cNvGraphicFramePr>
          <p:nvPr/>
        </p:nvGraphicFramePr>
        <p:xfrm>
          <a:off x="4211638" y="5915025"/>
          <a:ext cx="36306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Equation" r:id="rId21" imgW="3600617" imgH="419249" progId="Equation.3">
                  <p:embed/>
                </p:oleObj>
              </mc:Choice>
              <mc:Fallback>
                <p:oleObj name="Equation" r:id="rId21" imgW="3600617" imgH="41924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915025"/>
                        <a:ext cx="36306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utoUpdateAnimBg="0"/>
      <p:bldP spid="46088" grpId="0" autoUpdateAnimBg="0"/>
      <p:bldP spid="46090" grpId="0" build="p" autoUpdateAnimBg="0"/>
      <p:bldP spid="46091" grpId="0" build="p" autoUpdateAnimBg="0" advAuto="0"/>
      <p:bldP spid="46092" grpId="0" build="p" autoUpdateAnimBg="0"/>
      <p:bldP spid="46103" grpId="0" build="p" autoUpdateAnimBg="0"/>
      <p:bldP spid="19" grpId="0" build="p" autoUpdateAnimBg="0"/>
      <p:bldP spid="2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3400" y="374650"/>
            <a:ext cx="1676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11.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044700" y="260350"/>
          <a:ext cx="1841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Equation" r:id="rId3" imgW="1809843" imgH="847874" progId="Equation.3">
                  <p:embed/>
                </p:oleObj>
              </mc:Choice>
              <mc:Fallback>
                <p:oleObj name="Equation" r:id="rId3" imgW="1809843" imgH="84787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260350"/>
                        <a:ext cx="1841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39750" y="1441450"/>
            <a:ext cx="1447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kumimoji="1" lang="en-US" altLang="zh-CN" sz="2800">
                <a:ea typeface="楷体_GB2312" pitchFamily="49" charset="-122"/>
              </a:rPr>
              <a:t> </a:t>
            </a:r>
            <a:r>
              <a:rPr kumimoji="1" lang="zh-CN" altLang="en-US" sz="2800"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771650" y="1409700"/>
          <a:ext cx="1701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5" imgW="1676363" imgH="466799" progId="Equation.DSMT4">
                  <p:embed/>
                </p:oleObj>
              </mc:Choice>
              <mc:Fallback>
                <p:oleObj name="Equation" r:id="rId5" imgW="1676363" imgH="46679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1409700"/>
                        <a:ext cx="1701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581400" y="13652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4114800" y="1377950"/>
          <a:ext cx="1600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7" imgW="1571653" imgH="495263" progId="Equation.3">
                  <p:embed/>
                </p:oleObj>
              </mc:Choice>
              <mc:Fallback>
                <p:oleObj name="Equation" r:id="rId7" imgW="1571653" imgH="49526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377950"/>
                        <a:ext cx="1600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5797550" y="1377950"/>
          <a:ext cx="1727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Equation" r:id="rId9" imgW="1695431" imgH="495263" progId="Equation.3">
                  <p:embed/>
                </p:oleObj>
              </mc:Choice>
              <mc:Fallback>
                <p:oleObj name="Equation" r:id="rId9" imgW="1695431" imgH="49526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1377950"/>
                        <a:ext cx="1727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1066800" y="22939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原式</a:t>
            </a:r>
          </a:p>
        </p:txBody>
      </p:sp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2032000" y="2127250"/>
          <a:ext cx="116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Equation" r:id="rId11" imgW="1143112" imgH="819076" progId="Equation.3">
                  <p:embed/>
                </p:oleObj>
              </mc:Choice>
              <mc:Fallback>
                <p:oleObj name="Equation" r:id="rId11" imgW="1143112" imgH="81907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2127250"/>
                        <a:ext cx="1168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2590800" y="2063750"/>
          <a:ext cx="546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Equation" r:id="rId13" imgW="514517" imgH="495263" progId="Equation.3">
                  <p:embed/>
                </p:oleObj>
              </mc:Choice>
              <mc:Fallback>
                <p:oleObj name="Equation" r:id="rId13" imgW="514517" imgH="49526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63750"/>
                        <a:ext cx="546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3295650" y="2360613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Equation" r:id="rId15" imgW="381037" imgH="381074" progId="Equation.3">
                  <p:embed/>
                </p:oleObj>
              </mc:Choice>
              <mc:Fallback>
                <p:oleObj name="Equation" r:id="rId15" imgW="381037" imgH="38107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2360613"/>
                        <a:ext cx="40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/>
        </p:nvGraphicFramePr>
        <p:xfrm>
          <a:off x="3810000" y="2043113"/>
          <a:ext cx="27924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6" name="Equation" r:id="rId17" imgW="2762269" imgH="914512" progId="Equation.3">
                  <p:embed/>
                </p:oleObj>
              </mc:Choice>
              <mc:Fallback>
                <p:oleObj name="Equation" r:id="rId17" imgW="2762269" imgH="9145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043113"/>
                        <a:ext cx="27924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2051050" y="2989263"/>
          <a:ext cx="30845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Equation" r:id="rId19" imgW="3057664" imgH="819076" progId="Equation.3">
                  <p:embed/>
                </p:oleObj>
              </mc:Choice>
              <mc:Fallback>
                <p:oleObj name="Equation" r:id="rId19" imgW="3057664" imgH="81907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89263"/>
                        <a:ext cx="30845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>
            <a:graphicFrameLocks noChangeAspect="1"/>
          </p:cNvGraphicFramePr>
          <p:nvPr/>
        </p:nvGraphicFramePr>
        <p:xfrm>
          <a:off x="2032000" y="4108450"/>
          <a:ext cx="78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Equation" r:id="rId21" imgW="762074" imgH="400162" progId="Equation.3">
                  <p:embed/>
                </p:oleObj>
              </mc:Choice>
              <mc:Fallback>
                <p:oleObj name="Equation" r:id="rId21" imgW="762074" imgH="40016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108450"/>
                        <a:ext cx="787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2768600" y="3975100"/>
          <a:ext cx="584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23" imgW="552320" imgH="552524" progId="Equation.3">
                  <p:embed/>
                </p:oleObj>
              </mc:Choice>
              <mc:Fallback>
                <p:oleObj name="Equation" r:id="rId23" imgW="552320" imgH="55252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3975100"/>
                        <a:ext cx="584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8"/>
          <p:cNvGraphicFramePr>
            <a:graphicFrameLocks noChangeAspect="1"/>
          </p:cNvGraphicFramePr>
          <p:nvPr/>
        </p:nvGraphicFramePr>
        <p:xfrm>
          <a:off x="3378200" y="4184650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25" imgW="466679" imgH="209624" progId="Equation.3">
                  <p:embed/>
                </p:oleObj>
              </mc:Choice>
              <mc:Fallback>
                <p:oleObj name="Equation" r:id="rId25" imgW="466679" imgH="20962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184650"/>
                        <a:ext cx="495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9"/>
          <p:cNvGraphicFramePr>
            <a:graphicFrameLocks noChangeAspect="1"/>
          </p:cNvGraphicFramePr>
          <p:nvPr/>
        </p:nvGraphicFramePr>
        <p:xfrm>
          <a:off x="3937000" y="4041775"/>
          <a:ext cx="149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27" imgW="1466943" imgH="438001" progId="Equation.3">
                  <p:embed/>
                </p:oleObj>
              </mc:Choice>
              <mc:Fallback>
                <p:oleObj name="Equation" r:id="rId27" imgW="1466943" imgH="43800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4041775"/>
                        <a:ext cx="149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5359400" y="4032250"/>
          <a:ext cx="88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Equation" r:id="rId29" imgW="857417" imgH="400162" progId="Equation.3">
                  <p:embed/>
                </p:oleObj>
              </mc:Choice>
              <mc:Fallback>
                <p:oleObj name="Equation" r:id="rId29" imgW="857417" imgH="40016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4032250"/>
                        <a:ext cx="88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21"/>
          <p:cNvGraphicFramePr>
            <a:graphicFrameLocks noChangeAspect="1"/>
          </p:cNvGraphicFramePr>
          <p:nvPr/>
        </p:nvGraphicFramePr>
        <p:xfrm>
          <a:off x="2044700" y="4827588"/>
          <a:ext cx="1993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name="Equation" r:id="rId31" imgW="1962057" imgH="590699" progId="Equation.3">
                  <p:embed/>
                </p:oleObj>
              </mc:Choice>
              <mc:Fallback>
                <p:oleObj name="Equation" r:id="rId31" imgW="1962057" imgH="59069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4827588"/>
                        <a:ext cx="1993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2"/>
          <p:cNvGraphicFramePr>
            <a:graphicFrameLocks noChangeAspect="1"/>
          </p:cNvGraphicFramePr>
          <p:nvPr/>
        </p:nvGraphicFramePr>
        <p:xfrm>
          <a:off x="4090988" y="4870450"/>
          <a:ext cx="15478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name="Equation" r:id="rId33" imgW="1524149" imgH="457088" progId="Equation.3">
                  <p:embed/>
                </p:oleObj>
              </mc:Choice>
              <mc:Fallback>
                <p:oleObj name="Equation" r:id="rId33" imgW="1524149" imgH="45708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4870450"/>
                        <a:ext cx="15478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3"/>
          <p:cNvGraphicFramePr>
            <a:graphicFrameLocks noChangeAspect="1"/>
          </p:cNvGraphicFramePr>
          <p:nvPr/>
        </p:nvGraphicFramePr>
        <p:xfrm>
          <a:off x="4065588" y="5480050"/>
          <a:ext cx="24876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5" name="Equation" r:id="rId35" imgW="2457506" imgH="552524" progId="Equation.3">
                  <p:embed/>
                </p:oleObj>
              </mc:Choice>
              <mc:Fallback>
                <p:oleObj name="Equation" r:id="rId35" imgW="2457506" imgH="55252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8" y="5480050"/>
                        <a:ext cx="24876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24"/>
          <p:cNvGraphicFramePr>
            <a:graphicFrameLocks noChangeAspect="1"/>
          </p:cNvGraphicFramePr>
          <p:nvPr/>
        </p:nvGraphicFramePr>
        <p:xfrm>
          <a:off x="6629400" y="561975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name="Equation" r:id="rId37" imgW="542953" imgH="285638" progId="Equation.3">
                  <p:embed/>
                </p:oleObj>
              </mc:Choice>
              <mc:Fallback>
                <p:oleObj name="Equation" r:id="rId37" imgW="542953" imgH="28563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619750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utoUpdateAnimBg="0"/>
      <p:bldP spid="48135" grpId="0" autoUpdateAnimBg="0"/>
      <p:bldP spid="48138" grpId="0" autoUpdateAnimBg="0"/>
      <p:bldP spid="2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92150" y="265113"/>
            <a:ext cx="1676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12.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159000" y="188913"/>
          <a:ext cx="1651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Equation" r:id="rId3" imgW="1619157" imgH="847874" progId="Equation.3">
                  <p:embed/>
                </p:oleObj>
              </mc:Choice>
              <mc:Fallback>
                <p:oleObj name="Equation" r:id="rId3" imgW="1619157" imgH="84787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188913"/>
                        <a:ext cx="1651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692150" y="1179513"/>
            <a:ext cx="829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kumimoji="1" lang="en-US" altLang="zh-CN" sz="2800">
                <a:ea typeface="楷体_GB2312" pitchFamily="49" charset="-122"/>
              </a:rPr>
              <a:t> </a:t>
            </a:r>
            <a:r>
              <a:rPr kumimoji="1" lang="zh-CN" altLang="en-US" sz="2800">
                <a:ea typeface="楷体_GB2312" pitchFamily="49" charset="-122"/>
              </a:rPr>
              <a:t>为去掉被积函数分母中的根式</a:t>
            </a:r>
            <a:r>
              <a:rPr kumimoji="1" lang="en-US" altLang="zh-CN" sz="2800">
                <a:ea typeface="楷体_GB2312" pitchFamily="49" charset="-122"/>
              </a:rPr>
              <a:t>, </a:t>
            </a:r>
            <a:r>
              <a:rPr kumimoji="1" lang="zh-CN" altLang="en-US" sz="2800">
                <a:ea typeface="楷体_GB2312" pitchFamily="49" charset="-122"/>
              </a:rPr>
              <a:t>取根指数 </a:t>
            </a:r>
            <a:r>
              <a:rPr kumimoji="1" lang="en-US" altLang="zh-CN" sz="2800">
                <a:ea typeface="楷体_GB2312" pitchFamily="49" charset="-122"/>
              </a:rPr>
              <a:t>2 , 3 </a:t>
            </a:r>
            <a:r>
              <a:rPr kumimoji="1" lang="zh-CN" altLang="en-US" sz="2800">
                <a:ea typeface="楷体_GB2312" pitchFamily="49" charset="-122"/>
              </a:rPr>
              <a:t>的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28600" y="1789113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最小公倍数 </a:t>
            </a:r>
            <a:r>
              <a:rPr kumimoji="1" lang="en-US" altLang="zh-CN" sz="2800">
                <a:ea typeface="楷体_GB2312" pitchFamily="49" charset="-122"/>
              </a:rPr>
              <a:t>6 ,</a:t>
            </a: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3157538" y="1754188"/>
          <a:ext cx="9731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Equation" r:id="rId5" imgW="914288" imgH="466799" progId="Equation.DSMT4">
                  <p:embed/>
                </p:oleObj>
              </mc:Choice>
              <mc:Fallback>
                <p:oleObj name="Equation" r:id="rId5" imgW="914288" imgH="46679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1754188"/>
                        <a:ext cx="97313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211638" y="17891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则有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1295400" y="26273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原式</a:t>
            </a: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2209800" y="2470150"/>
          <a:ext cx="1600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Equation" r:id="rId7" imgW="1571653" imgH="914512" progId="Equation.3">
                  <p:embed/>
                </p:oleObj>
              </mc:Choice>
              <mc:Fallback>
                <p:oleObj name="Equation" r:id="rId7" imgW="1571653" imgH="9145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70150"/>
                        <a:ext cx="1600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2787650" y="2411413"/>
          <a:ext cx="9604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9" imgW="895220" imgH="466799" progId="Equation.3">
                  <p:embed/>
                </p:oleObj>
              </mc:Choice>
              <mc:Fallback>
                <p:oleObj name="Equation" r:id="rId9" imgW="895220" imgH="46679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2411413"/>
                        <a:ext cx="9604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2208213" y="3421063"/>
          <a:ext cx="37068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Equation" r:id="rId11" imgW="3676557" imgH="895424" progId="Equation.3">
                  <p:embed/>
                </p:oleObj>
              </mc:Choice>
              <mc:Fallback>
                <p:oleObj name="Equation" r:id="rId11" imgW="3676557" imgH="8954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421063"/>
                        <a:ext cx="37068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2208213" y="4570413"/>
          <a:ext cx="80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Equation" r:id="rId13" imgW="771441" imgH="400162" progId="Equation.3">
                  <p:embed/>
                </p:oleObj>
              </mc:Choice>
              <mc:Fallback>
                <p:oleObj name="Equation" r:id="rId13" imgW="771441" imgH="40016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570413"/>
                        <a:ext cx="80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2913063" y="4481513"/>
          <a:ext cx="520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Equation" r:id="rId15" imgW="495449" imgH="552524" progId="Equation.3">
                  <p:embed/>
                </p:oleObj>
              </mc:Choice>
              <mc:Fallback>
                <p:oleObj name="Equation" r:id="rId15" imgW="495449" imgH="5525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4481513"/>
                        <a:ext cx="520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14"/>
          <p:cNvGraphicFramePr>
            <a:graphicFrameLocks noChangeAspect="1"/>
          </p:cNvGraphicFramePr>
          <p:nvPr/>
        </p:nvGraphicFramePr>
        <p:xfrm>
          <a:off x="3505200" y="4460875"/>
          <a:ext cx="825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Equation" r:id="rId17" imgW="800212" imgH="552524" progId="Equation.3">
                  <p:embed/>
                </p:oleObj>
              </mc:Choice>
              <mc:Fallback>
                <p:oleObj name="Equation" r:id="rId17" imgW="800212" imgH="5525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60875"/>
                        <a:ext cx="825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5"/>
          <p:cNvGraphicFramePr>
            <a:graphicFrameLocks noChangeAspect="1"/>
          </p:cNvGraphicFramePr>
          <p:nvPr/>
        </p:nvGraphicFramePr>
        <p:xfrm>
          <a:off x="4419600" y="4633913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Equation" r:id="rId19" imgW="390404" imgH="247799" progId="Equation.3">
                  <p:embed/>
                </p:oleObj>
              </mc:Choice>
              <mc:Fallback>
                <p:oleObj name="Equation" r:id="rId19" imgW="390404" imgH="24779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633913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6"/>
          <p:cNvGraphicFramePr>
            <a:graphicFrameLocks noChangeAspect="1"/>
          </p:cNvGraphicFramePr>
          <p:nvPr/>
        </p:nvGraphicFramePr>
        <p:xfrm>
          <a:off x="4953000" y="4532313"/>
          <a:ext cx="130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name="Equation" r:id="rId21" imgW="1276257" imgH="438001" progId="Equation.3">
                  <p:embed/>
                </p:oleObj>
              </mc:Choice>
              <mc:Fallback>
                <p:oleObj name="Equation" r:id="rId21" imgW="1276257" imgH="4380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32313"/>
                        <a:ext cx="1308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/>
          <p:cNvGraphicFramePr>
            <a:graphicFrameLocks noChangeAspect="1"/>
          </p:cNvGraphicFramePr>
          <p:nvPr/>
        </p:nvGraphicFramePr>
        <p:xfrm>
          <a:off x="6172200" y="4565650"/>
          <a:ext cx="88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Equation" r:id="rId23" imgW="857417" imgH="400162" progId="Equation.3">
                  <p:embed/>
                </p:oleObj>
              </mc:Choice>
              <mc:Fallback>
                <p:oleObj name="Equation" r:id="rId23" imgW="857417" imgH="40016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65650"/>
                        <a:ext cx="88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8"/>
          <p:cNvGraphicFramePr>
            <a:graphicFrameLocks noChangeAspect="1"/>
          </p:cNvGraphicFramePr>
          <p:nvPr/>
        </p:nvGraphicFramePr>
        <p:xfrm>
          <a:off x="2208213" y="5370513"/>
          <a:ext cx="5764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25" imgW="5733957" imgH="457088" progId="Equation.3">
                  <p:embed/>
                </p:oleObj>
              </mc:Choice>
              <mc:Fallback>
                <p:oleObj name="Equation" r:id="rId25" imgW="5733957" imgH="45708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5370513"/>
                        <a:ext cx="57642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2644775" y="17891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令</a:t>
            </a:r>
          </a:p>
        </p:txBody>
      </p:sp>
      <p:sp>
        <p:nvSpPr>
          <p:cNvPr id="21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utoUpdateAnimBg="0"/>
      <p:bldP spid="49157" grpId="0" autoUpdateAnimBg="0"/>
      <p:bldP spid="49159" grpId="0" autoUpdateAnimBg="0"/>
      <p:bldP spid="49160" grpId="0" autoUpdateAnimBg="0"/>
      <p:bldP spid="49171" grpId="0" autoUpdateAnimBg="0"/>
      <p:bldP spid="2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620713"/>
            <a:ext cx="1676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13.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974850" y="457200"/>
          <a:ext cx="19669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Equation" r:id="rId3" imgW="1942988" imgH="876337" progId="Equation.3">
                  <p:embed/>
                </p:oleObj>
              </mc:Choice>
              <mc:Fallback>
                <p:oleObj name="Equation" r:id="rId3" imgW="1942988" imgH="87633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457200"/>
                        <a:ext cx="19669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39750" y="178117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kumimoji="1" lang="en-US" altLang="zh-CN" sz="2800">
                <a:ea typeface="楷体_GB2312" pitchFamily="49" charset="-122"/>
              </a:rPr>
              <a:t>  </a:t>
            </a:r>
            <a:r>
              <a:rPr kumimoji="1" lang="zh-CN" altLang="en-US" sz="2800"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1724025" y="1587500"/>
          <a:ext cx="16113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5" imgW="1581020" imgH="923888" progId="Equation.DSMT4">
                  <p:embed/>
                </p:oleObj>
              </mc:Choice>
              <mc:Fallback>
                <p:oleObj name="Equation" r:id="rId5" imgW="1581020" imgH="92388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1587500"/>
                        <a:ext cx="16113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3432175" y="17287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3959225" y="1625600"/>
          <a:ext cx="15478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Equation" r:id="rId7" imgW="1524149" imgH="857250" progId="Equation.3">
                  <p:embed/>
                </p:oleObj>
              </mc:Choice>
              <mc:Fallback>
                <p:oleObj name="Equation" r:id="rId7" imgW="1524149" imgH="8572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1625600"/>
                        <a:ext cx="15478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5673725" y="1625600"/>
          <a:ext cx="1993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Equation" r:id="rId9" imgW="1962057" imgH="933599" progId="Equation.3">
                  <p:embed/>
                </p:oleObj>
              </mc:Choice>
              <mc:Fallback>
                <p:oleObj name="Equation" r:id="rId9" imgW="1962057" imgH="93359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725" y="1625600"/>
                        <a:ext cx="1993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914400" y="28448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原式</a:t>
            </a:r>
          </a:p>
        </p:txBody>
      </p:sp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1798638" y="2859088"/>
          <a:ext cx="172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Equation" r:id="rId11" imgW="1695431" imgH="533437" progId="Equation.3">
                  <p:embed/>
                </p:oleObj>
              </mc:Choice>
              <mc:Fallback>
                <p:oleObj name="Equation" r:id="rId11" imgW="1695431" imgH="53343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2859088"/>
                        <a:ext cx="172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3581400" y="2717800"/>
          <a:ext cx="1689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Equation" r:id="rId13" imgW="1657294" imgH="885713" progId="Equation.3">
                  <p:embed/>
                </p:oleObj>
              </mc:Choice>
              <mc:Fallback>
                <p:oleObj name="Equation" r:id="rId13" imgW="1657294" imgH="8857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717800"/>
                        <a:ext cx="1689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1798638" y="3784600"/>
          <a:ext cx="2044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15" imgW="2019263" imgH="876337" progId="Equation.3">
                  <p:embed/>
                </p:oleObj>
              </mc:Choice>
              <mc:Fallback>
                <p:oleObj name="Equation" r:id="rId15" imgW="2019263" imgH="87633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3784600"/>
                        <a:ext cx="2044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4089400" y="4102100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Equation" r:id="rId17" imgW="838349" imgH="361987" progId="Equation.3">
                  <p:embed/>
                </p:oleObj>
              </mc:Choice>
              <mc:Fallback>
                <p:oleObj name="Equation" r:id="rId17" imgW="838349" imgH="36198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4102100"/>
                        <a:ext cx="863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5029200" y="3848100"/>
          <a:ext cx="144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Equation" r:id="rId19" imgW="1419104" imgH="885713" progId="Equation.3">
                  <p:embed/>
                </p:oleObj>
              </mc:Choice>
              <mc:Fallback>
                <p:oleObj name="Equation" r:id="rId19" imgW="1419104" imgH="8857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48100"/>
                        <a:ext cx="1447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6553200" y="411480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Equation" r:id="rId21" imgW="542953" imgH="285638" progId="Equation.3">
                  <p:embed/>
                </p:oleObj>
              </mc:Choice>
              <mc:Fallback>
                <p:oleObj name="Equation" r:id="rId21" imgW="542953" imgH="28563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14800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1798638" y="5041900"/>
          <a:ext cx="1752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Equation" r:id="rId23" imgW="1723867" imgH="876337" progId="Equation.3">
                  <p:embed/>
                </p:oleObj>
              </mc:Choice>
              <mc:Fallback>
                <p:oleObj name="Equation" r:id="rId23" imgW="1723867" imgH="87633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5041900"/>
                        <a:ext cx="1752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/>
        </p:nvGraphicFramePr>
        <p:xfrm>
          <a:off x="3619500" y="5267325"/>
          <a:ext cx="39227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Equation" r:id="rId25" imgW="3895679" imgH="504974" progId="Equation.3">
                  <p:embed/>
                </p:oleObj>
              </mc:Choice>
              <mc:Fallback>
                <p:oleObj name="Equation" r:id="rId25" imgW="3895679" imgH="50497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5267325"/>
                        <a:ext cx="39227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utoUpdateAnimBg="0"/>
      <p:bldP spid="50183" grpId="0" autoUpdateAnimBg="0"/>
      <p:bldP spid="50186" grpId="0" autoUpdateAnimBg="0"/>
      <p:bldP spid="1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04800" y="0"/>
            <a:ext cx="1981200" cy="6096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62071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ea typeface="楷体_GB2312" pitchFamily="49" charset="-122"/>
              </a:rPr>
              <a:t>1. </a:t>
            </a:r>
            <a:r>
              <a:rPr kumimoji="1" lang="zh-CN" altLang="en-US" sz="2800">
                <a:ea typeface="楷体_GB2312" pitchFamily="49" charset="-122"/>
              </a:rPr>
              <a:t>可积函数的特殊类型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62000" y="234473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有理函数</a:t>
            </a: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1524000" y="2849563"/>
            <a:ext cx="0" cy="838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524000" y="293052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ea typeface="楷体_GB2312" pitchFamily="49" charset="-122"/>
              </a:rPr>
              <a:t>分解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09600" y="3692525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多项式及部分分式之和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5853113" y="235585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三角函数有理式</a:t>
            </a: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 flipH="1">
            <a:off x="2514600" y="2657475"/>
            <a:ext cx="327501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3429000" y="215741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ea typeface="楷体_GB2312" pitchFamily="49" charset="-122"/>
              </a:rPr>
              <a:t>万能代换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5943600" y="36464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简单无理函数</a:t>
            </a:r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V="1">
            <a:off x="7010400" y="2849563"/>
            <a:ext cx="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7010400" y="293052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ea typeface="楷体_GB2312" pitchFamily="49" charset="-122"/>
              </a:rPr>
              <a:t>三角代换</a:t>
            </a:r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H="1" flipV="1">
            <a:off x="2514600" y="2925763"/>
            <a:ext cx="3276600" cy="1066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3733800" y="2895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ea typeface="楷体_GB2312" pitchFamily="49" charset="-122"/>
              </a:rPr>
              <a:t>根式代换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81000" y="4743450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ea typeface="楷体_GB2312" pitchFamily="49" charset="-122"/>
              </a:rPr>
              <a:t>2.</a:t>
            </a:r>
            <a:r>
              <a:rPr kumimoji="1" lang="en-US" altLang="zh-CN" sz="2800">
                <a:ea typeface="楷体_GB2312" pitchFamily="49" charset="-122"/>
              </a:rPr>
              <a:t> </a:t>
            </a:r>
            <a:r>
              <a:rPr kumimoji="1" lang="zh-CN" altLang="en-US" sz="2800">
                <a:ea typeface="楷体_GB2312" pitchFamily="49" charset="-122"/>
              </a:rPr>
              <a:t>特殊类型的积分按上述方法虽然可以积出</a:t>
            </a:r>
            <a:r>
              <a:rPr kumimoji="1" lang="en-US" altLang="zh-CN" sz="2800">
                <a:ea typeface="楷体_GB2312" pitchFamily="49" charset="-122"/>
              </a:rPr>
              <a:t>,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7315200" y="472757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但不一定 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1692275" y="53340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ea typeface="楷体_GB2312" pitchFamily="49" charset="-122"/>
              </a:rPr>
              <a:t>要注意综合使用基本积分法</a:t>
            </a:r>
            <a:r>
              <a:rPr kumimoji="1" lang="en-US" altLang="zh-CN" sz="2800">
                <a:solidFill>
                  <a:schemeClr val="tx2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156325" y="53340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ea typeface="楷体_GB2312" pitchFamily="49" charset="-122"/>
              </a:rPr>
              <a:t>简便计算</a:t>
            </a:r>
            <a:r>
              <a:rPr kumimoji="1" lang="en-US" altLang="zh-CN" sz="2800">
                <a:solidFill>
                  <a:schemeClr val="tx2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762000" y="53482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简便</a:t>
            </a:r>
            <a:r>
              <a:rPr kumimoji="1" lang="en-US" altLang="zh-CN" sz="2800">
                <a:ea typeface="楷体_GB2312" pitchFamily="49" charset="-122"/>
              </a:rPr>
              <a:t>, 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895975" y="1136650"/>
            <a:ext cx="2933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指数函数有理式</a:t>
            </a:r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 flipH="1">
            <a:off x="2514600" y="1455738"/>
            <a:ext cx="3352800" cy="965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452813" y="1398588"/>
            <a:ext cx="1668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ea typeface="楷体_GB2312" pitchFamily="49" charset="-122"/>
              </a:rPr>
              <a:t>指数代换</a:t>
            </a:r>
          </a:p>
        </p:txBody>
      </p:sp>
      <p:sp>
        <p:nvSpPr>
          <p:cNvPr id="25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74017" y="6605069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 dirty="0" smtClean="0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结束</a:t>
            </a:r>
            <a:endParaRPr lang="zh-CN" altLang="en-US" sz="1600" b="1" dirty="0">
              <a:solidFill>
                <a:srgbClr val="F5F5D7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2" grpId="0" autoUpdateAnimBg="0"/>
      <p:bldP spid="37893" grpId="0" animBg="1"/>
      <p:bldP spid="37894" grpId="0" autoUpdateAnimBg="0"/>
      <p:bldP spid="37895" grpId="0" autoUpdateAnimBg="0"/>
      <p:bldP spid="37896" grpId="0" autoUpdateAnimBg="0"/>
      <p:bldP spid="37897" grpId="0" animBg="1"/>
      <p:bldP spid="37898" grpId="0" autoUpdateAnimBg="0"/>
      <p:bldP spid="37899" grpId="0" autoUpdateAnimBg="0"/>
      <p:bldP spid="37900" grpId="0" animBg="1"/>
      <p:bldP spid="37901" grpId="0" autoUpdateAnimBg="0"/>
      <p:bldP spid="37902" grpId="0" animBg="1"/>
      <p:bldP spid="37903" grpId="0" autoUpdateAnimBg="0"/>
      <p:bldP spid="37904" grpId="0" autoUpdateAnimBg="0"/>
      <p:bldP spid="37905" grpId="0" autoUpdateAnimBg="0"/>
      <p:bldP spid="37906" grpId="0" autoUpdateAnimBg="0"/>
      <p:bldP spid="37907" grpId="0" autoUpdateAnimBg="0"/>
      <p:bldP spid="37915" grpId="0" autoUpdateAnimBg="0"/>
      <p:bldP spid="22" grpId="0" autoUpdateAnimBg="0"/>
      <p:bldP spid="23" grpId="0" animBg="1"/>
      <p:bldP spid="24" grpId="0" autoUpdateAnimBg="0"/>
      <p:bldP spid="2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508000" y="1031875"/>
            <a:ext cx="3559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⑴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分母中含有因式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3681413" y="1050925"/>
          <a:ext cx="1139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3" imgW="545863" imgH="228501" progId="Equation.DSMT4">
                  <p:embed/>
                </p:oleObj>
              </mc:Choice>
              <mc:Fallback>
                <p:oleObj name="Equation" r:id="rId3" imgW="545863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1050925"/>
                        <a:ext cx="1139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1687513" y="1573213"/>
          <a:ext cx="526097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5" imgW="2032000" imgH="419100" progId="Equation.DSMT4">
                  <p:embed/>
                </p:oleObj>
              </mc:Choice>
              <mc:Fallback>
                <p:oleObj name="Equation" r:id="rId5" imgW="20320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1573213"/>
                        <a:ext cx="526097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9FFE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395288" y="331788"/>
            <a:ext cx="7705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A50021"/>
                </a:solidFill>
                <a:ea typeface="楷体_GB2312" pitchFamily="49" charset="-122"/>
              </a:rPr>
              <a:t>真分式化为若干部分分式的常用方法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1019175" y="2492375"/>
            <a:ext cx="261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特别</a:t>
            </a:r>
            <a:r>
              <a:rPr kumimoji="1" lang="en-US" altLang="zh-CN" sz="2800" i="1">
                <a:solidFill>
                  <a:srgbClr val="000000"/>
                </a:solidFill>
                <a:ea typeface="楷体_GB2312" pitchFamily="49" charset="-122"/>
              </a:rPr>
              <a:t>k </a:t>
            </a:r>
            <a:r>
              <a:rPr kumimoji="1" lang="en-US" altLang="zh-CN" sz="2800">
                <a:solidFill>
                  <a:srgbClr val="000000"/>
                </a:solidFill>
                <a:ea typeface="楷体_GB2312" pitchFamily="49" charset="-122"/>
              </a:rPr>
              <a:t>= 1</a:t>
            </a: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时</a:t>
            </a:r>
            <a:r>
              <a:rPr kumimoji="1" lang="en-US" altLang="zh-CN" sz="2800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3082925" y="2476500"/>
            <a:ext cx="1474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分解为</a:t>
            </a:r>
          </a:p>
        </p:txBody>
      </p:sp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4306888" y="2374900"/>
          <a:ext cx="10572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7" imgW="368140" imgH="393529" progId="Equation.DSMT4">
                  <p:embed/>
                </p:oleObj>
              </mc:Choice>
              <mc:Fallback>
                <p:oleObj name="Equation" r:id="rId7" imgW="368140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888" y="2374900"/>
                        <a:ext cx="105727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6858000" y="31242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则分解为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501650" y="3124200"/>
            <a:ext cx="342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⑵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分母中含有因式</a:t>
            </a:r>
          </a:p>
        </p:txBody>
      </p:sp>
      <p:graphicFrame>
        <p:nvGraphicFramePr>
          <p:cNvPr id="66574" name="Object 14"/>
          <p:cNvGraphicFramePr>
            <a:graphicFrameLocks noChangeAspect="1"/>
          </p:cNvGraphicFramePr>
          <p:nvPr/>
        </p:nvGraphicFramePr>
        <p:xfrm>
          <a:off x="3656013" y="3163888"/>
          <a:ext cx="15827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9" imgW="927100" imgH="228600" progId="Equation.DSMT4">
                  <p:embed/>
                </p:oleObj>
              </mc:Choice>
              <mc:Fallback>
                <p:oleObj name="Equation" r:id="rId9" imgW="9271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3163888"/>
                        <a:ext cx="158273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5" name="Object 15"/>
          <p:cNvGraphicFramePr>
            <a:graphicFrameLocks noChangeAspect="1"/>
          </p:cNvGraphicFramePr>
          <p:nvPr/>
        </p:nvGraphicFramePr>
        <p:xfrm>
          <a:off x="5302250" y="3182938"/>
          <a:ext cx="15636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11" imgW="800100" imgH="228600" progId="Equation.DSMT4">
                  <p:embed/>
                </p:oleObj>
              </mc:Choice>
              <mc:Fallback>
                <p:oleObj name="Equation" r:id="rId11" imgW="8001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3182938"/>
                        <a:ext cx="15636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1590675" y="3776663"/>
          <a:ext cx="59070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13" imgW="3276600" imgH="431800" progId="Equation.DSMT4">
                  <p:embed/>
                </p:oleObj>
              </mc:Choice>
              <mc:Fallback>
                <p:oleObj name="Equation" r:id="rId13" imgW="32766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3776663"/>
                        <a:ext cx="590708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1019175" y="4795838"/>
            <a:ext cx="2760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特别</a:t>
            </a:r>
            <a:r>
              <a:rPr kumimoji="1" lang="en-US" altLang="zh-CN" sz="2800" i="1">
                <a:solidFill>
                  <a:srgbClr val="000000"/>
                </a:solidFill>
                <a:ea typeface="黑体" pitchFamily="2" charset="-122"/>
              </a:rPr>
              <a:t>k </a:t>
            </a:r>
            <a:r>
              <a:rPr kumimoji="1" lang="en-US" altLang="zh-CN" sz="2800">
                <a:solidFill>
                  <a:srgbClr val="000000"/>
                </a:solidFill>
                <a:ea typeface="黑体" pitchFamily="2" charset="-122"/>
              </a:rPr>
              <a:t>= 1</a:t>
            </a: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时</a:t>
            </a:r>
            <a:r>
              <a:rPr kumimoji="1" lang="en-US" altLang="zh-CN" sz="2800">
                <a:solidFill>
                  <a:srgbClr val="000000"/>
                </a:solidFill>
                <a:ea typeface="黑体" pitchFamily="2" charset="-122"/>
              </a:rPr>
              <a:t>,</a:t>
            </a:r>
          </a:p>
        </p:txBody>
      </p: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3095625" y="4781550"/>
            <a:ext cx="1419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分解为</a:t>
            </a:r>
          </a:p>
        </p:txBody>
      </p:sp>
      <p:graphicFrame>
        <p:nvGraphicFramePr>
          <p:cNvPr id="66580" name="Object 20"/>
          <p:cNvGraphicFramePr>
            <a:graphicFrameLocks noChangeAspect="1"/>
          </p:cNvGraphicFramePr>
          <p:nvPr/>
        </p:nvGraphicFramePr>
        <p:xfrm>
          <a:off x="4391025" y="4676775"/>
          <a:ext cx="14763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15" imgW="736600" imgH="419100" progId="Equation.DSMT4">
                  <p:embed/>
                </p:oleObj>
              </mc:Choice>
              <mc:Fallback>
                <p:oleObj name="Equation" r:id="rId15" imgW="736600" imgH="4191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4676775"/>
                        <a:ext cx="147637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558800" y="5573713"/>
            <a:ext cx="8334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⑶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常用方法</a:t>
            </a:r>
            <a:r>
              <a:rPr kumimoji="1" lang="en-US" altLang="zh-CN" sz="2800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拼凑法</a:t>
            </a:r>
            <a:r>
              <a:rPr kumimoji="1" lang="en-US" altLang="zh-CN" sz="2800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赋值法</a:t>
            </a:r>
            <a:r>
              <a:rPr kumimoji="1" lang="en-US" altLang="zh-CN" sz="2800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待定系数法</a:t>
            </a:r>
            <a:r>
              <a:rPr kumimoji="1" lang="en-US" altLang="zh-CN" sz="2800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混合法</a:t>
            </a:r>
            <a:r>
              <a:rPr kumimoji="1" lang="en-US" altLang="zh-CN" sz="2800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4932363" y="1050925"/>
            <a:ext cx="19446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</a:rPr>
              <a:t>则分解为</a:t>
            </a:r>
          </a:p>
        </p:txBody>
      </p:sp>
      <p:sp>
        <p:nvSpPr>
          <p:cNvPr id="20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/>
      <p:bldP spid="66566" grpId="0"/>
      <p:bldP spid="66567" grpId="0"/>
      <p:bldP spid="66568" grpId="0"/>
      <p:bldP spid="66571" grpId="0"/>
      <p:bldP spid="66573" grpId="0"/>
      <p:bldP spid="66577" grpId="0"/>
      <p:bldP spid="66579" grpId="0"/>
      <p:bldP spid="66581" grpId="0"/>
      <p:bldP spid="66583" grpId="0"/>
      <p:bldP spid="2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5266" name="Object 2"/>
          <p:cNvGraphicFramePr>
            <a:graphicFrameLocks noChangeAspect="1"/>
          </p:cNvGraphicFramePr>
          <p:nvPr/>
        </p:nvGraphicFramePr>
        <p:xfrm>
          <a:off x="317500" y="720725"/>
          <a:ext cx="425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3" imgW="4238579" imgH="447712" progId="Equation.DSMT4">
                  <p:embed/>
                </p:oleObj>
              </mc:Choice>
              <mc:Fallback>
                <p:oleObj name="Equation" r:id="rId3" imgW="4238579" imgH="4477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720725"/>
                        <a:ext cx="425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14313" y="904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多项式分解定理</a:t>
            </a:r>
          </a:p>
        </p:txBody>
      </p:sp>
      <p:graphicFrame>
        <p:nvGraphicFramePr>
          <p:cNvPr id="395268" name="Object 4"/>
          <p:cNvGraphicFramePr>
            <a:graphicFrameLocks noChangeAspect="1"/>
          </p:cNvGraphicFramePr>
          <p:nvPr/>
        </p:nvGraphicFramePr>
        <p:xfrm>
          <a:off x="2771775" y="3141663"/>
          <a:ext cx="3517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5" imgW="3495573" imgH="895424" progId="Equation.DSMT4">
                  <p:embed/>
                </p:oleObj>
              </mc:Choice>
              <mc:Fallback>
                <p:oleObj name="Equation" r:id="rId5" imgW="3495573" imgH="8954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141663"/>
                        <a:ext cx="3517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69" name="Object 5"/>
          <p:cNvGraphicFramePr>
            <a:graphicFrameLocks noChangeAspect="1"/>
          </p:cNvGraphicFramePr>
          <p:nvPr/>
        </p:nvGraphicFramePr>
        <p:xfrm>
          <a:off x="304800" y="1295400"/>
          <a:ext cx="88201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7" imgW="8201164" imgH="466799" progId="Equation.DSMT4">
                  <p:embed/>
                </p:oleObj>
              </mc:Choice>
              <mc:Fallback>
                <p:oleObj name="Equation" r:id="rId7" imgW="8201164" imgH="46679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88201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735013" y="203517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/>
              <a:t>其中</a:t>
            </a:r>
          </a:p>
        </p:txBody>
      </p:sp>
      <p:graphicFrame>
        <p:nvGraphicFramePr>
          <p:cNvPr id="395271" name="Object 7"/>
          <p:cNvGraphicFramePr>
            <a:graphicFrameLocks noChangeAspect="1"/>
          </p:cNvGraphicFramePr>
          <p:nvPr/>
        </p:nvGraphicFramePr>
        <p:xfrm>
          <a:off x="1790700" y="2016125"/>
          <a:ext cx="6638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9" imgW="6162833" imgH="447712" progId="Equation.DSMT4">
                  <p:embed/>
                </p:oleObj>
              </mc:Choice>
              <mc:Fallback>
                <p:oleObj name="Equation" r:id="rId9" imgW="6162833" imgH="4477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016125"/>
                        <a:ext cx="66389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72" name="Text Box 8"/>
          <p:cNvSpPr txBox="1">
            <a:spLocks noChangeArrowheads="1"/>
          </p:cNvSpPr>
          <p:nvPr/>
        </p:nvSpPr>
        <p:spPr bwMode="auto">
          <a:xfrm>
            <a:off x="103188" y="2565400"/>
            <a:ext cx="7997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solidFill>
                  <a:srgbClr val="0033CC"/>
                </a:solidFill>
                <a:latin typeface="+mn-lt"/>
                <a:ea typeface="华文楷体" pitchFamily="2" charset="-122"/>
              </a:rPr>
              <a:t>则有函数真分式分解成部分分式的和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+mn-lt"/>
                <a:ea typeface="华文楷体" pitchFamily="2" charset="-122"/>
              </a:rPr>
              <a:t>(</a:t>
            </a:r>
            <a:r>
              <a:rPr kumimoji="1" lang="en-US" altLang="zh-CN" sz="2800" b="1" i="1" dirty="0" smtClean="0">
                <a:solidFill>
                  <a:srgbClr val="0033CC"/>
                </a:solidFill>
                <a:latin typeface="+mn-lt"/>
                <a:ea typeface="华文楷体" pitchFamily="2" charset="-122"/>
              </a:rPr>
              <a:t>n&lt;m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+mn-lt"/>
                <a:ea typeface="华文楷体" pitchFamily="2" charset="-122"/>
              </a:rPr>
              <a:t>)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+mn-lt"/>
                <a:ea typeface="华文楷体" pitchFamily="2" charset="-122"/>
              </a:rPr>
              <a:t>为：</a:t>
            </a:r>
            <a:endParaRPr kumimoji="1" lang="en-US" altLang="zh-CN" sz="2800" b="1" dirty="0" smtClean="0">
              <a:solidFill>
                <a:srgbClr val="0033CC"/>
              </a:solidFill>
              <a:latin typeface="+mn-lt"/>
              <a:ea typeface="华文楷体" pitchFamily="2" charset="-122"/>
            </a:endParaRPr>
          </a:p>
        </p:txBody>
      </p:sp>
      <p:graphicFrame>
        <p:nvGraphicFramePr>
          <p:cNvPr id="395273" name="Object 9"/>
          <p:cNvGraphicFramePr>
            <a:graphicFrameLocks noChangeAspect="1"/>
          </p:cNvGraphicFramePr>
          <p:nvPr/>
        </p:nvGraphicFramePr>
        <p:xfrm>
          <a:off x="400050" y="3240088"/>
          <a:ext cx="224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11" imgW="2229017" imgH="904801" progId="Equation.DSMT4">
                  <p:embed/>
                </p:oleObj>
              </mc:Choice>
              <mc:Fallback>
                <p:oleObj name="Equation" r:id="rId11" imgW="2229017" imgH="9048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3240088"/>
                        <a:ext cx="2247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4" name="Object 10"/>
          <p:cNvGraphicFramePr>
            <a:graphicFrameLocks noChangeAspect="1"/>
          </p:cNvGraphicFramePr>
          <p:nvPr/>
        </p:nvGraphicFramePr>
        <p:xfrm>
          <a:off x="6443663" y="3141663"/>
          <a:ext cx="1333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13" imgW="1333500" imgH="965200" progId="Equation.DSMT4">
                  <p:embed/>
                </p:oleObj>
              </mc:Choice>
              <mc:Fallback>
                <p:oleObj name="Equation" r:id="rId13" imgW="1333500" imgH="965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141663"/>
                        <a:ext cx="1333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75" name="Line 11"/>
          <p:cNvSpPr>
            <a:spLocks noChangeShapeType="1"/>
          </p:cNvSpPr>
          <p:nvPr/>
        </p:nvSpPr>
        <p:spPr bwMode="auto">
          <a:xfrm>
            <a:off x="901700" y="1871663"/>
            <a:ext cx="10795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5276" name="Line 12"/>
          <p:cNvSpPr>
            <a:spLocks noChangeShapeType="1"/>
          </p:cNvSpPr>
          <p:nvPr/>
        </p:nvSpPr>
        <p:spPr bwMode="auto">
          <a:xfrm>
            <a:off x="3048000" y="4221163"/>
            <a:ext cx="4537075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5277" name="Object 13"/>
          <p:cNvGraphicFramePr>
            <a:graphicFrameLocks noChangeAspect="1"/>
          </p:cNvGraphicFramePr>
          <p:nvPr/>
        </p:nvGraphicFramePr>
        <p:xfrm>
          <a:off x="250825" y="4603750"/>
          <a:ext cx="566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15" imgW="5648316" imgH="895424" progId="Equation.DSMT4">
                  <p:embed/>
                </p:oleObj>
              </mc:Choice>
              <mc:Fallback>
                <p:oleObj name="Equation" r:id="rId15" imgW="5648316" imgH="89542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603750"/>
                        <a:ext cx="5664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8" name="Object 14"/>
          <p:cNvGraphicFramePr>
            <a:graphicFrameLocks noChangeAspect="1"/>
          </p:cNvGraphicFramePr>
          <p:nvPr/>
        </p:nvGraphicFramePr>
        <p:xfrm>
          <a:off x="5940425" y="4532313"/>
          <a:ext cx="2260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17" imgW="2238384" imgH="942975" progId="Equation.DSMT4">
                  <p:embed/>
                </p:oleObj>
              </mc:Choice>
              <mc:Fallback>
                <p:oleObj name="Equation" r:id="rId17" imgW="2238384" imgH="94297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532313"/>
                        <a:ext cx="2260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79" name="Line 15"/>
          <p:cNvSpPr>
            <a:spLocks noChangeShapeType="1"/>
          </p:cNvSpPr>
          <p:nvPr/>
        </p:nvSpPr>
        <p:spPr bwMode="auto">
          <a:xfrm>
            <a:off x="4087813" y="1844675"/>
            <a:ext cx="2160587" cy="0"/>
          </a:xfrm>
          <a:prstGeom prst="line">
            <a:avLst/>
          </a:prstGeom>
          <a:noFill/>
          <a:ln w="5715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5280" name="Line 16"/>
          <p:cNvSpPr>
            <a:spLocks noChangeShapeType="1"/>
          </p:cNvSpPr>
          <p:nvPr/>
        </p:nvSpPr>
        <p:spPr bwMode="auto">
          <a:xfrm>
            <a:off x="468313" y="5599113"/>
            <a:ext cx="7632700" cy="0"/>
          </a:xfrm>
          <a:prstGeom prst="line">
            <a:avLst/>
          </a:prstGeom>
          <a:noFill/>
          <a:ln w="5715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5281" name="Text Box 17"/>
          <p:cNvSpPr txBox="1">
            <a:spLocks noChangeArrowheads="1"/>
          </p:cNvSpPr>
          <p:nvPr/>
        </p:nvSpPr>
        <p:spPr bwMode="auto">
          <a:xfrm>
            <a:off x="8224838" y="4718050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en-US" altLang="zh-CN"/>
              <a:t>+…</a:t>
            </a:r>
          </a:p>
        </p:txBody>
      </p:sp>
      <p:sp>
        <p:nvSpPr>
          <p:cNvPr id="395282" name="Text Box 18"/>
          <p:cNvSpPr txBox="1">
            <a:spLocks noChangeArrowheads="1"/>
          </p:cNvSpPr>
          <p:nvPr/>
        </p:nvSpPr>
        <p:spPr bwMode="auto">
          <a:xfrm>
            <a:off x="7935913" y="3254375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en-US" altLang="zh-CN"/>
              <a:t>+…</a:t>
            </a:r>
          </a:p>
        </p:txBody>
      </p:sp>
      <p:sp>
        <p:nvSpPr>
          <p:cNvPr id="395284" name="Line 20"/>
          <p:cNvSpPr>
            <a:spLocks noChangeShapeType="1"/>
          </p:cNvSpPr>
          <p:nvPr/>
        </p:nvSpPr>
        <p:spPr bwMode="auto">
          <a:xfrm>
            <a:off x="381000" y="6165850"/>
            <a:ext cx="8153400" cy="0"/>
          </a:xfrm>
          <a:prstGeom prst="line">
            <a:avLst/>
          </a:prstGeom>
          <a:noFill/>
          <a:ln w="57150" cap="rnd">
            <a:solidFill>
              <a:srgbClr val="00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40" name="Object 2"/>
          <p:cNvGraphicFramePr>
            <a:graphicFrameLocks noChangeAspect="1"/>
          </p:cNvGraphicFramePr>
          <p:nvPr/>
        </p:nvGraphicFramePr>
        <p:xfrm>
          <a:off x="4876800" y="-17463"/>
          <a:ext cx="1968500" cy="927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19" imgW="1952690" imgH="904801" progId="Equation.DSMT4">
                  <p:embed/>
                </p:oleObj>
              </mc:Choice>
              <mc:Fallback>
                <p:oleObj name="Equation" r:id="rId19" imgW="1952690" imgH="90480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-17463"/>
                        <a:ext cx="1968500" cy="927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Text Box 4"/>
          <p:cNvSpPr txBox="1">
            <a:spLocks noChangeArrowheads="1"/>
          </p:cNvSpPr>
          <p:nvPr/>
        </p:nvSpPr>
        <p:spPr bwMode="auto">
          <a:xfrm>
            <a:off x="3221038" y="127000"/>
            <a:ext cx="16144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有理函数</a:t>
            </a:r>
          </a:p>
        </p:txBody>
      </p:sp>
      <p:sp>
        <p:nvSpPr>
          <p:cNvPr id="22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5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5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5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5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5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5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9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9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0" grpId="0"/>
      <p:bldP spid="395272" grpId="0" autoUpdateAnimBg="0"/>
      <p:bldP spid="395275" grpId="0" animBg="1"/>
      <p:bldP spid="395276" grpId="0" animBg="1"/>
      <p:bldP spid="395279" grpId="0" animBg="1"/>
      <p:bldP spid="395280" grpId="0" animBg="1"/>
      <p:bldP spid="395281" grpId="0"/>
      <p:bldP spid="395282" grpId="0"/>
      <p:bldP spid="395284" grpId="0" animBg="1"/>
      <p:bldP spid="2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381000"/>
            <a:ext cx="6400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将下列真分式分解为部分分式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z="2800" smtClean="0">
              <a:ea typeface="楷体_GB2312" pitchFamily="49" charset="-122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914400" y="1092200"/>
          <a:ext cx="19923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3" imgW="1962057" imgH="933599" progId="Equation.3">
                  <p:embed/>
                </p:oleObj>
              </mc:Choice>
              <mc:Fallback>
                <p:oleObj name="Equation" r:id="rId3" imgW="1962057" imgH="93359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92200"/>
                        <a:ext cx="19923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352800" y="1143000"/>
          <a:ext cx="23606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5" imgW="2333727" imgH="876337" progId="Equation.3">
                  <p:embed/>
                </p:oleObj>
              </mc:Choice>
              <mc:Fallback>
                <p:oleObj name="Equation" r:id="rId5" imgW="2333727" imgH="87633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143000"/>
                        <a:ext cx="23606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6083300" y="1092200"/>
          <a:ext cx="28940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7" imgW="2866979" imgH="933599" progId="Equation.3">
                  <p:embed/>
                </p:oleObj>
              </mc:Choice>
              <mc:Fallback>
                <p:oleObj name="Equation" r:id="rId7" imgW="2866979" imgH="93359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1092200"/>
                        <a:ext cx="28940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39750" y="21415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kumimoji="1" lang="en-US" altLang="zh-CN" sz="2800">
              <a:ea typeface="楷体_GB2312" pitchFamily="49" charset="-122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143000" y="21478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33CC"/>
                </a:solidFill>
                <a:ea typeface="楷体_GB2312" pitchFamily="49" charset="-122"/>
              </a:rPr>
              <a:t>(1) </a:t>
            </a:r>
            <a:r>
              <a:rPr kumimoji="1" lang="zh-CN" altLang="en-US" sz="2800">
                <a:solidFill>
                  <a:srgbClr val="0033CC"/>
                </a:solidFill>
                <a:ea typeface="楷体_GB2312" pitchFamily="49" charset="-122"/>
              </a:rPr>
              <a:t>拼凑法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676400" y="2771775"/>
          <a:ext cx="31734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9" imgW="3143306" imgH="952351" progId="Equation.3">
                  <p:embed/>
                </p:oleObj>
              </mc:Choice>
              <mc:Fallback>
                <p:oleObj name="Equation" r:id="rId9" imgW="3143306" imgH="95235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71775"/>
                        <a:ext cx="31734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4953000" y="2767013"/>
          <a:ext cx="1409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11" imgW="1380967" imgH="933599" progId="Equation.3">
                  <p:embed/>
                </p:oleObj>
              </mc:Choice>
              <mc:Fallback>
                <p:oleObj name="Equation" r:id="rId11" imgW="1380967" imgH="93359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767013"/>
                        <a:ext cx="1409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6477000" y="2743200"/>
          <a:ext cx="1397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13" imgW="1371600" imgH="895424" progId="Equation.3">
                  <p:embed/>
                </p:oleObj>
              </mc:Choice>
              <mc:Fallback>
                <p:oleObj name="Equation" r:id="rId13" imgW="1371600" imgH="8954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743200"/>
                        <a:ext cx="1397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3136900" y="4132263"/>
          <a:ext cx="1409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15" imgW="1380967" imgH="933599" progId="Equation.3">
                  <p:embed/>
                </p:oleObj>
              </mc:Choice>
              <mc:Fallback>
                <p:oleObj name="Equation" r:id="rId15" imgW="1380967" imgH="93359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4132263"/>
                        <a:ext cx="1409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4648200" y="4143375"/>
          <a:ext cx="1854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17" imgW="1828912" imgH="895424" progId="Equation.3">
                  <p:embed/>
                </p:oleObj>
              </mc:Choice>
              <mc:Fallback>
                <p:oleObj name="Equation" r:id="rId17" imgW="1828912" imgH="89542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43375"/>
                        <a:ext cx="1854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3124200" y="5181600"/>
          <a:ext cx="1409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19" imgW="1380967" imgH="933599" progId="Equation.3">
                  <p:embed/>
                </p:oleObj>
              </mc:Choice>
              <mc:Fallback>
                <p:oleObj name="Equation" r:id="rId19" imgW="1380967" imgH="93359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81600"/>
                        <a:ext cx="1409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4572000" y="5181600"/>
          <a:ext cx="952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21" imgW="923990" imgH="819076" progId="Equation.3">
                  <p:embed/>
                </p:oleObj>
              </mc:Choice>
              <mc:Fallback>
                <p:oleObj name="Equation" r:id="rId21" imgW="923990" imgH="81907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81600"/>
                        <a:ext cx="952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5562600" y="5181600"/>
          <a:ext cx="52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23" imgW="495449" imgH="819076" progId="Equation.3">
                  <p:embed/>
                </p:oleObj>
              </mc:Choice>
              <mc:Fallback>
                <p:oleObj name="Equation" r:id="rId23" imgW="495449" imgH="81907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181600"/>
                        <a:ext cx="52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3373438" y="28194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25" imgW="1390669" imgH="381074" progId="Equation.3">
                  <p:embed/>
                </p:oleObj>
              </mc:Choice>
              <mc:Fallback>
                <p:oleObj name="Equation" r:id="rId25" imgW="1390669" imgH="38107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281940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4953000" y="41910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27" imgW="1390669" imgH="381074" progId="Equation.3">
                  <p:embed/>
                </p:oleObj>
              </mc:Choice>
              <mc:Fallback>
                <p:oleObj name="Equation" r:id="rId27" imgW="1390669" imgH="3810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9100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utoUpdateAnimBg="0"/>
      <p:bldP spid="10250" grpId="0" autoUpdateAnimBg="0"/>
      <p:bldP spid="1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358775"/>
            <a:ext cx="3024188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smtClean="0">
                <a:solidFill>
                  <a:srgbClr val="0033CC"/>
                </a:solidFill>
                <a:ea typeface="楷体_GB2312" pitchFamily="49" charset="-122"/>
              </a:rPr>
              <a:t>(2) </a:t>
            </a:r>
            <a:r>
              <a:rPr lang="zh-CN" altLang="en-US" sz="2800" smtClean="0">
                <a:solidFill>
                  <a:srgbClr val="0033CC"/>
                </a:solidFill>
                <a:ea typeface="楷体_GB2312" pitchFamily="49" charset="-122"/>
              </a:rPr>
              <a:t>赋值法</a:t>
            </a:r>
            <a:r>
              <a:rPr lang="en-US" altLang="zh-CN" sz="2800" smtClean="0">
                <a:solidFill>
                  <a:srgbClr val="0033CC"/>
                </a:solidFill>
                <a:ea typeface="楷体_GB2312" pitchFamily="49" charset="-122"/>
              </a:rPr>
              <a:t>1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211263" y="1206500"/>
          <a:ext cx="1625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3" imgW="1600088" imgH="876337" progId="Equation.DSMT4">
                  <p:embed/>
                </p:oleObj>
              </mc:Choice>
              <mc:Fallback>
                <p:oleObj name="Equation" r:id="rId3" imgW="1600088" imgH="87633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1206500"/>
                        <a:ext cx="1625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2971800" y="1206500"/>
          <a:ext cx="2222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5" imgW="2190880" imgH="895424" progId="Equation.3">
                  <p:embed/>
                </p:oleObj>
              </mc:Choice>
              <mc:Fallback>
                <p:oleObj name="Equation" r:id="rId5" imgW="2190880" imgH="8954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06500"/>
                        <a:ext cx="2222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5257800" y="1206500"/>
          <a:ext cx="104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7" imgW="1009631" imgH="819076" progId="Equation.3">
                  <p:embed/>
                </p:oleObj>
              </mc:Choice>
              <mc:Fallback>
                <p:oleObj name="Equation" r:id="rId7" imgW="1009631" imgH="81907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06500"/>
                        <a:ext cx="1041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6324600" y="1206500"/>
          <a:ext cx="1003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9" imgW="971494" imgH="819076" progId="Equation.3">
                  <p:embed/>
                </p:oleObj>
              </mc:Choice>
              <mc:Fallback>
                <p:oleObj name="Equation" r:id="rId9" imgW="971494" imgH="81907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206500"/>
                        <a:ext cx="1003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684213" y="4941888"/>
            <a:ext cx="592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3276600" y="4797425"/>
          <a:ext cx="104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11" imgW="1009631" imgH="809699" progId="Equation.DSMT4">
                  <p:embed/>
                </p:oleObj>
              </mc:Choice>
              <mc:Fallback>
                <p:oleObj name="Equation" r:id="rId11" imgW="1009631" imgH="80969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97425"/>
                        <a:ext cx="1041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4500563" y="4797425"/>
          <a:ext cx="1003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13" imgW="971494" imgH="819076" progId="Equation.3">
                  <p:embed/>
                </p:oleObj>
              </mc:Choice>
              <mc:Fallback>
                <p:oleObj name="Equation" r:id="rId13" imgW="971494" imgH="81907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797425"/>
                        <a:ext cx="1003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2986088" y="2349500"/>
          <a:ext cx="3009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15" imgW="2981390" imgH="809699" progId="Equation.DSMT4">
                  <p:embed/>
                </p:oleObj>
              </mc:Choice>
              <mc:Fallback>
                <p:oleObj name="Equation" r:id="rId15" imgW="2981390" imgH="80969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2349500"/>
                        <a:ext cx="3009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13"/>
          <p:cNvGraphicFramePr>
            <a:graphicFrameLocks noChangeAspect="1"/>
          </p:cNvGraphicFramePr>
          <p:nvPr/>
        </p:nvGraphicFramePr>
        <p:xfrm>
          <a:off x="2124075" y="3395663"/>
          <a:ext cx="369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17" imgW="3667190" imgH="361987" progId="Equation.DSMT4">
                  <p:embed/>
                </p:oleObj>
              </mc:Choice>
              <mc:Fallback>
                <p:oleObj name="Equation" r:id="rId17" imgW="3667190" imgH="36198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395663"/>
                        <a:ext cx="3695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684213" y="3228975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得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4140200" y="40052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67600" name="Object 16"/>
          <p:cNvGraphicFramePr>
            <a:graphicFrameLocks noChangeAspect="1"/>
          </p:cNvGraphicFramePr>
          <p:nvPr/>
        </p:nvGraphicFramePr>
        <p:xfrm>
          <a:off x="4670425" y="4124325"/>
          <a:ext cx="812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19" imgW="781143" imgH="342900" progId="Equation.DSMT4">
                  <p:embed/>
                </p:oleObj>
              </mc:Choice>
              <mc:Fallback>
                <p:oleObj name="Equation" r:id="rId19" imgW="781143" imgH="342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4124325"/>
                        <a:ext cx="812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5507038" y="405447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67602" name="Object 18"/>
          <p:cNvGraphicFramePr>
            <a:graphicFrameLocks noChangeAspect="1"/>
          </p:cNvGraphicFramePr>
          <p:nvPr/>
        </p:nvGraphicFramePr>
        <p:xfrm>
          <a:off x="6056313" y="4175125"/>
          <a:ext cx="800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21" imgW="771441" imgH="285638" progId="Equation.DSMT4">
                  <p:embed/>
                </p:oleObj>
              </mc:Choice>
              <mc:Fallback>
                <p:oleObj name="Equation" r:id="rId21" imgW="771441" imgH="285638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4175125"/>
                        <a:ext cx="800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706438" y="40052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67604" name="Object 20"/>
          <p:cNvGraphicFramePr>
            <a:graphicFrameLocks noChangeAspect="1"/>
          </p:cNvGraphicFramePr>
          <p:nvPr/>
        </p:nvGraphicFramePr>
        <p:xfrm>
          <a:off x="1225550" y="4124325"/>
          <a:ext cx="838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23" imgW="809579" imgH="342900" progId="Equation.DSMT4">
                  <p:embed/>
                </p:oleObj>
              </mc:Choice>
              <mc:Fallback>
                <p:oleObj name="Equation" r:id="rId23" imgW="809579" imgH="3429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124325"/>
                        <a:ext cx="838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2074863" y="40544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67606" name="Object 22"/>
          <p:cNvGraphicFramePr>
            <a:graphicFrameLocks noChangeAspect="1"/>
          </p:cNvGraphicFramePr>
          <p:nvPr/>
        </p:nvGraphicFramePr>
        <p:xfrm>
          <a:off x="2627313" y="4149725"/>
          <a:ext cx="1079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25" imgW="1047769" imgH="342900" progId="Equation.DSMT4">
                  <p:embed/>
                </p:oleObj>
              </mc:Choice>
              <mc:Fallback>
                <p:oleObj name="Equation" r:id="rId25" imgW="1047769" imgH="3429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149725"/>
                        <a:ext cx="1079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7" name="Object 23"/>
          <p:cNvGraphicFramePr>
            <a:graphicFrameLocks noChangeAspect="1"/>
          </p:cNvGraphicFramePr>
          <p:nvPr/>
        </p:nvGraphicFramePr>
        <p:xfrm>
          <a:off x="1403350" y="4797425"/>
          <a:ext cx="1625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27" imgW="1600088" imgH="876337" progId="Equation.DSMT4">
                  <p:embed/>
                </p:oleObj>
              </mc:Choice>
              <mc:Fallback>
                <p:oleObj name="Equation" r:id="rId27" imgW="1600088" imgH="876337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797425"/>
                        <a:ext cx="1625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  <p:bldP spid="67598" grpId="0"/>
      <p:bldP spid="67599" grpId="0"/>
      <p:bldP spid="67601" grpId="0"/>
      <p:bldP spid="67603" grpId="0"/>
      <p:bldP spid="67605" grpId="0"/>
      <p:bldP spid="2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358775"/>
            <a:ext cx="2808288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smtClean="0">
                <a:solidFill>
                  <a:srgbClr val="0033CC"/>
                </a:solidFill>
                <a:ea typeface="楷体_GB2312" pitchFamily="49" charset="-122"/>
              </a:rPr>
              <a:t>(2) </a:t>
            </a:r>
            <a:r>
              <a:rPr lang="zh-CN" altLang="en-US" sz="2800" smtClean="0">
                <a:solidFill>
                  <a:srgbClr val="0033CC"/>
                </a:solidFill>
                <a:ea typeface="楷体_GB2312" pitchFamily="49" charset="-122"/>
              </a:rPr>
              <a:t>赋值法</a:t>
            </a:r>
            <a:r>
              <a:rPr lang="en-US" altLang="zh-CN" sz="2800" smtClean="0">
                <a:solidFill>
                  <a:srgbClr val="0033CC"/>
                </a:solidFill>
                <a:ea typeface="楷体_GB2312" pitchFamily="49" charset="-122"/>
              </a:rPr>
              <a:t>2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211263" y="1125538"/>
          <a:ext cx="1625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3" imgW="1600088" imgH="876337" progId="Equation.3">
                  <p:embed/>
                </p:oleObj>
              </mc:Choice>
              <mc:Fallback>
                <p:oleObj name="Equation" r:id="rId3" imgW="1600088" imgH="87633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1125538"/>
                        <a:ext cx="1625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971800" y="1125538"/>
          <a:ext cx="2222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5" imgW="2190880" imgH="895424" progId="Equation.3">
                  <p:embed/>
                </p:oleObj>
              </mc:Choice>
              <mc:Fallback>
                <p:oleObj name="Equation" r:id="rId5" imgW="2190880" imgH="8954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125538"/>
                        <a:ext cx="2222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5257800" y="1125538"/>
          <a:ext cx="104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7" imgW="1009631" imgH="819076" progId="Equation.3">
                  <p:embed/>
                </p:oleObj>
              </mc:Choice>
              <mc:Fallback>
                <p:oleObj name="Equation" r:id="rId7" imgW="1009631" imgH="81907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125538"/>
                        <a:ext cx="1041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6324600" y="1125538"/>
          <a:ext cx="1003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9" imgW="971494" imgH="819076" progId="Equation.3">
                  <p:embed/>
                </p:oleObj>
              </mc:Choice>
              <mc:Fallback>
                <p:oleObj name="Equation" r:id="rId9" imgW="971494" imgH="81907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125538"/>
                        <a:ext cx="1003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193800" y="2586038"/>
          <a:ext cx="306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11" imgW="3028894" imgH="419249" progId="Equation.3">
                  <p:embed/>
                </p:oleObj>
              </mc:Choice>
              <mc:Fallback>
                <p:oleObj name="Equation" r:id="rId11" imgW="3028894" imgH="41924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2586038"/>
                        <a:ext cx="306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4340225" y="2357438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4406900" y="2878138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13" imgW="743006" imgH="285638" progId="Equation.3">
                  <p:embed/>
                </p:oleObj>
              </mc:Choice>
              <mc:Fallback>
                <p:oleObj name="Equation" r:id="rId13" imgW="743006" imgH="28563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2878138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5181600" y="2382838"/>
          <a:ext cx="1892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15" imgW="1867049" imgH="857250" progId="Equation.3">
                  <p:embed/>
                </p:oleObj>
              </mc:Choice>
              <mc:Fallback>
                <p:oleObj name="Equation" r:id="rId15" imgW="1867049" imgH="85725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382838"/>
                        <a:ext cx="1892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7162800" y="2649538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17" imgW="666731" imgH="285638" progId="Equation.3">
                  <p:embed/>
                </p:oleObj>
              </mc:Choice>
              <mc:Fallback>
                <p:oleObj name="Equation" r:id="rId17" imgW="666731" imgH="28563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649538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790700" y="3786188"/>
          <a:ext cx="247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19" imgW="2447804" imgH="419249" progId="Equation.3">
                  <p:embed/>
                </p:oleObj>
              </mc:Choice>
              <mc:Fallback>
                <p:oleObj name="Equation" r:id="rId19" imgW="2447804" imgH="41924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786188"/>
                        <a:ext cx="247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4340225" y="3597275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4406900" y="4033838"/>
          <a:ext cx="74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21" imgW="723937" imgH="285638" progId="Equation.3">
                  <p:embed/>
                </p:oleObj>
              </mc:Choice>
              <mc:Fallback>
                <p:oleObj name="Equation" r:id="rId21" imgW="723937" imgH="28563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4033838"/>
                        <a:ext cx="749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5194300" y="3576638"/>
          <a:ext cx="1892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23" imgW="1867049" imgH="857250" progId="Equation.3">
                  <p:embed/>
                </p:oleObj>
              </mc:Choice>
              <mc:Fallback>
                <p:oleObj name="Equation" r:id="rId23" imgW="1867049" imgH="85725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3576638"/>
                        <a:ext cx="1892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7162800" y="3805238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25" imgW="466679" imgH="285638" progId="Equation.3">
                  <p:embed/>
                </p:oleObj>
              </mc:Choice>
              <mc:Fallback>
                <p:oleObj name="Equation" r:id="rId25" imgW="466679" imgH="28563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805238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685800" y="4737100"/>
            <a:ext cx="592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2209800" y="4584700"/>
          <a:ext cx="184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27" imgW="1809843" imgH="819076" progId="Equation.3">
                  <p:embed/>
                </p:oleObj>
              </mc:Choice>
              <mc:Fallback>
                <p:oleObj name="Equation" r:id="rId27" imgW="1809843" imgH="81907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84700"/>
                        <a:ext cx="1841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4114800" y="4584700"/>
          <a:ext cx="1003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29" imgW="971494" imgH="819076" progId="Equation.3">
                  <p:embed/>
                </p:oleObj>
              </mc:Choice>
              <mc:Fallback>
                <p:oleObj name="Equation" r:id="rId29" imgW="971494" imgH="81907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584700"/>
                        <a:ext cx="1003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684213" y="5589588"/>
            <a:ext cx="7991475" cy="6096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>
                <a:solidFill>
                  <a:schemeClr val="tx2"/>
                </a:solidFill>
              </a:rPr>
              <a:t>说明</a:t>
            </a:r>
            <a:r>
              <a:rPr kumimoji="1" lang="zh-CN" altLang="en-US" sz="2800" b="1"/>
              <a:t>：可以认为</a:t>
            </a:r>
            <a:r>
              <a:rPr kumimoji="1" lang="en-US" altLang="zh-CN" sz="2800" b="1"/>
              <a:t>, </a:t>
            </a:r>
            <a:r>
              <a:rPr kumimoji="1" lang="zh-CN" altLang="en-US" sz="2800" b="1">
                <a:solidFill>
                  <a:srgbClr val="0033CC"/>
                </a:solidFill>
              </a:rPr>
              <a:t>赋值法</a:t>
            </a:r>
            <a:r>
              <a:rPr kumimoji="1" lang="en-US" altLang="zh-CN" sz="2800" b="1">
                <a:solidFill>
                  <a:srgbClr val="0033CC"/>
                </a:solidFill>
              </a:rPr>
              <a:t>2</a:t>
            </a:r>
            <a:r>
              <a:rPr kumimoji="1" lang="zh-CN" altLang="en-US" sz="2800" b="1"/>
              <a:t>是</a:t>
            </a:r>
            <a:r>
              <a:rPr kumimoji="1" lang="zh-CN" altLang="en-US" sz="2800" b="1">
                <a:solidFill>
                  <a:srgbClr val="0033CC"/>
                </a:solidFill>
              </a:rPr>
              <a:t>赋值法</a:t>
            </a:r>
            <a:r>
              <a:rPr kumimoji="1" lang="en-US" altLang="zh-CN" sz="2800" b="1">
                <a:solidFill>
                  <a:srgbClr val="0033CC"/>
                </a:solidFill>
              </a:rPr>
              <a:t>1</a:t>
            </a:r>
            <a:r>
              <a:rPr kumimoji="1" lang="zh-CN" altLang="en-US" sz="2800" b="1"/>
              <a:t>的快捷方式</a:t>
            </a:r>
          </a:p>
        </p:txBody>
      </p:sp>
      <p:sp>
        <p:nvSpPr>
          <p:cNvPr id="22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nimBg="1"/>
      <p:bldP spid="11279" grpId="0" animBg="1"/>
      <p:bldP spid="11283" grpId="0" autoUpdateAnimBg="0"/>
      <p:bldP spid="11295" grpId="0" animBg="1"/>
      <p:bldP spid="2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188913"/>
            <a:ext cx="410368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smtClean="0">
                <a:solidFill>
                  <a:srgbClr val="0033CC"/>
                </a:solidFill>
                <a:ea typeface="楷体_GB2312" pitchFamily="49" charset="-122"/>
              </a:rPr>
              <a:t>(3) </a:t>
            </a:r>
            <a:r>
              <a:rPr lang="zh-CN" altLang="en-US" sz="2800" smtClean="0">
                <a:solidFill>
                  <a:srgbClr val="0033CC"/>
                </a:solidFill>
                <a:ea typeface="楷体_GB2312" pitchFamily="49" charset="-122"/>
              </a:rPr>
              <a:t>待定</a:t>
            </a:r>
            <a:r>
              <a:rPr lang="en-US" altLang="zh-CN" sz="2800" smtClean="0">
                <a:solidFill>
                  <a:srgbClr val="0033CC"/>
                </a:solidFill>
                <a:ea typeface="楷体_GB2312" pitchFamily="49" charset="-122"/>
              </a:rPr>
              <a:t>(</a:t>
            </a:r>
            <a:r>
              <a:rPr lang="zh-CN" altLang="en-US" sz="2800" smtClean="0">
                <a:solidFill>
                  <a:srgbClr val="0033CC"/>
                </a:solidFill>
                <a:ea typeface="楷体_GB2312" pitchFamily="49" charset="-122"/>
              </a:rPr>
              <a:t>比较</a:t>
            </a:r>
            <a:r>
              <a:rPr lang="en-US" altLang="zh-CN" sz="2800" smtClean="0">
                <a:solidFill>
                  <a:srgbClr val="0033CC"/>
                </a:solidFill>
                <a:ea typeface="楷体_GB2312" pitchFamily="49" charset="-122"/>
              </a:rPr>
              <a:t>)</a:t>
            </a:r>
            <a:r>
              <a:rPr lang="zh-CN" altLang="en-US" sz="2800" smtClean="0">
                <a:solidFill>
                  <a:srgbClr val="0033CC"/>
                </a:solidFill>
                <a:ea typeface="楷体_GB2312" pitchFamily="49" charset="-122"/>
              </a:rPr>
              <a:t>系数法</a:t>
            </a: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1447800" y="646113"/>
          <a:ext cx="2501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3" imgW="2476574" imgH="933599" progId="Equation.3">
                  <p:embed/>
                </p:oleObj>
              </mc:Choice>
              <mc:Fallback>
                <p:oleObj name="Equation" r:id="rId3" imgW="2476574" imgH="93359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46113"/>
                        <a:ext cx="2501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3989388" y="660400"/>
          <a:ext cx="1155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5" imgW="1124043" imgH="819076" progId="Equation.3">
                  <p:embed/>
                </p:oleObj>
              </mc:Choice>
              <mc:Fallback>
                <p:oleObj name="Equation" r:id="rId5" imgW="1124043" imgH="81907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660400"/>
                        <a:ext cx="1155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5208588" y="660400"/>
          <a:ext cx="1054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7" imgW="1028700" imgH="876337" progId="Equation.3">
                  <p:embed/>
                </p:oleObj>
              </mc:Choice>
              <mc:Fallback>
                <p:oleObj name="Equation" r:id="rId7" imgW="1028700" imgH="87633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660400"/>
                        <a:ext cx="1054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784350" y="54721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原式 </a:t>
            </a:r>
            <a:r>
              <a:rPr kumimoji="1" lang="en-US" altLang="zh-CN" sz="2800">
                <a:ea typeface="楷体_GB2312" pitchFamily="49" charset="-122"/>
              </a:rPr>
              <a:t>=</a:t>
            </a: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3003550" y="5319713"/>
          <a:ext cx="137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9" imgW="1343164" imgH="857250" progId="Equation.3">
                  <p:embed/>
                </p:oleObj>
              </mc:Choice>
              <mc:Fallback>
                <p:oleObj name="Equation" r:id="rId9" imgW="1343164" imgH="8572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5319713"/>
                        <a:ext cx="1371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4457700" y="5359400"/>
          <a:ext cx="1409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11" imgW="1380967" imgH="876337" progId="Equation.3">
                  <p:embed/>
                </p:oleObj>
              </mc:Choice>
              <mc:Fallback>
                <p:oleObj name="Equation" r:id="rId11" imgW="1380967" imgH="87633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5359400"/>
                        <a:ext cx="1409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468313" y="1797050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通分得</a:t>
            </a:r>
          </a:p>
        </p:txBody>
      </p:sp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2339975" y="1797050"/>
          <a:ext cx="434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13" imgW="4314853" imgH="428625" progId="Equation.DSMT4">
                  <p:embed/>
                </p:oleObj>
              </mc:Choice>
              <mc:Fallback>
                <p:oleObj name="Equation" r:id="rId13" imgW="4314853" imgH="42862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797050"/>
                        <a:ext cx="434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2555875" y="2373313"/>
          <a:ext cx="476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15" imgW="4734027" imgH="428625" progId="Equation.DSMT4">
                  <p:embed/>
                </p:oleObj>
              </mc:Choice>
              <mc:Fallback>
                <p:oleObj name="Equation" r:id="rId15" imgW="4734027" imgH="42862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373313"/>
                        <a:ext cx="4762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468313" y="3328988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比较系数得</a:t>
            </a:r>
          </a:p>
        </p:txBody>
      </p:sp>
      <p:graphicFrame>
        <p:nvGraphicFramePr>
          <p:cNvPr id="68621" name="Object 13"/>
          <p:cNvGraphicFramePr>
            <a:graphicFrameLocks noChangeAspect="1"/>
          </p:cNvGraphicFramePr>
          <p:nvPr/>
        </p:nvGraphicFramePr>
        <p:xfrm>
          <a:off x="2562225" y="2946400"/>
          <a:ext cx="1608138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17" imgW="1695431" imgH="1523963" progId="Equation.DSMT4">
                  <p:embed/>
                </p:oleObj>
              </mc:Choice>
              <mc:Fallback>
                <p:oleObj name="Equation" r:id="rId17" imgW="1695431" imgH="152396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2946400"/>
                        <a:ext cx="1608138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468313" y="4608513"/>
            <a:ext cx="1150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解得</a:t>
            </a:r>
          </a:p>
        </p:txBody>
      </p:sp>
      <p:graphicFrame>
        <p:nvGraphicFramePr>
          <p:cNvPr id="68623" name="Object 15"/>
          <p:cNvGraphicFramePr>
            <a:graphicFrameLocks noChangeAspect="1"/>
          </p:cNvGraphicFramePr>
          <p:nvPr/>
        </p:nvGraphicFramePr>
        <p:xfrm>
          <a:off x="1790700" y="4460875"/>
          <a:ext cx="364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19" imgW="3619351" imgH="809699" progId="Equation.DSMT4">
                  <p:embed/>
                </p:oleObj>
              </mc:Choice>
              <mc:Fallback>
                <p:oleObj name="Equation" r:id="rId19" imgW="3619351" imgH="80969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460875"/>
                        <a:ext cx="364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16"/>
          <p:cNvGraphicFramePr>
            <a:graphicFrameLocks noChangeAspect="1"/>
          </p:cNvGraphicFramePr>
          <p:nvPr/>
        </p:nvGraphicFramePr>
        <p:xfrm>
          <a:off x="2771775" y="3533775"/>
          <a:ext cx="156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21" imgW="1533516" imgH="285638" progId="Equation.DSMT4">
                  <p:embed/>
                </p:oleObj>
              </mc:Choice>
              <mc:Fallback>
                <p:oleObj name="Equation" r:id="rId21" imgW="1533516" imgH="285638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533775"/>
                        <a:ext cx="156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5" name="Object 17"/>
          <p:cNvGraphicFramePr>
            <a:graphicFrameLocks noChangeAspect="1"/>
          </p:cNvGraphicFramePr>
          <p:nvPr/>
        </p:nvGraphicFramePr>
        <p:xfrm>
          <a:off x="2916238" y="4071938"/>
          <a:ext cx="1308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23" imgW="1276257" imgH="285638" progId="Equation.DSMT4">
                  <p:embed/>
                </p:oleObj>
              </mc:Choice>
              <mc:Fallback>
                <p:oleObj name="Equation" r:id="rId23" imgW="1276257" imgH="285638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071938"/>
                        <a:ext cx="1308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/>
      <p:bldP spid="68617" grpId="0"/>
      <p:bldP spid="68620" grpId="0"/>
      <p:bldP spid="68622" grpId="0"/>
      <p:bldP spid="1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260350"/>
            <a:ext cx="220345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smtClean="0">
                <a:solidFill>
                  <a:srgbClr val="0033CC"/>
                </a:solidFill>
                <a:ea typeface="楷体_GB2312" pitchFamily="49" charset="-122"/>
              </a:rPr>
              <a:t>(4) </a:t>
            </a:r>
            <a:r>
              <a:rPr lang="zh-CN" altLang="en-US" sz="2800" smtClean="0">
                <a:solidFill>
                  <a:srgbClr val="0033CC"/>
                </a:solidFill>
                <a:ea typeface="楷体_GB2312" pitchFamily="49" charset="-122"/>
              </a:rPr>
              <a:t>混合法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447800" y="717550"/>
          <a:ext cx="2501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3" imgW="2476574" imgH="933599" progId="Equation.3">
                  <p:embed/>
                </p:oleObj>
              </mc:Choice>
              <mc:Fallback>
                <p:oleObj name="Equation" r:id="rId3" imgW="2476574" imgH="93359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717550"/>
                        <a:ext cx="2501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989388" y="731838"/>
          <a:ext cx="1155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5" imgW="1124043" imgH="819076" progId="Equation.3">
                  <p:embed/>
                </p:oleObj>
              </mc:Choice>
              <mc:Fallback>
                <p:oleObj name="Equation" r:id="rId5" imgW="1124043" imgH="81907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731838"/>
                        <a:ext cx="1155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5208588" y="731838"/>
          <a:ext cx="1054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7" imgW="1028700" imgH="876337" progId="Equation.3">
                  <p:embed/>
                </p:oleObj>
              </mc:Choice>
              <mc:Fallback>
                <p:oleObj name="Equation" r:id="rId7" imgW="1028700" imgH="87633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731838"/>
                        <a:ext cx="1054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490788" y="1873250"/>
          <a:ext cx="262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9" imgW="2600353" imgH="419249" progId="Equation.3">
                  <p:embed/>
                </p:oleObj>
              </mc:Choice>
              <mc:Fallback>
                <p:oleObj name="Equation" r:id="rId9" imgW="2600353" imgH="41924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1873250"/>
                        <a:ext cx="2628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5195888" y="179705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5257800" y="2116138"/>
          <a:ext cx="9318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11" imgW="971494" imgH="514350" progId="Equation.3">
                  <p:embed/>
                </p:oleObj>
              </mc:Choice>
              <mc:Fallback>
                <p:oleObj name="Equation" r:id="rId11" imgW="971494" imgH="51435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116138"/>
                        <a:ext cx="931863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6248400" y="163195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13" imgW="504816" imgH="819076" progId="Equation.3">
                  <p:embed/>
                </p:oleObj>
              </mc:Choice>
              <mc:Fallback>
                <p:oleObj name="Equation" r:id="rId13" imgW="504816" imgH="81907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31950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2286000" y="1860550"/>
            <a:ext cx="0" cy="1371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28" name="Object 40"/>
          <p:cNvGraphicFramePr>
            <a:graphicFrameLocks noChangeAspect="1"/>
          </p:cNvGraphicFramePr>
          <p:nvPr/>
        </p:nvGraphicFramePr>
        <p:xfrm>
          <a:off x="2528888" y="2698750"/>
          <a:ext cx="450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15" imgW="4476769" imgH="428625" progId="Equation.3">
                  <p:embed/>
                </p:oleObj>
              </mc:Choice>
              <mc:Fallback>
                <p:oleObj name="Equation" r:id="rId15" imgW="4476769" imgH="428625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698750"/>
                        <a:ext cx="4508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" name="Object 41"/>
          <p:cNvGraphicFramePr>
            <a:graphicFrameLocks noChangeAspect="1"/>
          </p:cNvGraphicFramePr>
          <p:nvPr/>
        </p:nvGraphicFramePr>
        <p:xfrm>
          <a:off x="1995488" y="3295650"/>
          <a:ext cx="130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17" imgW="1276257" imgH="819076" progId="Equation.3">
                  <p:embed/>
                </p:oleObj>
              </mc:Choice>
              <mc:Fallback>
                <p:oleObj name="Equation" r:id="rId17" imgW="1276257" imgH="819076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3295650"/>
                        <a:ext cx="130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0" name="Object 42"/>
          <p:cNvGraphicFramePr>
            <a:graphicFrameLocks noChangeAspect="1"/>
          </p:cNvGraphicFramePr>
          <p:nvPr/>
        </p:nvGraphicFramePr>
        <p:xfrm>
          <a:off x="1919288" y="4133850"/>
          <a:ext cx="2133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19" imgW="2104904" imgH="819076" progId="Equation.3">
                  <p:embed/>
                </p:oleObj>
              </mc:Choice>
              <mc:Fallback>
                <p:oleObj name="Equation" r:id="rId19" imgW="2104904" imgH="819076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133850"/>
                        <a:ext cx="2133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1" name="AutoShape 43"/>
          <p:cNvSpPr>
            <a:spLocks noChangeArrowheads="1"/>
          </p:cNvSpPr>
          <p:nvPr/>
        </p:nvSpPr>
        <p:spPr bwMode="auto">
          <a:xfrm>
            <a:off x="4205288" y="3930650"/>
            <a:ext cx="1079500" cy="2159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32" name="Object 44"/>
          <p:cNvGraphicFramePr>
            <a:graphicFrameLocks noChangeAspect="1"/>
          </p:cNvGraphicFramePr>
          <p:nvPr/>
        </p:nvGraphicFramePr>
        <p:xfrm>
          <a:off x="5994400" y="3295650"/>
          <a:ext cx="1092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21" imgW="1066837" imgH="819076" progId="Equation.3">
                  <p:embed/>
                </p:oleObj>
              </mc:Choice>
              <mc:Fallback>
                <p:oleObj name="Equation" r:id="rId21" imgW="1066837" imgH="819076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3295650"/>
                        <a:ext cx="1092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3" name="Object 45"/>
          <p:cNvGraphicFramePr>
            <a:graphicFrameLocks noChangeAspect="1"/>
          </p:cNvGraphicFramePr>
          <p:nvPr/>
        </p:nvGraphicFramePr>
        <p:xfrm>
          <a:off x="5995988" y="4133850"/>
          <a:ext cx="85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23" imgW="819280" imgH="819076" progId="Equation.3">
                  <p:embed/>
                </p:oleObj>
              </mc:Choice>
              <mc:Fallback>
                <p:oleObj name="Equation" r:id="rId23" imgW="819280" imgH="819076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4133850"/>
                        <a:ext cx="850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4" name="Text Box 46"/>
          <p:cNvSpPr txBox="1">
            <a:spLocks noChangeArrowheads="1"/>
          </p:cNvSpPr>
          <p:nvPr/>
        </p:nvSpPr>
        <p:spPr bwMode="auto">
          <a:xfrm>
            <a:off x="1538288" y="536575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原式 </a:t>
            </a:r>
            <a:r>
              <a:rPr kumimoji="1" lang="en-US" altLang="zh-CN" sz="2800">
                <a:ea typeface="楷体_GB2312" pitchFamily="49" charset="-122"/>
              </a:rPr>
              <a:t>=</a:t>
            </a:r>
          </a:p>
        </p:txBody>
      </p:sp>
      <p:graphicFrame>
        <p:nvGraphicFramePr>
          <p:cNvPr id="12335" name="Object 47"/>
          <p:cNvGraphicFramePr>
            <a:graphicFrameLocks noChangeAspect="1"/>
          </p:cNvGraphicFramePr>
          <p:nvPr/>
        </p:nvGraphicFramePr>
        <p:xfrm>
          <a:off x="2768600" y="5181600"/>
          <a:ext cx="1498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25" imgW="1466943" imgH="923888" progId="Equation.3">
                  <p:embed/>
                </p:oleObj>
              </mc:Choice>
              <mc:Fallback>
                <p:oleObj name="Equation" r:id="rId25" imgW="1466943" imgH="923888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5181600"/>
                        <a:ext cx="1498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6" name="Object 48"/>
          <p:cNvGraphicFramePr>
            <a:graphicFrameLocks noChangeAspect="1"/>
          </p:cNvGraphicFramePr>
          <p:nvPr/>
        </p:nvGraphicFramePr>
        <p:xfrm>
          <a:off x="4406900" y="5213350"/>
          <a:ext cx="1384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27" imgW="1352531" imgH="838163" progId="Equation.3">
                  <p:embed/>
                </p:oleObj>
              </mc:Choice>
              <mc:Fallback>
                <p:oleObj name="Equation" r:id="rId27" imgW="1352531" imgH="838163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5213350"/>
                        <a:ext cx="1384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7" name="AutoShape 49"/>
          <p:cNvSpPr>
            <a:spLocks/>
          </p:cNvSpPr>
          <p:nvPr/>
        </p:nvSpPr>
        <p:spPr bwMode="auto">
          <a:xfrm>
            <a:off x="1600200" y="3573463"/>
            <a:ext cx="179388" cy="1258887"/>
          </a:xfrm>
          <a:prstGeom prst="leftBrace">
            <a:avLst>
              <a:gd name="adj1" fmla="val 5848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8" name="AutoShape 50"/>
          <p:cNvSpPr>
            <a:spLocks/>
          </p:cNvSpPr>
          <p:nvPr/>
        </p:nvSpPr>
        <p:spPr bwMode="auto">
          <a:xfrm>
            <a:off x="5638800" y="3613150"/>
            <a:ext cx="179388" cy="990600"/>
          </a:xfrm>
          <a:prstGeom prst="leftBrace">
            <a:avLst>
              <a:gd name="adj1" fmla="val 4601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5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animBg="1"/>
      <p:bldP spid="12300" grpId="0" animBg="1"/>
      <p:bldP spid="12331" grpId="0" animBg="1"/>
      <p:bldP spid="12334" grpId="0" autoUpdateAnimBg="0"/>
      <p:bldP spid="12337" grpId="0" animBg="1"/>
      <p:bldP spid="12338" grpId="0" animBg="1"/>
      <p:bldP spid="23" grpId="0" animBg="1" autoUpdateAnimBg="0"/>
    </p:bldLst>
  </p:timing>
</p:sld>
</file>

<file path=ppt/theme/theme1.xml><?xml version="1.0" encoding="utf-8"?>
<a:theme xmlns:a="http://schemas.openxmlformats.org/drawingml/2006/main" name="高等数学_模板1">
  <a:themeElements>
    <a:clrScheme name="高等数学_模板1 11">
      <a:dk1>
        <a:srgbClr val="000000"/>
      </a:dk1>
      <a:lt1>
        <a:srgbClr val="F5F5D7"/>
      </a:lt1>
      <a:dk2>
        <a:srgbClr val="A50021"/>
      </a:dk2>
      <a:lt2>
        <a:srgbClr val="666633"/>
      </a:lt2>
      <a:accent1>
        <a:srgbClr val="339933"/>
      </a:accent1>
      <a:accent2>
        <a:srgbClr val="009999"/>
      </a:accent2>
      <a:accent3>
        <a:srgbClr val="F9F9E8"/>
      </a:accent3>
      <a:accent4>
        <a:srgbClr val="000000"/>
      </a:accent4>
      <a:accent5>
        <a:srgbClr val="ADCAAD"/>
      </a:accent5>
      <a:accent6>
        <a:srgbClr val="008A8A"/>
      </a:accent6>
      <a:hlink>
        <a:srgbClr val="800000"/>
      </a:hlink>
      <a:folHlink>
        <a:srgbClr val="800000"/>
      </a:folHlink>
    </a:clrScheme>
    <a:fontScheme name="高等数学_模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高等数学_模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高等数学_模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8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9">
        <a:dk1>
          <a:srgbClr val="000000"/>
        </a:dk1>
        <a:lt1>
          <a:srgbClr val="F6F8D4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AFBE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0">
        <a:dk1>
          <a:srgbClr val="000000"/>
        </a:dk1>
        <a:lt1>
          <a:srgbClr val="F5F5D7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1">
        <a:dk1>
          <a:srgbClr val="000000"/>
        </a:dk1>
        <a:lt1>
          <a:srgbClr val="F5F5D7"/>
        </a:lt1>
        <a:dk2>
          <a:srgbClr val="A50021"/>
        </a:dk2>
        <a:lt2>
          <a:srgbClr val="666633"/>
        </a:lt2>
        <a:accent1>
          <a:srgbClr val="339933"/>
        </a:accent1>
        <a:accent2>
          <a:srgbClr val="009999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008A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756</Words>
  <Application>Microsoft Office PowerPoint</Application>
  <PresentationFormat>全屏显示(4:3)</PresentationFormat>
  <Paragraphs>206</Paragraphs>
  <Slides>29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Times New Roman</vt:lpstr>
      <vt:lpstr>宋体</vt:lpstr>
      <vt:lpstr>Arial</vt:lpstr>
      <vt:lpstr>Calibri</vt:lpstr>
      <vt:lpstr>楷体_GB2312</vt:lpstr>
      <vt:lpstr>华文行楷</vt:lpstr>
      <vt:lpstr>黑体</vt:lpstr>
      <vt:lpstr>华文楷体</vt:lpstr>
      <vt:lpstr>高等数学_模板1</vt:lpstr>
      <vt:lpstr>Microsoft 公式 3.0</vt:lpstr>
      <vt:lpstr>MathType 6.0 Equation</vt:lpstr>
      <vt:lpstr>MathType 5.0 Equation</vt:lpstr>
      <vt:lpstr>第四节</vt:lpstr>
      <vt:lpstr>一、有理函数的积分</vt:lpstr>
      <vt:lpstr>PowerPoint 演示文稿</vt:lpstr>
      <vt:lpstr>PowerPoint 演示文稿</vt:lpstr>
      <vt:lpstr>例1. 将下列真分式分解为部分分式:</vt:lpstr>
      <vt:lpstr>(2) 赋值法1</vt:lpstr>
      <vt:lpstr>(2) 赋值法2</vt:lpstr>
      <vt:lpstr>(3) 待定(比较)系数法</vt:lpstr>
      <vt:lpstr>(4) 混合法</vt:lpstr>
      <vt:lpstr>四种典型部分分式的积分 </vt:lpstr>
      <vt:lpstr>例2. 求</vt:lpstr>
      <vt:lpstr>例3. 求</vt:lpstr>
      <vt:lpstr>例4.  求</vt:lpstr>
      <vt:lpstr>*例5.  求</vt:lpstr>
      <vt:lpstr>*例6.  求</vt:lpstr>
      <vt:lpstr>按常规方法解</vt:lpstr>
      <vt:lpstr>二、可化为有理函数的积分举例</vt:lpstr>
      <vt:lpstr>例7. 求</vt:lpstr>
      <vt:lpstr>PowerPoint 演示文稿</vt:lpstr>
      <vt:lpstr>PowerPoint 演示文稿</vt:lpstr>
      <vt:lpstr>例8. 求</vt:lpstr>
      <vt:lpstr>例9. 求</vt:lpstr>
      <vt:lpstr>例9. 求</vt:lpstr>
      <vt:lpstr>*例10. 求</vt:lpstr>
      <vt:lpstr>2. 简单无理函数的积分</vt:lpstr>
      <vt:lpstr>例11. 求</vt:lpstr>
      <vt:lpstr>例12. 求</vt:lpstr>
      <vt:lpstr>例13. 求</vt:lpstr>
      <vt:lpstr>内容小结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第四节</dc:title>
  <dc:creator>ss</dc:creator>
  <cp:lastModifiedBy>drrtu</cp:lastModifiedBy>
  <cp:revision>7</cp:revision>
  <dcterms:created xsi:type="dcterms:W3CDTF">2014-11-29T03:41:10Z</dcterms:created>
  <dcterms:modified xsi:type="dcterms:W3CDTF">2015-11-27T10:21:11Z</dcterms:modified>
</cp:coreProperties>
</file>