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98" r:id="rId2"/>
    <p:sldId id="257" r:id="rId3"/>
    <p:sldId id="287" r:id="rId4"/>
    <p:sldId id="310" r:id="rId5"/>
    <p:sldId id="311" r:id="rId6"/>
    <p:sldId id="312" r:id="rId7"/>
    <p:sldId id="313" r:id="rId8"/>
    <p:sldId id="262" r:id="rId9"/>
    <p:sldId id="263" r:id="rId10"/>
    <p:sldId id="264" r:id="rId11"/>
    <p:sldId id="265" r:id="rId12"/>
    <p:sldId id="296" r:id="rId13"/>
    <p:sldId id="267" r:id="rId14"/>
    <p:sldId id="297" r:id="rId15"/>
    <p:sldId id="314" r:id="rId16"/>
    <p:sldId id="269" r:id="rId17"/>
    <p:sldId id="301" r:id="rId18"/>
    <p:sldId id="300" r:id="rId19"/>
    <p:sldId id="304" r:id="rId20"/>
    <p:sldId id="315" r:id="rId21"/>
    <p:sldId id="303" r:id="rId22"/>
    <p:sldId id="270" r:id="rId23"/>
    <p:sldId id="305" r:id="rId24"/>
    <p:sldId id="272" r:id="rId25"/>
    <p:sldId id="307" r:id="rId26"/>
    <p:sldId id="274" r:id="rId27"/>
    <p:sldId id="309" r:id="rId28"/>
    <p:sldId id="294" r:id="rId29"/>
    <p:sldId id="276" r:id="rId30"/>
    <p:sldId id="277" r:id="rId31"/>
    <p:sldId id="285" r:id="rId32"/>
    <p:sldId id="278" r:id="rId33"/>
    <p:sldId id="308" r:id="rId34"/>
    <p:sldId id="279" r:id="rId35"/>
  </p:sldIdLst>
  <p:sldSz cx="9144000" cy="6858000" type="screen4x3"/>
  <p:notesSz cx="6858000" cy="9144000"/>
  <p:custShowLst>
    <p:custShow name="注" id="0">
      <p:sldLst>
        <p:sld r:id="rId15"/>
      </p:sldLst>
    </p:custShow>
    <p:custShow name="抛物线法公式推导" id="1">
      <p:sldLst>
        <p:sld r:id="rId20"/>
      </p:sldLst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33CC"/>
    <a:srgbClr val="008000"/>
    <a:srgbClr val="0033CC"/>
    <a:srgbClr val="008080"/>
    <a:srgbClr val="CC00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22"/>
      </p:cViewPr>
      <p:guideLst>
        <p:guide orient="horz" pos="1632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png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image" Target="../media/image131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12" Type="http://schemas.openxmlformats.org/officeDocument/2006/relationships/image" Target="../media/image130.emf"/><Relationship Id="rId17" Type="http://schemas.openxmlformats.org/officeDocument/2006/relationships/image" Target="../media/image135.emf"/><Relationship Id="rId2" Type="http://schemas.openxmlformats.org/officeDocument/2006/relationships/image" Target="../media/image120.emf"/><Relationship Id="rId16" Type="http://schemas.openxmlformats.org/officeDocument/2006/relationships/image" Target="../media/image134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5" Type="http://schemas.openxmlformats.org/officeDocument/2006/relationships/image" Target="../media/image123.emf"/><Relationship Id="rId15" Type="http://schemas.openxmlformats.org/officeDocument/2006/relationships/image" Target="../media/image133.emf"/><Relationship Id="rId10" Type="http://schemas.openxmlformats.org/officeDocument/2006/relationships/image" Target="../media/image128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Relationship Id="rId14" Type="http://schemas.openxmlformats.org/officeDocument/2006/relationships/image" Target="../media/image13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5" Type="http://schemas.openxmlformats.org/officeDocument/2006/relationships/image" Target="../media/image15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Relationship Id="rId14" Type="http://schemas.openxmlformats.org/officeDocument/2006/relationships/image" Target="../media/image14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17" Type="http://schemas.openxmlformats.org/officeDocument/2006/relationships/image" Target="../media/image167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png"/><Relationship Id="rId19" Type="http://schemas.openxmlformats.org/officeDocument/2006/relationships/image" Target="../media/image187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image" Target="../media/image200.emf"/><Relationship Id="rId18" Type="http://schemas.openxmlformats.org/officeDocument/2006/relationships/image" Target="../media/image205.wmf"/><Relationship Id="rId3" Type="http://schemas.openxmlformats.org/officeDocument/2006/relationships/image" Target="../media/image190.emf"/><Relationship Id="rId21" Type="http://schemas.openxmlformats.org/officeDocument/2006/relationships/image" Target="../media/image208.emf"/><Relationship Id="rId7" Type="http://schemas.openxmlformats.org/officeDocument/2006/relationships/image" Target="../media/image194.emf"/><Relationship Id="rId12" Type="http://schemas.openxmlformats.org/officeDocument/2006/relationships/image" Target="../media/image199.emf"/><Relationship Id="rId17" Type="http://schemas.openxmlformats.org/officeDocument/2006/relationships/image" Target="../media/image204.emf"/><Relationship Id="rId2" Type="http://schemas.openxmlformats.org/officeDocument/2006/relationships/image" Target="../media/image189.emf"/><Relationship Id="rId16" Type="http://schemas.openxmlformats.org/officeDocument/2006/relationships/image" Target="../media/image203.emf"/><Relationship Id="rId20" Type="http://schemas.openxmlformats.org/officeDocument/2006/relationships/image" Target="../media/image207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11" Type="http://schemas.openxmlformats.org/officeDocument/2006/relationships/image" Target="../media/image198.emf"/><Relationship Id="rId5" Type="http://schemas.openxmlformats.org/officeDocument/2006/relationships/image" Target="../media/image192.png"/><Relationship Id="rId15" Type="http://schemas.openxmlformats.org/officeDocument/2006/relationships/image" Target="../media/image202.emf"/><Relationship Id="rId23" Type="http://schemas.openxmlformats.org/officeDocument/2006/relationships/image" Target="../media/image210.emf"/><Relationship Id="rId10" Type="http://schemas.openxmlformats.org/officeDocument/2006/relationships/image" Target="../media/image197.emf"/><Relationship Id="rId19" Type="http://schemas.openxmlformats.org/officeDocument/2006/relationships/image" Target="../media/image206.e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Relationship Id="rId14" Type="http://schemas.openxmlformats.org/officeDocument/2006/relationships/image" Target="../media/image201.emf"/><Relationship Id="rId22" Type="http://schemas.openxmlformats.org/officeDocument/2006/relationships/image" Target="../media/image20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image" Target="../media/image223.w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12" Type="http://schemas.openxmlformats.org/officeDocument/2006/relationships/image" Target="../media/image222.emf"/><Relationship Id="rId17" Type="http://schemas.openxmlformats.org/officeDocument/2006/relationships/image" Target="../media/image227.emf"/><Relationship Id="rId2" Type="http://schemas.openxmlformats.org/officeDocument/2006/relationships/image" Target="../media/image212.emf"/><Relationship Id="rId16" Type="http://schemas.openxmlformats.org/officeDocument/2006/relationships/image" Target="../media/image226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11" Type="http://schemas.openxmlformats.org/officeDocument/2006/relationships/image" Target="../media/image221.emf"/><Relationship Id="rId5" Type="http://schemas.openxmlformats.org/officeDocument/2006/relationships/image" Target="../media/image215.emf"/><Relationship Id="rId15" Type="http://schemas.openxmlformats.org/officeDocument/2006/relationships/image" Target="../media/image225.emf"/><Relationship Id="rId10" Type="http://schemas.openxmlformats.org/officeDocument/2006/relationships/image" Target="../media/image220.emf"/><Relationship Id="rId4" Type="http://schemas.openxmlformats.org/officeDocument/2006/relationships/image" Target="../media/image214.emf"/><Relationship Id="rId9" Type="http://schemas.openxmlformats.org/officeDocument/2006/relationships/image" Target="../media/image219.emf"/><Relationship Id="rId14" Type="http://schemas.openxmlformats.org/officeDocument/2006/relationships/image" Target="../media/image22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image" Target="../media/image239.emf"/><Relationship Id="rId18" Type="http://schemas.openxmlformats.org/officeDocument/2006/relationships/image" Target="../media/image244.wmf"/><Relationship Id="rId3" Type="http://schemas.openxmlformats.org/officeDocument/2006/relationships/image" Target="../media/image230.emf"/><Relationship Id="rId21" Type="http://schemas.openxmlformats.org/officeDocument/2006/relationships/image" Target="../media/image247.emf"/><Relationship Id="rId7" Type="http://schemas.openxmlformats.org/officeDocument/2006/relationships/image" Target="../media/image233.emf"/><Relationship Id="rId12" Type="http://schemas.openxmlformats.org/officeDocument/2006/relationships/image" Target="../media/image238.emf"/><Relationship Id="rId17" Type="http://schemas.openxmlformats.org/officeDocument/2006/relationships/image" Target="../media/image243.emf"/><Relationship Id="rId2" Type="http://schemas.openxmlformats.org/officeDocument/2006/relationships/image" Target="../media/image229.emf"/><Relationship Id="rId16" Type="http://schemas.openxmlformats.org/officeDocument/2006/relationships/image" Target="../media/image242.emf"/><Relationship Id="rId20" Type="http://schemas.openxmlformats.org/officeDocument/2006/relationships/image" Target="../media/image246.emf"/><Relationship Id="rId1" Type="http://schemas.openxmlformats.org/officeDocument/2006/relationships/image" Target="../media/image228.emf"/><Relationship Id="rId6" Type="http://schemas.openxmlformats.org/officeDocument/2006/relationships/image" Target="../media/image232.emf"/><Relationship Id="rId11" Type="http://schemas.openxmlformats.org/officeDocument/2006/relationships/image" Target="../media/image237.emf"/><Relationship Id="rId24" Type="http://schemas.openxmlformats.org/officeDocument/2006/relationships/image" Target="../media/image250.emf"/><Relationship Id="rId5" Type="http://schemas.openxmlformats.org/officeDocument/2006/relationships/image" Target="../media/image192.png"/><Relationship Id="rId15" Type="http://schemas.openxmlformats.org/officeDocument/2006/relationships/image" Target="../media/image241.emf"/><Relationship Id="rId23" Type="http://schemas.openxmlformats.org/officeDocument/2006/relationships/image" Target="../media/image249.emf"/><Relationship Id="rId10" Type="http://schemas.openxmlformats.org/officeDocument/2006/relationships/image" Target="../media/image236.emf"/><Relationship Id="rId19" Type="http://schemas.openxmlformats.org/officeDocument/2006/relationships/image" Target="../media/image245.emf"/><Relationship Id="rId4" Type="http://schemas.openxmlformats.org/officeDocument/2006/relationships/image" Target="../media/image231.emf"/><Relationship Id="rId9" Type="http://schemas.openxmlformats.org/officeDocument/2006/relationships/image" Target="../media/image235.emf"/><Relationship Id="rId14" Type="http://schemas.openxmlformats.org/officeDocument/2006/relationships/image" Target="../media/image240.emf"/><Relationship Id="rId22" Type="http://schemas.openxmlformats.org/officeDocument/2006/relationships/image" Target="../media/image24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4" Type="http://schemas.openxmlformats.org/officeDocument/2006/relationships/image" Target="../media/image25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7" Type="http://schemas.openxmlformats.org/officeDocument/2006/relationships/image" Target="../media/image261.wmf"/><Relationship Id="rId2" Type="http://schemas.openxmlformats.org/officeDocument/2006/relationships/image" Target="../media/image256.emf"/><Relationship Id="rId1" Type="http://schemas.openxmlformats.org/officeDocument/2006/relationships/image" Target="../media/image255.w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image" Target="../media/image274.emf"/><Relationship Id="rId3" Type="http://schemas.openxmlformats.org/officeDocument/2006/relationships/image" Target="../media/image264.emf"/><Relationship Id="rId7" Type="http://schemas.openxmlformats.org/officeDocument/2006/relationships/image" Target="../media/image268.emf"/><Relationship Id="rId12" Type="http://schemas.openxmlformats.org/officeDocument/2006/relationships/image" Target="../media/image273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11" Type="http://schemas.openxmlformats.org/officeDocument/2006/relationships/image" Target="../media/image272.emf"/><Relationship Id="rId5" Type="http://schemas.openxmlformats.org/officeDocument/2006/relationships/image" Target="../media/image266.emf"/><Relationship Id="rId15" Type="http://schemas.openxmlformats.org/officeDocument/2006/relationships/image" Target="../media/image276.emf"/><Relationship Id="rId10" Type="http://schemas.openxmlformats.org/officeDocument/2006/relationships/image" Target="../media/image271.emf"/><Relationship Id="rId4" Type="http://schemas.openxmlformats.org/officeDocument/2006/relationships/image" Target="../media/image265.emf"/><Relationship Id="rId9" Type="http://schemas.openxmlformats.org/officeDocument/2006/relationships/image" Target="../media/image270.emf"/><Relationship Id="rId14" Type="http://schemas.openxmlformats.org/officeDocument/2006/relationships/image" Target="../media/image27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image" Target="../media/image279.emf"/><Relationship Id="rId7" Type="http://schemas.openxmlformats.org/officeDocument/2006/relationships/image" Target="../media/image283.emf"/><Relationship Id="rId12" Type="http://schemas.openxmlformats.org/officeDocument/2006/relationships/image" Target="../media/image288.e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emf"/><Relationship Id="rId11" Type="http://schemas.openxmlformats.org/officeDocument/2006/relationships/image" Target="../media/image287.emf"/><Relationship Id="rId5" Type="http://schemas.openxmlformats.org/officeDocument/2006/relationships/image" Target="../media/image281.emf"/><Relationship Id="rId10" Type="http://schemas.openxmlformats.org/officeDocument/2006/relationships/image" Target="../media/image286.emf"/><Relationship Id="rId4" Type="http://schemas.openxmlformats.org/officeDocument/2006/relationships/image" Target="../media/image280.emf"/><Relationship Id="rId9" Type="http://schemas.openxmlformats.org/officeDocument/2006/relationships/image" Target="../media/image28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Relationship Id="rId9" Type="http://schemas.openxmlformats.org/officeDocument/2006/relationships/image" Target="../media/image29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3" Type="http://schemas.openxmlformats.org/officeDocument/2006/relationships/image" Target="../media/image300.emf"/><Relationship Id="rId7" Type="http://schemas.openxmlformats.org/officeDocument/2006/relationships/image" Target="../media/image304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Relationship Id="rId6" Type="http://schemas.openxmlformats.org/officeDocument/2006/relationships/image" Target="../media/image303.emf"/><Relationship Id="rId11" Type="http://schemas.openxmlformats.org/officeDocument/2006/relationships/image" Target="../media/image308.emf"/><Relationship Id="rId5" Type="http://schemas.openxmlformats.org/officeDocument/2006/relationships/image" Target="../media/image302.emf"/><Relationship Id="rId10" Type="http://schemas.openxmlformats.org/officeDocument/2006/relationships/image" Target="../media/image307.emf"/><Relationship Id="rId4" Type="http://schemas.openxmlformats.org/officeDocument/2006/relationships/image" Target="../media/image301.emf"/><Relationship Id="rId9" Type="http://schemas.openxmlformats.org/officeDocument/2006/relationships/image" Target="../media/image30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11" Type="http://schemas.openxmlformats.org/officeDocument/2006/relationships/image" Target="../media/image319.wmf"/><Relationship Id="rId5" Type="http://schemas.openxmlformats.org/officeDocument/2006/relationships/image" Target="../media/image31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13" Type="http://schemas.openxmlformats.org/officeDocument/2006/relationships/image" Target="../media/image332.emf"/><Relationship Id="rId18" Type="http://schemas.openxmlformats.org/officeDocument/2006/relationships/image" Target="../media/image337.emf"/><Relationship Id="rId3" Type="http://schemas.openxmlformats.org/officeDocument/2006/relationships/image" Target="../media/image322.emf"/><Relationship Id="rId7" Type="http://schemas.openxmlformats.org/officeDocument/2006/relationships/image" Target="../media/image326.emf"/><Relationship Id="rId12" Type="http://schemas.openxmlformats.org/officeDocument/2006/relationships/image" Target="../media/image331.emf"/><Relationship Id="rId17" Type="http://schemas.openxmlformats.org/officeDocument/2006/relationships/image" Target="../media/image336.wmf"/><Relationship Id="rId2" Type="http://schemas.openxmlformats.org/officeDocument/2006/relationships/image" Target="../media/image321.emf"/><Relationship Id="rId16" Type="http://schemas.openxmlformats.org/officeDocument/2006/relationships/image" Target="../media/image335.emf"/><Relationship Id="rId1" Type="http://schemas.openxmlformats.org/officeDocument/2006/relationships/image" Target="../media/image320.emf"/><Relationship Id="rId6" Type="http://schemas.openxmlformats.org/officeDocument/2006/relationships/image" Target="../media/image325.emf"/><Relationship Id="rId11" Type="http://schemas.openxmlformats.org/officeDocument/2006/relationships/image" Target="../media/image330.emf"/><Relationship Id="rId5" Type="http://schemas.openxmlformats.org/officeDocument/2006/relationships/image" Target="../media/image324.emf"/><Relationship Id="rId15" Type="http://schemas.openxmlformats.org/officeDocument/2006/relationships/image" Target="../media/image334.emf"/><Relationship Id="rId10" Type="http://schemas.openxmlformats.org/officeDocument/2006/relationships/image" Target="../media/image329.emf"/><Relationship Id="rId4" Type="http://schemas.openxmlformats.org/officeDocument/2006/relationships/image" Target="../media/image323.emf"/><Relationship Id="rId9" Type="http://schemas.openxmlformats.org/officeDocument/2006/relationships/image" Target="../media/image328.emf"/><Relationship Id="rId14" Type="http://schemas.openxmlformats.org/officeDocument/2006/relationships/image" Target="../media/image33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3" Type="http://schemas.openxmlformats.org/officeDocument/2006/relationships/image" Target="../media/image340.emf"/><Relationship Id="rId7" Type="http://schemas.openxmlformats.org/officeDocument/2006/relationships/image" Target="../media/image344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6" Type="http://schemas.openxmlformats.org/officeDocument/2006/relationships/image" Target="../media/image343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13" Type="http://schemas.openxmlformats.org/officeDocument/2006/relationships/image" Target="../media/image358.emf"/><Relationship Id="rId3" Type="http://schemas.openxmlformats.org/officeDocument/2006/relationships/image" Target="../media/image348.emf"/><Relationship Id="rId7" Type="http://schemas.openxmlformats.org/officeDocument/2006/relationships/image" Target="../media/image352.emf"/><Relationship Id="rId12" Type="http://schemas.openxmlformats.org/officeDocument/2006/relationships/image" Target="../media/image357.emf"/><Relationship Id="rId2" Type="http://schemas.openxmlformats.org/officeDocument/2006/relationships/image" Target="../media/image347.png"/><Relationship Id="rId1" Type="http://schemas.openxmlformats.org/officeDocument/2006/relationships/image" Target="../media/image346.emf"/><Relationship Id="rId6" Type="http://schemas.openxmlformats.org/officeDocument/2006/relationships/image" Target="../media/image351.emf"/><Relationship Id="rId11" Type="http://schemas.openxmlformats.org/officeDocument/2006/relationships/image" Target="../media/image356.emf"/><Relationship Id="rId5" Type="http://schemas.openxmlformats.org/officeDocument/2006/relationships/image" Target="../media/image350.emf"/><Relationship Id="rId10" Type="http://schemas.openxmlformats.org/officeDocument/2006/relationships/image" Target="../media/image355.emf"/><Relationship Id="rId4" Type="http://schemas.openxmlformats.org/officeDocument/2006/relationships/image" Target="../media/image349.emf"/><Relationship Id="rId9" Type="http://schemas.openxmlformats.org/officeDocument/2006/relationships/image" Target="../media/image354.emf"/><Relationship Id="rId14" Type="http://schemas.openxmlformats.org/officeDocument/2006/relationships/image" Target="../media/image35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emf"/><Relationship Id="rId3" Type="http://schemas.openxmlformats.org/officeDocument/2006/relationships/image" Target="../media/image362.emf"/><Relationship Id="rId7" Type="http://schemas.openxmlformats.org/officeDocument/2006/relationships/image" Target="../media/image366.emf"/><Relationship Id="rId12" Type="http://schemas.openxmlformats.org/officeDocument/2006/relationships/image" Target="../media/image371.e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6" Type="http://schemas.openxmlformats.org/officeDocument/2006/relationships/image" Target="../media/image365.emf"/><Relationship Id="rId11" Type="http://schemas.openxmlformats.org/officeDocument/2006/relationships/image" Target="../media/image370.emf"/><Relationship Id="rId5" Type="http://schemas.openxmlformats.org/officeDocument/2006/relationships/image" Target="../media/image364.emf"/><Relationship Id="rId10" Type="http://schemas.openxmlformats.org/officeDocument/2006/relationships/image" Target="../media/image369.emf"/><Relationship Id="rId4" Type="http://schemas.openxmlformats.org/officeDocument/2006/relationships/image" Target="../media/image363.emf"/><Relationship Id="rId9" Type="http://schemas.openxmlformats.org/officeDocument/2006/relationships/image" Target="../media/image36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3" Type="http://schemas.openxmlformats.org/officeDocument/2006/relationships/image" Target="../media/image374.emf"/><Relationship Id="rId7" Type="http://schemas.openxmlformats.org/officeDocument/2006/relationships/image" Target="../media/image378.emf"/><Relationship Id="rId2" Type="http://schemas.openxmlformats.org/officeDocument/2006/relationships/image" Target="../media/image373.emf"/><Relationship Id="rId1" Type="http://schemas.openxmlformats.org/officeDocument/2006/relationships/image" Target="../media/image372.emf"/><Relationship Id="rId6" Type="http://schemas.openxmlformats.org/officeDocument/2006/relationships/image" Target="../media/image377.emf"/><Relationship Id="rId11" Type="http://schemas.openxmlformats.org/officeDocument/2006/relationships/image" Target="../media/image382.emf"/><Relationship Id="rId5" Type="http://schemas.openxmlformats.org/officeDocument/2006/relationships/image" Target="../media/image376.emf"/><Relationship Id="rId10" Type="http://schemas.openxmlformats.org/officeDocument/2006/relationships/image" Target="../media/image381.emf"/><Relationship Id="rId4" Type="http://schemas.openxmlformats.org/officeDocument/2006/relationships/image" Target="../media/image375.emf"/><Relationship Id="rId9" Type="http://schemas.openxmlformats.org/officeDocument/2006/relationships/image" Target="../media/image380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13" Type="http://schemas.openxmlformats.org/officeDocument/2006/relationships/image" Target="../media/image395.emf"/><Relationship Id="rId18" Type="http://schemas.openxmlformats.org/officeDocument/2006/relationships/image" Target="../media/image400.emf"/><Relationship Id="rId3" Type="http://schemas.openxmlformats.org/officeDocument/2006/relationships/image" Target="../media/image385.emf"/><Relationship Id="rId7" Type="http://schemas.openxmlformats.org/officeDocument/2006/relationships/image" Target="../media/image389.emf"/><Relationship Id="rId12" Type="http://schemas.openxmlformats.org/officeDocument/2006/relationships/image" Target="../media/image394.emf"/><Relationship Id="rId17" Type="http://schemas.openxmlformats.org/officeDocument/2006/relationships/image" Target="../media/image399.emf"/><Relationship Id="rId2" Type="http://schemas.openxmlformats.org/officeDocument/2006/relationships/image" Target="../media/image384.emf"/><Relationship Id="rId16" Type="http://schemas.openxmlformats.org/officeDocument/2006/relationships/image" Target="../media/image398.emf"/><Relationship Id="rId20" Type="http://schemas.openxmlformats.org/officeDocument/2006/relationships/image" Target="../media/image402.emf"/><Relationship Id="rId1" Type="http://schemas.openxmlformats.org/officeDocument/2006/relationships/image" Target="../media/image383.emf"/><Relationship Id="rId6" Type="http://schemas.openxmlformats.org/officeDocument/2006/relationships/image" Target="../media/image388.emf"/><Relationship Id="rId11" Type="http://schemas.openxmlformats.org/officeDocument/2006/relationships/image" Target="../media/image393.emf"/><Relationship Id="rId5" Type="http://schemas.openxmlformats.org/officeDocument/2006/relationships/image" Target="../media/image387.emf"/><Relationship Id="rId15" Type="http://schemas.openxmlformats.org/officeDocument/2006/relationships/image" Target="../media/image397.emf"/><Relationship Id="rId10" Type="http://schemas.openxmlformats.org/officeDocument/2006/relationships/image" Target="../media/image392.emf"/><Relationship Id="rId19" Type="http://schemas.openxmlformats.org/officeDocument/2006/relationships/image" Target="../media/image401.emf"/><Relationship Id="rId4" Type="http://schemas.openxmlformats.org/officeDocument/2006/relationships/image" Target="../media/image386.emf"/><Relationship Id="rId9" Type="http://schemas.openxmlformats.org/officeDocument/2006/relationships/image" Target="../media/image391.emf"/><Relationship Id="rId14" Type="http://schemas.openxmlformats.org/officeDocument/2006/relationships/image" Target="../media/image39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18" Type="http://schemas.openxmlformats.org/officeDocument/2006/relationships/image" Target="../media/image6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17" Type="http://schemas.openxmlformats.org/officeDocument/2006/relationships/image" Target="../media/image66.emf"/><Relationship Id="rId2" Type="http://schemas.openxmlformats.org/officeDocument/2006/relationships/image" Target="../media/image51.emf"/><Relationship Id="rId16" Type="http://schemas.openxmlformats.org/officeDocument/2006/relationships/image" Target="../media/image65.emf"/><Relationship Id="rId20" Type="http://schemas.openxmlformats.org/officeDocument/2006/relationships/image" Target="../media/image69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10" Type="http://schemas.openxmlformats.org/officeDocument/2006/relationships/image" Target="../media/image59.emf"/><Relationship Id="rId19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6" Type="http://schemas.openxmlformats.org/officeDocument/2006/relationships/image" Target="../media/image91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D2E536A6-9272-4AB3-B579-5B8D4850A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4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3D166C4-B94A-435C-896A-4603CCB6D332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B9C1552-EE39-4AA7-A6FF-09913DAAA9AA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9DC2A7E-AEC6-47E5-8FFE-3374C449CFEE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39B93CE-46C8-4D24-9E25-F6BC7BACD654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11E22C6-048C-4E36-9D24-9BB26083A624}" type="slidenum">
              <a:rPr lang="en-US" altLang="zh-CN" sz="1200" smtClean="0"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4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B2FB1EE-160C-47C8-836C-ECAE0DE3C8C1}" type="slidenum">
              <a:rPr lang="en-US" altLang="zh-CN" sz="1200" smtClean="0"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4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94DC7B5-6408-4EB6-AB1B-9E14536E3E4F}" type="slidenum">
              <a:rPr lang="en-US" altLang="zh-CN" sz="1200" smtClean="0">
                <a:ea typeface="宋体" pitchFamily="2" charset="-122"/>
              </a:rPr>
              <a:pPr eaLnBrk="1" hangingPunct="1"/>
              <a:t>29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点击按钮“性质</a:t>
            </a:r>
            <a:r>
              <a:rPr lang="en-US" altLang="zh-CN" smtClean="0"/>
              <a:t>7”, </a:t>
            </a:r>
            <a:r>
              <a:rPr lang="zh-CN" altLang="en-US" smtClean="0"/>
              <a:t>可显示性质</a:t>
            </a:r>
            <a:r>
              <a:rPr lang="en-US" altLang="zh-CN" smtClean="0"/>
              <a:t>7.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972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239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03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547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465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39167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239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354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94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581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70683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52303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91.e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8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9.emf"/><Relationship Id="rId26" Type="http://schemas.openxmlformats.org/officeDocument/2006/relationships/image" Target="../media/image103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7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0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37" Type="http://schemas.openxmlformats.org/officeDocument/2006/relationships/oleObject" Target="../embeddings/oleObject112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4.emf"/><Relationship Id="rId36" Type="http://schemas.openxmlformats.org/officeDocument/2006/relationships/image" Target="../media/image108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5.emf"/><Relationship Id="rId35" Type="http://schemas.openxmlformats.org/officeDocument/2006/relationships/oleObject" Target="../embeddings/oleObject1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7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6.emf"/><Relationship Id="rId26" Type="http://schemas.openxmlformats.org/officeDocument/2006/relationships/image" Target="../media/image130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34.e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9.emf"/><Relationship Id="rId32" Type="http://schemas.openxmlformats.org/officeDocument/2006/relationships/image" Target="../media/image133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1.emf"/><Relationship Id="rId36" Type="http://schemas.openxmlformats.org/officeDocument/2006/relationships/image" Target="../media/image135.emf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4.emf"/><Relationship Id="rId22" Type="http://schemas.openxmlformats.org/officeDocument/2006/relationships/image" Target="../media/image128.e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2.emf"/><Relationship Id="rId35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6.emf"/><Relationship Id="rId32" Type="http://schemas.openxmlformats.org/officeDocument/2006/relationships/image" Target="../media/image150.e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66.emf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38" Type="http://schemas.openxmlformats.org/officeDocument/2006/relationships/image" Target="../media/image16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37" Type="http://schemas.openxmlformats.org/officeDocument/2006/relationships/oleObject" Target="../embeddings/oleObject171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63.emf"/><Relationship Id="rId36" Type="http://schemas.openxmlformats.org/officeDocument/2006/relationships/image" Target="../media/image167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64.emf"/><Relationship Id="rId35" Type="http://schemas.openxmlformats.org/officeDocument/2006/relationships/oleObject" Target="../embeddings/oleObject1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6.emf"/><Relationship Id="rId26" Type="http://schemas.openxmlformats.org/officeDocument/2006/relationships/image" Target="../media/image180.emf"/><Relationship Id="rId39" Type="http://schemas.openxmlformats.org/officeDocument/2006/relationships/oleObject" Target="../embeddings/oleObject190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84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8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29" Type="http://schemas.openxmlformats.org/officeDocument/2006/relationships/oleObject" Target="../embeddings/oleObject185.bin"/><Relationship Id="rId41" Type="http://schemas.openxmlformats.org/officeDocument/2006/relationships/slide" Target="slide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79.emf"/><Relationship Id="rId32" Type="http://schemas.openxmlformats.org/officeDocument/2006/relationships/image" Target="../media/image183.emf"/><Relationship Id="rId37" Type="http://schemas.openxmlformats.org/officeDocument/2006/relationships/oleObject" Target="../embeddings/oleObject189.bin"/><Relationship Id="rId40" Type="http://schemas.openxmlformats.org/officeDocument/2006/relationships/image" Target="../media/image187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1.emf"/><Relationship Id="rId36" Type="http://schemas.openxmlformats.org/officeDocument/2006/relationships/image" Target="../media/image185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4.emf"/><Relationship Id="rId22" Type="http://schemas.openxmlformats.org/officeDocument/2006/relationships/image" Target="../media/image178.png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2.emf"/><Relationship Id="rId35" Type="http://schemas.openxmlformats.org/officeDocument/2006/relationships/oleObject" Target="../embeddings/oleObject18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9" Type="http://schemas.openxmlformats.org/officeDocument/2006/relationships/image" Target="../media/image205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96.emf"/><Relationship Id="rId34" Type="http://schemas.openxmlformats.org/officeDocument/2006/relationships/oleObject" Target="../embeddings/oleObject206.bin"/><Relationship Id="rId42" Type="http://schemas.openxmlformats.org/officeDocument/2006/relationships/oleObject" Target="../embeddings/oleObject210.bin"/><Relationship Id="rId47" Type="http://schemas.openxmlformats.org/officeDocument/2006/relationships/image" Target="../media/image209.emf"/><Relationship Id="rId7" Type="http://schemas.openxmlformats.org/officeDocument/2006/relationships/image" Target="../media/image189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94.emf"/><Relationship Id="rId25" Type="http://schemas.openxmlformats.org/officeDocument/2006/relationships/image" Target="../media/image198.emf"/><Relationship Id="rId33" Type="http://schemas.openxmlformats.org/officeDocument/2006/relationships/image" Target="../media/image202.emf"/><Relationship Id="rId38" Type="http://schemas.openxmlformats.org/officeDocument/2006/relationships/oleObject" Target="../embeddings/oleObject208.bin"/><Relationship Id="rId46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200.emf"/><Relationship Id="rId41" Type="http://schemas.openxmlformats.org/officeDocument/2006/relationships/image" Target="../media/image206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1.emf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37" Type="http://schemas.openxmlformats.org/officeDocument/2006/relationships/image" Target="../media/image204.emf"/><Relationship Id="rId40" Type="http://schemas.openxmlformats.org/officeDocument/2006/relationships/oleObject" Target="../embeddings/oleObject209.bin"/><Relationship Id="rId45" Type="http://schemas.openxmlformats.org/officeDocument/2006/relationships/image" Target="../media/image208.emf"/><Relationship Id="rId5" Type="http://schemas.openxmlformats.org/officeDocument/2006/relationships/image" Target="../media/image188.emf"/><Relationship Id="rId15" Type="http://schemas.openxmlformats.org/officeDocument/2006/relationships/image" Target="../media/image193.emf"/><Relationship Id="rId23" Type="http://schemas.openxmlformats.org/officeDocument/2006/relationships/image" Target="../media/image197.emf"/><Relationship Id="rId28" Type="http://schemas.openxmlformats.org/officeDocument/2006/relationships/oleObject" Target="../embeddings/oleObject203.bin"/><Relationship Id="rId36" Type="http://schemas.openxmlformats.org/officeDocument/2006/relationships/oleObject" Target="../embeddings/oleObject207.bin"/><Relationship Id="rId49" Type="http://schemas.openxmlformats.org/officeDocument/2006/relationships/image" Target="../media/image210.e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95.emf"/><Relationship Id="rId31" Type="http://schemas.openxmlformats.org/officeDocument/2006/relationships/image" Target="../media/image201.emf"/><Relationship Id="rId44" Type="http://schemas.openxmlformats.org/officeDocument/2006/relationships/oleObject" Target="../embeddings/oleObject211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0.e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99.emf"/><Relationship Id="rId30" Type="http://schemas.openxmlformats.org/officeDocument/2006/relationships/oleObject" Target="../embeddings/oleObject204.bin"/><Relationship Id="rId35" Type="http://schemas.openxmlformats.org/officeDocument/2006/relationships/image" Target="../media/image203.emf"/><Relationship Id="rId43" Type="http://schemas.openxmlformats.org/officeDocument/2006/relationships/image" Target="../media/image207.emf"/><Relationship Id="rId48" Type="http://schemas.openxmlformats.org/officeDocument/2006/relationships/oleObject" Target="../embeddings/oleObject213.bin"/><Relationship Id="rId8" Type="http://schemas.openxmlformats.org/officeDocument/2006/relationships/oleObject" Target="../embeddings/oleObject19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18.emf"/><Relationship Id="rId26" Type="http://schemas.openxmlformats.org/officeDocument/2006/relationships/image" Target="../media/image222.e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226.emf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5.e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7.emf"/><Relationship Id="rId20" Type="http://schemas.openxmlformats.org/officeDocument/2006/relationships/image" Target="../media/image219.emf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21.emf"/><Relationship Id="rId32" Type="http://schemas.openxmlformats.org/officeDocument/2006/relationships/image" Target="../media/image225.e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23.wmf"/><Relationship Id="rId36" Type="http://schemas.openxmlformats.org/officeDocument/2006/relationships/image" Target="../media/image227.emf"/><Relationship Id="rId10" Type="http://schemas.openxmlformats.org/officeDocument/2006/relationships/image" Target="../media/image214.e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6.emf"/><Relationship Id="rId22" Type="http://schemas.openxmlformats.org/officeDocument/2006/relationships/image" Target="../media/image220.e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224.emf"/><Relationship Id="rId35" Type="http://schemas.openxmlformats.org/officeDocument/2006/relationships/oleObject" Target="../embeddings/oleObject2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oleObject" Target="../embeddings/oleObject238.bin"/><Relationship Id="rId26" Type="http://schemas.openxmlformats.org/officeDocument/2006/relationships/oleObject" Target="../embeddings/oleObject242.bin"/><Relationship Id="rId39" Type="http://schemas.openxmlformats.org/officeDocument/2006/relationships/image" Target="../media/image244.wmf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35.emf"/><Relationship Id="rId34" Type="http://schemas.openxmlformats.org/officeDocument/2006/relationships/oleObject" Target="../embeddings/oleObject246.bin"/><Relationship Id="rId42" Type="http://schemas.openxmlformats.org/officeDocument/2006/relationships/oleObject" Target="../embeddings/oleObject250.bin"/><Relationship Id="rId47" Type="http://schemas.openxmlformats.org/officeDocument/2006/relationships/image" Target="../media/image248.emf"/><Relationship Id="rId50" Type="http://schemas.openxmlformats.org/officeDocument/2006/relationships/oleObject" Target="../embeddings/oleObject254.bin"/><Relationship Id="rId7" Type="http://schemas.openxmlformats.org/officeDocument/2006/relationships/image" Target="../media/image229.e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233.emf"/><Relationship Id="rId25" Type="http://schemas.openxmlformats.org/officeDocument/2006/relationships/image" Target="../media/image237.emf"/><Relationship Id="rId33" Type="http://schemas.openxmlformats.org/officeDocument/2006/relationships/image" Target="../media/image241.emf"/><Relationship Id="rId38" Type="http://schemas.openxmlformats.org/officeDocument/2006/relationships/oleObject" Target="../embeddings/oleObject248.bin"/><Relationship Id="rId46" Type="http://schemas.openxmlformats.org/officeDocument/2006/relationships/oleObject" Target="../embeddings/oleObject25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image" Target="../media/image239.emf"/><Relationship Id="rId41" Type="http://schemas.openxmlformats.org/officeDocument/2006/relationships/image" Target="../media/image245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1.emf"/><Relationship Id="rId24" Type="http://schemas.openxmlformats.org/officeDocument/2006/relationships/oleObject" Target="../embeddings/oleObject241.bin"/><Relationship Id="rId32" Type="http://schemas.openxmlformats.org/officeDocument/2006/relationships/oleObject" Target="../embeddings/oleObject245.bin"/><Relationship Id="rId37" Type="http://schemas.openxmlformats.org/officeDocument/2006/relationships/image" Target="../media/image243.emf"/><Relationship Id="rId40" Type="http://schemas.openxmlformats.org/officeDocument/2006/relationships/oleObject" Target="../embeddings/oleObject249.bin"/><Relationship Id="rId45" Type="http://schemas.openxmlformats.org/officeDocument/2006/relationships/image" Target="../media/image247.emf"/><Relationship Id="rId5" Type="http://schemas.openxmlformats.org/officeDocument/2006/relationships/image" Target="../media/image228.emf"/><Relationship Id="rId15" Type="http://schemas.openxmlformats.org/officeDocument/2006/relationships/image" Target="../media/image232.emf"/><Relationship Id="rId23" Type="http://schemas.openxmlformats.org/officeDocument/2006/relationships/image" Target="../media/image236.emf"/><Relationship Id="rId28" Type="http://schemas.openxmlformats.org/officeDocument/2006/relationships/oleObject" Target="../embeddings/oleObject243.bin"/><Relationship Id="rId36" Type="http://schemas.openxmlformats.org/officeDocument/2006/relationships/oleObject" Target="../embeddings/oleObject247.bin"/><Relationship Id="rId49" Type="http://schemas.openxmlformats.org/officeDocument/2006/relationships/image" Target="../media/image249.e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234.emf"/><Relationship Id="rId31" Type="http://schemas.openxmlformats.org/officeDocument/2006/relationships/image" Target="../media/image240.emf"/><Relationship Id="rId44" Type="http://schemas.openxmlformats.org/officeDocument/2006/relationships/oleObject" Target="../embeddings/oleObject251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0.emf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Relationship Id="rId27" Type="http://schemas.openxmlformats.org/officeDocument/2006/relationships/image" Target="../media/image238.emf"/><Relationship Id="rId30" Type="http://schemas.openxmlformats.org/officeDocument/2006/relationships/oleObject" Target="../embeddings/oleObject244.bin"/><Relationship Id="rId35" Type="http://schemas.openxmlformats.org/officeDocument/2006/relationships/image" Target="../media/image242.emf"/><Relationship Id="rId43" Type="http://schemas.openxmlformats.org/officeDocument/2006/relationships/image" Target="../media/image246.emf"/><Relationship Id="rId48" Type="http://schemas.openxmlformats.org/officeDocument/2006/relationships/oleObject" Target="../embeddings/oleObject253.bin"/><Relationship Id="rId8" Type="http://schemas.openxmlformats.org/officeDocument/2006/relationships/oleObject" Target="../embeddings/oleObject233.bin"/><Relationship Id="rId51" Type="http://schemas.openxmlformats.org/officeDocument/2006/relationships/image" Target="../media/image25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54.emf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58.e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6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69.emf"/><Relationship Id="rId26" Type="http://schemas.openxmlformats.org/officeDocument/2006/relationships/image" Target="../media/image273.e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66.e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8.emf"/><Relationship Id="rId20" Type="http://schemas.openxmlformats.org/officeDocument/2006/relationships/image" Target="../media/image270.emf"/><Relationship Id="rId29" Type="http://schemas.openxmlformats.org/officeDocument/2006/relationships/oleObject" Target="../embeddings/oleObject27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72.emf"/><Relationship Id="rId32" Type="http://schemas.openxmlformats.org/officeDocument/2006/relationships/image" Target="../media/image276.e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74.emf"/><Relationship Id="rId10" Type="http://schemas.openxmlformats.org/officeDocument/2006/relationships/image" Target="../media/image265.emf"/><Relationship Id="rId19" Type="http://schemas.openxmlformats.org/officeDocument/2006/relationships/oleObject" Target="../embeddings/oleObject274.bin"/><Relationship Id="rId31" Type="http://schemas.openxmlformats.org/officeDocument/2006/relationships/oleObject" Target="../embeddings/oleObject280.bin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67.emf"/><Relationship Id="rId22" Type="http://schemas.openxmlformats.org/officeDocument/2006/relationships/image" Target="../media/image271.emf"/><Relationship Id="rId27" Type="http://schemas.openxmlformats.org/officeDocument/2006/relationships/oleObject" Target="../embeddings/oleObject278.bin"/><Relationship Id="rId30" Type="http://schemas.openxmlformats.org/officeDocument/2006/relationships/image" Target="../media/image2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84.emf"/><Relationship Id="rId26" Type="http://schemas.openxmlformats.org/officeDocument/2006/relationships/image" Target="../media/image288.e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1.e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emf"/><Relationship Id="rId20" Type="http://schemas.openxmlformats.org/officeDocument/2006/relationships/image" Target="../media/image28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87.e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2.emf"/><Relationship Id="rId22" Type="http://schemas.openxmlformats.org/officeDocument/2006/relationships/image" Target="../media/image28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6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3.emf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5.emf"/><Relationship Id="rId20" Type="http://schemas.openxmlformats.org/officeDocument/2006/relationships/image" Target="../media/image29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0.e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292.emf"/><Relationship Id="rId19" Type="http://schemas.openxmlformats.org/officeDocument/2006/relationships/oleObject" Target="../embeddings/oleObject301.bin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305.e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1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302.emf"/><Relationship Id="rId17" Type="http://schemas.openxmlformats.org/officeDocument/2006/relationships/oleObject" Target="../embeddings/oleObject3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4.emf"/><Relationship Id="rId20" Type="http://schemas.openxmlformats.org/officeDocument/2006/relationships/image" Target="../media/image306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9.emf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308.e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2.bin"/><Relationship Id="rId10" Type="http://schemas.openxmlformats.org/officeDocument/2006/relationships/image" Target="../media/image301.emf"/><Relationship Id="rId19" Type="http://schemas.openxmlformats.org/officeDocument/2006/relationships/oleObject" Target="../embeddings/oleObject310.bin"/><Relationship Id="rId4" Type="http://schemas.openxmlformats.org/officeDocument/2006/relationships/image" Target="../media/image298.e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303.emf"/><Relationship Id="rId22" Type="http://schemas.openxmlformats.org/officeDocument/2006/relationships/image" Target="../media/image30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16.e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319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27.emf"/><Relationship Id="rId26" Type="http://schemas.openxmlformats.org/officeDocument/2006/relationships/image" Target="../media/image331.e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34" Type="http://schemas.openxmlformats.org/officeDocument/2006/relationships/image" Target="../media/image335.emf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24.e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33" Type="http://schemas.openxmlformats.org/officeDocument/2006/relationships/oleObject" Target="../embeddings/oleObject339.bin"/><Relationship Id="rId38" Type="http://schemas.openxmlformats.org/officeDocument/2006/relationships/image" Target="../media/image33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6.emf"/><Relationship Id="rId20" Type="http://schemas.openxmlformats.org/officeDocument/2006/relationships/image" Target="../media/image328.emf"/><Relationship Id="rId29" Type="http://schemas.openxmlformats.org/officeDocument/2006/relationships/oleObject" Target="../embeddings/oleObject33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21.e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30.emf"/><Relationship Id="rId32" Type="http://schemas.openxmlformats.org/officeDocument/2006/relationships/image" Target="../media/image334.emf"/><Relationship Id="rId37" Type="http://schemas.openxmlformats.org/officeDocument/2006/relationships/oleObject" Target="../embeddings/oleObject341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28" Type="http://schemas.openxmlformats.org/officeDocument/2006/relationships/image" Target="../media/image332.emf"/><Relationship Id="rId36" Type="http://schemas.openxmlformats.org/officeDocument/2006/relationships/image" Target="../media/image336.wmf"/><Relationship Id="rId10" Type="http://schemas.openxmlformats.org/officeDocument/2006/relationships/image" Target="../media/image323.emf"/><Relationship Id="rId19" Type="http://schemas.openxmlformats.org/officeDocument/2006/relationships/oleObject" Target="../embeddings/oleObject332.bin"/><Relationship Id="rId31" Type="http://schemas.openxmlformats.org/officeDocument/2006/relationships/oleObject" Target="../embeddings/oleObject338.bin"/><Relationship Id="rId4" Type="http://schemas.openxmlformats.org/officeDocument/2006/relationships/image" Target="../media/image320.e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5.emf"/><Relationship Id="rId22" Type="http://schemas.openxmlformats.org/officeDocument/2006/relationships/image" Target="../media/image329.emf"/><Relationship Id="rId27" Type="http://schemas.openxmlformats.org/officeDocument/2006/relationships/oleObject" Target="../embeddings/oleObject336.bin"/><Relationship Id="rId30" Type="http://schemas.openxmlformats.org/officeDocument/2006/relationships/image" Target="../media/image333.emf"/><Relationship Id="rId35" Type="http://schemas.openxmlformats.org/officeDocument/2006/relationships/oleObject" Target="../embeddings/oleObject34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42.emf"/><Relationship Id="rId18" Type="http://schemas.openxmlformats.org/officeDocument/2006/relationships/oleObject" Target="../embeddings/oleObject34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9.e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34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5" Type="http://schemas.openxmlformats.org/officeDocument/2006/relationships/image" Target="../media/image343.e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345.e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40.emf"/><Relationship Id="rId14" Type="http://schemas.openxmlformats.org/officeDocument/2006/relationships/oleObject" Target="../embeddings/oleObject34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53.emf"/><Relationship Id="rId26" Type="http://schemas.openxmlformats.org/officeDocument/2006/relationships/image" Target="../media/image357.emf"/><Relationship Id="rId3" Type="http://schemas.openxmlformats.org/officeDocument/2006/relationships/oleObject" Target="../embeddings/oleObject350.bin"/><Relationship Id="rId21" Type="http://schemas.openxmlformats.org/officeDocument/2006/relationships/oleObject" Target="../embeddings/oleObject359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50.e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2.emf"/><Relationship Id="rId20" Type="http://schemas.openxmlformats.org/officeDocument/2006/relationships/image" Target="../media/image354.emf"/><Relationship Id="rId29" Type="http://schemas.openxmlformats.org/officeDocument/2006/relationships/oleObject" Target="../embeddings/oleObject363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47.png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56.emf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58.emf"/><Relationship Id="rId10" Type="http://schemas.openxmlformats.org/officeDocument/2006/relationships/image" Target="../media/image349.emf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46.e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51.emf"/><Relationship Id="rId22" Type="http://schemas.openxmlformats.org/officeDocument/2006/relationships/image" Target="../media/image355.emf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35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367.emf"/><Relationship Id="rId26" Type="http://schemas.openxmlformats.org/officeDocument/2006/relationships/image" Target="../media/image371.emf"/><Relationship Id="rId3" Type="http://schemas.openxmlformats.org/officeDocument/2006/relationships/oleObject" Target="../embeddings/oleObject364.bin"/><Relationship Id="rId21" Type="http://schemas.openxmlformats.org/officeDocument/2006/relationships/oleObject" Target="../embeddings/oleObject373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64.emf"/><Relationship Id="rId17" Type="http://schemas.openxmlformats.org/officeDocument/2006/relationships/oleObject" Target="../embeddings/oleObject371.bin"/><Relationship Id="rId25" Type="http://schemas.openxmlformats.org/officeDocument/2006/relationships/oleObject" Target="../embeddings/oleObject3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6.emf"/><Relationship Id="rId20" Type="http://schemas.openxmlformats.org/officeDocument/2006/relationships/image" Target="../media/image368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68.bin"/><Relationship Id="rId24" Type="http://schemas.openxmlformats.org/officeDocument/2006/relationships/image" Target="../media/image370.emf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23" Type="http://schemas.openxmlformats.org/officeDocument/2006/relationships/oleObject" Target="../embeddings/oleObject374.bin"/><Relationship Id="rId10" Type="http://schemas.openxmlformats.org/officeDocument/2006/relationships/image" Target="../media/image363.emf"/><Relationship Id="rId19" Type="http://schemas.openxmlformats.org/officeDocument/2006/relationships/oleObject" Target="../embeddings/oleObject372.bin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65.emf"/><Relationship Id="rId22" Type="http://schemas.openxmlformats.org/officeDocument/2006/relationships/image" Target="../media/image36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79.e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76.emf"/><Relationship Id="rId17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8.emf"/><Relationship Id="rId20" Type="http://schemas.openxmlformats.org/officeDocument/2006/relationships/image" Target="../media/image380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73.e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82.emf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10" Type="http://schemas.openxmlformats.org/officeDocument/2006/relationships/image" Target="../media/image375.emf"/><Relationship Id="rId19" Type="http://schemas.openxmlformats.org/officeDocument/2006/relationships/oleObject" Target="../embeddings/oleObject384.bin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77.emf"/><Relationship Id="rId22" Type="http://schemas.openxmlformats.org/officeDocument/2006/relationships/image" Target="../media/image38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390.emf"/><Relationship Id="rId26" Type="http://schemas.openxmlformats.org/officeDocument/2006/relationships/image" Target="../media/image394.emf"/><Relationship Id="rId39" Type="http://schemas.openxmlformats.org/officeDocument/2006/relationships/oleObject" Target="../embeddings/oleObject405.bin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6.bin"/><Relationship Id="rId34" Type="http://schemas.openxmlformats.org/officeDocument/2006/relationships/image" Target="../media/image398.emf"/><Relationship Id="rId42" Type="http://schemas.openxmlformats.org/officeDocument/2006/relationships/image" Target="../media/image402.emf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87.emf"/><Relationship Id="rId17" Type="http://schemas.openxmlformats.org/officeDocument/2006/relationships/oleObject" Target="../embeddings/oleObject394.bin"/><Relationship Id="rId25" Type="http://schemas.openxmlformats.org/officeDocument/2006/relationships/oleObject" Target="../embeddings/oleObject398.bin"/><Relationship Id="rId33" Type="http://schemas.openxmlformats.org/officeDocument/2006/relationships/oleObject" Target="../embeddings/oleObject402.bin"/><Relationship Id="rId38" Type="http://schemas.openxmlformats.org/officeDocument/2006/relationships/image" Target="../media/image40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9.emf"/><Relationship Id="rId20" Type="http://schemas.openxmlformats.org/officeDocument/2006/relationships/image" Target="../media/image391.emf"/><Relationship Id="rId29" Type="http://schemas.openxmlformats.org/officeDocument/2006/relationships/oleObject" Target="../embeddings/oleObject400.bin"/><Relationship Id="rId41" Type="http://schemas.openxmlformats.org/officeDocument/2006/relationships/oleObject" Target="../embeddings/oleObject406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84.emf"/><Relationship Id="rId11" Type="http://schemas.openxmlformats.org/officeDocument/2006/relationships/oleObject" Target="../embeddings/oleObject391.bin"/><Relationship Id="rId24" Type="http://schemas.openxmlformats.org/officeDocument/2006/relationships/image" Target="../media/image393.emf"/><Relationship Id="rId32" Type="http://schemas.openxmlformats.org/officeDocument/2006/relationships/image" Target="../media/image397.emf"/><Relationship Id="rId37" Type="http://schemas.openxmlformats.org/officeDocument/2006/relationships/oleObject" Target="../embeddings/oleObject404.bin"/><Relationship Id="rId40" Type="http://schemas.openxmlformats.org/officeDocument/2006/relationships/image" Target="../media/image401.emf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7.bin"/><Relationship Id="rId28" Type="http://schemas.openxmlformats.org/officeDocument/2006/relationships/image" Target="../media/image395.emf"/><Relationship Id="rId36" Type="http://schemas.openxmlformats.org/officeDocument/2006/relationships/image" Target="../media/image399.emf"/><Relationship Id="rId10" Type="http://schemas.openxmlformats.org/officeDocument/2006/relationships/image" Target="../media/image386.emf"/><Relationship Id="rId19" Type="http://schemas.openxmlformats.org/officeDocument/2006/relationships/oleObject" Target="../embeddings/oleObject395.bin"/><Relationship Id="rId31" Type="http://schemas.openxmlformats.org/officeDocument/2006/relationships/oleObject" Target="../embeddings/oleObject401.bin"/><Relationship Id="rId4" Type="http://schemas.openxmlformats.org/officeDocument/2006/relationships/image" Target="../media/image383.e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388.emf"/><Relationship Id="rId22" Type="http://schemas.openxmlformats.org/officeDocument/2006/relationships/image" Target="../media/image392.emf"/><Relationship Id="rId27" Type="http://schemas.openxmlformats.org/officeDocument/2006/relationships/oleObject" Target="../embeddings/oleObject399.bin"/><Relationship Id="rId30" Type="http://schemas.openxmlformats.org/officeDocument/2006/relationships/image" Target="../media/image396.emf"/><Relationship Id="rId35" Type="http://schemas.openxmlformats.org/officeDocument/2006/relationships/oleObject" Target="../embeddings/oleObject40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0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7.w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38.emf"/><Relationship Id="rId26" Type="http://schemas.openxmlformats.org/officeDocument/2006/relationships/image" Target="../media/image45.png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40.pn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3.png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42.png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6.emf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44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7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9" Type="http://schemas.openxmlformats.org/officeDocument/2006/relationships/oleObject" Target="../embeddings/oleObject71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65.emf"/><Relationship Id="rId42" Type="http://schemas.openxmlformats.org/officeDocument/2006/relationships/image" Target="../media/image69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6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0.emf"/><Relationship Id="rId32" Type="http://schemas.openxmlformats.org/officeDocument/2006/relationships/image" Target="../media/image64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68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2.emf"/><Relationship Id="rId36" Type="http://schemas.openxmlformats.org/officeDocument/2006/relationships/image" Target="../media/image66.e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3.emf"/><Relationship Id="rId35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98550"/>
            <a:ext cx="23622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第五章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392363" y="2057400"/>
            <a:ext cx="55895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5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定积分</a:t>
            </a:r>
            <a:r>
              <a:rPr kumimoji="1" lang="en-US" altLang="zh-CN" b="1" kern="0" dirty="0">
                <a:solidFill>
                  <a:srgbClr val="008000"/>
                </a:solidFill>
                <a:latin typeface="Times New Roman"/>
                <a:cs typeface="+mj-cs"/>
              </a:rPr>
              <a:t>/*Definite Integrals*/</a:t>
            </a:r>
            <a:r>
              <a:rPr kumimoji="1"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715419" y="38862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600" b="1"/>
              <a:t>积分学</a:t>
            </a:r>
          </a:p>
        </p:txBody>
      </p:sp>
      <p:sp>
        <p:nvSpPr>
          <p:cNvPr id="58376" name="AutoShape 8"/>
          <p:cNvSpPr>
            <a:spLocks/>
          </p:cNvSpPr>
          <p:nvPr/>
        </p:nvSpPr>
        <p:spPr bwMode="auto">
          <a:xfrm>
            <a:off x="4391819" y="3733800"/>
            <a:ext cx="179388" cy="1066800"/>
          </a:xfrm>
          <a:prstGeom prst="leftBrace">
            <a:avLst>
              <a:gd name="adj1" fmla="val 495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544219" y="35179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600" b="1"/>
              <a:t>不定积分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544219" y="423545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600" b="1"/>
              <a:t>定积分</a:t>
            </a:r>
          </a:p>
        </p:txBody>
      </p:sp>
      <p:sp>
        <p:nvSpPr>
          <p:cNvPr id="5837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utoUpdateAnimBg="0"/>
      <p:bldP spid="58376" grpId="0" animBg="1"/>
      <p:bldP spid="58377" grpId="0" autoUpdateAnimBg="0"/>
      <p:bldP spid="58378" grpId="0" autoUpdateAnimBg="0"/>
      <p:bldP spid="5837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301875" y="957263"/>
          <a:ext cx="23606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1781073" imgH="809699" progId="Equation.3">
                  <p:embed/>
                </p:oleObj>
              </mc:Choice>
              <mc:Fallback>
                <p:oleObj name="Equation" r:id="rId3" imgW="1781073" imgH="809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957263"/>
                        <a:ext cx="23606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4724400" y="914400"/>
          <a:ext cx="28178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5" imgW="2409667" imgH="1000237" progId="Equation.3">
                  <p:embed/>
                </p:oleObj>
              </mc:Choice>
              <mc:Fallback>
                <p:oleObj name="Equation" r:id="rId5" imgW="2409667" imgH="10002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28178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609600" y="381000"/>
            <a:ext cx="1981200" cy="609600"/>
            <a:chOff x="384" y="240"/>
            <a:chExt cx="1248" cy="384"/>
          </a:xfrm>
        </p:grpSpPr>
        <p:sp>
          <p:nvSpPr>
            <p:cNvPr id="11302" name="Text Box 7"/>
            <p:cNvSpPr txBox="1">
              <a:spLocks noChangeArrowheads="1"/>
            </p:cNvSpPr>
            <p:nvPr/>
          </p:nvSpPr>
          <p:spPr bwMode="auto">
            <a:xfrm>
              <a:off x="384" y="240"/>
              <a:ext cx="1104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积分上限</a:t>
              </a:r>
            </a:p>
          </p:txBody>
        </p:sp>
        <p:sp>
          <p:nvSpPr>
            <p:cNvPr id="11303" name="Line 8"/>
            <p:cNvSpPr>
              <a:spLocks noChangeShapeType="1"/>
            </p:cNvSpPr>
            <p:nvPr/>
          </p:nvSpPr>
          <p:spPr bwMode="auto">
            <a:xfrm>
              <a:off x="1488" y="384"/>
              <a:ext cx="144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762000" y="1905000"/>
            <a:ext cx="1828800" cy="838200"/>
            <a:chOff x="96" y="1104"/>
            <a:chExt cx="1152" cy="528"/>
          </a:xfrm>
        </p:grpSpPr>
        <p:sp>
          <p:nvSpPr>
            <p:cNvPr id="11299" name="Rectangle 10"/>
            <p:cNvSpPr>
              <a:spLocks noChangeArrowheads="1"/>
            </p:cNvSpPr>
            <p:nvPr/>
          </p:nvSpPr>
          <p:spPr bwMode="auto">
            <a:xfrm>
              <a:off x="96" y="1296"/>
              <a:ext cx="1056" cy="3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Text Box 11"/>
            <p:cNvSpPr txBox="1">
              <a:spLocks noChangeArrowheads="1"/>
            </p:cNvSpPr>
            <p:nvPr/>
          </p:nvSpPr>
          <p:spPr bwMode="auto">
            <a:xfrm>
              <a:off x="144" y="12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积分下限</a:t>
              </a:r>
            </a:p>
          </p:txBody>
        </p:sp>
        <p:sp>
          <p:nvSpPr>
            <p:cNvPr id="11301" name="Line 12"/>
            <p:cNvSpPr>
              <a:spLocks noChangeShapeType="1"/>
            </p:cNvSpPr>
            <p:nvPr/>
          </p:nvSpPr>
          <p:spPr bwMode="auto">
            <a:xfrm flipV="1">
              <a:off x="720" y="1104"/>
              <a:ext cx="432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743200" y="990600"/>
            <a:ext cx="1600200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771775" y="1773238"/>
            <a:ext cx="9144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2667000" y="1752600"/>
            <a:ext cx="671513" cy="2362200"/>
            <a:chOff x="1296" y="1056"/>
            <a:chExt cx="423" cy="1488"/>
          </a:xfrm>
        </p:grpSpPr>
        <p:sp>
          <p:nvSpPr>
            <p:cNvPr id="11296" name="Rectangle 16"/>
            <p:cNvSpPr>
              <a:spLocks noChangeArrowheads="1"/>
            </p:cNvSpPr>
            <p:nvPr/>
          </p:nvSpPr>
          <p:spPr bwMode="auto">
            <a:xfrm>
              <a:off x="1296" y="1344"/>
              <a:ext cx="384" cy="1152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11297" name="Line 17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8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Text Box 18"/>
            <p:cNvSpPr txBox="1">
              <a:spLocks noChangeArrowheads="1"/>
            </p:cNvSpPr>
            <p:nvPr/>
          </p:nvSpPr>
          <p:spPr bwMode="auto">
            <a:xfrm>
              <a:off x="1334" y="1392"/>
              <a:ext cx="38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被积函数</a:t>
              </a:r>
            </a:p>
          </p:txBody>
        </p:sp>
      </p:grpSp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3849688" y="1828800"/>
            <a:ext cx="631825" cy="2514600"/>
            <a:chOff x="2425" y="1104"/>
            <a:chExt cx="398" cy="1584"/>
          </a:xfrm>
        </p:grpSpPr>
        <p:sp>
          <p:nvSpPr>
            <p:cNvPr id="11293" name="Rectangle 20"/>
            <p:cNvSpPr>
              <a:spLocks noChangeArrowheads="1"/>
            </p:cNvSpPr>
            <p:nvPr/>
          </p:nvSpPr>
          <p:spPr bwMode="auto">
            <a:xfrm>
              <a:off x="2425" y="1392"/>
              <a:ext cx="384" cy="12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11294" name="Line 21"/>
            <p:cNvSpPr>
              <a:spLocks noChangeShapeType="1"/>
            </p:cNvSpPr>
            <p:nvPr/>
          </p:nvSpPr>
          <p:spPr bwMode="auto">
            <a:xfrm flipV="1">
              <a:off x="2592" y="1104"/>
              <a:ext cx="0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Text Box 22"/>
            <p:cNvSpPr txBox="1">
              <a:spLocks noChangeArrowheads="1"/>
            </p:cNvSpPr>
            <p:nvPr/>
          </p:nvSpPr>
          <p:spPr bwMode="auto">
            <a:xfrm>
              <a:off x="2438" y="1440"/>
              <a:ext cx="38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被积表达式</a:t>
              </a:r>
            </a:p>
          </p:txBody>
        </p:sp>
      </p:grp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038600" y="1676400"/>
            <a:ext cx="228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4267200" y="1676400"/>
            <a:ext cx="1219200" cy="2590800"/>
            <a:chOff x="2304" y="1008"/>
            <a:chExt cx="768" cy="1632"/>
          </a:xfrm>
        </p:grpSpPr>
        <p:sp>
          <p:nvSpPr>
            <p:cNvPr id="11290" name="Rectangle 25"/>
            <p:cNvSpPr>
              <a:spLocks noChangeArrowheads="1"/>
            </p:cNvSpPr>
            <p:nvPr/>
          </p:nvSpPr>
          <p:spPr bwMode="auto">
            <a:xfrm>
              <a:off x="2649" y="1440"/>
              <a:ext cx="384" cy="11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537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Text Box 27"/>
            <p:cNvSpPr txBox="1">
              <a:spLocks noChangeArrowheads="1"/>
            </p:cNvSpPr>
            <p:nvPr/>
          </p:nvSpPr>
          <p:spPr bwMode="auto">
            <a:xfrm>
              <a:off x="2687" y="1488"/>
              <a:ext cx="385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积分变量</a:t>
              </a:r>
            </a:p>
          </p:txBody>
        </p:sp>
      </p:grp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410200" y="990600"/>
            <a:ext cx="2209800" cy="1143000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sz="3200">
              <a:ea typeface="仿宋_GB2312" pitchFamily="49" charset="-122"/>
            </a:endParaRPr>
          </a:p>
        </p:txBody>
      </p: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6567488" y="2133600"/>
            <a:ext cx="671512" cy="1981200"/>
            <a:chOff x="3753" y="1248"/>
            <a:chExt cx="423" cy="1248"/>
          </a:xfrm>
        </p:grpSpPr>
        <p:sp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3753" y="1536"/>
              <a:ext cx="384" cy="912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 flipV="1">
              <a:off x="3945" y="1248"/>
              <a:ext cx="0" cy="28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Text Box 32"/>
            <p:cNvSpPr txBox="1">
              <a:spLocks noChangeArrowheads="1"/>
            </p:cNvSpPr>
            <p:nvPr/>
          </p:nvSpPr>
          <p:spPr bwMode="auto">
            <a:xfrm>
              <a:off x="3791" y="1584"/>
              <a:ext cx="385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积分和</a:t>
              </a:r>
            </a:p>
          </p:txBody>
        </p:sp>
      </p:grpSp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3149600" y="381000"/>
          <a:ext cx="32432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7" imgW="3152673" imgH="428625" progId="Equation.3">
                  <p:embed/>
                </p:oleObj>
              </mc:Choice>
              <mc:Fallback>
                <p:oleObj name="Equation" r:id="rId7" imgW="3152673" imgH="42862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81000"/>
                        <a:ext cx="32432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39750" y="42973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定积分仅与被积函数及积分区间有关</a:t>
            </a:r>
            <a:r>
              <a:rPr kumimoji="1" lang="en-US" altLang="zh-CN"/>
              <a:t>,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443663" y="426720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而与积分变量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52400" y="48307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用什么字母表示无关</a:t>
            </a:r>
            <a:r>
              <a:rPr kumimoji="1" lang="en-US" altLang="zh-CN"/>
              <a:t>,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3581400" y="4800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1530350" y="5410200"/>
          <a:ext cx="1511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9" imgW="1495379" imgH="752438" progId="Equation.3">
                  <p:embed/>
                </p:oleObj>
              </mc:Choice>
              <mc:Fallback>
                <p:oleObj name="Equation" r:id="rId9" imgW="1495379" imgH="752438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410200"/>
                        <a:ext cx="1511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3111500" y="5410200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1" imgW="1695431" imgH="752438" progId="Equation.3">
                  <p:embed/>
                </p:oleObj>
              </mc:Choice>
              <mc:Fallback>
                <p:oleObj name="Equation" r:id="rId11" imgW="1695431" imgH="75243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410200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4851400" y="5410200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13" imgW="1847980" imgH="752438" progId="Equation.3">
                  <p:embed/>
                </p:oleObj>
              </mc:Choice>
              <mc:Fallback>
                <p:oleObj name="Equation" r:id="rId13" imgW="1847980" imgH="75243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410200"/>
                        <a:ext cx="186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63" grpId="0" animBg="1"/>
      <p:bldP spid="10268" grpId="0" animBg="1" autoUpdateAnimBg="0"/>
      <p:bldP spid="10276" grpId="0" autoUpdateAnimBg="0"/>
      <p:bldP spid="10277" grpId="0" autoUpdateAnimBg="0"/>
      <p:bldP spid="10278" grpId="0" autoUpdateAnimBg="0"/>
      <p:bldP spid="10279" grpId="0" autoUpdateAnimBg="0"/>
      <p:bldP spid="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257175"/>
            <a:ext cx="3886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定积分的几何意义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1338" y="985838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3" imgW="3667190" imgH="752438" progId="Equation.3">
                  <p:embed/>
                </p:oleObj>
              </mc:Choice>
              <mc:Fallback>
                <p:oleObj name="Equation" r:id="rId3" imgW="3667190" imgH="75243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985838"/>
                        <a:ext cx="368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81563" y="1089025"/>
            <a:ext cx="2425700" cy="5191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曲边梯形面积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47688" y="1900238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5" imgW="3324290" imgH="752438" progId="Equation.3">
                  <p:embed/>
                </p:oleObj>
              </mc:Choice>
              <mc:Fallback>
                <p:oleObj name="Equation" r:id="rId5" imgW="3324290" imgH="7524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900238"/>
                        <a:ext cx="334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81563" y="1973263"/>
            <a:ext cx="3435350" cy="519112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曲边梯形面积的负值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623888" y="3167063"/>
            <a:ext cx="838200" cy="838200"/>
          </a:xfrm>
          <a:custGeom>
            <a:avLst/>
            <a:gdLst>
              <a:gd name="T0" fmla="*/ 0 w 528"/>
              <a:gd name="T1" fmla="*/ 0 h 528"/>
              <a:gd name="T2" fmla="*/ 1330642500 w 528"/>
              <a:gd name="T3" fmla="*/ 1330642500 h 528"/>
              <a:gd name="T4" fmla="*/ 0 w 528"/>
              <a:gd name="T5" fmla="*/ 1330642500 h 528"/>
              <a:gd name="T6" fmla="*/ 0 w 528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62088" y="4025900"/>
            <a:ext cx="1905000" cy="512763"/>
          </a:xfrm>
          <a:custGeom>
            <a:avLst/>
            <a:gdLst>
              <a:gd name="T0" fmla="*/ 0 w 1200"/>
              <a:gd name="T1" fmla="*/ 0 h 336"/>
              <a:gd name="T2" fmla="*/ 1693545000 w 1200"/>
              <a:gd name="T3" fmla="*/ 782517542 h 336"/>
              <a:gd name="T4" fmla="*/ 2147483647 w 1200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3367088" y="2938463"/>
            <a:ext cx="2362200" cy="1066800"/>
          </a:xfrm>
          <a:custGeom>
            <a:avLst/>
            <a:gdLst>
              <a:gd name="T0" fmla="*/ 0 w 1488"/>
              <a:gd name="T1" fmla="*/ 1693545000 h 672"/>
              <a:gd name="T2" fmla="*/ 1935480000 w 1488"/>
              <a:gd name="T3" fmla="*/ 0 h 672"/>
              <a:gd name="T4" fmla="*/ 2147483647 w 1488"/>
              <a:gd name="T5" fmla="*/ 16935450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5729288" y="4005263"/>
            <a:ext cx="1524000" cy="609600"/>
          </a:xfrm>
          <a:custGeom>
            <a:avLst/>
            <a:gdLst>
              <a:gd name="T0" fmla="*/ 0 w 960"/>
              <a:gd name="T1" fmla="*/ 0 h 384"/>
              <a:gd name="T2" fmla="*/ 1209675000 w 960"/>
              <a:gd name="T3" fmla="*/ 967740000 h 384"/>
              <a:gd name="T4" fmla="*/ 2147483647 w 960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7253288" y="2862263"/>
            <a:ext cx="762000" cy="1143000"/>
          </a:xfrm>
          <a:custGeom>
            <a:avLst/>
            <a:gdLst>
              <a:gd name="T0" fmla="*/ 0 w 480"/>
              <a:gd name="T1" fmla="*/ 1814512500 h 720"/>
              <a:gd name="T2" fmla="*/ 1209675000 w 480"/>
              <a:gd name="T3" fmla="*/ 1814512500 h 720"/>
              <a:gd name="T4" fmla="*/ 1209675000 w 480"/>
              <a:gd name="T5" fmla="*/ 0 h 720"/>
              <a:gd name="T6" fmla="*/ 0 w 480"/>
              <a:gd name="T7" fmla="*/ 181451250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395288" y="2786063"/>
            <a:ext cx="8229600" cy="2209800"/>
            <a:chOff x="432" y="1798"/>
            <a:chExt cx="5184" cy="1392"/>
          </a:xfrm>
        </p:grpSpPr>
        <p:sp>
          <p:nvSpPr>
            <p:cNvPr id="12313" name="Line 13"/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4"/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Freeform 16"/>
            <p:cNvSpPr>
              <a:spLocks/>
            </p:cNvSpPr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6" name="Object 17"/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Equation" r:id="rId7" imgW="209420" imgH="219001" progId="Equation.3">
                    <p:embed/>
                  </p:oleObj>
                </mc:Choice>
                <mc:Fallback>
                  <p:oleObj name="Equation" r:id="rId7" imgW="209420" imgH="2190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18"/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Equation" r:id="rId9" imgW="200053" imgH="314437" progId="Equation.3">
                    <p:embed/>
                  </p:oleObj>
                </mc:Choice>
                <mc:Fallback>
                  <p:oleObj name="Equation" r:id="rId9" imgW="200053" imgH="31443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19"/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" name="Equation" r:id="rId11" imgW="219121" imgH="295349" progId="Equation.3">
                    <p:embed/>
                  </p:oleObj>
                </mc:Choice>
                <mc:Fallback>
                  <p:oleObj name="Equation" r:id="rId11" imgW="219121" imgH="29534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20"/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" name="Equation" r:id="rId13" imgW="209420" imgH="219001" progId="Equation.3">
                    <p:embed/>
                  </p:oleObj>
                </mc:Choice>
                <mc:Fallback>
                  <p:oleObj name="Equation" r:id="rId13" imgW="209420" imgH="2190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700088" y="35306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5" imgW="333533" imgH="428625" progId="Equation.3">
                  <p:embed/>
                </p:oleObj>
              </mc:Choice>
              <mc:Fallback>
                <p:oleObj name="Equation" r:id="rId15" imgW="333533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5306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2071688" y="39878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17" imgW="390404" imgH="428625" progId="Equation.3">
                  <p:embed/>
                </p:oleObj>
              </mc:Choice>
              <mc:Fallback>
                <p:oleObj name="Equation" r:id="rId17" imgW="390404" imgH="4286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987800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359275" y="334168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19" imgW="361969" imgH="428625" progId="Equation.3">
                  <p:embed/>
                </p:oleObj>
              </mc:Choice>
              <mc:Fallback>
                <p:oleObj name="Equation" r:id="rId19" imgW="361969" imgH="4286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3341688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6289675" y="4059238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21" imgW="390404" imgH="428625" progId="Equation.3">
                  <p:embed/>
                </p:oleObj>
              </mc:Choice>
              <mc:Fallback>
                <p:oleObj name="Equation" r:id="rId21" imgW="390404" imgH="428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4059238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7570788" y="3494088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23" imgW="371336" imgH="428625" progId="Equation.3">
                  <p:embed/>
                </p:oleObj>
              </mc:Choice>
              <mc:Fallback>
                <p:oleObj name="Equation" r:id="rId23" imgW="371336" imgH="42862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494088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700088" y="4948238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25" imgW="5152867" imgH="752438" progId="Equation.3">
                  <p:embed/>
                </p:oleObj>
              </mc:Choice>
              <mc:Fallback>
                <p:oleObj name="Equation" r:id="rId25" imgW="5152867" imgH="7524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948238"/>
                        <a:ext cx="516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2452688" y="57181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</a:rPr>
              <a:t>各部分面积的代数和</a:t>
            </a: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3976688" y="2105025"/>
          <a:ext cx="5508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27" imgW="523884" imgH="285638" progId="Equation.3">
                  <p:embed/>
                </p:oleObj>
              </mc:Choice>
              <mc:Fallback>
                <p:oleObj name="Equation" r:id="rId27" imgW="523884" imgH="28563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105025"/>
                        <a:ext cx="55086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2587625" y="4037013"/>
          <a:ext cx="304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29" imgW="285694" imgH="295349" progId="Equation.3">
                  <p:embed/>
                </p:oleObj>
              </mc:Choice>
              <mc:Fallback>
                <p:oleObj name="Equation" r:id="rId29" imgW="285694" imgH="29534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037013"/>
                        <a:ext cx="304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对象 1"/>
          <p:cNvGraphicFramePr>
            <a:graphicFrameLocks noChangeAspect="1"/>
          </p:cNvGraphicFramePr>
          <p:nvPr/>
        </p:nvGraphicFramePr>
        <p:xfrm>
          <a:off x="4260850" y="17145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31" imgW="1723867" imgH="695176" progId="Equation.3">
                  <p:embed/>
                </p:oleObj>
              </mc:Choice>
              <mc:Fallback>
                <p:oleObj name="Equation" r:id="rId31" imgW="1723867" imgH="69517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171450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对象 2"/>
          <p:cNvGraphicFramePr>
            <a:graphicFrameLocks noChangeAspect="1"/>
          </p:cNvGraphicFramePr>
          <p:nvPr/>
        </p:nvGraphicFramePr>
        <p:xfrm>
          <a:off x="6026150" y="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33" imgW="2381231" imgH="1000237" progId="Equation.3">
                  <p:embed/>
                </p:oleObj>
              </mc:Choice>
              <mc:Fallback>
                <p:oleObj name="Equation" r:id="rId33" imgW="2381231" imgH="1000237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0"/>
                        <a:ext cx="241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  <p:bldP spid="11270" grpId="0" animBg="1" autoUpdateAnimBg="0"/>
      <p:bldP spid="11271" grpId="0" animBg="1"/>
      <p:bldP spid="11272" grpId="0" animBg="1"/>
      <p:bldP spid="11273" grpId="0" animBg="1"/>
      <p:bldP spid="11274" grpId="0" animBg="1"/>
      <p:bldP spid="11275" grpId="0" animBg="1"/>
      <p:bldP spid="11293" grpId="0" autoUpdateAnimBg="0"/>
      <p:bldP spid="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427913" y="4708525"/>
            <a:ext cx="233362" cy="7985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6096000" y="3405188"/>
            <a:ext cx="2686050" cy="2487612"/>
            <a:chOff x="3840" y="2136"/>
            <a:chExt cx="1692" cy="1567"/>
          </a:xfrm>
        </p:grpSpPr>
        <p:graphicFrame>
          <p:nvGraphicFramePr>
            <p:cNvPr id="13358" name="Object 4"/>
            <p:cNvGraphicFramePr>
              <a:graphicFrameLocks noChangeAspect="1"/>
            </p:cNvGraphicFramePr>
            <p:nvPr/>
          </p:nvGraphicFramePr>
          <p:xfrm>
            <a:off x="3920" y="3481"/>
            <a:ext cx="19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" name="Equation" r:id="rId3" imgW="285694" imgH="295349" progId="Equation.3">
                    <p:embed/>
                  </p:oleObj>
                </mc:Choice>
                <mc:Fallback>
                  <p:oleObj name="Equation" r:id="rId3" imgW="285694" imgH="29534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3481"/>
                          <a:ext cx="19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9" name="Group 5"/>
            <p:cNvGrpSpPr>
              <a:grpSpLocks/>
            </p:cNvGrpSpPr>
            <p:nvPr/>
          </p:nvGrpSpPr>
          <p:grpSpPr bwMode="auto">
            <a:xfrm>
              <a:off x="3840" y="2136"/>
              <a:ext cx="1692" cy="1567"/>
              <a:chOff x="3840" y="2136"/>
              <a:chExt cx="1692" cy="1567"/>
            </a:xfrm>
          </p:grpSpPr>
          <p:sp>
            <p:nvSpPr>
              <p:cNvPr id="13360" name="Line 6"/>
              <p:cNvSpPr>
                <a:spLocks noChangeShapeType="1"/>
              </p:cNvSpPr>
              <p:nvPr/>
            </p:nvSpPr>
            <p:spPr bwMode="auto">
              <a:xfrm>
                <a:off x="4044" y="3469"/>
                <a:ext cx="14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Line 7"/>
              <p:cNvSpPr>
                <a:spLocks noChangeShapeType="1"/>
              </p:cNvSpPr>
              <p:nvPr/>
            </p:nvSpPr>
            <p:spPr bwMode="auto">
              <a:xfrm flipV="1">
                <a:off x="4044" y="2136"/>
                <a:ext cx="0" cy="13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8"/>
              <p:cNvSpPr>
                <a:spLocks/>
              </p:cNvSpPr>
              <p:nvPr/>
            </p:nvSpPr>
            <p:spPr bwMode="auto">
              <a:xfrm>
                <a:off x="4048" y="2256"/>
                <a:ext cx="1212" cy="1208"/>
              </a:xfrm>
              <a:custGeom>
                <a:avLst/>
                <a:gdLst>
                  <a:gd name="T0" fmla="*/ 0 w 1530"/>
                  <a:gd name="T1" fmla="*/ 1048 h 1392"/>
                  <a:gd name="T2" fmla="*/ 98 w 1530"/>
                  <a:gd name="T3" fmla="*/ 1040 h 1392"/>
                  <a:gd name="T4" fmla="*/ 192 w 1530"/>
                  <a:gd name="T5" fmla="*/ 1008 h 1392"/>
                  <a:gd name="T6" fmla="*/ 290 w 1530"/>
                  <a:gd name="T7" fmla="*/ 954 h 1392"/>
                  <a:gd name="T8" fmla="*/ 384 w 1530"/>
                  <a:gd name="T9" fmla="*/ 881 h 1392"/>
                  <a:gd name="T10" fmla="*/ 482 w 1530"/>
                  <a:gd name="T11" fmla="*/ 786 h 1392"/>
                  <a:gd name="T12" fmla="*/ 576 w 1530"/>
                  <a:gd name="T13" fmla="*/ 669 h 1392"/>
                  <a:gd name="T14" fmla="*/ 674 w 1530"/>
                  <a:gd name="T15" fmla="*/ 533 h 1392"/>
                  <a:gd name="T16" fmla="*/ 768 w 1530"/>
                  <a:gd name="T17" fmla="*/ 379 h 1392"/>
                  <a:gd name="T18" fmla="*/ 862 w 1530"/>
                  <a:gd name="T19" fmla="*/ 199 h 1392"/>
                  <a:gd name="T20" fmla="*/ 960 w 1530"/>
                  <a:gd name="T21" fmla="*/ 0 h 13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3" name="Line 9"/>
              <p:cNvSpPr>
                <a:spLocks noChangeShapeType="1"/>
              </p:cNvSpPr>
              <p:nvPr/>
            </p:nvSpPr>
            <p:spPr bwMode="auto">
              <a:xfrm>
                <a:off x="5266" y="225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64" name="Object 10"/>
              <p:cNvGraphicFramePr>
                <a:graphicFrameLocks noChangeAspect="1"/>
              </p:cNvGraphicFramePr>
              <p:nvPr/>
            </p:nvGraphicFramePr>
            <p:xfrm>
              <a:off x="5228" y="3504"/>
              <a:ext cx="96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4" name="Equation" r:id="rId5" imgW="133480" imgH="285638" progId="Equation.3">
                      <p:embed/>
                    </p:oleObj>
                  </mc:Choice>
                  <mc:Fallback>
                    <p:oleObj name="Equation" r:id="rId5" imgW="133480" imgH="285638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8" y="3504"/>
                            <a:ext cx="96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65" name="Object 11"/>
              <p:cNvGraphicFramePr>
                <a:graphicFrameLocks noChangeAspect="1"/>
              </p:cNvGraphicFramePr>
              <p:nvPr/>
            </p:nvGraphicFramePr>
            <p:xfrm>
              <a:off x="5388" y="3552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5" name="Equation" r:id="rId7" imgW="209420" imgH="219001" progId="Equation.3">
                      <p:embed/>
                    </p:oleObj>
                  </mc:Choice>
                  <mc:Fallback>
                    <p:oleObj name="Equation" r:id="rId7" imgW="209420" imgH="2190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" y="3552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66" name="Object 12"/>
              <p:cNvGraphicFramePr>
                <a:graphicFrameLocks noChangeAspect="1"/>
              </p:cNvGraphicFramePr>
              <p:nvPr/>
            </p:nvGraphicFramePr>
            <p:xfrm>
              <a:off x="3840" y="2160"/>
              <a:ext cx="15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6" name="Equation" r:id="rId9" imgW="219121" imgH="295349" progId="Equation.3">
                      <p:embed/>
                    </p:oleObj>
                  </mc:Choice>
                  <mc:Fallback>
                    <p:oleObj name="Equation" r:id="rId9" imgW="219121" imgH="29534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160"/>
                            <a:ext cx="15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6743700" y="4016375"/>
            <a:ext cx="1371600" cy="1484313"/>
            <a:chOff x="4272" y="2160"/>
            <a:chExt cx="864" cy="935"/>
          </a:xfrm>
        </p:grpSpPr>
        <p:sp>
          <p:nvSpPr>
            <p:cNvPr id="13351" name="Line 14"/>
            <p:cNvSpPr>
              <a:spLocks noChangeShapeType="1"/>
            </p:cNvSpPr>
            <p:nvPr/>
          </p:nvSpPr>
          <p:spPr bwMode="auto">
            <a:xfrm>
              <a:off x="5136" y="2160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15"/>
            <p:cNvSpPr>
              <a:spLocks noChangeShapeType="1"/>
            </p:cNvSpPr>
            <p:nvPr/>
          </p:nvSpPr>
          <p:spPr bwMode="auto">
            <a:xfrm>
              <a:off x="4992" y="2400"/>
              <a:ext cx="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6"/>
            <p:cNvSpPr>
              <a:spLocks noChangeShapeType="1"/>
            </p:cNvSpPr>
            <p:nvPr/>
          </p:nvSpPr>
          <p:spPr bwMode="auto">
            <a:xfrm>
              <a:off x="4848" y="2592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7"/>
            <p:cNvSpPr>
              <a:spLocks noChangeShapeType="1"/>
            </p:cNvSpPr>
            <p:nvPr/>
          </p:nvSpPr>
          <p:spPr bwMode="auto">
            <a:xfrm>
              <a:off x="4704" y="27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18"/>
            <p:cNvSpPr>
              <a:spLocks noChangeShapeType="1"/>
            </p:cNvSpPr>
            <p:nvPr/>
          </p:nvSpPr>
          <p:spPr bwMode="auto">
            <a:xfrm>
              <a:off x="4560" y="292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19"/>
            <p:cNvSpPr>
              <a:spLocks noChangeShapeType="1"/>
            </p:cNvSpPr>
            <p:nvPr/>
          </p:nvSpPr>
          <p:spPr bwMode="auto">
            <a:xfrm>
              <a:off x="4416" y="302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20"/>
            <p:cNvSpPr>
              <a:spLocks noChangeShapeType="1"/>
            </p:cNvSpPr>
            <p:nvPr/>
          </p:nvSpPr>
          <p:spPr bwMode="auto">
            <a:xfrm>
              <a:off x="4272" y="304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7620000" y="5576888"/>
          <a:ext cx="204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11" imgW="180984" imgH="504974" progId="Equation.3">
                  <p:embed/>
                </p:oleObj>
              </mc:Choice>
              <mc:Fallback>
                <p:oleObj name="Equation" r:id="rId11" imgW="180984" imgH="5049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576888"/>
                        <a:ext cx="2047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6688"/>
            <a:ext cx="396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可积的充分条件</a:t>
            </a:r>
          </a:p>
        </p:txBody>
      </p:sp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2209800" y="4762500"/>
          <a:ext cx="1079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13" imgW="1057136" imgH="542813" progId="Equation.3">
                  <p:embed/>
                </p:oleObj>
              </mc:Choice>
              <mc:Fallback>
                <p:oleObj name="Equation" r:id="rId13" imgW="1057136" imgH="5428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62500"/>
                        <a:ext cx="1079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09600" y="4762500"/>
            <a:ext cx="1487488" cy="585788"/>
            <a:chOff x="768" y="3135"/>
            <a:chExt cx="937" cy="369"/>
          </a:xfrm>
        </p:grpSpPr>
        <p:graphicFrame>
          <p:nvGraphicFramePr>
            <p:cNvPr id="13349" name="Object 25"/>
            <p:cNvGraphicFramePr>
              <a:graphicFrameLocks noChangeAspect="1"/>
            </p:cNvGraphicFramePr>
            <p:nvPr/>
          </p:nvGraphicFramePr>
          <p:xfrm>
            <a:off x="1089" y="3152"/>
            <a:ext cx="61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9" name="Equation" r:id="rId15" imgW="962127" imgH="542813" progId="Equation.3">
                    <p:embed/>
                  </p:oleObj>
                </mc:Choice>
                <mc:Fallback>
                  <p:oleObj name="Equation" r:id="rId15" imgW="962127" imgH="5428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3152"/>
                          <a:ext cx="61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Text Box 26"/>
            <p:cNvSpPr txBox="1">
              <a:spLocks noChangeArrowheads="1"/>
            </p:cNvSpPr>
            <p:nvPr/>
          </p:nvSpPr>
          <p:spPr bwMode="auto">
            <a:xfrm>
              <a:off x="768" y="313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取</a:t>
              </a:r>
            </a:p>
          </p:txBody>
        </p:sp>
      </p:grp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3429000" y="48387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17" imgW="2009896" imgH="390451" progId="Equation.3">
                  <p:embed/>
                </p:oleObj>
              </mc:Choice>
              <mc:Fallback>
                <p:oleObj name="Equation" r:id="rId17" imgW="2009896" imgH="3904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387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457200" y="7905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endParaRPr kumimoji="1" lang="en-US" altLang="zh-CN" b="1"/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1600200" y="839788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19" imgW="3762533" imgH="438001" progId="Equation.3">
                  <p:embed/>
                </p:oleObj>
              </mc:Choice>
              <mc:Fallback>
                <p:oleObj name="Equation" r:id="rId19" imgW="3762533" imgH="4380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39788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140450" y="846138"/>
          <a:ext cx="283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21" imgW="2809773" imgH="428625" progId="Equation.DSMT4">
                  <p:embed/>
                </p:oleObj>
              </mc:Choice>
              <mc:Fallback>
                <p:oleObj name="Equation" r:id="rId21" imgW="2809773" imgH="42862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846138"/>
                        <a:ext cx="283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457200" y="1462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2.</a:t>
            </a:r>
            <a:endParaRPr kumimoji="1" lang="en-US" altLang="zh-CN"/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1663700" y="1538288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23" imgW="3876610" imgH="438001" progId="Equation.3">
                  <p:embed/>
                </p:oleObj>
              </mc:Choice>
              <mc:Fallback>
                <p:oleObj name="Equation" r:id="rId23" imgW="3876610" imgH="4380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538288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5607050" y="14763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且只有有限个间断点 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5434013" y="21256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</a:rPr>
              <a:t>(</a:t>
            </a:r>
            <a:r>
              <a:rPr kumimoji="1" lang="zh-CN" altLang="en-US" sz="2400" b="1">
                <a:solidFill>
                  <a:srgbClr val="008000"/>
                </a:solidFill>
              </a:rPr>
              <a:t>证明略</a:t>
            </a:r>
            <a:r>
              <a:rPr kumimoji="1" lang="en-US" altLang="zh-CN" sz="2400" b="1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39750" y="28336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en-US" altLang="zh-CN"/>
              <a:t> </a:t>
            </a:r>
            <a:r>
              <a:rPr kumimoji="1" lang="zh-CN" altLang="en-US"/>
              <a:t>利用定义计算定积分</a:t>
            </a:r>
          </a:p>
        </p:txBody>
      </p:sp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4699000" y="2744788"/>
          <a:ext cx="12668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25" imgW="1238120" imgH="752438" progId="Equation.3">
                  <p:embed/>
                </p:oleObj>
              </mc:Choice>
              <mc:Fallback>
                <p:oleObj name="Equation" r:id="rId25" imgW="1238120" imgH="75243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744788"/>
                        <a:ext cx="12668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539750" y="3570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 b="1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1219200" y="3570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将 </a:t>
            </a:r>
            <a:r>
              <a:rPr kumimoji="1" lang="en-US" altLang="zh-CN"/>
              <a:t>[0,1]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等分</a:t>
            </a:r>
            <a:r>
              <a:rPr kumimoji="1" lang="en-US" altLang="zh-CN"/>
              <a:t>, </a:t>
            </a:r>
            <a:r>
              <a:rPr kumimoji="1" lang="zh-CN" altLang="en-US"/>
              <a:t>分点为</a:t>
            </a:r>
          </a:p>
        </p:txBody>
      </p:sp>
      <p:graphicFrame>
        <p:nvGraphicFramePr>
          <p:cNvPr id="56359" name="Object 39"/>
          <p:cNvGraphicFramePr>
            <a:graphicFrameLocks noChangeAspect="1"/>
          </p:cNvGraphicFramePr>
          <p:nvPr/>
        </p:nvGraphicFramePr>
        <p:xfrm>
          <a:off x="4800600" y="3570288"/>
          <a:ext cx="87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27" imgW="857417" imgH="542813" progId="Equation.3">
                  <p:embed/>
                </p:oleObj>
              </mc:Choice>
              <mc:Fallback>
                <p:oleObj name="Equation" r:id="rId27" imgW="857417" imgH="5428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70288"/>
                        <a:ext cx="87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0" name="Object 40"/>
          <p:cNvGraphicFramePr>
            <a:graphicFrameLocks noChangeAspect="1"/>
          </p:cNvGraphicFramePr>
          <p:nvPr/>
        </p:nvGraphicFramePr>
        <p:xfrm>
          <a:off x="342900" y="42291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29" imgW="2000194" imgH="390451" progId="Equation.3">
                  <p:embed/>
                </p:oleObj>
              </mc:Choice>
              <mc:Fallback>
                <p:oleObj name="Equation" r:id="rId29" imgW="2000194" imgH="3904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229100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1" name="AutoShape 41"/>
          <p:cNvSpPr>
            <a:spLocks noChangeArrowheads="1"/>
          </p:cNvSpPr>
          <p:nvPr/>
        </p:nvSpPr>
        <p:spPr bwMode="auto">
          <a:xfrm>
            <a:off x="5486400" y="992188"/>
            <a:ext cx="685800" cy="179387"/>
          </a:xfrm>
          <a:prstGeom prst="rightArrow">
            <a:avLst>
              <a:gd name="adj1" fmla="val 50000"/>
              <a:gd name="adj2" fmla="val 95575"/>
            </a:avLst>
          </a:prstGeom>
          <a:solidFill>
            <a:srgbClr val="FFFF00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2" name="AutoShape 42"/>
          <p:cNvSpPr>
            <a:spLocks noChangeArrowheads="1"/>
          </p:cNvSpPr>
          <p:nvPr/>
        </p:nvSpPr>
        <p:spPr bwMode="auto">
          <a:xfrm>
            <a:off x="1676400" y="2300288"/>
            <a:ext cx="685800" cy="179387"/>
          </a:xfrm>
          <a:prstGeom prst="rightArrow">
            <a:avLst>
              <a:gd name="adj1" fmla="val 50000"/>
              <a:gd name="adj2" fmla="val 95575"/>
            </a:avLst>
          </a:prstGeom>
          <a:solidFill>
            <a:srgbClr val="FFFF00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2438400" y="2147888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31" imgW="2847910" imgH="438001" progId="Equation.3">
                  <p:embed/>
                </p:oleObj>
              </mc:Choice>
              <mc:Fallback>
                <p:oleObj name="Equation" r:id="rId31" imgW="2847910" imgH="43800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47888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6705600" y="3900488"/>
          <a:ext cx="10937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33" imgW="409473" imgH="247799" progId="Equation.3">
                  <p:embed/>
                </p:oleObj>
              </mc:Choice>
              <mc:Fallback>
                <p:oleObj name="Equation" r:id="rId33" imgW="409473" imgH="24779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00488"/>
                        <a:ext cx="10937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685800" y="5500688"/>
          <a:ext cx="337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35" imgW="3362427" imgH="504974" progId="Equation.3">
                  <p:embed/>
                </p:oleObj>
              </mc:Choice>
              <mc:Fallback>
                <p:oleObj name="Equation" r:id="rId35" imgW="3362427" imgH="50497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00688"/>
                        <a:ext cx="337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4114800" y="5272088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37" imgW="676433" imgH="942975" progId="Equation.3">
                  <p:embed/>
                </p:oleObj>
              </mc:Choice>
              <mc:Fallback>
                <p:oleObj name="Equation" r:id="rId37" imgW="676433" imgH="94297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2088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7880350" y="4014788"/>
            <a:ext cx="227013" cy="14970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7650163" y="4395788"/>
            <a:ext cx="227012" cy="1112837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7197725" y="4989513"/>
            <a:ext cx="227013" cy="517525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6970713" y="5213350"/>
            <a:ext cx="215900" cy="295275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6732588" y="5360988"/>
            <a:ext cx="227012" cy="150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440488" y="5440363"/>
            <a:ext cx="277812" cy="6826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8118475" y="3557588"/>
            <a:ext cx="233363" cy="1951037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48" grpId="0" autoUpdateAnimBg="0"/>
      <p:bldP spid="56351" grpId="0" autoUpdateAnimBg="0"/>
      <p:bldP spid="56353" grpId="0" autoUpdateAnimBg="0"/>
      <p:bldP spid="56354" grpId="0" autoUpdateAnimBg="0"/>
      <p:bldP spid="56355" grpId="0" build="p" autoUpdateAnimBg="0"/>
      <p:bldP spid="56357" grpId="0" autoUpdateAnimBg="0"/>
      <p:bldP spid="56358" grpId="0" autoUpdateAnimBg="0"/>
      <p:bldP spid="56361" grpId="0" animBg="1"/>
      <p:bldP spid="56362" grpId="0" animBg="1"/>
      <p:bldP spid="56367" grpId="0" animBg="1"/>
      <p:bldP spid="56368" grpId="0" animBg="1"/>
      <p:bldP spid="56369" grpId="0" animBg="1"/>
      <p:bldP spid="56370" grpId="0" animBg="1"/>
      <p:bldP spid="56371" grpId="0" animBg="1"/>
      <p:bldP spid="56372" grpId="0" animBg="1"/>
      <p:bldP spid="56373" grpId="0" animBg="1"/>
      <p:bldP spid="5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84200" y="519113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3" imgW="1686064" imgH="1009613" progId="Equation.3">
                  <p:embed/>
                </p:oleObj>
              </mc:Choice>
              <mc:Fallback>
                <p:oleObj name="Equation" r:id="rId3" imgW="1686064" imgH="1009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19113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339975" y="620713"/>
          <a:ext cx="13684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5" imgW="666731" imgH="419249" progId="Equation.DSMT4">
                  <p:embed/>
                </p:oleObj>
              </mc:Choice>
              <mc:Fallback>
                <p:oleObj name="Equation" r:id="rId5" imgW="666731" imgH="41924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20713"/>
                        <a:ext cx="13684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646488" y="620713"/>
          <a:ext cx="32004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7" imgW="1486012" imgH="400162" progId="Equation.DSMT4">
                  <p:embed/>
                </p:oleObj>
              </mc:Choice>
              <mc:Fallback>
                <p:oleObj name="Equation" r:id="rId7" imgW="1486012" imgH="4001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620713"/>
                        <a:ext cx="32004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99"/>
          <p:cNvGrpSpPr>
            <a:grpSpLocks/>
          </p:cNvGrpSpPr>
          <p:nvPr/>
        </p:nvGrpSpPr>
        <p:grpSpPr bwMode="auto">
          <a:xfrm>
            <a:off x="6096000" y="3568700"/>
            <a:ext cx="2686050" cy="2693988"/>
            <a:chOff x="3840" y="2248"/>
            <a:chExt cx="1692" cy="1697"/>
          </a:xfrm>
        </p:grpSpPr>
        <p:sp>
          <p:nvSpPr>
            <p:cNvPr id="14343" name="Rectangle 71"/>
            <p:cNvSpPr>
              <a:spLocks noChangeArrowheads="1"/>
            </p:cNvSpPr>
            <p:nvPr/>
          </p:nvSpPr>
          <p:spPr bwMode="auto">
            <a:xfrm>
              <a:off x="4679" y="3069"/>
              <a:ext cx="147" cy="50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4" name="Group 72"/>
            <p:cNvGrpSpPr>
              <a:grpSpLocks/>
            </p:cNvGrpSpPr>
            <p:nvPr/>
          </p:nvGrpSpPr>
          <p:grpSpPr bwMode="auto">
            <a:xfrm>
              <a:off x="3840" y="2248"/>
              <a:ext cx="1692" cy="1567"/>
              <a:chOff x="3840" y="2136"/>
              <a:chExt cx="1692" cy="1567"/>
            </a:xfrm>
          </p:grpSpPr>
          <p:graphicFrame>
            <p:nvGraphicFramePr>
              <p:cNvPr id="14362" name="Object 73"/>
              <p:cNvGraphicFramePr>
                <a:graphicFrameLocks noChangeAspect="1"/>
              </p:cNvGraphicFramePr>
              <p:nvPr/>
            </p:nvGraphicFramePr>
            <p:xfrm>
              <a:off x="3920" y="3481"/>
              <a:ext cx="19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7" name="Equation" r:id="rId9" imgW="285694" imgH="295349" progId="Equation.3">
                      <p:embed/>
                    </p:oleObj>
                  </mc:Choice>
                  <mc:Fallback>
                    <p:oleObj name="Equation" r:id="rId9" imgW="285694" imgH="295349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3481"/>
                            <a:ext cx="19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63" name="Group 74"/>
              <p:cNvGrpSpPr>
                <a:grpSpLocks/>
              </p:cNvGrpSpPr>
              <p:nvPr/>
            </p:nvGrpSpPr>
            <p:grpSpPr bwMode="auto">
              <a:xfrm>
                <a:off x="3840" y="2136"/>
                <a:ext cx="1692" cy="1567"/>
                <a:chOff x="3840" y="2136"/>
                <a:chExt cx="1692" cy="1567"/>
              </a:xfrm>
            </p:grpSpPr>
            <p:sp>
              <p:nvSpPr>
                <p:cNvPr id="14364" name="Line 75"/>
                <p:cNvSpPr>
                  <a:spLocks noChangeShapeType="1"/>
                </p:cNvSpPr>
                <p:nvPr/>
              </p:nvSpPr>
              <p:spPr bwMode="auto">
                <a:xfrm>
                  <a:off x="4044" y="3469"/>
                  <a:ext cx="14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4044" y="2136"/>
                  <a:ext cx="0" cy="13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6" name="Freeform 77"/>
                <p:cNvSpPr>
                  <a:spLocks/>
                </p:cNvSpPr>
                <p:nvPr/>
              </p:nvSpPr>
              <p:spPr bwMode="auto">
                <a:xfrm>
                  <a:off x="4048" y="2256"/>
                  <a:ext cx="1212" cy="1208"/>
                </a:xfrm>
                <a:custGeom>
                  <a:avLst/>
                  <a:gdLst>
                    <a:gd name="T0" fmla="*/ 0 w 1530"/>
                    <a:gd name="T1" fmla="*/ 1048 h 1392"/>
                    <a:gd name="T2" fmla="*/ 98 w 1530"/>
                    <a:gd name="T3" fmla="*/ 1040 h 1392"/>
                    <a:gd name="T4" fmla="*/ 192 w 1530"/>
                    <a:gd name="T5" fmla="*/ 1008 h 1392"/>
                    <a:gd name="T6" fmla="*/ 290 w 1530"/>
                    <a:gd name="T7" fmla="*/ 954 h 1392"/>
                    <a:gd name="T8" fmla="*/ 384 w 1530"/>
                    <a:gd name="T9" fmla="*/ 881 h 1392"/>
                    <a:gd name="T10" fmla="*/ 482 w 1530"/>
                    <a:gd name="T11" fmla="*/ 786 h 1392"/>
                    <a:gd name="T12" fmla="*/ 576 w 1530"/>
                    <a:gd name="T13" fmla="*/ 669 h 1392"/>
                    <a:gd name="T14" fmla="*/ 674 w 1530"/>
                    <a:gd name="T15" fmla="*/ 533 h 1392"/>
                    <a:gd name="T16" fmla="*/ 768 w 1530"/>
                    <a:gd name="T17" fmla="*/ 379 h 1392"/>
                    <a:gd name="T18" fmla="*/ 862 w 1530"/>
                    <a:gd name="T19" fmla="*/ 199 h 1392"/>
                    <a:gd name="T20" fmla="*/ 960 w 1530"/>
                    <a:gd name="T21" fmla="*/ 0 h 13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30" h="1392">
                      <a:moveTo>
                        <a:pt x="0" y="1392"/>
                      </a:moveTo>
                      <a:lnTo>
                        <a:pt x="156" y="1380"/>
                      </a:lnTo>
                      <a:lnTo>
                        <a:pt x="306" y="1338"/>
                      </a:lnTo>
                      <a:lnTo>
                        <a:pt x="462" y="1266"/>
                      </a:lnTo>
                      <a:lnTo>
                        <a:pt x="612" y="1170"/>
                      </a:lnTo>
                      <a:lnTo>
                        <a:pt x="768" y="1044"/>
                      </a:lnTo>
                      <a:lnTo>
                        <a:pt x="918" y="888"/>
                      </a:lnTo>
                      <a:lnTo>
                        <a:pt x="1074" y="708"/>
                      </a:lnTo>
                      <a:lnTo>
                        <a:pt x="1224" y="504"/>
                      </a:lnTo>
                      <a:lnTo>
                        <a:pt x="1374" y="264"/>
                      </a:lnTo>
                      <a:lnTo>
                        <a:pt x="1530" y="0"/>
                      </a:lnTo>
                    </a:path>
                  </a:pathLst>
                </a:custGeom>
                <a:noFill/>
                <a:ln w="19050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7" name="Line 78"/>
                <p:cNvSpPr>
                  <a:spLocks noChangeShapeType="1"/>
                </p:cNvSpPr>
                <p:nvPr/>
              </p:nvSpPr>
              <p:spPr bwMode="auto">
                <a:xfrm>
                  <a:off x="5266" y="2256"/>
                  <a:ext cx="0" cy="1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68" name="Object 79"/>
                <p:cNvGraphicFramePr>
                  <a:graphicFrameLocks noChangeAspect="1"/>
                </p:cNvGraphicFramePr>
                <p:nvPr/>
              </p:nvGraphicFramePr>
              <p:xfrm>
                <a:off x="5228" y="3504"/>
                <a:ext cx="96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8" name="Equation" r:id="rId11" imgW="133480" imgH="285638" progId="Equation.3">
                        <p:embed/>
                      </p:oleObj>
                    </mc:Choice>
                    <mc:Fallback>
                      <p:oleObj name="Equation" r:id="rId11" imgW="133480" imgH="285638" progId="Equation.3">
                        <p:embed/>
                        <p:pic>
                          <p:nvPicPr>
                            <p:cNvPr id="0" name="Object 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8" y="3504"/>
                              <a:ext cx="96" cy="1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9" name="Object 80"/>
                <p:cNvGraphicFramePr>
                  <a:graphicFrameLocks noChangeAspect="1"/>
                </p:cNvGraphicFramePr>
                <p:nvPr/>
              </p:nvGraphicFramePr>
              <p:xfrm>
                <a:off x="5388" y="3552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9" name="Equation" r:id="rId13" imgW="209420" imgH="219001" progId="Equation.3">
                        <p:embed/>
                      </p:oleObj>
                    </mc:Choice>
                    <mc:Fallback>
                      <p:oleObj name="Equation" r:id="rId13" imgW="209420" imgH="219001" progId="Equation.3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88" y="3552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70" name="Object 81"/>
                <p:cNvGraphicFramePr>
                  <a:graphicFrameLocks noChangeAspect="1"/>
                </p:cNvGraphicFramePr>
                <p:nvPr/>
              </p:nvGraphicFramePr>
              <p:xfrm>
                <a:off x="3840" y="2160"/>
                <a:ext cx="15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40" name="Equation" r:id="rId15" imgW="219121" imgH="295349" progId="Equation.3">
                        <p:embed/>
                      </p:oleObj>
                    </mc:Choice>
                    <mc:Fallback>
                      <p:oleObj name="Equation" r:id="rId15" imgW="219121" imgH="295349" progId="Equation.3">
                        <p:embed/>
                        <p:pic>
                          <p:nvPicPr>
                            <p:cNvPr id="0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0" y="2160"/>
                              <a:ext cx="152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345" name="Group 82"/>
            <p:cNvGrpSpPr>
              <a:grpSpLocks/>
            </p:cNvGrpSpPr>
            <p:nvPr/>
          </p:nvGrpSpPr>
          <p:grpSpPr bwMode="auto">
            <a:xfrm>
              <a:off x="4248" y="2633"/>
              <a:ext cx="864" cy="935"/>
              <a:chOff x="4272" y="2160"/>
              <a:chExt cx="864" cy="935"/>
            </a:xfrm>
          </p:grpSpPr>
          <p:sp>
            <p:nvSpPr>
              <p:cNvPr id="14355" name="Line 83"/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0" cy="9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84"/>
              <p:cNvSpPr>
                <a:spLocks noChangeShapeType="1"/>
              </p:cNvSpPr>
              <p:nvPr/>
            </p:nvSpPr>
            <p:spPr bwMode="auto">
              <a:xfrm>
                <a:off x="4992" y="2400"/>
                <a:ext cx="0" cy="6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85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0" cy="5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86"/>
              <p:cNvSpPr>
                <a:spLocks noChangeShapeType="1"/>
              </p:cNvSpPr>
              <p:nvPr/>
            </p:nvSpPr>
            <p:spPr bwMode="auto">
              <a:xfrm>
                <a:off x="4704" y="27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87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88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0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89"/>
              <p:cNvSpPr>
                <a:spLocks noChangeShapeType="1"/>
              </p:cNvSpPr>
              <p:nvPr/>
            </p:nvSpPr>
            <p:spPr bwMode="auto">
              <a:xfrm>
                <a:off x="4272" y="3049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346" name="Object 90"/>
            <p:cNvGraphicFramePr>
              <a:graphicFrameLocks noChangeAspect="1"/>
            </p:cNvGraphicFramePr>
            <p:nvPr/>
          </p:nvGraphicFramePr>
          <p:xfrm>
            <a:off x="4800" y="3616"/>
            <a:ext cx="12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1" name="Equation" r:id="rId17" imgW="180984" imgH="504974" progId="Equation.3">
                    <p:embed/>
                  </p:oleObj>
                </mc:Choice>
                <mc:Fallback>
                  <p:oleObj name="Equation" r:id="rId17" imgW="180984" imgH="504974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616"/>
                          <a:ext cx="12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91"/>
            <p:cNvGraphicFramePr>
              <a:graphicFrameLocks noChangeAspect="1"/>
            </p:cNvGraphicFramePr>
            <p:nvPr/>
          </p:nvGraphicFramePr>
          <p:xfrm>
            <a:off x="4224" y="2560"/>
            <a:ext cx="68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2" name="Equation" r:id="rId19" imgW="409473" imgH="247799" progId="Equation.3">
                    <p:embed/>
                  </p:oleObj>
                </mc:Choice>
                <mc:Fallback>
                  <p:oleObj name="Equation" r:id="rId19" imgW="409473" imgH="247799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60"/>
                          <a:ext cx="68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Rectangle 92"/>
            <p:cNvSpPr>
              <a:spLocks noChangeArrowheads="1"/>
            </p:cNvSpPr>
            <p:nvPr/>
          </p:nvSpPr>
          <p:spPr bwMode="auto">
            <a:xfrm>
              <a:off x="4964" y="2632"/>
              <a:ext cx="143" cy="9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93"/>
            <p:cNvSpPr>
              <a:spLocks noChangeArrowheads="1"/>
            </p:cNvSpPr>
            <p:nvPr/>
          </p:nvSpPr>
          <p:spPr bwMode="auto">
            <a:xfrm>
              <a:off x="4819" y="2872"/>
              <a:ext cx="143" cy="701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94"/>
            <p:cNvSpPr>
              <a:spLocks noChangeArrowheads="1"/>
            </p:cNvSpPr>
            <p:nvPr/>
          </p:nvSpPr>
          <p:spPr bwMode="auto">
            <a:xfrm>
              <a:off x="4534" y="3246"/>
              <a:ext cx="143" cy="32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Rectangle 95"/>
            <p:cNvSpPr>
              <a:spLocks noChangeArrowheads="1"/>
            </p:cNvSpPr>
            <p:nvPr/>
          </p:nvSpPr>
          <p:spPr bwMode="auto">
            <a:xfrm>
              <a:off x="4391" y="3387"/>
              <a:ext cx="136" cy="18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96"/>
            <p:cNvSpPr>
              <a:spLocks noChangeArrowheads="1"/>
            </p:cNvSpPr>
            <p:nvPr/>
          </p:nvSpPr>
          <p:spPr bwMode="auto">
            <a:xfrm>
              <a:off x="4241" y="3480"/>
              <a:ext cx="143" cy="95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97"/>
            <p:cNvSpPr>
              <a:spLocks noChangeArrowheads="1"/>
            </p:cNvSpPr>
            <p:nvPr/>
          </p:nvSpPr>
          <p:spPr bwMode="auto">
            <a:xfrm>
              <a:off x="4057" y="3530"/>
              <a:ext cx="175" cy="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98"/>
            <p:cNvSpPr>
              <a:spLocks noChangeArrowheads="1"/>
            </p:cNvSpPr>
            <p:nvPr/>
          </p:nvSpPr>
          <p:spPr bwMode="auto">
            <a:xfrm>
              <a:off x="5114" y="2344"/>
              <a:ext cx="147" cy="1229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Object 1027"/>
          <p:cNvGraphicFramePr>
            <a:graphicFrameLocks noChangeAspect="1"/>
          </p:cNvGraphicFramePr>
          <p:nvPr/>
        </p:nvGraphicFramePr>
        <p:xfrm>
          <a:off x="2568575" y="381000"/>
          <a:ext cx="390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3" imgW="3895679" imgH="485887" progId="Equation.3">
                  <p:embed/>
                </p:oleObj>
              </mc:Choice>
              <mc:Fallback>
                <p:oleObj name="Equation" r:id="rId3" imgW="3895679" imgH="485887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381000"/>
                        <a:ext cx="390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1028"/>
          <p:cNvSpPr txBox="1">
            <a:spLocks noChangeArrowheads="1"/>
          </p:cNvSpPr>
          <p:nvPr/>
        </p:nvSpPr>
        <p:spPr bwMode="auto">
          <a:xfrm>
            <a:off x="6553200" y="38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57349" name="Object 1029"/>
          <p:cNvGraphicFramePr>
            <a:graphicFrameLocks noChangeAspect="1"/>
          </p:cNvGraphicFramePr>
          <p:nvPr/>
        </p:nvGraphicFramePr>
        <p:xfrm>
          <a:off x="1790700" y="1143000"/>
          <a:ext cx="514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5" imgW="5124431" imgH="485887" progId="Equation.3">
                  <p:embed/>
                </p:oleObj>
              </mc:Choice>
              <mc:Fallback>
                <p:oleObj name="Equation" r:id="rId5" imgW="5124431" imgH="485887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143000"/>
                        <a:ext cx="514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030"/>
          <p:cNvGraphicFramePr>
            <a:graphicFrameLocks noChangeAspect="1"/>
          </p:cNvGraphicFramePr>
          <p:nvPr/>
        </p:nvGraphicFramePr>
        <p:xfrm>
          <a:off x="1797050" y="1752600"/>
          <a:ext cx="513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7" imgW="5115064" imgH="485887" progId="Equation.3">
                  <p:embed/>
                </p:oleObj>
              </mc:Choice>
              <mc:Fallback>
                <p:oleObj name="Equation" r:id="rId7" imgW="5115064" imgH="485887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752600"/>
                        <a:ext cx="513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1031"/>
          <p:cNvGraphicFramePr>
            <a:graphicFrameLocks noChangeAspect="1"/>
          </p:cNvGraphicFramePr>
          <p:nvPr/>
        </p:nvGraphicFramePr>
        <p:xfrm>
          <a:off x="2962275" y="2397125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9" imgW="1695431" imgH="314437" progId="Equation.DSMT4">
                  <p:embed/>
                </p:oleObj>
              </mc:Choice>
              <mc:Fallback>
                <p:oleObj name="Equation" r:id="rId9" imgW="1695431" imgH="314437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397125"/>
                        <a:ext cx="171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032"/>
          <p:cNvGraphicFramePr>
            <a:graphicFrameLocks noChangeAspect="1"/>
          </p:cNvGraphicFramePr>
          <p:nvPr/>
        </p:nvGraphicFramePr>
        <p:xfrm>
          <a:off x="2578100" y="2743200"/>
          <a:ext cx="433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11" imgW="4314853" imgH="485887" progId="Equation.3">
                  <p:embed/>
                </p:oleObj>
              </mc:Choice>
              <mc:Fallback>
                <p:oleObj name="Equation" r:id="rId11" imgW="4314853" imgH="485887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743200"/>
                        <a:ext cx="433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AutoShape 1033"/>
          <p:cNvSpPr>
            <a:spLocks/>
          </p:cNvSpPr>
          <p:nvPr/>
        </p:nvSpPr>
        <p:spPr bwMode="auto">
          <a:xfrm>
            <a:off x="1497013" y="1119188"/>
            <a:ext cx="193675" cy="2159000"/>
          </a:xfrm>
          <a:prstGeom prst="leftBrace">
            <a:avLst>
              <a:gd name="adj1" fmla="val 928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Text Box 1034"/>
          <p:cNvSpPr txBox="1">
            <a:spLocks noChangeArrowheads="1"/>
          </p:cNvSpPr>
          <p:nvPr/>
        </p:nvSpPr>
        <p:spPr bwMode="auto">
          <a:xfrm>
            <a:off x="762000" y="3429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两端分别相加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57355" name="Object 1035"/>
          <p:cNvGraphicFramePr>
            <a:graphicFrameLocks noChangeAspect="1"/>
          </p:cNvGraphicFramePr>
          <p:nvPr/>
        </p:nvGraphicFramePr>
        <p:xfrm>
          <a:off x="1295400" y="39878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13" imgW="1505080" imgH="485887" progId="Equation.3">
                  <p:embed/>
                </p:oleObj>
              </mc:Choice>
              <mc:Fallback>
                <p:oleObj name="Equation" r:id="rId13" imgW="1505080" imgH="485887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878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036"/>
          <p:cNvGraphicFramePr>
            <a:graphicFrameLocks noChangeAspect="1"/>
          </p:cNvGraphicFramePr>
          <p:nvPr/>
        </p:nvGraphicFramePr>
        <p:xfrm>
          <a:off x="5981700" y="4064000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15" imgW="2485941" imgH="390451" progId="Equation.3">
                  <p:embed/>
                </p:oleObj>
              </mc:Choice>
              <mc:Fallback>
                <p:oleObj name="Equation" r:id="rId15" imgW="2485941" imgH="390451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064000"/>
                        <a:ext cx="250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037"/>
          <p:cNvGraphicFramePr>
            <a:graphicFrameLocks noChangeAspect="1"/>
          </p:cNvGraphicFramePr>
          <p:nvPr/>
        </p:nvGraphicFramePr>
        <p:xfrm>
          <a:off x="8496300" y="4140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17" imgW="476380" imgH="238088" progId="Equation.3">
                  <p:embed/>
                </p:oleObj>
              </mc:Choice>
              <mc:Fallback>
                <p:oleObj name="Equation" r:id="rId17" imgW="476380" imgH="238088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41402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038"/>
          <p:cNvSpPr txBox="1">
            <a:spLocks noChangeArrowheads="1"/>
          </p:cNvSpPr>
          <p:nvPr/>
        </p:nvSpPr>
        <p:spPr bwMode="auto">
          <a:xfrm>
            <a:off x="792163" y="4738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57359" name="Object 1039"/>
          <p:cNvGraphicFramePr>
            <a:graphicFrameLocks noChangeAspect="1"/>
          </p:cNvGraphicFramePr>
          <p:nvPr/>
        </p:nvGraphicFramePr>
        <p:xfrm>
          <a:off x="1992313" y="4756150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19" imgW="2162110" imgH="485887" progId="Equation.3">
                  <p:embed/>
                </p:oleObj>
              </mc:Choice>
              <mc:Fallback>
                <p:oleObj name="Equation" r:id="rId19" imgW="2162110" imgH="48588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756150"/>
                        <a:ext cx="218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040"/>
          <p:cNvGraphicFramePr>
            <a:graphicFrameLocks noChangeAspect="1"/>
          </p:cNvGraphicFramePr>
          <p:nvPr/>
        </p:nvGraphicFramePr>
        <p:xfrm>
          <a:off x="4229100" y="4546600"/>
          <a:ext cx="105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21" imgW="1038067" imgH="1000237" progId="Equation.3">
                  <p:embed/>
                </p:oleObj>
              </mc:Choice>
              <mc:Fallback>
                <p:oleObj name="Equation" r:id="rId21" imgW="1038067" imgH="100023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546600"/>
                        <a:ext cx="1054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041"/>
          <p:cNvGraphicFramePr>
            <a:graphicFrameLocks noChangeAspect="1"/>
          </p:cNvGraphicFramePr>
          <p:nvPr/>
        </p:nvGraphicFramePr>
        <p:xfrm>
          <a:off x="5295900" y="48768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23" imgW="447610" imgH="295349" progId="Equation.3">
                  <p:embed/>
                </p:oleObj>
              </mc:Choice>
              <mc:Fallback>
                <p:oleObj name="Equation" r:id="rId23" imgW="447610" imgH="295349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8768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042"/>
          <p:cNvGraphicFramePr>
            <a:graphicFrameLocks noChangeAspect="1"/>
          </p:cNvGraphicFramePr>
          <p:nvPr/>
        </p:nvGraphicFramePr>
        <p:xfrm>
          <a:off x="5867400" y="4648200"/>
          <a:ext cx="968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25" imgW="752373" imgH="552524" progId="Equation.3">
                  <p:embed/>
                </p:oleObj>
              </mc:Choice>
              <mc:Fallback>
                <p:oleObj name="Equation" r:id="rId25" imgW="752373" imgH="552524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48200"/>
                        <a:ext cx="9683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043"/>
          <p:cNvGraphicFramePr>
            <a:graphicFrameLocks noChangeAspect="1"/>
          </p:cNvGraphicFramePr>
          <p:nvPr/>
        </p:nvGraphicFramePr>
        <p:xfrm>
          <a:off x="6896100" y="49276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27" imgW="476380" imgH="238088" progId="Equation.3">
                  <p:embed/>
                </p:oleObj>
              </mc:Choice>
              <mc:Fallback>
                <p:oleObj name="Equation" r:id="rId27" imgW="476380" imgH="23808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9276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1044"/>
          <p:cNvGraphicFramePr>
            <a:graphicFrameLocks noChangeAspect="1"/>
          </p:cNvGraphicFramePr>
          <p:nvPr/>
        </p:nvGraphicFramePr>
        <p:xfrm>
          <a:off x="1497013" y="5461000"/>
          <a:ext cx="160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29" imgW="1581020" imgH="1000237" progId="Equation.3">
                  <p:embed/>
                </p:oleObj>
              </mc:Choice>
              <mc:Fallback>
                <p:oleObj name="Equation" r:id="rId29" imgW="1581020" imgH="100023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461000"/>
                        <a:ext cx="160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1045"/>
          <p:cNvGraphicFramePr>
            <a:graphicFrameLocks noChangeAspect="1"/>
          </p:cNvGraphicFramePr>
          <p:nvPr/>
        </p:nvGraphicFramePr>
        <p:xfrm>
          <a:off x="3190875" y="5614988"/>
          <a:ext cx="2381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1" imgW="171617" imgH="485887" progId="Equation.3">
                  <p:embed/>
                </p:oleObj>
              </mc:Choice>
              <mc:Fallback>
                <p:oleObj name="Equation" r:id="rId31" imgW="171617" imgH="485887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614988"/>
                        <a:ext cx="2381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1046"/>
          <p:cNvGraphicFramePr>
            <a:graphicFrameLocks noChangeAspect="1"/>
          </p:cNvGraphicFramePr>
          <p:nvPr/>
        </p:nvGraphicFramePr>
        <p:xfrm>
          <a:off x="3505200" y="57150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33" imgW="2219316" imgH="390451" progId="Equation.3">
                  <p:embed/>
                </p:oleObj>
              </mc:Choice>
              <mc:Fallback>
                <p:oleObj name="Equation" r:id="rId33" imgW="2219316" imgH="390451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15000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1047"/>
          <p:cNvGraphicFramePr>
            <a:graphicFrameLocks noChangeAspect="1"/>
          </p:cNvGraphicFramePr>
          <p:nvPr/>
        </p:nvGraphicFramePr>
        <p:xfrm>
          <a:off x="2895600" y="39878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35" imgW="3028894" imgH="485887" progId="Equation.3">
                  <p:embed/>
                </p:oleObj>
              </mc:Choice>
              <mc:Fallback>
                <p:oleObj name="Equation" r:id="rId35" imgW="3028894" imgH="485887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878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Rectangle 1048"/>
          <p:cNvSpPr>
            <a:spLocks noChangeArrowheads="1"/>
          </p:cNvSpPr>
          <p:nvPr/>
        </p:nvSpPr>
        <p:spPr bwMode="auto">
          <a:xfrm>
            <a:off x="1676400" y="990600"/>
            <a:ext cx="1905000" cy="2286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Rectangle 1049"/>
          <p:cNvSpPr>
            <a:spLocks noChangeArrowheads="1"/>
          </p:cNvSpPr>
          <p:nvPr/>
        </p:nvSpPr>
        <p:spPr bwMode="auto">
          <a:xfrm>
            <a:off x="3810000" y="990600"/>
            <a:ext cx="1295400" cy="2286000"/>
          </a:xfrm>
          <a:prstGeom prst="rect">
            <a:avLst/>
          </a:prstGeom>
          <a:noFill/>
          <a:ln w="190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0" name="Rectangle 1050"/>
          <p:cNvSpPr>
            <a:spLocks noChangeArrowheads="1"/>
          </p:cNvSpPr>
          <p:nvPr/>
        </p:nvSpPr>
        <p:spPr bwMode="auto">
          <a:xfrm>
            <a:off x="5410200" y="990600"/>
            <a:ext cx="1116013" cy="22860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1" name="Rectangle 1051"/>
          <p:cNvSpPr>
            <a:spLocks noChangeArrowheads="1"/>
          </p:cNvSpPr>
          <p:nvPr/>
        </p:nvSpPr>
        <p:spPr bwMode="auto">
          <a:xfrm>
            <a:off x="6705600" y="990600"/>
            <a:ext cx="381000" cy="2286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Oval 1052"/>
          <p:cNvSpPr>
            <a:spLocks noChangeArrowheads="1"/>
          </p:cNvSpPr>
          <p:nvPr/>
        </p:nvSpPr>
        <p:spPr bwMode="auto">
          <a:xfrm>
            <a:off x="4381500" y="4495800"/>
            <a:ext cx="990600" cy="11430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sz="3200">
              <a:solidFill>
                <a:srgbClr val="FF9966"/>
              </a:solidFill>
              <a:ea typeface="仿宋_GB2312" pitchFamily="49" charset="-122"/>
            </a:endParaRPr>
          </a:p>
        </p:txBody>
      </p:sp>
      <p:sp>
        <p:nvSpPr>
          <p:cNvPr id="15388" name="Rectangle 1055"/>
          <p:cNvSpPr>
            <a:spLocks noChangeArrowheads="1"/>
          </p:cNvSpPr>
          <p:nvPr/>
        </p:nvSpPr>
        <p:spPr bwMode="auto">
          <a:xfrm>
            <a:off x="755650" y="260350"/>
            <a:ext cx="969963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4000" b="1">
                <a:solidFill>
                  <a:schemeClr val="tx2"/>
                </a:solidFill>
              </a:rPr>
              <a:t>注</a:t>
            </a:r>
          </a:p>
        </p:txBody>
      </p:sp>
      <p:sp>
        <p:nvSpPr>
          <p:cNvPr id="15389" name="Text Box 1057"/>
          <p:cNvSpPr txBox="1">
            <a:spLocks noChangeArrowheads="1"/>
          </p:cNvSpPr>
          <p:nvPr/>
        </p:nvSpPr>
        <p:spPr bwMode="auto">
          <a:xfrm>
            <a:off x="1725613" y="404813"/>
            <a:ext cx="1079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</a:t>
            </a:r>
          </a:p>
        </p:txBody>
      </p:sp>
      <p:sp>
        <p:nvSpPr>
          <p:cNvPr id="32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3" grpId="0" animBg="1"/>
      <p:bldP spid="57354" grpId="0" autoUpdateAnimBg="0"/>
      <p:bldP spid="57358" grpId="0" autoUpdateAnimBg="0"/>
      <p:bldP spid="57368" grpId="0" animBg="1"/>
      <p:bldP spid="57369" grpId="0" animBg="1"/>
      <p:bldP spid="57370" grpId="0" animBg="1"/>
      <p:bldP spid="57371" grpId="0" animBg="1"/>
      <p:bldP spid="57372" grpId="0" animBg="1" autoUpdateAnimBg="0"/>
      <p:bldP spid="3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84200" y="519113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3" imgW="1686064" imgH="1009613" progId="Equation.3">
                  <p:embed/>
                </p:oleObj>
              </mc:Choice>
              <mc:Fallback>
                <p:oleObj name="Equation" r:id="rId3" imgW="1686064" imgH="1009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19113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2362200" y="519113"/>
          <a:ext cx="142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5" imgW="1400036" imgH="1009613" progId="Equation.3">
                  <p:embed/>
                </p:oleObj>
              </mc:Choice>
              <mc:Fallback>
                <p:oleObj name="Equation" r:id="rId5" imgW="1400036" imgH="1009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9113"/>
                        <a:ext cx="142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9"/>
          <p:cNvGraphicFramePr>
            <a:graphicFrameLocks noChangeAspect="1"/>
          </p:cNvGraphicFramePr>
          <p:nvPr/>
        </p:nvGraphicFramePr>
        <p:xfrm>
          <a:off x="3810000" y="633413"/>
          <a:ext cx="328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7" imgW="3267084" imgH="885713" progId="Equation.3">
                  <p:embed/>
                </p:oleObj>
              </mc:Choice>
              <mc:Fallback>
                <p:oleObj name="Equation" r:id="rId7" imgW="3267084" imgH="88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33413"/>
                        <a:ext cx="328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362200" y="1981200"/>
          <a:ext cx="245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9" imgW="2428736" imgH="828787" progId="Equation.3">
                  <p:embed/>
                </p:oleObj>
              </mc:Choice>
              <mc:Fallback>
                <p:oleObj name="Equation" r:id="rId9" imgW="2428736" imgH="8287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245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77850" y="3130550"/>
          <a:ext cx="414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1" imgW="4124167" imgH="1000237" progId="Equation.3">
                  <p:embed/>
                </p:oleObj>
              </mc:Choice>
              <mc:Fallback>
                <p:oleObj name="Equation" r:id="rId11" imgW="4124167" imgH="100023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130550"/>
                        <a:ext cx="414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362200" y="4495800"/>
          <a:ext cx="952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3" imgW="933357" imgH="619162" progId="Equation.3">
                  <p:embed/>
                </p:oleObj>
              </mc:Choice>
              <mc:Fallback>
                <p:oleObj name="Equation" r:id="rId13" imgW="933357" imgH="6191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952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362200" y="5334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15" imgW="485747" imgH="828787" progId="Equation.3">
                  <p:embed/>
                </p:oleObj>
              </mc:Choice>
              <mc:Fallback>
                <p:oleObj name="Equation" r:id="rId15" imgW="485747" imgH="8287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390900" y="43434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17" imgW="2152743" imgH="828787" progId="Equation.3">
                  <p:embed/>
                </p:oleObj>
              </mc:Choice>
              <mc:Fallback>
                <p:oleObj name="Equation" r:id="rId17" imgW="2152743" imgH="8287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4" name="Group 99"/>
          <p:cNvGrpSpPr>
            <a:grpSpLocks/>
          </p:cNvGrpSpPr>
          <p:nvPr/>
        </p:nvGrpSpPr>
        <p:grpSpPr bwMode="auto">
          <a:xfrm>
            <a:off x="6096000" y="3568700"/>
            <a:ext cx="2686050" cy="2693988"/>
            <a:chOff x="3840" y="2248"/>
            <a:chExt cx="1692" cy="1697"/>
          </a:xfrm>
        </p:grpSpPr>
        <p:sp>
          <p:nvSpPr>
            <p:cNvPr id="16399" name="Rectangle 71"/>
            <p:cNvSpPr>
              <a:spLocks noChangeArrowheads="1"/>
            </p:cNvSpPr>
            <p:nvPr/>
          </p:nvSpPr>
          <p:spPr bwMode="auto">
            <a:xfrm>
              <a:off x="4679" y="3069"/>
              <a:ext cx="147" cy="50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0" name="Group 72"/>
            <p:cNvGrpSpPr>
              <a:grpSpLocks/>
            </p:cNvGrpSpPr>
            <p:nvPr/>
          </p:nvGrpSpPr>
          <p:grpSpPr bwMode="auto">
            <a:xfrm>
              <a:off x="3840" y="2248"/>
              <a:ext cx="1692" cy="1567"/>
              <a:chOff x="3840" y="2136"/>
              <a:chExt cx="1692" cy="1567"/>
            </a:xfrm>
          </p:grpSpPr>
          <p:graphicFrame>
            <p:nvGraphicFramePr>
              <p:cNvPr id="16418" name="Object 73"/>
              <p:cNvGraphicFramePr>
                <a:graphicFrameLocks noChangeAspect="1"/>
              </p:cNvGraphicFramePr>
              <p:nvPr/>
            </p:nvGraphicFramePr>
            <p:xfrm>
              <a:off x="3920" y="3481"/>
              <a:ext cx="19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0" name="Equation" r:id="rId19" imgW="285694" imgH="295349" progId="Equation.3">
                      <p:embed/>
                    </p:oleObj>
                  </mc:Choice>
                  <mc:Fallback>
                    <p:oleObj name="Equation" r:id="rId19" imgW="285694" imgH="295349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3481"/>
                            <a:ext cx="19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19" name="Group 74"/>
              <p:cNvGrpSpPr>
                <a:grpSpLocks/>
              </p:cNvGrpSpPr>
              <p:nvPr/>
            </p:nvGrpSpPr>
            <p:grpSpPr bwMode="auto">
              <a:xfrm>
                <a:off x="3840" y="2136"/>
                <a:ext cx="1692" cy="1567"/>
                <a:chOff x="3840" y="2136"/>
                <a:chExt cx="1692" cy="1567"/>
              </a:xfrm>
            </p:grpSpPr>
            <p:sp>
              <p:nvSpPr>
                <p:cNvPr id="16420" name="Line 75"/>
                <p:cNvSpPr>
                  <a:spLocks noChangeShapeType="1"/>
                </p:cNvSpPr>
                <p:nvPr/>
              </p:nvSpPr>
              <p:spPr bwMode="auto">
                <a:xfrm>
                  <a:off x="4044" y="3469"/>
                  <a:ext cx="14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1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4044" y="2136"/>
                  <a:ext cx="0" cy="13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Freeform 77"/>
                <p:cNvSpPr>
                  <a:spLocks/>
                </p:cNvSpPr>
                <p:nvPr/>
              </p:nvSpPr>
              <p:spPr bwMode="auto">
                <a:xfrm>
                  <a:off x="4048" y="2256"/>
                  <a:ext cx="1212" cy="1208"/>
                </a:xfrm>
                <a:custGeom>
                  <a:avLst/>
                  <a:gdLst>
                    <a:gd name="T0" fmla="*/ 0 w 1530"/>
                    <a:gd name="T1" fmla="*/ 1048 h 1392"/>
                    <a:gd name="T2" fmla="*/ 98 w 1530"/>
                    <a:gd name="T3" fmla="*/ 1040 h 1392"/>
                    <a:gd name="T4" fmla="*/ 192 w 1530"/>
                    <a:gd name="T5" fmla="*/ 1008 h 1392"/>
                    <a:gd name="T6" fmla="*/ 290 w 1530"/>
                    <a:gd name="T7" fmla="*/ 954 h 1392"/>
                    <a:gd name="T8" fmla="*/ 384 w 1530"/>
                    <a:gd name="T9" fmla="*/ 881 h 1392"/>
                    <a:gd name="T10" fmla="*/ 482 w 1530"/>
                    <a:gd name="T11" fmla="*/ 786 h 1392"/>
                    <a:gd name="T12" fmla="*/ 576 w 1530"/>
                    <a:gd name="T13" fmla="*/ 669 h 1392"/>
                    <a:gd name="T14" fmla="*/ 674 w 1530"/>
                    <a:gd name="T15" fmla="*/ 533 h 1392"/>
                    <a:gd name="T16" fmla="*/ 768 w 1530"/>
                    <a:gd name="T17" fmla="*/ 379 h 1392"/>
                    <a:gd name="T18" fmla="*/ 862 w 1530"/>
                    <a:gd name="T19" fmla="*/ 199 h 1392"/>
                    <a:gd name="T20" fmla="*/ 960 w 1530"/>
                    <a:gd name="T21" fmla="*/ 0 h 13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30" h="1392">
                      <a:moveTo>
                        <a:pt x="0" y="1392"/>
                      </a:moveTo>
                      <a:lnTo>
                        <a:pt x="156" y="1380"/>
                      </a:lnTo>
                      <a:lnTo>
                        <a:pt x="306" y="1338"/>
                      </a:lnTo>
                      <a:lnTo>
                        <a:pt x="462" y="1266"/>
                      </a:lnTo>
                      <a:lnTo>
                        <a:pt x="612" y="1170"/>
                      </a:lnTo>
                      <a:lnTo>
                        <a:pt x="768" y="1044"/>
                      </a:lnTo>
                      <a:lnTo>
                        <a:pt x="918" y="888"/>
                      </a:lnTo>
                      <a:lnTo>
                        <a:pt x="1074" y="708"/>
                      </a:lnTo>
                      <a:lnTo>
                        <a:pt x="1224" y="504"/>
                      </a:lnTo>
                      <a:lnTo>
                        <a:pt x="1374" y="264"/>
                      </a:lnTo>
                      <a:lnTo>
                        <a:pt x="1530" y="0"/>
                      </a:lnTo>
                    </a:path>
                  </a:pathLst>
                </a:custGeom>
                <a:noFill/>
                <a:ln w="19050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3" name="Line 78"/>
                <p:cNvSpPr>
                  <a:spLocks noChangeShapeType="1"/>
                </p:cNvSpPr>
                <p:nvPr/>
              </p:nvSpPr>
              <p:spPr bwMode="auto">
                <a:xfrm>
                  <a:off x="5266" y="2256"/>
                  <a:ext cx="0" cy="1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24" name="Object 79"/>
                <p:cNvGraphicFramePr>
                  <a:graphicFrameLocks noChangeAspect="1"/>
                </p:cNvGraphicFramePr>
                <p:nvPr/>
              </p:nvGraphicFramePr>
              <p:xfrm>
                <a:off x="5228" y="3504"/>
                <a:ext cx="96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41" name="Equation" r:id="rId21" imgW="133480" imgH="285638" progId="Equation.3">
                        <p:embed/>
                      </p:oleObj>
                    </mc:Choice>
                    <mc:Fallback>
                      <p:oleObj name="Equation" r:id="rId21" imgW="133480" imgH="285638" progId="Equation.3">
                        <p:embed/>
                        <p:pic>
                          <p:nvPicPr>
                            <p:cNvPr id="0" name="Object 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8" y="3504"/>
                              <a:ext cx="96" cy="1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25" name="Object 80"/>
                <p:cNvGraphicFramePr>
                  <a:graphicFrameLocks noChangeAspect="1"/>
                </p:cNvGraphicFramePr>
                <p:nvPr/>
              </p:nvGraphicFramePr>
              <p:xfrm>
                <a:off x="5388" y="3552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42" name="Equation" r:id="rId23" imgW="209420" imgH="219001" progId="Equation.3">
                        <p:embed/>
                      </p:oleObj>
                    </mc:Choice>
                    <mc:Fallback>
                      <p:oleObj name="Equation" r:id="rId23" imgW="209420" imgH="219001" progId="Equation.3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88" y="3552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26" name="Object 81"/>
                <p:cNvGraphicFramePr>
                  <a:graphicFrameLocks noChangeAspect="1"/>
                </p:cNvGraphicFramePr>
                <p:nvPr/>
              </p:nvGraphicFramePr>
              <p:xfrm>
                <a:off x="3840" y="2160"/>
                <a:ext cx="15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43" name="Equation" r:id="rId25" imgW="219121" imgH="295349" progId="Equation.3">
                        <p:embed/>
                      </p:oleObj>
                    </mc:Choice>
                    <mc:Fallback>
                      <p:oleObj name="Equation" r:id="rId25" imgW="219121" imgH="295349" progId="Equation.3">
                        <p:embed/>
                        <p:pic>
                          <p:nvPicPr>
                            <p:cNvPr id="0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0" y="2160"/>
                              <a:ext cx="152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6401" name="Group 82"/>
            <p:cNvGrpSpPr>
              <a:grpSpLocks/>
            </p:cNvGrpSpPr>
            <p:nvPr/>
          </p:nvGrpSpPr>
          <p:grpSpPr bwMode="auto">
            <a:xfrm>
              <a:off x="4248" y="2633"/>
              <a:ext cx="864" cy="935"/>
              <a:chOff x="4272" y="2160"/>
              <a:chExt cx="864" cy="935"/>
            </a:xfrm>
          </p:grpSpPr>
          <p:sp>
            <p:nvSpPr>
              <p:cNvPr id="16411" name="Line 83"/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0" cy="9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84"/>
              <p:cNvSpPr>
                <a:spLocks noChangeShapeType="1"/>
              </p:cNvSpPr>
              <p:nvPr/>
            </p:nvSpPr>
            <p:spPr bwMode="auto">
              <a:xfrm>
                <a:off x="4992" y="2400"/>
                <a:ext cx="0" cy="6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85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0" cy="5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86"/>
              <p:cNvSpPr>
                <a:spLocks noChangeShapeType="1"/>
              </p:cNvSpPr>
              <p:nvPr/>
            </p:nvSpPr>
            <p:spPr bwMode="auto">
              <a:xfrm>
                <a:off x="4704" y="27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87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Line 88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0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Line 89"/>
              <p:cNvSpPr>
                <a:spLocks noChangeShapeType="1"/>
              </p:cNvSpPr>
              <p:nvPr/>
            </p:nvSpPr>
            <p:spPr bwMode="auto">
              <a:xfrm>
                <a:off x="4272" y="3049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02" name="Object 90"/>
            <p:cNvGraphicFramePr>
              <a:graphicFrameLocks noChangeAspect="1"/>
            </p:cNvGraphicFramePr>
            <p:nvPr/>
          </p:nvGraphicFramePr>
          <p:xfrm>
            <a:off x="4800" y="3616"/>
            <a:ext cx="12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4" name="Equation" r:id="rId27" imgW="180984" imgH="504974" progId="Equation.3">
                    <p:embed/>
                  </p:oleObj>
                </mc:Choice>
                <mc:Fallback>
                  <p:oleObj name="Equation" r:id="rId27" imgW="180984" imgH="504974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616"/>
                          <a:ext cx="12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91"/>
            <p:cNvGraphicFramePr>
              <a:graphicFrameLocks noChangeAspect="1"/>
            </p:cNvGraphicFramePr>
            <p:nvPr/>
          </p:nvGraphicFramePr>
          <p:xfrm>
            <a:off x="4224" y="2560"/>
            <a:ext cx="68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5" name="Equation" r:id="rId29" imgW="409473" imgH="247799" progId="Equation.3">
                    <p:embed/>
                  </p:oleObj>
                </mc:Choice>
                <mc:Fallback>
                  <p:oleObj name="Equation" r:id="rId29" imgW="409473" imgH="247799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60"/>
                          <a:ext cx="68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Rectangle 92"/>
            <p:cNvSpPr>
              <a:spLocks noChangeArrowheads="1"/>
            </p:cNvSpPr>
            <p:nvPr/>
          </p:nvSpPr>
          <p:spPr bwMode="auto">
            <a:xfrm>
              <a:off x="4964" y="2632"/>
              <a:ext cx="143" cy="9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Rectangle 93"/>
            <p:cNvSpPr>
              <a:spLocks noChangeArrowheads="1"/>
            </p:cNvSpPr>
            <p:nvPr/>
          </p:nvSpPr>
          <p:spPr bwMode="auto">
            <a:xfrm>
              <a:off x="4819" y="2872"/>
              <a:ext cx="143" cy="701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Rectangle 94"/>
            <p:cNvSpPr>
              <a:spLocks noChangeArrowheads="1"/>
            </p:cNvSpPr>
            <p:nvPr/>
          </p:nvSpPr>
          <p:spPr bwMode="auto">
            <a:xfrm>
              <a:off x="4534" y="3246"/>
              <a:ext cx="143" cy="32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Rectangle 95"/>
            <p:cNvSpPr>
              <a:spLocks noChangeArrowheads="1"/>
            </p:cNvSpPr>
            <p:nvPr/>
          </p:nvSpPr>
          <p:spPr bwMode="auto">
            <a:xfrm>
              <a:off x="4391" y="3387"/>
              <a:ext cx="136" cy="18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Rectangle 96"/>
            <p:cNvSpPr>
              <a:spLocks noChangeArrowheads="1"/>
            </p:cNvSpPr>
            <p:nvPr/>
          </p:nvSpPr>
          <p:spPr bwMode="auto">
            <a:xfrm>
              <a:off x="4241" y="3480"/>
              <a:ext cx="143" cy="95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Rectangle 97"/>
            <p:cNvSpPr>
              <a:spLocks noChangeArrowheads="1"/>
            </p:cNvSpPr>
            <p:nvPr/>
          </p:nvSpPr>
          <p:spPr bwMode="auto">
            <a:xfrm>
              <a:off x="4057" y="3530"/>
              <a:ext cx="175" cy="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Rectangle 98"/>
            <p:cNvSpPr>
              <a:spLocks noChangeArrowheads="1"/>
            </p:cNvSpPr>
            <p:nvPr/>
          </p:nvSpPr>
          <p:spPr bwMode="auto">
            <a:xfrm>
              <a:off x="5114" y="2344"/>
              <a:ext cx="147" cy="1229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15" name="Group 103"/>
          <p:cNvGrpSpPr>
            <a:grpSpLocks/>
          </p:cNvGrpSpPr>
          <p:nvPr/>
        </p:nvGrpSpPr>
        <p:grpSpPr bwMode="auto">
          <a:xfrm>
            <a:off x="5105400" y="1600200"/>
            <a:ext cx="3810000" cy="1066800"/>
            <a:chOff x="3216" y="1008"/>
            <a:chExt cx="2400" cy="672"/>
          </a:xfrm>
        </p:grpSpPr>
        <p:sp>
          <p:nvSpPr>
            <p:cNvPr id="16397" name="AutoShape 101"/>
            <p:cNvSpPr>
              <a:spLocks noChangeArrowheads="1"/>
            </p:cNvSpPr>
            <p:nvPr/>
          </p:nvSpPr>
          <p:spPr bwMode="auto">
            <a:xfrm>
              <a:off x="3216" y="1008"/>
              <a:ext cx="2400" cy="672"/>
            </a:xfrm>
            <a:prstGeom prst="wedgeRectCallout">
              <a:avLst>
                <a:gd name="adj1" fmla="val -55167"/>
                <a:gd name="adj2" fmla="val 3631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>
                  <a:solidFill>
                    <a:schemeClr val="tx2"/>
                  </a:solidFill>
                </a:rPr>
                <a:t>注</a:t>
              </a:r>
              <a:r>
                <a:rPr kumimoji="1" lang="en-US" altLang="zh-CN" sz="2400"/>
                <a:t>. </a:t>
              </a:r>
              <a:r>
                <a:rPr kumimoji="1" lang="zh-CN" altLang="en-US" sz="2400"/>
                <a:t>当</a:t>
              </a:r>
              <a:r>
                <a:rPr kumimoji="1" lang="en-US" altLang="zh-CN" sz="2400" i="1"/>
                <a:t>n </a:t>
              </a:r>
              <a:r>
                <a:rPr kumimoji="1" lang="zh-CN" altLang="en-US" sz="2400"/>
                <a:t>较大时</a:t>
              </a:r>
              <a:r>
                <a:rPr kumimoji="1" lang="en-US" altLang="zh-CN" sz="2400"/>
                <a:t>, </a:t>
              </a:r>
              <a:r>
                <a:rPr kumimoji="1" lang="zh-CN" altLang="en-US" sz="2400"/>
                <a:t>此值可作为</a:t>
              </a:r>
            </a:p>
            <a:p>
              <a:pPr fontAlgn="base">
                <a:lnSpc>
                  <a:spcPct val="130000"/>
                </a:lnSpc>
              </a:pPr>
              <a:r>
                <a:rPr kumimoji="1" lang="zh-CN" altLang="en-US" sz="2400"/>
                <a:t>                    的近似值</a:t>
              </a:r>
            </a:p>
          </p:txBody>
        </p:sp>
        <p:graphicFrame>
          <p:nvGraphicFramePr>
            <p:cNvPr id="16398" name="Object 102"/>
            <p:cNvGraphicFramePr>
              <a:graphicFrameLocks noChangeAspect="1"/>
            </p:cNvGraphicFramePr>
            <p:nvPr/>
          </p:nvGraphicFramePr>
          <p:xfrm>
            <a:off x="3552" y="1258"/>
            <a:ext cx="6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6" name="Equation" r:id="rId31" imgW="1000264" imgH="590699" progId="Equation.3">
                    <p:embed/>
                  </p:oleObj>
                </mc:Choice>
                <mc:Fallback>
                  <p:oleObj name="Equation" r:id="rId31" imgW="1000264" imgH="590699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58"/>
                          <a:ext cx="6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20725" y="4484688"/>
          <a:ext cx="3730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3" imgW="3714694" imgH="942975" progId="Equation.3">
                  <p:embed/>
                </p:oleObj>
              </mc:Choice>
              <mc:Fallback>
                <p:oleObj name="Equation" r:id="rId3" imgW="3714694" imgH="9429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484688"/>
                        <a:ext cx="3730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4495800" y="4530725"/>
          <a:ext cx="236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5" imgW="2343094" imgH="962062" progId="Equation.3">
                  <p:embed/>
                </p:oleObj>
              </mc:Choice>
              <mc:Fallback>
                <p:oleObj name="Equation" r:id="rId5" imgW="2343094" imgH="9620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30725"/>
                        <a:ext cx="2362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975350" y="4581525"/>
          <a:ext cx="250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7" imgW="238190" imgH="828787" progId="Equation.3">
                  <p:embed/>
                </p:oleObj>
              </mc:Choice>
              <mc:Fallback>
                <p:oleObj name="Equation" r:id="rId7" imgW="238190" imgH="8287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4581525"/>
                        <a:ext cx="250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365250" y="56515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9" imgW="1476310" imgH="752438" progId="Equation.3">
                  <p:embed/>
                </p:oleObj>
              </mc:Choice>
              <mc:Fallback>
                <p:oleObj name="Equation" r:id="rId9" imgW="1476310" imgH="7524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651500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8" name="Group 48"/>
          <p:cNvGrpSpPr>
            <a:grpSpLocks/>
          </p:cNvGrpSpPr>
          <p:nvPr/>
        </p:nvGrpSpPr>
        <p:grpSpPr bwMode="auto">
          <a:xfrm>
            <a:off x="5943600" y="4611688"/>
            <a:ext cx="1619250" cy="1636712"/>
            <a:chOff x="3636" y="2544"/>
            <a:chExt cx="1020" cy="1031"/>
          </a:xfrm>
        </p:grpSpPr>
        <p:sp>
          <p:nvSpPr>
            <p:cNvPr id="17463" name="Rectangle 28"/>
            <p:cNvSpPr>
              <a:spLocks noChangeArrowheads="1"/>
            </p:cNvSpPr>
            <p:nvPr/>
          </p:nvSpPr>
          <p:spPr bwMode="auto">
            <a:xfrm>
              <a:off x="3636" y="2544"/>
              <a:ext cx="193" cy="52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4" name="Object 29"/>
            <p:cNvGraphicFramePr>
              <a:graphicFrameLocks noChangeAspect="1"/>
            </p:cNvGraphicFramePr>
            <p:nvPr/>
          </p:nvGraphicFramePr>
          <p:xfrm>
            <a:off x="4438" y="32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7" name="Equation" r:id="rId11" imgW="314464" imgH="476176" progId="Equation.3">
                    <p:embed/>
                  </p:oleObj>
                </mc:Choice>
                <mc:Fallback>
                  <p:oleObj name="Equation" r:id="rId11" imgW="314464" imgH="47617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32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5" name="Rectangle 30"/>
            <p:cNvSpPr>
              <a:spLocks noChangeArrowheads="1"/>
            </p:cNvSpPr>
            <p:nvPr/>
          </p:nvSpPr>
          <p:spPr bwMode="auto">
            <a:xfrm>
              <a:off x="4416" y="3244"/>
              <a:ext cx="240" cy="3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Line 31"/>
            <p:cNvSpPr>
              <a:spLocks noChangeShapeType="1"/>
            </p:cNvSpPr>
            <p:nvPr/>
          </p:nvSpPr>
          <p:spPr bwMode="auto">
            <a:xfrm>
              <a:off x="3840" y="3072"/>
              <a:ext cx="57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6572250" y="4611688"/>
            <a:ext cx="1447800" cy="838200"/>
            <a:chOff x="4032" y="2544"/>
            <a:chExt cx="912" cy="528"/>
          </a:xfrm>
        </p:grpSpPr>
        <p:sp>
          <p:nvSpPr>
            <p:cNvPr id="17459" name="Rectangle 33"/>
            <p:cNvSpPr>
              <a:spLocks noChangeArrowheads="1"/>
            </p:cNvSpPr>
            <p:nvPr/>
          </p:nvSpPr>
          <p:spPr bwMode="auto">
            <a:xfrm>
              <a:off x="4032" y="2544"/>
              <a:ext cx="192" cy="528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Rectangle 34"/>
            <p:cNvSpPr>
              <a:spLocks noChangeArrowheads="1"/>
            </p:cNvSpPr>
            <p:nvPr/>
          </p:nvSpPr>
          <p:spPr bwMode="auto">
            <a:xfrm>
              <a:off x="4560" y="2592"/>
              <a:ext cx="384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1" name="Object 35"/>
            <p:cNvGraphicFramePr>
              <a:graphicFrameLocks noChangeAspect="1"/>
            </p:cNvGraphicFramePr>
            <p:nvPr/>
          </p:nvGraphicFramePr>
          <p:xfrm>
            <a:off x="4600" y="2612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8" name="Equation" r:id="rId13" imgW="523884" imgH="476176" progId="Equation.3">
                    <p:embed/>
                  </p:oleObj>
                </mc:Choice>
                <mc:Fallback>
                  <p:oleObj name="Equation" r:id="rId13" imgW="523884" imgH="47617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612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2" name="Line 36"/>
            <p:cNvSpPr>
              <a:spLocks noChangeShapeType="1"/>
            </p:cNvSpPr>
            <p:nvPr/>
          </p:nvSpPr>
          <p:spPr bwMode="auto">
            <a:xfrm>
              <a:off x="4224" y="2736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4938"/>
            <a:ext cx="4794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用定积分表示下列极限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7" name="Object 6"/>
          <p:cNvGraphicFramePr>
            <a:graphicFrameLocks noChangeAspect="1"/>
          </p:cNvGraphicFramePr>
          <p:nvPr/>
        </p:nvGraphicFramePr>
        <p:xfrm>
          <a:off x="1143000" y="7620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15" imgW="2752567" imgH="962062" progId="Equation.3">
                  <p:embed/>
                </p:oleObj>
              </mc:Choice>
              <mc:Fallback>
                <p:oleObj name="Equation" r:id="rId15" imgW="2752567" imgH="9620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4652963" y="685800"/>
          <a:ext cx="3729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17" imgW="3714694" imgH="942975" progId="Equation.3">
                  <p:embed/>
                </p:oleObj>
              </mc:Choice>
              <mc:Fallback>
                <p:oleObj name="Equation" r:id="rId17" imgW="3714694" imgH="9429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685800"/>
                        <a:ext cx="37290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33400" y="2133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330325" y="19558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9" imgW="2752567" imgH="962062" progId="Equation.3">
                  <p:embed/>
                </p:oleObj>
              </mc:Choice>
              <mc:Fallback>
                <p:oleObj name="Equation" r:id="rId19" imgW="2752567" imgH="9620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955800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159250" y="19812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21" imgW="2619421" imgH="962062" progId="Equation.3">
                  <p:embed/>
                </p:oleObj>
              </mc:Choice>
              <mc:Fallback>
                <p:oleObj name="Equation" r:id="rId21" imgW="2619421" imgH="9620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19812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28" name="Group 68"/>
          <p:cNvGrpSpPr>
            <a:grpSpLocks/>
          </p:cNvGrpSpPr>
          <p:nvPr/>
        </p:nvGrpSpPr>
        <p:grpSpPr bwMode="auto">
          <a:xfrm>
            <a:off x="6096000" y="2065338"/>
            <a:ext cx="1524000" cy="1401762"/>
            <a:chOff x="3840" y="1301"/>
            <a:chExt cx="960" cy="883"/>
          </a:xfrm>
        </p:grpSpPr>
        <p:sp>
          <p:nvSpPr>
            <p:cNvPr id="17455" name="Rectangle 18"/>
            <p:cNvSpPr>
              <a:spLocks noChangeArrowheads="1"/>
            </p:cNvSpPr>
            <p:nvPr/>
          </p:nvSpPr>
          <p:spPr bwMode="auto">
            <a:xfrm>
              <a:off x="3840" y="1301"/>
              <a:ext cx="192" cy="53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6" name="Object 19"/>
            <p:cNvGraphicFramePr>
              <a:graphicFrameLocks noChangeAspect="1"/>
            </p:cNvGraphicFramePr>
            <p:nvPr/>
          </p:nvGraphicFramePr>
          <p:xfrm>
            <a:off x="4576" y="1872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3" name="Equation" r:id="rId23" imgW="314464" imgH="476176" progId="Equation.3">
                    <p:embed/>
                  </p:oleObj>
                </mc:Choice>
                <mc:Fallback>
                  <p:oleObj name="Equation" r:id="rId23" imgW="314464" imgH="47617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1872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7" name="Rectangle 20"/>
            <p:cNvSpPr>
              <a:spLocks noChangeArrowheads="1"/>
            </p:cNvSpPr>
            <p:nvPr/>
          </p:nvSpPr>
          <p:spPr bwMode="auto">
            <a:xfrm>
              <a:off x="4560" y="1875"/>
              <a:ext cx="240" cy="3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21"/>
            <p:cNvSpPr>
              <a:spLocks noChangeShapeType="1"/>
            </p:cNvSpPr>
            <p:nvPr/>
          </p:nvSpPr>
          <p:spPr bwMode="auto">
            <a:xfrm>
              <a:off x="3984" y="1871"/>
              <a:ext cx="576" cy="14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5" name="Group 45"/>
          <p:cNvGrpSpPr>
            <a:grpSpLocks/>
          </p:cNvGrpSpPr>
          <p:nvPr/>
        </p:nvGrpSpPr>
        <p:grpSpPr bwMode="auto">
          <a:xfrm>
            <a:off x="6527800" y="2065338"/>
            <a:ext cx="1549400" cy="841375"/>
            <a:chOff x="4112" y="1301"/>
            <a:chExt cx="976" cy="530"/>
          </a:xfrm>
        </p:grpSpPr>
        <p:sp>
          <p:nvSpPr>
            <p:cNvPr id="17451" name="Rectangle 23"/>
            <p:cNvSpPr>
              <a:spLocks noChangeArrowheads="1"/>
            </p:cNvSpPr>
            <p:nvPr/>
          </p:nvSpPr>
          <p:spPr bwMode="auto">
            <a:xfrm>
              <a:off x="4112" y="1301"/>
              <a:ext cx="192" cy="53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Rectangle 24"/>
            <p:cNvSpPr>
              <a:spLocks noChangeArrowheads="1"/>
            </p:cNvSpPr>
            <p:nvPr/>
          </p:nvSpPr>
          <p:spPr bwMode="auto">
            <a:xfrm>
              <a:off x="4656" y="1368"/>
              <a:ext cx="432" cy="288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3" name="Object 25"/>
            <p:cNvGraphicFramePr>
              <a:graphicFrameLocks noChangeAspect="1"/>
            </p:cNvGraphicFramePr>
            <p:nvPr/>
          </p:nvGraphicFramePr>
          <p:xfrm>
            <a:off x="4696" y="1368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4" name="Equation" r:id="rId25" imgW="523884" imgH="476176" progId="Equation.DSMT4">
                    <p:embed/>
                  </p:oleObj>
                </mc:Choice>
                <mc:Fallback>
                  <p:oleObj name="Equation" r:id="rId25" imgW="523884" imgH="476176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368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Line 26"/>
            <p:cNvSpPr>
              <a:spLocks noChangeShapeType="1"/>
            </p:cNvSpPr>
            <p:nvPr/>
          </p:nvSpPr>
          <p:spPr bwMode="auto">
            <a:xfrm>
              <a:off x="4320" y="1488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1905000" y="3136900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27" imgW="1914553" imgH="752438" progId="Equation.3">
                  <p:embed/>
                </p:oleObj>
              </mc:Choice>
              <mc:Fallback>
                <p:oleObj name="Equation" r:id="rId27" imgW="1914553" imgH="75243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36900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4" name="Group 74"/>
          <p:cNvGrpSpPr>
            <a:grpSpLocks/>
          </p:cNvGrpSpPr>
          <p:nvPr/>
        </p:nvGrpSpPr>
        <p:grpSpPr bwMode="auto">
          <a:xfrm>
            <a:off x="5334000" y="3771900"/>
            <a:ext cx="2438400" cy="76200"/>
            <a:chOff x="2928" y="2368"/>
            <a:chExt cx="1536" cy="48"/>
          </a:xfrm>
        </p:grpSpPr>
        <p:grpSp>
          <p:nvGrpSpPr>
            <p:cNvPr id="17438" name="Group 72"/>
            <p:cNvGrpSpPr>
              <a:grpSpLocks/>
            </p:cNvGrpSpPr>
            <p:nvPr/>
          </p:nvGrpSpPr>
          <p:grpSpPr bwMode="auto">
            <a:xfrm>
              <a:off x="2928" y="2368"/>
              <a:ext cx="384" cy="48"/>
              <a:chOff x="2928" y="2368"/>
              <a:chExt cx="384" cy="48"/>
            </a:xfrm>
          </p:grpSpPr>
          <p:sp>
            <p:nvSpPr>
              <p:cNvPr id="17448" name="Line 53"/>
              <p:cNvSpPr>
                <a:spLocks noChangeShapeType="1"/>
              </p:cNvSpPr>
              <p:nvPr/>
            </p:nvSpPr>
            <p:spPr bwMode="auto">
              <a:xfrm>
                <a:off x="2928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Line 54"/>
              <p:cNvSpPr>
                <a:spLocks noChangeShapeType="1"/>
              </p:cNvSpPr>
              <p:nvPr/>
            </p:nvSpPr>
            <p:spPr bwMode="auto">
              <a:xfrm>
                <a:off x="3120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Line 55"/>
              <p:cNvSpPr>
                <a:spLocks noChangeShapeType="1"/>
              </p:cNvSpPr>
              <p:nvPr/>
            </p:nvSpPr>
            <p:spPr bwMode="auto">
              <a:xfrm>
                <a:off x="3312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9" name="Group 57"/>
            <p:cNvGrpSpPr>
              <a:grpSpLocks/>
            </p:cNvGrpSpPr>
            <p:nvPr/>
          </p:nvGrpSpPr>
          <p:grpSpPr bwMode="auto">
            <a:xfrm>
              <a:off x="3504" y="2368"/>
              <a:ext cx="576" cy="48"/>
              <a:chOff x="2160" y="2544"/>
              <a:chExt cx="576" cy="48"/>
            </a:xfrm>
          </p:grpSpPr>
          <p:sp>
            <p:nvSpPr>
              <p:cNvPr id="17444" name="Line 58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Line 59"/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60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61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0" name="Group 69"/>
            <p:cNvGrpSpPr>
              <a:grpSpLocks/>
            </p:cNvGrpSpPr>
            <p:nvPr/>
          </p:nvGrpSpPr>
          <p:grpSpPr bwMode="auto">
            <a:xfrm>
              <a:off x="4080" y="2368"/>
              <a:ext cx="384" cy="48"/>
              <a:chOff x="4080" y="2368"/>
              <a:chExt cx="384" cy="48"/>
            </a:xfrm>
          </p:grpSpPr>
          <p:sp>
            <p:nvSpPr>
              <p:cNvPr id="17441" name="Line 63"/>
              <p:cNvSpPr>
                <a:spLocks noChangeShapeType="1"/>
              </p:cNvSpPr>
              <p:nvPr/>
            </p:nvSpPr>
            <p:spPr bwMode="auto">
              <a:xfrm>
                <a:off x="4080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Line 64"/>
              <p:cNvSpPr>
                <a:spLocks noChangeShapeType="1"/>
              </p:cNvSpPr>
              <p:nvPr/>
            </p:nvSpPr>
            <p:spPr bwMode="auto">
              <a:xfrm>
                <a:off x="4272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Line 65"/>
              <p:cNvSpPr>
                <a:spLocks noChangeShapeType="1"/>
              </p:cNvSpPr>
              <p:nvPr/>
            </p:nvSpPr>
            <p:spPr bwMode="auto">
              <a:xfrm>
                <a:off x="4464" y="23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439" name="Group 79"/>
          <p:cNvGrpSpPr>
            <a:grpSpLocks/>
          </p:cNvGrpSpPr>
          <p:nvPr/>
        </p:nvGrpSpPr>
        <p:grpSpPr bwMode="auto">
          <a:xfrm>
            <a:off x="4703763" y="3746500"/>
            <a:ext cx="4211637" cy="469900"/>
            <a:chOff x="2963" y="2360"/>
            <a:chExt cx="2653" cy="296"/>
          </a:xfrm>
        </p:grpSpPr>
        <p:graphicFrame>
          <p:nvGraphicFramePr>
            <p:cNvPr id="17431" name="Object 70"/>
            <p:cNvGraphicFramePr>
              <a:graphicFrameLocks noChangeAspect="1"/>
            </p:cNvGraphicFramePr>
            <p:nvPr/>
          </p:nvGraphicFramePr>
          <p:xfrm>
            <a:off x="3080" y="24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6" name="Equation" r:id="rId29" imgW="285694" imgH="295349" progId="Equation.3">
                    <p:embed/>
                  </p:oleObj>
                </mc:Choice>
                <mc:Fallback>
                  <p:oleObj name="Equation" r:id="rId29" imgW="285694" imgH="295349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24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2" name="Group 78"/>
            <p:cNvGrpSpPr>
              <a:grpSpLocks/>
            </p:cNvGrpSpPr>
            <p:nvPr/>
          </p:nvGrpSpPr>
          <p:grpSpPr bwMode="auto">
            <a:xfrm>
              <a:off x="2963" y="2360"/>
              <a:ext cx="2653" cy="288"/>
              <a:chOff x="2963" y="2360"/>
              <a:chExt cx="2653" cy="288"/>
            </a:xfrm>
          </p:grpSpPr>
          <p:sp>
            <p:nvSpPr>
              <p:cNvPr id="17433" name="Line 50"/>
              <p:cNvSpPr>
                <a:spLocks noChangeShapeType="1"/>
              </p:cNvSpPr>
              <p:nvPr/>
            </p:nvSpPr>
            <p:spPr bwMode="auto">
              <a:xfrm>
                <a:off x="2963" y="2424"/>
                <a:ext cx="2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52"/>
              <p:cNvSpPr>
                <a:spLocks noChangeShapeType="1"/>
              </p:cNvSpPr>
              <p:nvPr/>
            </p:nvSpPr>
            <p:spPr bwMode="auto">
              <a:xfrm>
                <a:off x="3168" y="23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Line 66"/>
              <p:cNvSpPr>
                <a:spLocks noChangeShapeType="1"/>
              </p:cNvSpPr>
              <p:nvPr/>
            </p:nvSpPr>
            <p:spPr bwMode="auto">
              <a:xfrm>
                <a:off x="5088" y="23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36" name="Object 67"/>
              <p:cNvGraphicFramePr>
                <a:graphicFrameLocks noChangeAspect="1"/>
              </p:cNvGraphicFramePr>
              <p:nvPr/>
            </p:nvGraphicFramePr>
            <p:xfrm>
              <a:off x="5472" y="23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7" name="Equation" r:id="rId31" imgW="209420" imgH="219001" progId="Equation.3">
                      <p:embed/>
                    </p:oleObj>
                  </mc:Choice>
                  <mc:Fallback>
                    <p:oleObj name="Equation" r:id="rId31" imgW="209420" imgH="219001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3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7" name="Object 71"/>
              <p:cNvGraphicFramePr>
                <a:graphicFrameLocks noChangeAspect="1"/>
              </p:cNvGraphicFramePr>
              <p:nvPr/>
            </p:nvGraphicFramePr>
            <p:xfrm>
              <a:off x="5056" y="2456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08" name="Equation" r:id="rId33" imgW="133480" imgH="285638" progId="Equation.3">
                      <p:embed/>
                    </p:oleObj>
                  </mc:Choice>
                  <mc:Fallback>
                    <p:oleObj name="Equation" r:id="rId33" imgW="133480" imgH="285638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6" y="2456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435" name="Object 75"/>
          <p:cNvGraphicFramePr>
            <a:graphicFrameLocks noChangeAspect="1"/>
          </p:cNvGraphicFramePr>
          <p:nvPr/>
        </p:nvGraphicFramePr>
        <p:xfrm>
          <a:off x="6375400" y="388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35" imgW="361969" imgH="504974" progId="Equation.3">
                  <p:embed/>
                </p:oleObj>
              </mc:Choice>
              <mc:Fallback>
                <p:oleObj name="Equation" r:id="rId35" imgW="361969" imgH="504974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886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76"/>
          <p:cNvGraphicFramePr>
            <a:graphicFrameLocks noChangeAspect="1"/>
          </p:cNvGraphicFramePr>
          <p:nvPr/>
        </p:nvGraphicFramePr>
        <p:xfrm>
          <a:off x="6781800" y="389890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37" imgW="180984" imgH="504974" progId="Equation.3">
                  <p:embed/>
                </p:oleObj>
              </mc:Choice>
              <mc:Fallback>
                <p:oleObj name="Equation" r:id="rId37" imgW="180984" imgH="504974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98900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6553200" y="38512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437" grpId="0" animBg="1"/>
      <p:bldP spid="5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460851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三、定积分的近似计算</a:t>
            </a:r>
          </a:p>
        </p:txBody>
      </p:sp>
      <p:graphicFrame>
        <p:nvGraphicFramePr>
          <p:cNvPr id="63491" name="Object 1027"/>
          <p:cNvGraphicFramePr>
            <a:graphicFrameLocks noChangeAspect="1"/>
          </p:cNvGraphicFramePr>
          <p:nvPr/>
        </p:nvGraphicFramePr>
        <p:xfrm>
          <a:off x="685800" y="83820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3" imgW="2581284" imgH="409538" progId="Equation.3">
                  <p:embed/>
                </p:oleObj>
              </mc:Choice>
              <mc:Fallback>
                <p:oleObj name="Equation" r:id="rId3" imgW="2581284" imgH="409538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1028"/>
          <p:cNvGraphicFramePr>
            <a:graphicFrameLocks noChangeAspect="1"/>
          </p:cNvGraphicFramePr>
          <p:nvPr/>
        </p:nvGraphicFramePr>
        <p:xfrm>
          <a:off x="3378200" y="698500"/>
          <a:ext cx="287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5" imgW="2847910" imgH="809699" progId="Equation.3">
                  <p:embed/>
                </p:oleObj>
              </mc:Choice>
              <mc:Fallback>
                <p:oleObj name="Equation" r:id="rId5" imgW="2847910" imgH="80969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698500"/>
                        <a:ext cx="287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1029"/>
          <p:cNvSpPr txBox="1">
            <a:spLocks noChangeArrowheads="1"/>
          </p:cNvSpPr>
          <p:nvPr/>
        </p:nvSpPr>
        <p:spPr bwMode="auto">
          <a:xfrm>
            <a:off x="6219825" y="7620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根据定积分定义</a:t>
            </a:r>
          </a:p>
        </p:txBody>
      </p:sp>
      <p:sp>
        <p:nvSpPr>
          <p:cNvPr id="63494" name="Text Box 1030"/>
          <p:cNvSpPr txBox="1">
            <a:spLocks noChangeArrowheads="1"/>
          </p:cNvSpPr>
          <p:nvPr/>
        </p:nvSpPr>
        <p:spPr bwMode="auto">
          <a:xfrm>
            <a:off x="200025" y="1447800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可得如下近似计算方法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63495" name="Object 1031"/>
          <p:cNvGraphicFramePr>
            <a:graphicFrameLocks noChangeAspect="1"/>
          </p:cNvGraphicFramePr>
          <p:nvPr/>
        </p:nvGraphicFramePr>
        <p:xfrm>
          <a:off x="990600" y="2590800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7" imgW="3933816" imgH="428625" progId="Equation.3">
                  <p:embed/>
                </p:oleObj>
              </mc:Choice>
              <mc:Fallback>
                <p:oleObj name="Equation" r:id="rId7" imgW="3933816" imgH="42862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94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032"/>
          <p:cNvGraphicFramePr>
            <a:graphicFrameLocks noChangeAspect="1"/>
          </p:cNvGraphicFramePr>
          <p:nvPr/>
        </p:nvGraphicFramePr>
        <p:xfrm>
          <a:off x="3825875" y="1974850"/>
          <a:ext cx="140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9" imgW="1390669" imgH="542813" progId="Equation.DSMT4">
                  <p:embed/>
                </p:oleObj>
              </mc:Choice>
              <mc:Fallback>
                <p:oleObj name="Equation" r:id="rId9" imgW="1390669" imgH="542813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974850"/>
                        <a:ext cx="1409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033"/>
          <p:cNvGraphicFramePr>
            <a:graphicFrameLocks noChangeAspect="1"/>
          </p:cNvGraphicFramePr>
          <p:nvPr/>
        </p:nvGraphicFramePr>
        <p:xfrm>
          <a:off x="228600" y="3136900"/>
          <a:ext cx="4046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1" imgW="4029159" imgH="428625" progId="Equation.3">
                  <p:embed/>
                </p:oleObj>
              </mc:Choice>
              <mc:Fallback>
                <p:oleObj name="Equation" r:id="rId11" imgW="4029159" imgH="428625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36900"/>
                        <a:ext cx="4046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34"/>
          <p:cNvGraphicFramePr>
            <a:graphicFrameLocks noChangeAspect="1"/>
          </p:cNvGraphicFramePr>
          <p:nvPr/>
        </p:nvGraphicFramePr>
        <p:xfrm>
          <a:off x="1041400" y="4184650"/>
          <a:ext cx="135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3" imgW="1343164" imgH="590699" progId="Equation.3">
                  <p:embed/>
                </p:oleObj>
              </mc:Choice>
              <mc:Fallback>
                <p:oleObj name="Equation" r:id="rId13" imgW="1343164" imgH="590699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184650"/>
                        <a:ext cx="1358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035"/>
          <p:cNvGraphicFramePr>
            <a:graphicFrameLocks noChangeAspect="1"/>
          </p:cNvGraphicFramePr>
          <p:nvPr/>
        </p:nvGraphicFramePr>
        <p:xfrm>
          <a:off x="2489200" y="4260850"/>
          <a:ext cx="3883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15" imgW="3867243" imgH="409538" progId="Equation.3">
                  <p:embed/>
                </p:oleObj>
              </mc:Choice>
              <mc:Fallback>
                <p:oleObj name="Equation" r:id="rId15" imgW="3867243" imgH="409538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260850"/>
                        <a:ext cx="3883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036"/>
          <p:cNvGraphicFramePr>
            <a:graphicFrameLocks noChangeAspect="1"/>
          </p:cNvGraphicFramePr>
          <p:nvPr/>
        </p:nvGraphicFramePr>
        <p:xfrm>
          <a:off x="5076825" y="4737100"/>
          <a:ext cx="365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7" imgW="3638420" imgH="504974" progId="Equation.3">
                  <p:embed/>
                </p:oleObj>
              </mc:Choice>
              <mc:Fallback>
                <p:oleObj name="Equation" r:id="rId17" imgW="3638420" imgH="504974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37100"/>
                        <a:ext cx="365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Text Box 1037"/>
          <p:cNvSpPr txBox="1">
            <a:spLocks noChangeArrowheads="1"/>
          </p:cNvSpPr>
          <p:nvPr/>
        </p:nvSpPr>
        <p:spPr bwMode="auto">
          <a:xfrm>
            <a:off x="517525" y="1981200"/>
            <a:ext cx="334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将</a:t>
            </a:r>
            <a:r>
              <a:rPr kumimoji="1" lang="zh-CN" altLang="en-US" sz="1200"/>
              <a:t> 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/>
              <a:t> , </a:t>
            </a:r>
            <a:r>
              <a:rPr kumimoji="1" lang="en-US" altLang="zh-CN" i="1"/>
              <a:t>b</a:t>
            </a:r>
            <a:r>
              <a:rPr kumimoji="1" lang="en-US" altLang="zh-CN"/>
              <a:t>]</a:t>
            </a:r>
            <a:r>
              <a:rPr kumimoji="1" lang="en-US" altLang="zh-CN" sz="1200"/>
              <a:t> </a:t>
            </a:r>
            <a:r>
              <a:rPr kumimoji="1" lang="zh-CN" altLang="en-US"/>
              <a:t>分成 </a:t>
            </a:r>
            <a:r>
              <a:rPr kumimoji="1" lang="en-US" altLang="zh-CN" i="1"/>
              <a:t>n </a:t>
            </a:r>
            <a:r>
              <a:rPr kumimoji="1" lang="zh-CN" altLang="en-US"/>
              <a:t>等份</a:t>
            </a:r>
            <a:r>
              <a:rPr kumimoji="1" lang="en-US" altLang="zh-CN"/>
              <a:t>.</a:t>
            </a:r>
          </a:p>
        </p:txBody>
      </p:sp>
      <p:grpSp>
        <p:nvGrpSpPr>
          <p:cNvPr id="63502" name="Group 1038"/>
          <p:cNvGrpSpPr>
            <a:grpSpLocks/>
          </p:cNvGrpSpPr>
          <p:nvPr/>
        </p:nvGrpSpPr>
        <p:grpSpPr bwMode="auto">
          <a:xfrm>
            <a:off x="5292725" y="1676400"/>
            <a:ext cx="3619500" cy="2209800"/>
            <a:chOff x="3429" y="864"/>
            <a:chExt cx="2280" cy="1392"/>
          </a:xfrm>
        </p:grpSpPr>
        <p:graphicFrame>
          <p:nvGraphicFramePr>
            <p:cNvPr id="18481" name="Object 1039"/>
            <p:cNvGraphicFramePr>
              <a:graphicFrameLocks noChangeAspect="1"/>
            </p:cNvGraphicFramePr>
            <p:nvPr/>
          </p:nvGraphicFramePr>
          <p:xfrm>
            <a:off x="3481" y="20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1" name="Equation" r:id="rId19" imgW="285694" imgH="295349" progId="Equation.3">
                    <p:embed/>
                  </p:oleObj>
                </mc:Choice>
                <mc:Fallback>
                  <p:oleObj name="Equation" r:id="rId19" imgW="285694" imgH="295349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0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2" name="Group 1040"/>
            <p:cNvGrpSpPr>
              <a:grpSpLocks/>
            </p:cNvGrpSpPr>
            <p:nvPr/>
          </p:nvGrpSpPr>
          <p:grpSpPr bwMode="auto">
            <a:xfrm>
              <a:off x="3429" y="864"/>
              <a:ext cx="2280" cy="1392"/>
              <a:chOff x="3429" y="864"/>
              <a:chExt cx="2280" cy="1392"/>
            </a:xfrm>
          </p:grpSpPr>
          <p:graphicFrame>
            <p:nvGraphicFramePr>
              <p:cNvPr id="18483" name="Object 10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6924132"/>
                  </p:ext>
                </p:extLst>
              </p:nvPr>
            </p:nvGraphicFramePr>
            <p:xfrm>
              <a:off x="3885" y="938"/>
              <a:ext cx="1566" cy="10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2" name="BMP 图像" r:id="rId21" imgW="2486372" imgH="1733333" progId="Paint.Picture">
                      <p:embed/>
                    </p:oleObj>
                  </mc:Choice>
                  <mc:Fallback>
                    <p:oleObj name="BMP 图像" r:id="rId21" imgW="2486372" imgH="1733333" progId="Paint.Picture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5" y="938"/>
                            <a:ext cx="1566" cy="1092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solidFill>
                              <a:srgbClr val="FFFFFF"/>
                            </a:solidFill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4" name="Object 1042"/>
              <p:cNvGraphicFramePr>
                <a:graphicFrameLocks noChangeAspect="1"/>
              </p:cNvGraphicFramePr>
              <p:nvPr/>
            </p:nvGraphicFramePr>
            <p:xfrm>
              <a:off x="3837" y="20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3" name="Equation" r:id="rId23" imgW="209420" imgH="219001" progId="Equation.3">
                      <p:embed/>
                    </p:oleObj>
                  </mc:Choice>
                  <mc:Fallback>
                    <p:oleObj name="Equation" r:id="rId23" imgW="209420" imgH="219001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" y="20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5" name="Object 1043"/>
              <p:cNvGraphicFramePr>
                <a:graphicFrameLocks noChangeAspect="1"/>
              </p:cNvGraphicFramePr>
              <p:nvPr/>
            </p:nvGraphicFramePr>
            <p:xfrm>
              <a:off x="5381" y="204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4" name="Equation" r:id="rId25" imgW="200053" imgH="314437" progId="Equation.3">
                      <p:embed/>
                    </p:oleObj>
                  </mc:Choice>
                  <mc:Fallback>
                    <p:oleObj name="Equation" r:id="rId25" imgW="200053" imgH="314437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1" y="204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6" name="Object 1044"/>
              <p:cNvGraphicFramePr>
                <a:graphicFrameLocks noChangeAspect="1"/>
              </p:cNvGraphicFramePr>
              <p:nvPr/>
            </p:nvGraphicFramePr>
            <p:xfrm>
              <a:off x="5565" y="207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5" name="Equation" r:id="rId27" imgW="209420" imgH="219001" progId="Equation.3">
                      <p:embed/>
                    </p:oleObj>
                  </mc:Choice>
                  <mc:Fallback>
                    <p:oleObj name="Equation" r:id="rId27" imgW="209420" imgH="219001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5" y="207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87" name="Object 1045"/>
              <p:cNvGraphicFramePr>
                <a:graphicFrameLocks noChangeAspect="1"/>
              </p:cNvGraphicFramePr>
              <p:nvPr/>
            </p:nvGraphicFramePr>
            <p:xfrm>
              <a:off x="3429" y="8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36" name="Equation" r:id="rId29" imgW="219121" imgH="295349" progId="Equation.3">
                      <p:embed/>
                    </p:oleObj>
                  </mc:Choice>
                  <mc:Fallback>
                    <p:oleObj name="Equation" r:id="rId29" imgW="219121" imgH="295349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9" y="8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8" name="Line 1046"/>
              <p:cNvSpPr>
                <a:spLocks noChangeShapeType="1"/>
              </p:cNvSpPr>
              <p:nvPr/>
            </p:nvSpPr>
            <p:spPr bwMode="auto">
              <a:xfrm>
                <a:off x="3645" y="2016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9" name="Line 1047"/>
              <p:cNvSpPr>
                <a:spLocks noChangeShapeType="1"/>
              </p:cNvSpPr>
              <p:nvPr/>
            </p:nvSpPr>
            <p:spPr bwMode="auto">
              <a:xfrm flipV="1">
                <a:off x="3645" y="86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3512" name="Group 1048"/>
          <p:cNvGrpSpPr>
            <a:grpSpLocks/>
          </p:cNvGrpSpPr>
          <p:nvPr/>
        </p:nvGrpSpPr>
        <p:grpSpPr bwMode="auto">
          <a:xfrm>
            <a:off x="6321425" y="2209800"/>
            <a:ext cx="1828800" cy="1295400"/>
            <a:chOff x="3984" y="2928"/>
            <a:chExt cx="1152" cy="816"/>
          </a:xfrm>
        </p:grpSpPr>
        <p:sp>
          <p:nvSpPr>
            <p:cNvPr id="18474" name="Line 1049"/>
            <p:cNvSpPr>
              <a:spLocks noChangeShapeType="1"/>
            </p:cNvSpPr>
            <p:nvPr/>
          </p:nvSpPr>
          <p:spPr bwMode="auto">
            <a:xfrm flipV="1">
              <a:off x="3984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1050"/>
            <p:cNvSpPr>
              <a:spLocks noChangeShapeType="1"/>
            </p:cNvSpPr>
            <p:nvPr/>
          </p:nvSpPr>
          <p:spPr bwMode="auto">
            <a:xfrm flipV="1">
              <a:off x="4176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1051"/>
            <p:cNvSpPr>
              <a:spLocks noChangeShapeType="1"/>
            </p:cNvSpPr>
            <p:nvPr/>
          </p:nvSpPr>
          <p:spPr bwMode="auto">
            <a:xfrm flipV="1">
              <a:off x="4752" y="31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1052"/>
            <p:cNvSpPr>
              <a:spLocks noChangeShapeType="1"/>
            </p:cNvSpPr>
            <p:nvPr/>
          </p:nvSpPr>
          <p:spPr bwMode="auto">
            <a:xfrm flipV="1">
              <a:off x="5136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1053"/>
            <p:cNvSpPr>
              <a:spLocks noChangeShapeType="1"/>
            </p:cNvSpPr>
            <p:nvPr/>
          </p:nvSpPr>
          <p:spPr bwMode="auto">
            <a:xfrm flipV="1">
              <a:off x="4368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054"/>
            <p:cNvSpPr>
              <a:spLocks noChangeShapeType="1"/>
            </p:cNvSpPr>
            <p:nvPr/>
          </p:nvSpPr>
          <p:spPr bwMode="auto">
            <a:xfrm flipV="1">
              <a:off x="4560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1055"/>
            <p:cNvSpPr>
              <a:spLocks noChangeShapeType="1"/>
            </p:cNvSpPr>
            <p:nvPr/>
          </p:nvSpPr>
          <p:spPr bwMode="auto">
            <a:xfrm flipV="1">
              <a:off x="4944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20" name="Group 1056"/>
          <p:cNvGrpSpPr>
            <a:grpSpLocks/>
          </p:cNvGrpSpPr>
          <p:nvPr/>
        </p:nvGrpSpPr>
        <p:grpSpPr bwMode="auto">
          <a:xfrm>
            <a:off x="6707188" y="3389313"/>
            <a:ext cx="830262" cy="573087"/>
            <a:chOff x="4229" y="3696"/>
            <a:chExt cx="523" cy="361"/>
          </a:xfrm>
        </p:grpSpPr>
        <p:graphicFrame>
          <p:nvGraphicFramePr>
            <p:cNvPr id="18472" name="Object 1057"/>
            <p:cNvGraphicFramePr>
              <a:graphicFrameLocks noChangeAspect="1"/>
            </p:cNvGraphicFramePr>
            <p:nvPr/>
          </p:nvGraphicFramePr>
          <p:xfrm>
            <a:off x="4514" y="3696"/>
            <a:ext cx="23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7" name="Equation" r:id="rId31" imgW="133480" imgH="209624" progId="Equation.3">
                    <p:embed/>
                  </p:oleObj>
                </mc:Choice>
                <mc:Fallback>
                  <p:oleObj name="Equation" r:id="rId31" imgW="133480" imgH="209624" progId="Equation.3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3696"/>
                          <a:ext cx="23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1058"/>
            <p:cNvGraphicFramePr>
              <a:graphicFrameLocks noChangeAspect="1"/>
            </p:cNvGraphicFramePr>
            <p:nvPr/>
          </p:nvGraphicFramePr>
          <p:xfrm>
            <a:off x="4229" y="3696"/>
            <a:ext cx="379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8" name="Equation" r:id="rId33" imgW="219121" imgH="209624" progId="Equation.3">
                    <p:embed/>
                  </p:oleObj>
                </mc:Choice>
                <mc:Fallback>
                  <p:oleObj name="Equation" r:id="rId33" imgW="219121" imgH="209624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3696"/>
                          <a:ext cx="379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23" name="Rectangle 1059"/>
          <p:cNvSpPr>
            <a:spLocks noChangeArrowheads="1"/>
          </p:cNvSpPr>
          <p:nvPr/>
        </p:nvSpPr>
        <p:spPr bwMode="auto">
          <a:xfrm>
            <a:off x="6630988" y="2209800"/>
            <a:ext cx="304800" cy="1295400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Rectangle 1060"/>
          <p:cNvSpPr>
            <a:spLocks noChangeArrowheads="1"/>
          </p:cNvSpPr>
          <p:nvPr/>
        </p:nvSpPr>
        <p:spPr bwMode="auto">
          <a:xfrm>
            <a:off x="6016625" y="2592388"/>
            <a:ext cx="306388" cy="8969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5" name="Rectangle 1061"/>
          <p:cNvSpPr>
            <a:spLocks noChangeArrowheads="1"/>
          </p:cNvSpPr>
          <p:nvPr/>
        </p:nvSpPr>
        <p:spPr bwMode="auto">
          <a:xfrm>
            <a:off x="6323013" y="2363788"/>
            <a:ext cx="304800" cy="11255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6" name="Rectangle 1062"/>
          <p:cNvSpPr>
            <a:spLocks noChangeArrowheads="1"/>
          </p:cNvSpPr>
          <p:nvPr/>
        </p:nvSpPr>
        <p:spPr bwMode="auto">
          <a:xfrm>
            <a:off x="7237413" y="2363788"/>
            <a:ext cx="304800" cy="11255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7" name="Rectangle 1063"/>
          <p:cNvSpPr>
            <a:spLocks noChangeArrowheads="1"/>
          </p:cNvSpPr>
          <p:nvPr/>
        </p:nvSpPr>
        <p:spPr bwMode="auto">
          <a:xfrm>
            <a:off x="7542213" y="2516188"/>
            <a:ext cx="301625" cy="9731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8" name="Rectangle 1064"/>
          <p:cNvSpPr>
            <a:spLocks noChangeArrowheads="1"/>
          </p:cNvSpPr>
          <p:nvPr/>
        </p:nvSpPr>
        <p:spPr bwMode="auto">
          <a:xfrm>
            <a:off x="7842250" y="2363788"/>
            <a:ext cx="304800" cy="11255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9" name="Rectangle 1065"/>
          <p:cNvSpPr>
            <a:spLocks noChangeArrowheads="1"/>
          </p:cNvSpPr>
          <p:nvPr/>
        </p:nvSpPr>
        <p:spPr bwMode="auto">
          <a:xfrm>
            <a:off x="8159750" y="2211388"/>
            <a:ext cx="304800" cy="12779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0" name="Rectangle 1066"/>
          <p:cNvSpPr>
            <a:spLocks noChangeArrowheads="1"/>
          </p:cNvSpPr>
          <p:nvPr/>
        </p:nvSpPr>
        <p:spPr bwMode="auto">
          <a:xfrm>
            <a:off x="6934200" y="2227263"/>
            <a:ext cx="301625" cy="1277937"/>
          </a:xfrm>
          <a:prstGeom prst="rect">
            <a:avLst/>
          </a:prstGeom>
          <a:solidFill>
            <a:srgbClr val="0066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1" name="Text Box 1067"/>
          <p:cNvSpPr txBox="1">
            <a:spLocks noChangeArrowheads="1"/>
          </p:cNvSpPr>
          <p:nvPr/>
        </p:nvSpPr>
        <p:spPr bwMode="auto">
          <a:xfrm>
            <a:off x="525463" y="36576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>
                <a:solidFill>
                  <a:schemeClr val="tx2"/>
                </a:solidFill>
              </a:rPr>
              <a:t>1. </a:t>
            </a:r>
            <a:r>
              <a:rPr kumimoji="1" lang="zh-CN" altLang="en-US">
                <a:solidFill>
                  <a:schemeClr val="tx2"/>
                </a:solidFill>
              </a:rPr>
              <a:t>左矩形公式</a:t>
            </a:r>
          </a:p>
        </p:txBody>
      </p:sp>
      <p:graphicFrame>
        <p:nvGraphicFramePr>
          <p:cNvPr id="63532" name="Object 1068"/>
          <p:cNvGraphicFramePr>
            <a:graphicFrameLocks noChangeAspect="1"/>
          </p:cNvGraphicFramePr>
          <p:nvPr/>
        </p:nvGraphicFramePr>
        <p:xfrm>
          <a:off x="5148263" y="5867400"/>
          <a:ext cx="342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35" imgW="3409931" imgH="504974" progId="Equation.3">
                  <p:embed/>
                </p:oleObj>
              </mc:Choice>
              <mc:Fallback>
                <p:oleObj name="Equation" r:id="rId35" imgW="3409931" imgH="504974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67400"/>
                        <a:ext cx="342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4" name="Object 1070"/>
          <p:cNvGraphicFramePr>
            <a:graphicFrameLocks noChangeAspect="1"/>
          </p:cNvGraphicFramePr>
          <p:nvPr/>
        </p:nvGraphicFramePr>
        <p:xfrm>
          <a:off x="985838" y="5334000"/>
          <a:ext cx="135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Equation" r:id="rId37" imgW="1343164" imgH="590699" progId="Equation.3">
                  <p:embed/>
                </p:oleObj>
              </mc:Choice>
              <mc:Fallback>
                <p:oleObj name="Equation" r:id="rId37" imgW="1343164" imgH="590699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334000"/>
                        <a:ext cx="1358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5" name="Object 1071"/>
          <p:cNvGraphicFramePr>
            <a:graphicFrameLocks noChangeAspect="1"/>
          </p:cNvGraphicFramePr>
          <p:nvPr/>
        </p:nvGraphicFramePr>
        <p:xfrm>
          <a:off x="2433638" y="5410200"/>
          <a:ext cx="379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Equation" r:id="rId39" imgW="3781267" imgH="428625" progId="Equation.3">
                  <p:embed/>
                </p:oleObj>
              </mc:Choice>
              <mc:Fallback>
                <p:oleObj name="Equation" r:id="rId39" imgW="3781267" imgH="428625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5410200"/>
                        <a:ext cx="3794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6" name="Rectangle 1072"/>
          <p:cNvSpPr>
            <a:spLocks noChangeArrowheads="1"/>
          </p:cNvSpPr>
          <p:nvPr/>
        </p:nvSpPr>
        <p:spPr bwMode="auto">
          <a:xfrm>
            <a:off x="6940550" y="2362200"/>
            <a:ext cx="304800" cy="112712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7" name="Rectangle 1073"/>
          <p:cNvSpPr>
            <a:spLocks noChangeArrowheads="1"/>
          </p:cNvSpPr>
          <p:nvPr/>
        </p:nvSpPr>
        <p:spPr bwMode="auto">
          <a:xfrm>
            <a:off x="6002338" y="2376488"/>
            <a:ext cx="323850" cy="1116012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8" name="Rectangle 1074"/>
          <p:cNvSpPr>
            <a:spLocks noChangeArrowheads="1"/>
          </p:cNvSpPr>
          <p:nvPr/>
        </p:nvSpPr>
        <p:spPr bwMode="auto">
          <a:xfrm>
            <a:off x="6330950" y="2216150"/>
            <a:ext cx="304800" cy="1277938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9" name="Rectangle 1075"/>
          <p:cNvSpPr>
            <a:spLocks noChangeArrowheads="1"/>
          </p:cNvSpPr>
          <p:nvPr/>
        </p:nvSpPr>
        <p:spPr bwMode="auto">
          <a:xfrm>
            <a:off x="6635750" y="2216150"/>
            <a:ext cx="304800" cy="1277938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0" name="Rectangle 1076"/>
          <p:cNvSpPr>
            <a:spLocks noChangeArrowheads="1"/>
          </p:cNvSpPr>
          <p:nvPr/>
        </p:nvSpPr>
        <p:spPr bwMode="auto">
          <a:xfrm>
            <a:off x="7550150" y="2376488"/>
            <a:ext cx="304800" cy="1116012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1" name="Rectangle 1077"/>
          <p:cNvSpPr>
            <a:spLocks noChangeArrowheads="1"/>
          </p:cNvSpPr>
          <p:nvPr/>
        </p:nvSpPr>
        <p:spPr bwMode="auto">
          <a:xfrm>
            <a:off x="7854950" y="2216150"/>
            <a:ext cx="304800" cy="1277938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2" name="Rectangle 1078"/>
          <p:cNvSpPr>
            <a:spLocks noChangeArrowheads="1"/>
          </p:cNvSpPr>
          <p:nvPr/>
        </p:nvSpPr>
        <p:spPr bwMode="auto">
          <a:xfrm>
            <a:off x="8159750" y="1803400"/>
            <a:ext cx="304800" cy="1690688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3" name="Rectangle 1079"/>
          <p:cNvSpPr>
            <a:spLocks noChangeArrowheads="1"/>
          </p:cNvSpPr>
          <p:nvPr/>
        </p:nvSpPr>
        <p:spPr bwMode="auto">
          <a:xfrm>
            <a:off x="7245350" y="2501900"/>
            <a:ext cx="304800" cy="100012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AutoShape 1080">
            <a:hlinkClick r:id="rId4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92725" y="228600"/>
            <a:ext cx="6096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3545" name="Text Box 1081"/>
          <p:cNvSpPr txBox="1">
            <a:spLocks noChangeArrowheads="1"/>
          </p:cNvSpPr>
          <p:nvPr/>
        </p:nvSpPr>
        <p:spPr bwMode="auto">
          <a:xfrm>
            <a:off x="525463" y="4814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>
                <a:solidFill>
                  <a:schemeClr val="tx2"/>
                </a:solidFill>
              </a:rPr>
              <a:t>2. </a:t>
            </a:r>
            <a:r>
              <a:rPr kumimoji="1" lang="zh-CN" altLang="en-US">
                <a:solidFill>
                  <a:schemeClr val="tx2"/>
                </a:solidFill>
              </a:rPr>
              <a:t>右矩形公式</a:t>
            </a:r>
          </a:p>
        </p:txBody>
      </p:sp>
      <p:sp>
        <p:nvSpPr>
          <p:cNvPr id="58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  <p:bldP spid="63494" grpId="0" build="p" autoUpdateAnimBg="0" advAuto="0"/>
      <p:bldP spid="63501" grpId="0" build="p" autoUpdateAnimBg="0"/>
      <p:bldP spid="63523" grpId="0" animBg="1"/>
      <p:bldP spid="63524" grpId="0" animBg="1"/>
      <p:bldP spid="63525" grpId="0" animBg="1"/>
      <p:bldP spid="63526" grpId="0" animBg="1"/>
      <p:bldP spid="63527" grpId="0" animBg="1"/>
      <p:bldP spid="63528" grpId="0" animBg="1"/>
      <p:bldP spid="63529" grpId="0" animBg="1"/>
      <p:bldP spid="63530" grpId="0" animBg="1"/>
      <p:bldP spid="63531" grpId="0" build="p" autoUpdateAnimBg="0"/>
      <p:bldP spid="63536" grpId="0" animBg="1"/>
      <p:bldP spid="63537" grpId="0" animBg="1"/>
      <p:bldP spid="63538" grpId="0" animBg="1"/>
      <p:bldP spid="63539" grpId="0" animBg="1"/>
      <p:bldP spid="63540" grpId="0" animBg="1"/>
      <p:bldP spid="63541" grpId="0" animBg="1"/>
      <p:bldP spid="63542" grpId="0" animBg="1"/>
      <p:bldP spid="63543" grpId="0" animBg="1"/>
      <p:bldP spid="63545" grpId="0" build="p" autoUpdateAnimBg="0"/>
      <p:bldP spid="5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09638" y="1125538"/>
          <a:ext cx="135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4" imgW="1343164" imgH="590699" progId="Equation.3">
                  <p:embed/>
                </p:oleObj>
              </mc:Choice>
              <mc:Fallback>
                <p:oleObj name="Equation" r:id="rId4" imgW="1343164" imgH="59069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125538"/>
                        <a:ext cx="1358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101975" y="1008063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6" imgW="2076469" imgH="828787" progId="Equation.3">
                  <p:embed/>
                </p:oleObj>
              </mc:Choice>
              <mc:Fallback>
                <p:oleObj name="Equation" r:id="rId6" imgW="2076469" imgH="828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008063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066800" y="2060575"/>
          <a:ext cx="5494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8" imgW="5477033" imgH="828787" progId="Equation.3">
                  <p:embed/>
                </p:oleObj>
              </mc:Choice>
              <mc:Fallback>
                <p:oleObj name="Equation" r:id="rId8" imgW="5477033" imgH="8287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60575"/>
                        <a:ext cx="5494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339975" y="979488"/>
          <a:ext cx="787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10" imgW="771441" imgH="923888" progId="Equation.DSMT4">
                  <p:embed/>
                </p:oleObj>
              </mc:Choice>
              <mc:Fallback>
                <p:oleObj name="Equation" r:id="rId10" imgW="771441" imgH="9238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79488"/>
                        <a:ext cx="787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6011863" y="260350"/>
            <a:ext cx="2933700" cy="1854200"/>
            <a:chOff x="3312" y="192"/>
            <a:chExt cx="2280" cy="1440"/>
          </a:xfrm>
        </p:grpSpPr>
        <p:graphicFrame>
          <p:nvGraphicFramePr>
            <p:cNvPr id="1949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799798"/>
                </p:ext>
              </p:extLst>
            </p:nvPr>
          </p:nvGraphicFramePr>
          <p:xfrm>
            <a:off x="3768" y="266"/>
            <a:ext cx="1566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8" name="位图图像" r:id="rId12" imgW="2486372" imgH="1733333" progId="Paint.Picture">
                    <p:embed/>
                  </p:oleObj>
                </mc:Choice>
                <mc:Fallback>
                  <p:oleObj name="位图图像" r:id="rId12" imgW="2486372" imgH="173333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66"/>
                          <a:ext cx="1566" cy="109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rgbClr val="FFFFFF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10"/>
            <p:cNvGraphicFramePr>
              <a:graphicFrameLocks noChangeAspect="1"/>
            </p:cNvGraphicFramePr>
            <p:nvPr/>
          </p:nvGraphicFramePr>
          <p:xfrm>
            <a:off x="3720" y="13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9" name="Equation" r:id="rId14" imgW="209420" imgH="219001" progId="Equation.3">
                    <p:embed/>
                  </p:oleObj>
                </mc:Choice>
                <mc:Fallback>
                  <p:oleObj name="Equation" r:id="rId14" imgW="209420" imgH="2190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3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11"/>
            <p:cNvGraphicFramePr>
              <a:graphicFrameLocks noChangeAspect="1"/>
            </p:cNvGraphicFramePr>
            <p:nvPr/>
          </p:nvGraphicFramePr>
          <p:xfrm>
            <a:off x="5264" y="137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" name="Equation" r:id="rId16" imgW="200053" imgH="314437" progId="Equation.3">
                    <p:embed/>
                  </p:oleObj>
                </mc:Choice>
                <mc:Fallback>
                  <p:oleObj name="Equation" r:id="rId16" imgW="200053" imgH="31443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4" y="137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12"/>
            <p:cNvGraphicFramePr>
              <a:graphicFrameLocks noChangeAspect="1"/>
            </p:cNvGraphicFramePr>
            <p:nvPr/>
          </p:nvGraphicFramePr>
          <p:xfrm>
            <a:off x="5448" y="140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" name="Equation" r:id="rId18" imgW="209420" imgH="219001" progId="Equation.3">
                    <p:embed/>
                  </p:oleObj>
                </mc:Choice>
                <mc:Fallback>
                  <p:oleObj name="Equation" r:id="rId18" imgW="209420" imgH="2190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140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13"/>
            <p:cNvGraphicFramePr>
              <a:graphicFrameLocks noChangeAspect="1"/>
            </p:cNvGraphicFramePr>
            <p:nvPr/>
          </p:nvGraphicFramePr>
          <p:xfrm>
            <a:off x="3364" y="13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2" name="Equation" r:id="rId20" imgW="285694" imgH="295349" progId="Equation.3">
                    <p:embed/>
                  </p:oleObj>
                </mc:Choice>
                <mc:Fallback>
                  <p:oleObj name="Equation" r:id="rId20" imgW="285694" imgH="29534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13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14"/>
            <p:cNvGraphicFramePr>
              <a:graphicFrameLocks noChangeAspect="1"/>
            </p:cNvGraphicFramePr>
            <p:nvPr/>
          </p:nvGraphicFramePr>
          <p:xfrm>
            <a:off x="3312" y="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3" name="Equation" r:id="rId22" imgW="219121" imgH="295349" progId="Equation.3">
                    <p:embed/>
                  </p:oleObj>
                </mc:Choice>
                <mc:Fallback>
                  <p:oleObj name="Equation" r:id="rId22" imgW="219121" imgH="29534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0" name="Line 15"/>
            <p:cNvSpPr>
              <a:spLocks noChangeShapeType="1"/>
            </p:cNvSpPr>
            <p:nvPr/>
          </p:nvSpPr>
          <p:spPr bwMode="auto">
            <a:xfrm>
              <a:off x="3528" y="134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16"/>
            <p:cNvSpPr>
              <a:spLocks noChangeShapeType="1"/>
            </p:cNvSpPr>
            <p:nvPr/>
          </p:nvSpPr>
          <p:spPr bwMode="auto">
            <a:xfrm flipV="1">
              <a:off x="3528" y="1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17"/>
            <p:cNvSpPr>
              <a:spLocks noChangeShapeType="1"/>
            </p:cNvSpPr>
            <p:nvPr/>
          </p:nvSpPr>
          <p:spPr bwMode="auto">
            <a:xfrm flipV="1">
              <a:off x="3960" y="641"/>
              <a:ext cx="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18"/>
            <p:cNvSpPr>
              <a:spLocks noChangeShapeType="1"/>
            </p:cNvSpPr>
            <p:nvPr/>
          </p:nvSpPr>
          <p:spPr bwMode="auto">
            <a:xfrm flipV="1">
              <a:off x="4152" y="55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19"/>
            <p:cNvSpPr>
              <a:spLocks noChangeShapeType="1"/>
            </p:cNvSpPr>
            <p:nvPr/>
          </p:nvSpPr>
          <p:spPr bwMode="auto">
            <a:xfrm flipV="1">
              <a:off x="4728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Line 20"/>
            <p:cNvSpPr>
              <a:spLocks noChangeShapeType="1"/>
            </p:cNvSpPr>
            <p:nvPr/>
          </p:nvSpPr>
          <p:spPr bwMode="auto">
            <a:xfrm flipV="1">
              <a:off x="5112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Line 21"/>
            <p:cNvSpPr>
              <a:spLocks noChangeShapeType="1"/>
            </p:cNvSpPr>
            <p:nvPr/>
          </p:nvSpPr>
          <p:spPr bwMode="auto">
            <a:xfrm flipV="1">
              <a:off x="4344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22"/>
            <p:cNvSpPr>
              <a:spLocks noChangeShapeType="1"/>
            </p:cNvSpPr>
            <p:nvPr/>
          </p:nvSpPr>
          <p:spPr bwMode="auto">
            <a:xfrm flipV="1">
              <a:off x="4536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23"/>
            <p:cNvSpPr>
              <a:spLocks noChangeShapeType="1"/>
            </p:cNvSpPr>
            <p:nvPr/>
          </p:nvSpPr>
          <p:spPr bwMode="auto">
            <a:xfrm flipV="1">
              <a:off x="4920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Freeform 24" descr="80%"/>
            <p:cNvSpPr>
              <a:spLocks/>
            </p:cNvSpPr>
            <p:nvPr/>
          </p:nvSpPr>
          <p:spPr bwMode="auto">
            <a:xfrm>
              <a:off x="4344" y="539"/>
              <a:ext cx="192" cy="805"/>
            </a:xfrm>
            <a:custGeom>
              <a:avLst/>
              <a:gdLst>
                <a:gd name="T0" fmla="*/ 0 w 192"/>
                <a:gd name="T1" fmla="*/ 0 h 816"/>
                <a:gd name="T2" fmla="*/ 0 w 192"/>
                <a:gd name="T3" fmla="*/ 794 h 816"/>
                <a:gd name="T4" fmla="*/ 192 w 192"/>
                <a:gd name="T5" fmla="*/ 794 h 816"/>
                <a:gd name="T6" fmla="*/ 192 w 192"/>
                <a:gd name="T7" fmla="*/ 94 h 816"/>
                <a:gd name="T8" fmla="*/ 0 w 19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816">
                  <a:moveTo>
                    <a:pt x="0" y="0"/>
                  </a:moveTo>
                  <a:lnTo>
                    <a:pt x="0" y="816"/>
                  </a:lnTo>
                  <a:lnTo>
                    <a:pt x="192" y="816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pattFill prst="pct80">
              <a:fgClr>
                <a:srgbClr val="FF66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10" name="Group 25"/>
            <p:cNvGrpSpPr>
              <a:grpSpLocks/>
            </p:cNvGrpSpPr>
            <p:nvPr/>
          </p:nvGrpSpPr>
          <p:grpSpPr bwMode="auto">
            <a:xfrm>
              <a:off x="4224" y="1271"/>
              <a:ext cx="523" cy="361"/>
              <a:chOff x="4229" y="3696"/>
              <a:chExt cx="523" cy="361"/>
            </a:xfrm>
          </p:grpSpPr>
          <p:graphicFrame>
            <p:nvGraphicFramePr>
              <p:cNvPr id="19511" name="Object 26"/>
              <p:cNvGraphicFramePr>
                <a:graphicFrameLocks noChangeAspect="1"/>
              </p:cNvGraphicFramePr>
              <p:nvPr/>
            </p:nvGraphicFramePr>
            <p:xfrm>
              <a:off x="4514" y="3696"/>
              <a:ext cx="238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4" name="Equation" r:id="rId24" imgW="133480" imgH="209624" progId="Equation.3">
                      <p:embed/>
                    </p:oleObj>
                  </mc:Choice>
                  <mc:Fallback>
                    <p:oleObj name="Equation" r:id="rId24" imgW="133480" imgH="20962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3696"/>
                            <a:ext cx="238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2" name="Object 27"/>
              <p:cNvGraphicFramePr>
                <a:graphicFrameLocks noChangeAspect="1"/>
              </p:cNvGraphicFramePr>
              <p:nvPr/>
            </p:nvGraphicFramePr>
            <p:xfrm>
              <a:off x="4229" y="3696"/>
              <a:ext cx="379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5" name="Equation" r:id="rId26" imgW="219121" imgH="209624" progId="Equation.3">
                      <p:embed/>
                    </p:oleObj>
                  </mc:Choice>
                  <mc:Fallback>
                    <p:oleObj name="Equation" r:id="rId26" imgW="219121" imgH="209624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3696"/>
                            <a:ext cx="379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495" name="Group 55"/>
          <p:cNvGrpSpPr>
            <a:grpSpLocks/>
          </p:cNvGrpSpPr>
          <p:nvPr/>
        </p:nvGrpSpPr>
        <p:grpSpPr bwMode="auto">
          <a:xfrm>
            <a:off x="6043613" y="2852738"/>
            <a:ext cx="2871787" cy="2147887"/>
            <a:chOff x="3431" y="96"/>
            <a:chExt cx="2233" cy="1671"/>
          </a:xfrm>
        </p:grpSpPr>
        <p:grpSp>
          <p:nvGrpSpPr>
            <p:cNvPr id="19469" name="Group 30"/>
            <p:cNvGrpSpPr>
              <a:grpSpLocks/>
            </p:cNvGrpSpPr>
            <p:nvPr/>
          </p:nvGrpSpPr>
          <p:grpSpPr bwMode="auto">
            <a:xfrm>
              <a:off x="4320" y="432"/>
              <a:ext cx="451" cy="922"/>
              <a:chOff x="4320" y="432"/>
              <a:chExt cx="451" cy="922"/>
            </a:xfrm>
          </p:grpSpPr>
          <p:sp>
            <p:nvSpPr>
              <p:cNvPr id="19492" name="Freeform 31"/>
              <p:cNvSpPr>
                <a:spLocks/>
              </p:cNvSpPr>
              <p:nvPr/>
            </p:nvSpPr>
            <p:spPr bwMode="auto">
              <a:xfrm>
                <a:off x="4339" y="442"/>
                <a:ext cx="432" cy="912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192 h 912"/>
                  <a:gd name="T8" fmla="*/ 0 w 432"/>
                  <a:gd name="T9" fmla="*/ 0 h 9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3" name="Freeform 32"/>
              <p:cNvSpPr>
                <a:spLocks/>
              </p:cNvSpPr>
              <p:nvPr/>
            </p:nvSpPr>
            <p:spPr bwMode="auto">
              <a:xfrm>
                <a:off x="4320" y="432"/>
                <a:ext cx="433" cy="245"/>
              </a:xfrm>
              <a:custGeom>
                <a:avLst/>
                <a:gdLst>
                  <a:gd name="T0" fmla="*/ 0 w 480"/>
                  <a:gd name="T1" fmla="*/ 0 h 272"/>
                  <a:gd name="T2" fmla="*/ 196 w 480"/>
                  <a:gd name="T3" fmla="*/ 195 h 272"/>
                  <a:gd name="T4" fmla="*/ 391 w 480"/>
                  <a:gd name="T5" fmla="*/ 156 h 2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272">
                    <a:moveTo>
                      <a:pt x="0" y="0"/>
                    </a:moveTo>
                    <a:cubicBezTo>
                      <a:pt x="80" y="104"/>
                      <a:pt x="160" y="208"/>
                      <a:pt x="240" y="240"/>
                    </a:cubicBezTo>
                    <a:cubicBezTo>
                      <a:pt x="320" y="272"/>
                      <a:pt x="400" y="232"/>
                      <a:pt x="480" y="192"/>
                    </a:cubicBez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0" name="Group 33"/>
            <p:cNvGrpSpPr>
              <a:grpSpLocks/>
            </p:cNvGrpSpPr>
            <p:nvPr/>
          </p:nvGrpSpPr>
          <p:grpSpPr bwMode="auto">
            <a:xfrm>
              <a:off x="3431" y="96"/>
              <a:ext cx="2233" cy="1451"/>
              <a:chOff x="3032" y="432"/>
              <a:chExt cx="2480" cy="1612"/>
            </a:xfrm>
          </p:grpSpPr>
          <p:sp>
            <p:nvSpPr>
              <p:cNvPr id="19482" name="Line 34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35"/>
              <p:cNvSpPr>
                <a:spLocks noChangeShapeType="1"/>
              </p:cNvSpPr>
              <p:nvPr/>
            </p:nvSpPr>
            <p:spPr bwMode="auto">
              <a:xfrm flipV="1">
                <a:off x="3264" y="432"/>
                <a:ext cx="0" cy="1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36"/>
              <p:cNvSpPr>
                <a:spLocks noChangeShapeType="1"/>
              </p:cNvSpPr>
              <p:nvPr/>
            </p:nvSpPr>
            <p:spPr bwMode="auto">
              <a:xfrm>
                <a:off x="3456" y="960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37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Freeform 38"/>
              <p:cNvSpPr>
                <a:spLocks/>
              </p:cNvSpPr>
              <p:nvPr/>
            </p:nvSpPr>
            <p:spPr bwMode="auto">
              <a:xfrm>
                <a:off x="3456" y="552"/>
                <a:ext cx="1776" cy="920"/>
              </a:xfrm>
              <a:custGeom>
                <a:avLst/>
                <a:gdLst>
                  <a:gd name="T0" fmla="*/ 0 w 1776"/>
                  <a:gd name="T1" fmla="*/ 408 h 920"/>
                  <a:gd name="T2" fmla="*/ 288 w 1776"/>
                  <a:gd name="T3" fmla="*/ 24 h 920"/>
                  <a:gd name="T4" fmla="*/ 576 w 1776"/>
                  <a:gd name="T5" fmla="*/ 264 h 920"/>
                  <a:gd name="T6" fmla="*/ 816 w 1776"/>
                  <a:gd name="T7" fmla="*/ 504 h 920"/>
                  <a:gd name="T8" fmla="*/ 1056 w 1776"/>
                  <a:gd name="T9" fmla="*/ 456 h 920"/>
                  <a:gd name="T10" fmla="*/ 1488 w 1776"/>
                  <a:gd name="T11" fmla="*/ 888 h 920"/>
                  <a:gd name="T12" fmla="*/ 1776 w 1776"/>
                  <a:gd name="T13" fmla="*/ 648 h 9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6" h="920">
                    <a:moveTo>
                      <a:pt x="0" y="408"/>
                    </a:moveTo>
                    <a:cubicBezTo>
                      <a:pt x="96" y="228"/>
                      <a:pt x="192" y="48"/>
                      <a:pt x="288" y="24"/>
                    </a:cubicBezTo>
                    <a:cubicBezTo>
                      <a:pt x="384" y="0"/>
                      <a:pt x="488" y="184"/>
                      <a:pt x="576" y="264"/>
                    </a:cubicBezTo>
                    <a:cubicBezTo>
                      <a:pt x="664" y="344"/>
                      <a:pt x="736" y="472"/>
                      <a:pt x="816" y="504"/>
                    </a:cubicBezTo>
                    <a:cubicBezTo>
                      <a:pt x="896" y="536"/>
                      <a:pt x="944" y="392"/>
                      <a:pt x="1056" y="456"/>
                    </a:cubicBezTo>
                    <a:cubicBezTo>
                      <a:pt x="1168" y="520"/>
                      <a:pt x="1368" y="856"/>
                      <a:pt x="1488" y="888"/>
                    </a:cubicBezTo>
                    <a:cubicBezTo>
                      <a:pt x="1608" y="920"/>
                      <a:pt x="1692" y="784"/>
                      <a:pt x="1776" y="648"/>
                    </a:cubicBezTo>
                  </a:path>
                </a:pathLst>
              </a:custGeom>
              <a:noFill/>
              <a:ln w="2222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87" name="Object 39"/>
              <p:cNvGraphicFramePr>
                <a:graphicFrameLocks noChangeAspect="1"/>
              </p:cNvGraphicFramePr>
              <p:nvPr/>
            </p:nvGraphicFramePr>
            <p:xfrm>
              <a:off x="3404" y="187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6" name="Equation" r:id="rId28" imgW="209420" imgH="209624" progId="Equation.3">
                      <p:embed/>
                    </p:oleObj>
                  </mc:Choice>
                  <mc:Fallback>
                    <p:oleObj name="Equation" r:id="rId28" imgW="209420" imgH="209624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4" y="187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8" name="Object 40"/>
              <p:cNvGraphicFramePr>
                <a:graphicFrameLocks noChangeAspect="1"/>
              </p:cNvGraphicFramePr>
              <p:nvPr/>
            </p:nvGraphicFramePr>
            <p:xfrm>
              <a:off x="3064" y="480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7" name="Equation" r:id="rId30" imgW="219121" imgH="285638" progId="Equation.3">
                      <p:embed/>
                    </p:oleObj>
                  </mc:Choice>
                  <mc:Fallback>
                    <p:oleObj name="Equation" r:id="rId30" imgW="219121" imgH="285638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4" y="480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9" name="Object 41"/>
              <p:cNvGraphicFramePr>
                <a:graphicFrameLocks noChangeAspect="1"/>
              </p:cNvGraphicFramePr>
              <p:nvPr/>
            </p:nvGraphicFramePr>
            <p:xfrm>
              <a:off x="3032" y="177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8" name="Equation" r:id="rId32" imgW="276327" imgH="295349" progId="Equation.3">
                      <p:embed/>
                    </p:oleObj>
                  </mc:Choice>
                  <mc:Fallback>
                    <p:oleObj name="Equation" r:id="rId32" imgW="276327" imgH="29534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2" y="177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0" name="Object 42"/>
              <p:cNvGraphicFramePr>
                <a:graphicFrameLocks noChangeAspect="1"/>
              </p:cNvGraphicFramePr>
              <p:nvPr/>
            </p:nvGraphicFramePr>
            <p:xfrm>
              <a:off x="5188" y="1844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9" name="Equation" r:id="rId34" imgW="180984" imgH="295349" progId="Equation.3">
                      <p:embed/>
                    </p:oleObj>
                  </mc:Choice>
                  <mc:Fallback>
                    <p:oleObj name="Equation" r:id="rId34" imgW="180984" imgH="295349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8" y="1844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1" name="Object 43"/>
              <p:cNvGraphicFramePr>
                <a:graphicFrameLocks noChangeAspect="1"/>
              </p:cNvGraphicFramePr>
              <p:nvPr/>
            </p:nvGraphicFramePr>
            <p:xfrm>
              <a:off x="5376" y="187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0" name="Equation" r:id="rId36" imgW="200053" imgH="209624" progId="Equation.3">
                      <p:embed/>
                    </p:oleObj>
                  </mc:Choice>
                  <mc:Fallback>
                    <p:oleObj name="Equation" r:id="rId36" imgW="200053" imgH="209624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87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1" name="Freeform 44"/>
            <p:cNvSpPr>
              <a:spLocks/>
            </p:cNvSpPr>
            <p:nvPr/>
          </p:nvSpPr>
          <p:spPr bwMode="auto">
            <a:xfrm>
              <a:off x="4331" y="442"/>
              <a:ext cx="433" cy="245"/>
            </a:xfrm>
            <a:custGeom>
              <a:avLst/>
              <a:gdLst>
                <a:gd name="T0" fmla="*/ 0 w 480"/>
                <a:gd name="T1" fmla="*/ 0 h 272"/>
                <a:gd name="T2" fmla="*/ 196 w 480"/>
                <a:gd name="T3" fmla="*/ 195 h 272"/>
                <a:gd name="T4" fmla="*/ 391 w 480"/>
                <a:gd name="T5" fmla="*/ 156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72">
                  <a:moveTo>
                    <a:pt x="0" y="0"/>
                  </a:moveTo>
                  <a:cubicBezTo>
                    <a:pt x="80" y="104"/>
                    <a:pt x="160" y="208"/>
                    <a:pt x="240" y="240"/>
                  </a:cubicBezTo>
                  <a:cubicBezTo>
                    <a:pt x="320" y="272"/>
                    <a:pt x="400" y="232"/>
                    <a:pt x="480" y="192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2" name="Group 45"/>
            <p:cNvGrpSpPr>
              <a:grpSpLocks/>
            </p:cNvGrpSpPr>
            <p:nvPr/>
          </p:nvGrpSpPr>
          <p:grpSpPr bwMode="auto">
            <a:xfrm>
              <a:off x="4079" y="442"/>
              <a:ext cx="879" cy="1148"/>
              <a:chOff x="4079" y="442"/>
              <a:chExt cx="879" cy="1148"/>
            </a:xfrm>
          </p:grpSpPr>
          <p:sp>
            <p:nvSpPr>
              <p:cNvPr id="19476" name="Line 46"/>
              <p:cNvSpPr>
                <a:spLocks noChangeShapeType="1"/>
              </p:cNvSpPr>
              <p:nvPr/>
            </p:nvSpPr>
            <p:spPr bwMode="auto">
              <a:xfrm>
                <a:off x="4548" y="658"/>
                <a:ext cx="0" cy="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77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6149751"/>
                  </p:ext>
                </p:extLst>
              </p:nvPr>
            </p:nvGraphicFramePr>
            <p:xfrm>
              <a:off x="4436" y="1341"/>
              <a:ext cx="33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1" name="Equation" r:id="rId38" imgW="317160" imgH="228600" progId="Equation.DSMT4">
                      <p:embed/>
                    </p:oleObj>
                  </mc:Choice>
                  <mc:Fallback>
                    <p:oleObj name="Equation" r:id="rId38" imgW="317160" imgH="228600" progId="Equation.DSMT4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6" y="1341"/>
                            <a:ext cx="33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8" name="Line 48"/>
              <p:cNvSpPr>
                <a:spLocks noChangeShapeType="1"/>
              </p:cNvSpPr>
              <p:nvPr/>
            </p:nvSpPr>
            <p:spPr bwMode="auto">
              <a:xfrm>
                <a:off x="4763" y="615"/>
                <a:ext cx="0" cy="7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79" name="Object 49"/>
              <p:cNvGraphicFramePr>
                <a:graphicFrameLocks noChangeAspect="1"/>
              </p:cNvGraphicFramePr>
              <p:nvPr/>
            </p:nvGraphicFramePr>
            <p:xfrm>
              <a:off x="4720" y="1306"/>
              <a:ext cx="23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2" name="Equation" r:id="rId40" imgW="400106" imgH="409538" progId="Equation.3">
                      <p:embed/>
                    </p:oleObj>
                  </mc:Choice>
                  <mc:Fallback>
                    <p:oleObj name="Equation" r:id="rId40" imgW="400106" imgH="409538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0" y="1306"/>
                            <a:ext cx="23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0" name="Line 50"/>
              <p:cNvSpPr>
                <a:spLocks noChangeShapeType="1"/>
              </p:cNvSpPr>
              <p:nvPr/>
            </p:nvSpPr>
            <p:spPr bwMode="auto">
              <a:xfrm>
                <a:off x="4331" y="442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81" name="Object 51"/>
              <p:cNvGraphicFramePr>
                <a:graphicFrameLocks noChangeAspect="1"/>
              </p:cNvGraphicFramePr>
              <p:nvPr/>
            </p:nvGraphicFramePr>
            <p:xfrm>
              <a:off x="4079" y="1306"/>
              <a:ext cx="38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3" name="Equation" r:id="rId42" imgW="657364" imgH="409538" progId="Equation.3">
                      <p:embed/>
                    </p:oleObj>
                  </mc:Choice>
                  <mc:Fallback>
                    <p:oleObj name="Equation" r:id="rId42" imgW="657364" imgH="409538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" y="1306"/>
                            <a:ext cx="38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3" name="Group 52"/>
            <p:cNvGrpSpPr>
              <a:grpSpLocks/>
            </p:cNvGrpSpPr>
            <p:nvPr/>
          </p:nvGrpSpPr>
          <p:grpSpPr bwMode="auto">
            <a:xfrm>
              <a:off x="3755" y="1493"/>
              <a:ext cx="1830" cy="274"/>
              <a:chOff x="3392" y="1984"/>
              <a:chExt cx="2032" cy="304"/>
            </a:xfrm>
          </p:grpSpPr>
          <p:graphicFrame>
            <p:nvGraphicFramePr>
              <p:cNvPr id="19474" name="Object 53"/>
              <p:cNvGraphicFramePr>
                <a:graphicFrameLocks noChangeAspect="1"/>
              </p:cNvGraphicFramePr>
              <p:nvPr/>
            </p:nvGraphicFramePr>
            <p:xfrm>
              <a:off x="5096" y="2016"/>
              <a:ext cx="32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4" name="Equation" r:id="rId44" imgW="504816" imgH="409538" progId="Equation.3">
                      <p:embed/>
                    </p:oleObj>
                  </mc:Choice>
                  <mc:Fallback>
                    <p:oleObj name="Equation" r:id="rId44" imgW="504816" imgH="409538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2016"/>
                            <a:ext cx="32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5" name="Object 54"/>
              <p:cNvGraphicFramePr>
                <a:graphicFrameLocks noChangeAspect="1"/>
              </p:cNvGraphicFramePr>
              <p:nvPr/>
            </p:nvGraphicFramePr>
            <p:xfrm>
              <a:off x="3392" y="1984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95" name="Equation" r:id="rId46" imgW="314464" imgH="409538" progId="Equation.3">
                      <p:embed/>
                    </p:oleObj>
                  </mc:Choice>
                  <mc:Fallback>
                    <p:oleObj name="Equation" r:id="rId46" imgW="314464" imgH="409538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2" y="1984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496" name="Object 56"/>
          <p:cNvGraphicFramePr>
            <a:graphicFrameLocks noChangeAspect="1"/>
          </p:cNvGraphicFramePr>
          <p:nvPr/>
        </p:nvGraphicFramePr>
        <p:xfrm>
          <a:off x="963613" y="41148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Equation" r:id="rId48" imgW="1428806" imgH="590699" progId="Equation.3">
                  <p:embed/>
                </p:oleObj>
              </mc:Choice>
              <mc:Fallback>
                <p:oleObj name="Equation" r:id="rId48" imgW="1428806" imgH="59069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1148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2" name="AutoShape 62">
            <a:hlinkClick r:id="" action="ppaction://customshow?id=1&amp;return=true" highlightClick="1"/>
          </p:cNvPr>
          <p:cNvSpPr>
            <a:spLocks noChangeArrowheads="1"/>
          </p:cNvSpPr>
          <p:nvPr/>
        </p:nvSpPr>
        <p:spPr bwMode="auto">
          <a:xfrm>
            <a:off x="3586163" y="3429000"/>
            <a:ext cx="9144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推导</a:t>
            </a:r>
          </a:p>
        </p:txBody>
      </p:sp>
      <p:sp>
        <p:nvSpPr>
          <p:cNvPr id="1946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320675"/>
            <a:ext cx="2286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3. </a:t>
            </a:r>
            <a:r>
              <a:rPr lang="zh-CN" altLang="en-US" sz="2800" smtClean="0">
                <a:ea typeface="楷体_GB2312" pitchFamily="49" charset="-122"/>
              </a:rPr>
              <a:t>梯形公式</a:t>
            </a:r>
          </a:p>
        </p:txBody>
      </p:sp>
      <p:sp>
        <p:nvSpPr>
          <p:cNvPr id="61504" name="Text Box 64"/>
          <p:cNvSpPr txBox="1">
            <a:spLocks noChangeArrowheads="1"/>
          </p:cNvSpPr>
          <p:nvPr/>
        </p:nvSpPr>
        <p:spPr bwMode="auto">
          <a:xfrm>
            <a:off x="485775" y="3357563"/>
            <a:ext cx="3006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>
                <a:solidFill>
                  <a:schemeClr val="tx2"/>
                </a:solidFill>
              </a:rPr>
              <a:t>*4. </a:t>
            </a:r>
            <a:r>
              <a:rPr kumimoji="1" lang="zh-CN" altLang="en-US">
                <a:solidFill>
                  <a:schemeClr val="tx2"/>
                </a:solidFill>
              </a:rPr>
              <a:t>抛物线法公式</a:t>
            </a:r>
          </a:p>
        </p:txBody>
      </p:sp>
      <p:sp>
        <p:nvSpPr>
          <p:cNvPr id="57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2" grpId="0" animBg="1" autoUpdateAnimBg="0"/>
      <p:bldP spid="61504" grpId="0" build="p" autoUpdateAnimBg="0"/>
      <p:bldP spid="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35814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抛物线法公式的推导</a:t>
            </a:r>
          </a:p>
        </p:txBody>
      </p:sp>
      <p:graphicFrame>
        <p:nvGraphicFramePr>
          <p:cNvPr id="66593" name="Object 1057"/>
          <p:cNvGraphicFramePr>
            <a:graphicFrameLocks noChangeAspect="1"/>
          </p:cNvGraphicFramePr>
          <p:nvPr/>
        </p:nvGraphicFramePr>
        <p:xfrm>
          <a:off x="1028700" y="4470400"/>
          <a:ext cx="147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3" imgW="1457241" imgH="714263" progId="Equation.3">
                  <p:embed/>
                </p:oleObj>
              </mc:Choice>
              <mc:Fallback>
                <p:oleObj name="Equation" r:id="rId3" imgW="1457241" imgH="714263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470400"/>
                        <a:ext cx="1473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1058"/>
          <p:cNvGraphicFramePr>
            <a:graphicFrameLocks noChangeAspect="1"/>
          </p:cNvGraphicFramePr>
          <p:nvPr/>
        </p:nvGraphicFramePr>
        <p:xfrm>
          <a:off x="685800" y="1079500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5" imgW="3686259" imgH="428625" progId="Equation.3">
                  <p:embed/>
                </p:oleObj>
              </mc:Choice>
              <mc:Fallback>
                <p:oleObj name="Equation" r:id="rId5" imgW="3686259" imgH="428625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79500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1059"/>
          <p:cNvGraphicFramePr>
            <a:graphicFrameLocks noChangeAspect="1"/>
          </p:cNvGraphicFramePr>
          <p:nvPr/>
        </p:nvGraphicFramePr>
        <p:xfrm>
          <a:off x="1117600" y="3384550"/>
          <a:ext cx="386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7" imgW="3838473" imgH="809699" progId="Equation.3">
                  <p:embed/>
                </p:oleObj>
              </mc:Choice>
              <mc:Fallback>
                <p:oleObj name="Equation" r:id="rId7" imgW="3838473" imgH="809699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384550"/>
                        <a:ext cx="386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1060"/>
          <p:cNvGraphicFramePr>
            <a:graphicFrameLocks noChangeAspect="1"/>
          </p:cNvGraphicFramePr>
          <p:nvPr/>
        </p:nvGraphicFramePr>
        <p:xfrm>
          <a:off x="5016500" y="3416300"/>
          <a:ext cx="389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Equation" r:id="rId9" imgW="3876610" imgH="809699" progId="Equation.3">
                  <p:embed/>
                </p:oleObj>
              </mc:Choice>
              <mc:Fallback>
                <p:oleObj name="Equation" r:id="rId9" imgW="3876610" imgH="809699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416300"/>
                        <a:ext cx="389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7" name="Text Box 1061"/>
          <p:cNvSpPr txBox="1">
            <a:spLocks noChangeArrowheads="1"/>
          </p:cNvSpPr>
          <p:nvPr/>
        </p:nvSpPr>
        <p:spPr bwMode="auto">
          <a:xfrm>
            <a:off x="2155825" y="1649413"/>
            <a:ext cx="291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上作抛物线</a:t>
            </a:r>
            <a:r>
              <a:rPr kumimoji="1" lang="en-US" altLang="zh-CN"/>
              <a:t>(</a:t>
            </a:r>
            <a:r>
              <a:rPr kumimoji="1" lang="zh-CN" altLang="en-US"/>
              <a:t>如图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66598" name="Object 1062"/>
          <p:cNvGraphicFramePr>
            <a:graphicFrameLocks noChangeAspect="1"/>
          </p:cNvGraphicFramePr>
          <p:nvPr/>
        </p:nvGraphicFramePr>
        <p:xfrm>
          <a:off x="2590800" y="4394200"/>
          <a:ext cx="419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11" imgW="4172006" imgH="847874" progId="Equation.3">
                  <p:embed/>
                </p:oleObj>
              </mc:Choice>
              <mc:Fallback>
                <p:oleObj name="Equation" r:id="rId11" imgW="4172006" imgH="847874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94200"/>
                        <a:ext cx="419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1063"/>
          <p:cNvGraphicFramePr>
            <a:graphicFrameLocks noChangeAspect="1"/>
          </p:cNvGraphicFramePr>
          <p:nvPr/>
        </p:nvGraphicFramePr>
        <p:xfrm>
          <a:off x="2628900" y="5461000"/>
          <a:ext cx="544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13" imgW="5429194" imgH="847874" progId="Equation.3">
                  <p:embed/>
                </p:oleObj>
              </mc:Choice>
              <mc:Fallback>
                <p:oleObj name="Equation" r:id="rId13" imgW="5429194" imgH="847874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461000"/>
                        <a:ext cx="5448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0" name="Object 1064"/>
          <p:cNvGraphicFramePr>
            <a:graphicFrameLocks noChangeAspect="1"/>
          </p:cNvGraphicFramePr>
          <p:nvPr/>
        </p:nvGraphicFramePr>
        <p:xfrm>
          <a:off x="327025" y="1649413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15" imgW="1876416" imgH="438001" progId="Equation.3">
                  <p:embed/>
                </p:oleObj>
              </mc:Choice>
              <mc:Fallback>
                <p:oleObj name="Equation" r:id="rId15" imgW="1876416" imgH="438001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649413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0" name="Group 1054"/>
          <p:cNvGrpSpPr>
            <a:grpSpLocks/>
          </p:cNvGrpSpPr>
          <p:nvPr/>
        </p:nvGrpSpPr>
        <p:grpSpPr bwMode="auto">
          <a:xfrm>
            <a:off x="7062788" y="912813"/>
            <a:ext cx="644525" cy="1317625"/>
            <a:chOff x="4320" y="432"/>
            <a:chExt cx="451" cy="922"/>
          </a:xfrm>
        </p:grpSpPr>
        <p:sp>
          <p:nvSpPr>
            <p:cNvPr id="20516" name="Freeform 1055"/>
            <p:cNvSpPr>
              <a:spLocks/>
            </p:cNvSpPr>
            <p:nvPr/>
          </p:nvSpPr>
          <p:spPr bwMode="auto">
            <a:xfrm>
              <a:off x="4339" y="442"/>
              <a:ext cx="432" cy="912"/>
            </a:xfrm>
            <a:custGeom>
              <a:avLst/>
              <a:gdLst>
                <a:gd name="T0" fmla="*/ 0 w 432"/>
                <a:gd name="T1" fmla="*/ 0 h 912"/>
                <a:gd name="T2" fmla="*/ 0 w 432"/>
                <a:gd name="T3" fmla="*/ 912 h 912"/>
                <a:gd name="T4" fmla="*/ 432 w 432"/>
                <a:gd name="T5" fmla="*/ 912 h 912"/>
                <a:gd name="T6" fmla="*/ 432 w 432"/>
                <a:gd name="T7" fmla="*/ 192 h 912"/>
                <a:gd name="T8" fmla="*/ 0 w 432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912">
                  <a:moveTo>
                    <a:pt x="0" y="0"/>
                  </a:moveTo>
                  <a:lnTo>
                    <a:pt x="0" y="912"/>
                  </a:lnTo>
                  <a:lnTo>
                    <a:pt x="432" y="912"/>
                  </a:lnTo>
                  <a:lnTo>
                    <a:pt x="4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ltVert">
                    <a:fgClr>
                      <a:schemeClr val="tx2"/>
                    </a:fgClr>
                    <a:bgClr>
                      <a:schemeClr val="bg1"/>
                    </a:bgClr>
                  </a:patt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1056"/>
            <p:cNvSpPr>
              <a:spLocks/>
            </p:cNvSpPr>
            <p:nvPr/>
          </p:nvSpPr>
          <p:spPr bwMode="auto">
            <a:xfrm>
              <a:off x="4320" y="432"/>
              <a:ext cx="433" cy="245"/>
            </a:xfrm>
            <a:custGeom>
              <a:avLst/>
              <a:gdLst>
                <a:gd name="T0" fmla="*/ 0 w 480"/>
                <a:gd name="T1" fmla="*/ 0 h 272"/>
                <a:gd name="T2" fmla="*/ 196 w 480"/>
                <a:gd name="T3" fmla="*/ 195 h 272"/>
                <a:gd name="T4" fmla="*/ 391 w 480"/>
                <a:gd name="T5" fmla="*/ 156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72">
                  <a:moveTo>
                    <a:pt x="0" y="0"/>
                  </a:moveTo>
                  <a:cubicBezTo>
                    <a:pt x="80" y="104"/>
                    <a:pt x="160" y="208"/>
                    <a:pt x="240" y="240"/>
                  </a:cubicBezTo>
                  <a:cubicBezTo>
                    <a:pt x="320" y="272"/>
                    <a:pt x="400" y="232"/>
                    <a:pt x="480" y="1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mpd="sng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2" name="Group 1065"/>
          <p:cNvGrpSpPr>
            <a:grpSpLocks/>
          </p:cNvGrpSpPr>
          <p:nvPr/>
        </p:nvGrpSpPr>
        <p:grpSpPr bwMode="auto">
          <a:xfrm>
            <a:off x="5791200" y="433388"/>
            <a:ext cx="3192463" cy="2071687"/>
            <a:chOff x="3032" y="432"/>
            <a:chExt cx="2480" cy="1612"/>
          </a:xfrm>
        </p:grpSpPr>
        <p:sp>
          <p:nvSpPr>
            <p:cNvPr id="20506" name="Line 1066"/>
            <p:cNvSpPr>
              <a:spLocks noChangeShapeType="1"/>
            </p:cNvSpPr>
            <p:nvPr/>
          </p:nvSpPr>
          <p:spPr bwMode="auto">
            <a:xfrm>
              <a:off x="3264" y="182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067"/>
            <p:cNvSpPr>
              <a:spLocks noChangeShapeType="1"/>
            </p:cNvSpPr>
            <p:nvPr/>
          </p:nvSpPr>
          <p:spPr bwMode="auto">
            <a:xfrm flipV="1">
              <a:off x="3264" y="43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068"/>
            <p:cNvSpPr>
              <a:spLocks noChangeShapeType="1"/>
            </p:cNvSpPr>
            <p:nvPr/>
          </p:nvSpPr>
          <p:spPr bwMode="auto">
            <a:xfrm>
              <a:off x="3456" y="960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1069"/>
            <p:cNvSpPr>
              <a:spLocks noChangeShapeType="1"/>
            </p:cNvSpPr>
            <p:nvPr/>
          </p:nvSpPr>
          <p:spPr bwMode="auto">
            <a:xfrm>
              <a:off x="5232" y="120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1070"/>
            <p:cNvSpPr>
              <a:spLocks/>
            </p:cNvSpPr>
            <p:nvPr/>
          </p:nvSpPr>
          <p:spPr bwMode="auto">
            <a:xfrm>
              <a:off x="3456" y="552"/>
              <a:ext cx="1776" cy="920"/>
            </a:xfrm>
            <a:custGeom>
              <a:avLst/>
              <a:gdLst>
                <a:gd name="T0" fmla="*/ 0 w 1776"/>
                <a:gd name="T1" fmla="*/ 408 h 920"/>
                <a:gd name="T2" fmla="*/ 288 w 1776"/>
                <a:gd name="T3" fmla="*/ 24 h 920"/>
                <a:gd name="T4" fmla="*/ 576 w 1776"/>
                <a:gd name="T5" fmla="*/ 264 h 920"/>
                <a:gd name="T6" fmla="*/ 816 w 1776"/>
                <a:gd name="T7" fmla="*/ 504 h 920"/>
                <a:gd name="T8" fmla="*/ 1056 w 1776"/>
                <a:gd name="T9" fmla="*/ 456 h 920"/>
                <a:gd name="T10" fmla="*/ 1488 w 1776"/>
                <a:gd name="T11" fmla="*/ 888 h 920"/>
                <a:gd name="T12" fmla="*/ 1776 w 1776"/>
                <a:gd name="T13" fmla="*/ 648 h 9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76" h="920">
                  <a:moveTo>
                    <a:pt x="0" y="408"/>
                  </a:moveTo>
                  <a:cubicBezTo>
                    <a:pt x="96" y="228"/>
                    <a:pt x="192" y="48"/>
                    <a:pt x="288" y="24"/>
                  </a:cubicBezTo>
                  <a:cubicBezTo>
                    <a:pt x="384" y="0"/>
                    <a:pt x="488" y="184"/>
                    <a:pt x="576" y="264"/>
                  </a:cubicBezTo>
                  <a:cubicBezTo>
                    <a:pt x="664" y="344"/>
                    <a:pt x="736" y="472"/>
                    <a:pt x="816" y="504"/>
                  </a:cubicBezTo>
                  <a:cubicBezTo>
                    <a:pt x="896" y="536"/>
                    <a:pt x="944" y="392"/>
                    <a:pt x="1056" y="456"/>
                  </a:cubicBezTo>
                  <a:cubicBezTo>
                    <a:pt x="1168" y="520"/>
                    <a:pt x="1368" y="856"/>
                    <a:pt x="1488" y="888"/>
                  </a:cubicBezTo>
                  <a:cubicBezTo>
                    <a:pt x="1608" y="920"/>
                    <a:pt x="1692" y="784"/>
                    <a:pt x="1776" y="648"/>
                  </a:cubicBezTo>
                </a:path>
              </a:pathLst>
            </a:custGeom>
            <a:noFill/>
            <a:ln w="2222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1" name="Object 1071"/>
            <p:cNvGraphicFramePr>
              <a:graphicFrameLocks noChangeAspect="1"/>
            </p:cNvGraphicFramePr>
            <p:nvPr/>
          </p:nvGraphicFramePr>
          <p:xfrm>
            <a:off x="3404" y="187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4" name="Equation" r:id="rId17" imgW="209420" imgH="209624" progId="Equation.3">
                    <p:embed/>
                  </p:oleObj>
                </mc:Choice>
                <mc:Fallback>
                  <p:oleObj name="Equation" r:id="rId17" imgW="209420" imgH="209624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187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1072"/>
            <p:cNvGraphicFramePr>
              <a:graphicFrameLocks noChangeAspect="1"/>
            </p:cNvGraphicFramePr>
            <p:nvPr/>
          </p:nvGraphicFramePr>
          <p:xfrm>
            <a:off x="3064" y="48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5" name="Equation" r:id="rId19" imgW="219121" imgH="285638" progId="Equation.3">
                    <p:embed/>
                  </p:oleObj>
                </mc:Choice>
                <mc:Fallback>
                  <p:oleObj name="Equation" r:id="rId19" imgW="219121" imgH="285638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48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1073"/>
            <p:cNvGraphicFramePr>
              <a:graphicFrameLocks noChangeAspect="1"/>
            </p:cNvGraphicFramePr>
            <p:nvPr/>
          </p:nvGraphicFramePr>
          <p:xfrm>
            <a:off x="3032" y="177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6" name="Equation" r:id="rId21" imgW="276327" imgH="295349" progId="Equation.3">
                    <p:embed/>
                  </p:oleObj>
                </mc:Choice>
                <mc:Fallback>
                  <p:oleObj name="Equation" r:id="rId21" imgW="276327" imgH="295349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77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1074"/>
            <p:cNvGraphicFramePr>
              <a:graphicFrameLocks noChangeAspect="1"/>
            </p:cNvGraphicFramePr>
            <p:nvPr/>
          </p:nvGraphicFramePr>
          <p:xfrm>
            <a:off x="5188" y="184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7" name="Equation" r:id="rId23" imgW="180984" imgH="295349" progId="Equation.3">
                    <p:embed/>
                  </p:oleObj>
                </mc:Choice>
                <mc:Fallback>
                  <p:oleObj name="Equation" r:id="rId23" imgW="180984" imgH="295349" progId="Equation.3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184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1075"/>
            <p:cNvGraphicFramePr>
              <a:graphicFrameLocks noChangeAspect="1"/>
            </p:cNvGraphicFramePr>
            <p:nvPr/>
          </p:nvGraphicFramePr>
          <p:xfrm>
            <a:off x="5376" y="187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8" name="Equation" r:id="rId25" imgW="200053" imgH="209624" progId="Equation.3">
                    <p:embed/>
                  </p:oleObj>
                </mc:Choice>
                <mc:Fallback>
                  <p:oleObj name="Equation" r:id="rId25" imgW="200053" imgH="209624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87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12" name="Freeform 1076"/>
          <p:cNvSpPr>
            <a:spLocks/>
          </p:cNvSpPr>
          <p:nvPr/>
        </p:nvSpPr>
        <p:spPr bwMode="auto">
          <a:xfrm>
            <a:off x="7078663" y="927100"/>
            <a:ext cx="617537" cy="350838"/>
          </a:xfrm>
          <a:custGeom>
            <a:avLst/>
            <a:gdLst>
              <a:gd name="T0" fmla="*/ 0 w 480"/>
              <a:gd name="T1" fmla="*/ 0 h 272"/>
              <a:gd name="T2" fmla="*/ 397242254 w 480"/>
              <a:gd name="T3" fmla="*/ 399288470 h 272"/>
              <a:gd name="T4" fmla="*/ 794483222 w 480"/>
              <a:gd name="T5" fmla="*/ 31943026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72">
                <a:moveTo>
                  <a:pt x="0" y="0"/>
                </a:moveTo>
                <a:cubicBezTo>
                  <a:pt x="80" y="104"/>
                  <a:pt x="160" y="208"/>
                  <a:pt x="240" y="240"/>
                </a:cubicBezTo>
                <a:cubicBezTo>
                  <a:pt x="320" y="272"/>
                  <a:pt x="400" y="232"/>
                  <a:pt x="480" y="19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613" name="Group 1077"/>
          <p:cNvGrpSpPr>
            <a:grpSpLocks/>
          </p:cNvGrpSpPr>
          <p:nvPr/>
        </p:nvGrpSpPr>
        <p:grpSpPr bwMode="auto">
          <a:xfrm>
            <a:off x="6718300" y="927100"/>
            <a:ext cx="1255713" cy="1593380"/>
            <a:chOff x="4079" y="442"/>
            <a:chExt cx="879" cy="1116"/>
          </a:xfrm>
        </p:grpSpPr>
        <p:sp>
          <p:nvSpPr>
            <p:cNvPr id="20500" name="Line 1078"/>
            <p:cNvSpPr>
              <a:spLocks noChangeShapeType="1"/>
            </p:cNvSpPr>
            <p:nvPr/>
          </p:nvSpPr>
          <p:spPr bwMode="auto">
            <a:xfrm>
              <a:off x="4548" y="658"/>
              <a:ext cx="0" cy="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1" name="Object 10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120078"/>
                </p:ext>
              </p:extLst>
            </p:nvPr>
          </p:nvGraphicFramePr>
          <p:xfrm>
            <a:off x="4441" y="1326"/>
            <a:ext cx="3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9" name="Equation" r:id="rId27" imgW="317160" imgH="228600" progId="Equation.DSMT4">
                    <p:embed/>
                  </p:oleObj>
                </mc:Choice>
                <mc:Fallback>
                  <p:oleObj name="Equation" r:id="rId27" imgW="317160" imgH="228600" progId="Equation.DSMT4">
                    <p:embed/>
                    <p:pic>
                      <p:nvPicPr>
                        <p:cNvPr id="0" name="Object 1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1326"/>
                          <a:ext cx="3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Line 1080"/>
            <p:cNvSpPr>
              <a:spLocks noChangeShapeType="1"/>
            </p:cNvSpPr>
            <p:nvPr/>
          </p:nvSpPr>
          <p:spPr bwMode="auto">
            <a:xfrm>
              <a:off x="4763" y="615"/>
              <a:ext cx="0" cy="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3" name="Object 1081"/>
            <p:cNvGraphicFramePr>
              <a:graphicFrameLocks noChangeAspect="1"/>
            </p:cNvGraphicFramePr>
            <p:nvPr/>
          </p:nvGraphicFramePr>
          <p:xfrm>
            <a:off x="4720" y="1306"/>
            <a:ext cx="2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0" name="Equation" r:id="rId29" imgW="400106" imgH="409538" progId="Equation.3">
                    <p:embed/>
                  </p:oleObj>
                </mc:Choice>
                <mc:Fallback>
                  <p:oleObj name="Equation" r:id="rId29" imgW="400106" imgH="409538" progId="Equation.3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306"/>
                          <a:ext cx="2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Line 1082"/>
            <p:cNvSpPr>
              <a:spLocks noChangeShapeType="1"/>
            </p:cNvSpPr>
            <p:nvPr/>
          </p:nvSpPr>
          <p:spPr bwMode="auto">
            <a:xfrm>
              <a:off x="4331" y="442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05" name="Object 1083"/>
            <p:cNvGraphicFramePr>
              <a:graphicFrameLocks noChangeAspect="1"/>
            </p:cNvGraphicFramePr>
            <p:nvPr/>
          </p:nvGraphicFramePr>
          <p:xfrm>
            <a:off x="4079" y="1306"/>
            <a:ext cx="38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1" name="Equation" r:id="rId31" imgW="657364" imgH="409538" progId="Equation.3">
                    <p:embed/>
                  </p:oleObj>
                </mc:Choice>
                <mc:Fallback>
                  <p:oleObj name="Equation" r:id="rId31" imgW="657364" imgH="409538" progId="Equation.3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1306"/>
                          <a:ext cx="38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620" name="Group 1084"/>
          <p:cNvGrpSpPr>
            <a:grpSpLocks/>
          </p:cNvGrpSpPr>
          <p:nvPr/>
        </p:nvGrpSpPr>
        <p:grpSpPr bwMode="auto">
          <a:xfrm>
            <a:off x="6254750" y="2428875"/>
            <a:ext cx="2616200" cy="390525"/>
            <a:chOff x="3392" y="1984"/>
            <a:chExt cx="2032" cy="304"/>
          </a:xfrm>
        </p:grpSpPr>
        <p:graphicFrame>
          <p:nvGraphicFramePr>
            <p:cNvPr id="20498" name="Object 1085"/>
            <p:cNvGraphicFramePr>
              <a:graphicFrameLocks noChangeAspect="1"/>
            </p:cNvGraphicFramePr>
            <p:nvPr/>
          </p:nvGraphicFramePr>
          <p:xfrm>
            <a:off x="5096" y="2016"/>
            <a:ext cx="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2" name="Equation" r:id="rId33" imgW="504816" imgH="409538" progId="Equation.3">
                    <p:embed/>
                  </p:oleObj>
                </mc:Choice>
                <mc:Fallback>
                  <p:oleObj name="Equation" r:id="rId33" imgW="504816" imgH="409538" progId="Equation.3">
                    <p:embed/>
                    <p:pic>
                      <p:nvPicPr>
                        <p:cNvPr id="0" name="Object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2016"/>
                          <a:ext cx="3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086"/>
            <p:cNvGraphicFramePr>
              <a:graphicFrameLocks noChangeAspect="1"/>
            </p:cNvGraphicFramePr>
            <p:nvPr/>
          </p:nvGraphicFramePr>
          <p:xfrm>
            <a:off x="3392" y="1984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3" name="Equation" r:id="rId35" imgW="314464" imgH="409538" progId="Equation.3">
                    <p:embed/>
                  </p:oleObj>
                </mc:Choice>
                <mc:Fallback>
                  <p:oleObj name="Equation" r:id="rId35" imgW="314464" imgH="409538" progId="Equation.3">
                    <p:embed/>
                    <p:pic>
                      <p:nvPicPr>
                        <p:cNvPr id="0" name="Object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984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23" name="Text Box 1087"/>
          <p:cNvSpPr txBox="1">
            <a:spLocks noChangeArrowheads="1"/>
          </p:cNvSpPr>
          <p:nvPr/>
        </p:nvSpPr>
        <p:spPr bwMode="auto">
          <a:xfrm>
            <a:off x="250825" y="2187575"/>
            <a:ext cx="5105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/>
              <a:t>则以抛物线为顶的小曲边梯形</a:t>
            </a:r>
          </a:p>
          <a:p>
            <a:pPr eaLnBrk="1" fontAlgn="base" hangingPunct="1">
              <a:lnSpc>
                <a:spcPct val="120000"/>
              </a:lnSpc>
            </a:pPr>
            <a:r>
              <a:rPr kumimoji="1" lang="zh-CN" altLang="en-US"/>
              <a:t>面积经推导可得</a:t>
            </a:r>
          </a:p>
        </p:txBody>
      </p:sp>
      <p:sp>
        <p:nvSpPr>
          <p:cNvPr id="3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7" grpId="0" build="p" autoUpdateAnimBg="0" advAuto="0"/>
      <p:bldP spid="66612" grpId="0" animBg="1"/>
      <p:bldP spid="66623" grpId="0" build="p" autoUpdateAnimBg="0"/>
      <p:bldP spid="3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2133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2667000" y="25146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一、</a:t>
            </a:r>
            <a:r>
              <a:rPr kumimoji="1" lang="zh-CN" altLang="en-US" sz="3200" b="1">
                <a:latin typeface="楷体_GB2312" pitchFamily="49" charset="-122"/>
              </a:rPr>
              <a:t>定积分问题举例</a:t>
            </a:r>
          </a:p>
        </p:txBody>
      </p:sp>
      <p:sp>
        <p:nvSpPr>
          <p:cNvPr id="3077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67000" y="3336925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二、定积分的定义</a:t>
            </a:r>
          </a:p>
        </p:txBody>
      </p:sp>
      <p:sp>
        <p:nvSpPr>
          <p:cNvPr id="307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三、定积分的近似计算</a:t>
            </a:r>
          </a:p>
        </p:txBody>
      </p:sp>
      <p:sp>
        <p:nvSpPr>
          <p:cNvPr id="3079" name="Text Box 25"/>
          <p:cNvSpPr txBox="1">
            <a:spLocks noChangeArrowheads="1"/>
          </p:cNvSpPr>
          <p:nvPr/>
        </p:nvSpPr>
        <p:spPr bwMode="auto">
          <a:xfrm>
            <a:off x="1905000" y="1066800"/>
            <a:ext cx="5969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定积分的概念及性质  </a:t>
            </a:r>
          </a:p>
        </p:txBody>
      </p:sp>
      <p:sp>
        <p:nvSpPr>
          <p:cNvPr id="3080" name="Text Box 28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五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3081" name="Text Box 2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667000" y="4906963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四、定积分的性质</a:t>
            </a:r>
          </a:p>
        </p:txBody>
      </p:sp>
      <p:sp>
        <p:nvSpPr>
          <p:cNvPr id="11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9638" y="1125538"/>
          <a:ext cx="135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4" imgW="1343164" imgH="590699" progId="Equation.3">
                  <p:embed/>
                </p:oleObj>
              </mc:Choice>
              <mc:Fallback>
                <p:oleObj name="Equation" r:id="rId4" imgW="1343164" imgH="59069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125538"/>
                        <a:ext cx="1358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101975" y="1008063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Equation" r:id="rId6" imgW="2076469" imgH="828787" progId="Equation.3">
                  <p:embed/>
                </p:oleObj>
              </mc:Choice>
              <mc:Fallback>
                <p:oleObj name="Equation" r:id="rId6" imgW="2076469" imgH="828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008063"/>
                        <a:ext cx="209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66800" y="2060575"/>
          <a:ext cx="5494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1" name="Equation" r:id="rId8" imgW="5477033" imgH="828787" progId="Equation.3">
                  <p:embed/>
                </p:oleObj>
              </mc:Choice>
              <mc:Fallback>
                <p:oleObj name="Equation" r:id="rId8" imgW="5477033" imgH="8287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60575"/>
                        <a:ext cx="5494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2339975" y="979488"/>
          <a:ext cx="787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name="Equation" r:id="rId10" imgW="771441" imgH="923888" progId="Equation.DSMT4">
                  <p:embed/>
                </p:oleObj>
              </mc:Choice>
              <mc:Fallback>
                <p:oleObj name="Equation" r:id="rId10" imgW="771441" imgH="9238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79488"/>
                        <a:ext cx="787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8"/>
          <p:cNvGrpSpPr>
            <a:grpSpLocks/>
          </p:cNvGrpSpPr>
          <p:nvPr/>
        </p:nvGrpSpPr>
        <p:grpSpPr bwMode="auto">
          <a:xfrm>
            <a:off x="6011863" y="260350"/>
            <a:ext cx="2933700" cy="1854200"/>
            <a:chOff x="3312" y="192"/>
            <a:chExt cx="2280" cy="1440"/>
          </a:xfrm>
        </p:grpSpPr>
        <p:graphicFrame>
          <p:nvGraphicFramePr>
            <p:cNvPr id="21542" name="Object 9"/>
            <p:cNvGraphicFramePr>
              <a:graphicFrameLocks noChangeAspect="1"/>
            </p:cNvGraphicFramePr>
            <p:nvPr/>
          </p:nvGraphicFramePr>
          <p:xfrm>
            <a:off x="3768" y="266"/>
            <a:ext cx="1566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3" name="位图图像" r:id="rId12" imgW="2486372" imgH="1733333" progId="Paint.Picture">
                    <p:embed/>
                  </p:oleObj>
                </mc:Choice>
                <mc:Fallback>
                  <p:oleObj name="位图图像" r:id="rId12" imgW="2486372" imgH="173333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66"/>
                          <a:ext cx="1566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10"/>
            <p:cNvGraphicFramePr>
              <a:graphicFrameLocks noChangeAspect="1"/>
            </p:cNvGraphicFramePr>
            <p:nvPr/>
          </p:nvGraphicFramePr>
          <p:xfrm>
            <a:off x="3720" y="13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4" name="Equation" r:id="rId14" imgW="209420" imgH="219001" progId="Equation.3">
                    <p:embed/>
                  </p:oleObj>
                </mc:Choice>
                <mc:Fallback>
                  <p:oleObj name="Equation" r:id="rId14" imgW="209420" imgH="2190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3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11"/>
            <p:cNvGraphicFramePr>
              <a:graphicFrameLocks noChangeAspect="1"/>
            </p:cNvGraphicFramePr>
            <p:nvPr/>
          </p:nvGraphicFramePr>
          <p:xfrm>
            <a:off x="5264" y="137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5" name="Equation" r:id="rId16" imgW="200053" imgH="314437" progId="Equation.3">
                    <p:embed/>
                  </p:oleObj>
                </mc:Choice>
                <mc:Fallback>
                  <p:oleObj name="Equation" r:id="rId16" imgW="200053" imgH="31443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4" y="137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12"/>
            <p:cNvGraphicFramePr>
              <a:graphicFrameLocks noChangeAspect="1"/>
            </p:cNvGraphicFramePr>
            <p:nvPr/>
          </p:nvGraphicFramePr>
          <p:xfrm>
            <a:off x="5448" y="140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6" name="Equation" r:id="rId18" imgW="209420" imgH="219001" progId="Equation.3">
                    <p:embed/>
                  </p:oleObj>
                </mc:Choice>
                <mc:Fallback>
                  <p:oleObj name="Equation" r:id="rId18" imgW="209420" imgH="2190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140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13"/>
            <p:cNvGraphicFramePr>
              <a:graphicFrameLocks noChangeAspect="1"/>
            </p:cNvGraphicFramePr>
            <p:nvPr/>
          </p:nvGraphicFramePr>
          <p:xfrm>
            <a:off x="3364" y="13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7" name="Equation" r:id="rId20" imgW="285694" imgH="295349" progId="Equation.3">
                    <p:embed/>
                  </p:oleObj>
                </mc:Choice>
                <mc:Fallback>
                  <p:oleObj name="Equation" r:id="rId20" imgW="285694" imgH="29534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13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14"/>
            <p:cNvGraphicFramePr>
              <a:graphicFrameLocks noChangeAspect="1"/>
            </p:cNvGraphicFramePr>
            <p:nvPr/>
          </p:nvGraphicFramePr>
          <p:xfrm>
            <a:off x="3312" y="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Equation" r:id="rId22" imgW="219121" imgH="295349" progId="Equation.3">
                    <p:embed/>
                  </p:oleObj>
                </mc:Choice>
                <mc:Fallback>
                  <p:oleObj name="Equation" r:id="rId22" imgW="219121" imgH="29534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Line 15"/>
            <p:cNvSpPr>
              <a:spLocks noChangeShapeType="1"/>
            </p:cNvSpPr>
            <p:nvPr/>
          </p:nvSpPr>
          <p:spPr bwMode="auto">
            <a:xfrm>
              <a:off x="3528" y="134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16"/>
            <p:cNvSpPr>
              <a:spLocks noChangeShapeType="1"/>
            </p:cNvSpPr>
            <p:nvPr/>
          </p:nvSpPr>
          <p:spPr bwMode="auto">
            <a:xfrm flipV="1">
              <a:off x="3528" y="1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17"/>
            <p:cNvSpPr>
              <a:spLocks noChangeShapeType="1"/>
            </p:cNvSpPr>
            <p:nvPr/>
          </p:nvSpPr>
          <p:spPr bwMode="auto">
            <a:xfrm flipV="1">
              <a:off x="3960" y="641"/>
              <a:ext cx="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18"/>
            <p:cNvSpPr>
              <a:spLocks noChangeShapeType="1"/>
            </p:cNvSpPr>
            <p:nvPr/>
          </p:nvSpPr>
          <p:spPr bwMode="auto">
            <a:xfrm flipV="1">
              <a:off x="4152" y="55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19"/>
            <p:cNvSpPr>
              <a:spLocks noChangeShapeType="1"/>
            </p:cNvSpPr>
            <p:nvPr/>
          </p:nvSpPr>
          <p:spPr bwMode="auto">
            <a:xfrm flipV="1">
              <a:off x="4728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20"/>
            <p:cNvSpPr>
              <a:spLocks noChangeShapeType="1"/>
            </p:cNvSpPr>
            <p:nvPr/>
          </p:nvSpPr>
          <p:spPr bwMode="auto">
            <a:xfrm flipV="1">
              <a:off x="5112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Line 21"/>
            <p:cNvSpPr>
              <a:spLocks noChangeShapeType="1"/>
            </p:cNvSpPr>
            <p:nvPr/>
          </p:nvSpPr>
          <p:spPr bwMode="auto">
            <a:xfrm flipV="1">
              <a:off x="4344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22"/>
            <p:cNvSpPr>
              <a:spLocks noChangeShapeType="1"/>
            </p:cNvSpPr>
            <p:nvPr/>
          </p:nvSpPr>
          <p:spPr bwMode="auto">
            <a:xfrm flipV="1">
              <a:off x="4536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Line 23"/>
            <p:cNvSpPr>
              <a:spLocks noChangeShapeType="1"/>
            </p:cNvSpPr>
            <p:nvPr/>
          </p:nvSpPr>
          <p:spPr bwMode="auto">
            <a:xfrm flipV="1">
              <a:off x="4920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Freeform 24" descr="80%"/>
            <p:cNvSpPr>
              <a:spLocks/>
            </p:cNvSpPr>
            <p:nvPr/>
          </p:nvSpPr>
          <p:spPr bwMode="auto">
            <a:xfrm>
              <a:off x="4344" y="539"/>
              <a:ext cx="192" cy="805"/>
            </a:xfrm>
            <a:custGeom>
              <a:avLst/>
              <a:gdLst>
                <a:gd name="T0" fmla="*/ 0 w 192"/>
                <a:gd name="T1" fmla="*/ 0 h 816"/>
                <a:gd name="T2" fmla="*/ 0 w 192"/>
                <a:gd name="T3" fmla="*/ 794 h 816"/>
                <a:gd name="T4" fmla="*/ 192 w 192"/>
                <a:gd name="T5" fmla="*/ 794 h 816"/>
                <a:gd name="T6" fmla="*/ 192 w 192"/>
                <a:gd name="T7" fmla="*/ 94 h 816"/>
                <a:gd name="T8" fmla="*/ 0 w 19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816">
                  <a:moveTo>
                    <a:pt x="0" y="0"/>
                  </a:moveTo>
                  <a:lnTo>
                    <a:pt x="0" y="816"/>
                  </a:lnTo>
                  <a:lnTo>
                    <a:pt x="192" y="816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pattFill prst="pct80">
              <a:fgClr>
                <a:srgbClr val="FF6600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58" name="Group 25"/>
            <p:cNvGrpSpPr>
              <a:grpSpLocks/>
            </p:cNvGrpSpPr>
            <p:nvPr/>
          </p:nvGrpSpPr>
          <p:grpSpPr bwMode="auto">
            <a:xfrm>
              <a:off x="4224" y="1271"/>
              <a:ext cx="523" cy="361"/>
              <a:chOff x="4229" y="3696"/>
              <a:chExt cx="523" cy="361"/>
            </a:xfrm>
          </p:grpSpPr>
          <p:graphicFrame>
            <p:nvGraphicFramePr>
              <p:cNvPr id="21559" name="Object 26"/>
              <p:cNvGraphicFramePr>
                <a:graphicFrameLocks noChangeAspect="1"/>
              </p:cNvGraphicFramePr>
              <p:nvPr/>
            </p:nvGraphicFramePr>
            <p:xfrm>
              <a:off x="4514" y="3696"/>
              <a:ext cx="238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9" name="Equation" r:id="rId24" imgW="133480" imgH="209624" progId="Equation.3">
                      <p:embed/>
                    </p:oleObj>
                  </mc:Choice>
                  <mc:Fallback>
                    <p:oleObj name="Equation" r:id="rId24" imgW="133480" imgH="20962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3696"/>
                            <a:ext cx="238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0" name="Object 27"/>
              <p:cNvGraphicFramePr>
                <a:graphicFrameLocks noChangeAspect="1"/>
              </p:cNvGraphicFramePr>
              <p:nvPr/>
            </p:nvGraphicFramePr>
            <p:xfrm>
              <a:off x="4229" y="3696"/>
              <a:ext cx="379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0" name="Equation" r:id="rId26" imgW="219121" imgH="209624" progId="Equation.3">
                      <p:embed/>
                    </p:oleObj>
                  </mc:Choice>
                  <mc:Fallback>
                    <p:oleObj name="Equation" r:id="rId26" imgW="219121" imgH="209624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3696"/>
                            <a:ext cx="379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1" name="Group 55"/>
          <p:cNvGrpSpPr>
            <a:grpSpLocks/>
          </p:cNvGrpSpPr>
          <p:nvPr/>
        </p:nvGrpSpPr>
        <p:grpSpPr bwMode="auto">
          <a:xfrm>
            <a:off x="6043613" y="2852738"/>
            <a:ext cx="2871787" cy="2147887"/>
            <a:chOff x="3431" y="96"/>
            <a:chExt cx="2233" cy="1671"/>
          </a:xfrm>
        </p:grpSpPr>
        <p:grpSp>
          <p:nvGrpSpPr>
            <p:cNvPr id="21517" name="Group 30"/>
            <p:cNvGrpSpPr>
              <a:grpSpLocks/>
            </p:cNvGrpSpPr>
            <p:nvPr/>
          </p:nvGrpSpPr>
          <p:grpSpPr bwMode="auto">
            <a:xfrm>
              <a:off x="4320" y="432"/>
              <a:ext cx="451" cy="922"/>
              <a:chOff x="4320" y="432"/>
              <a:chExt cx="451" cy="922"/>
            </a:xfrm>
          </p:grpSpPr>
          <p:sp>
            <p:nvSpPr>
              <p:cNvPr id="21540" name="Freeform 31"/>
              <p:cNvSpPr>
                <a:spLocks/>
              </p:cNvSpPr>
              <p:nvPr/>
            </p:nvSpPr>
            <p:spPr bwMode="auto">
              <a:xfrm>
                <a:off x="4339" y="442"/>
                <a:ext cx="432" cy="912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192 h 912"/>
                  <a:gd name="T8" fmla="*/ 0 w 432"/>
                  <a:gd name="T9" fmla="*/ 0 h 9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Freeform 32"/>
              <p:cNvSpPr>
                <a:spLocks/>
              </p:cNvSpPr>
              <p:nvPr/>
            </p:nvSpPr>
            <p:spPr bwMode="auto">
              <a:xfrm>
                <a:off x="4320" y="432"/>
                <a:ext cx="433" cy="245"/>
              </a:xfrm>
              <a:custGeom>
                <a:avLst/>
                <a:gdLst>
                  <a:gd name="T0" fmla="*/ 0 w 480"/>
                  <a:gd name="T1" fmla="*/ 0 h 272"/>
                  <a:gd name="T2" fmla="*/ 196 w 480"/>
                  <a:gd name="T3" fmla="*/ 195 h 272"/>
                  <a:gd name="T4" fmla="*/ 391 w 480"/>
                  <a:gd name="T5" fmla="*/ 156 h 2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272">
                    <a:moveTo>
                      <a:pt x="0" y="0"/>
                    </a:moveTo>
                    <a:cubicBezTo>
                      <a:pt x="80" y="104"/>
                      <a:pt x="160" y="208"/>
                      <a:pt x="240" y="240"/>
                    </a:cubicBezTo>
                    <a:cubicBezTo>
                      <a:pt x="320" y="272"/>
                      <a:pt x="400" y="232"/>
                      <a:pt x="480" y="192"/>
                    </a:cubicBez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8" name="Group 33"/>
            <p:cNvGrpSpPr>
              <a:grpSpLocks/>
            </p:cNvGrpSpPr>
            <p:nvPr/>
          </p:nvGrpSpPr>
          <p:grpSpPr bwMode="auto">
            <a:xfrm>
              <a:off x="3431" y="96"/>
              <a:ext cx="2233" cy="1451"/>
              <a:chOff x="3032" y="432"/>
              <a:chExt cx="2480" cy="1612"/>
            </a:xfrm>
          </p:grpSpPr>
          <p:sp>
            <p:nvSpPr>
              <p:cNvPr id="21530" name="Line 34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Line 35"/>
              <p:cNvSpPr>
                <a:spLocks noChangeShapeType="1"/>
              </p:cNvSpPr>
              <p:nvPr/>
            </p:nvSpPr>
            <p:spPr bwMode="auto">
              <a:xfrm flipV="1">
                <a:off x="3264" y="432"/>
                <a:ext cx="0" cy="1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Line 36"/>
              <p:cNvSpPr>
                <a:spLocks noChangeShapeType="1"/>
              </p:cNvSpPr>
              <p:nvPr/>
            </p:nvSpPr>
            <p:spPr bwMode="auto">
              <a:xfrm>
                <a:off x="3456" y="960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Line 37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Freeform 38"/>
              <p:cNvSpPr>
                <a:spLocks/>
              </p:cNvSpPr>
              <p:nvPr/>
            </p:nvSpPr>
            <p:spPr bwMode="auto">
              <a:xfrm>
                <a:off x="3456" y="552"/>
                <a:ext cx="1776" cy="920"/>
              </a:xfrm>
              <a:custGeom>
                <a:avLst/>
                <a:gdLst>
                  <a:gd name="T0" fmla="*/ 0 w 1776"/>
                  <a:gd name="T1" fmla="*/ 408 h 920"/>
                  <a:gd name="T2" fmla="*/ 288 w 1776"/>
                  <a:gd name="T3" fmla="*/ 24 h 920"/>
                  <a:gd name="T4" fmla="*/ 576 w 1776"/>
                  <a:gd name="T5" fmla="*/ 264 h 920"/>
                  <a:gd name="T6" fmla="*/ 816 w 1776"/>
                  <a:gd name="T7" fmla="*/ 504 h 920"/>
                  <a:gd name="T8" fmla="*/ 1056 w 1776"/>
                  <a:gd name="T9" fmla="*/ 456 h 920"/>
                  <a:gd name="T10" fmla="*/ 1488 w 1776"/>
                  <a:gd name="T11" fmla="*/ 888 h 920"/>
                  <a:gd name="T12" fmla="*/ 1776 w 1776"/>
                  <a:gd name="T13" fmla="*/ 648 h 9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6" h="920">
                    <a:moveTo>
                      <a:pt x="0" y="408"/>
                    </a:moveTo>
                    <a:cubicBezTo>
                      <a:pt x="96" y="228"/>
                      <a:pt x="192" y="48"/>
                      <a:pt x="288" y="24"/>
                    </a:cubicBezTo>
                    <a:cubicBezTo>
                      <a:pt x="384" y="0"/>
                      <a:pt x="488" y="184"/>
                      <a:pt x="576" y="264"/>
                    </a:cubicBezTo>
                    <a:cubicBezTo>
                      <a:pt x="664" y="344"/>
                      <a:pt x="736" y="472"/>
                      <a:pt x="816" y="504"/>
                    </a:cubicBezTo>
                    <a:cubicBezTo>
                      <a:pt x="896" y="536"/>
                      <a:pt x="944" y="392"/>
                      <a:pt x="1056" y="456"/>
                    </a:cubicBezTo>
                    <a:cubicBezTo>
                      <a:pt x="1168" y="520"/>
                      <a:pt x="1368" y="856"/>
                      <a:pt x="1488" y="888"/>
                    </a:cubicBezTo>
                    <a:cubicBezTo>
                      <a:pt x="1608" y="920"/>
                      <a:pt x="1692" y="784"/>
                      <a:pt x="1776" y="648"/>
                    </a:cubicBezTo>
                  </a:path>
                </a:pathLst>
              </a:custGeom>
              <a:noFill/>
              <a:ln w="2222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35" name="Object 39"/>
              <p:cNvGraphicFramePr>
                <a:graphicFrameLocks noChangeAspect="1"/>
              </p:cNvGraphicFramePr>
              <p:nvPr/>
            </p:nvGraphicFramePr>
            <p:xfrm>
              <a:off x="3404" y="187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1" name="Equation" r:id="rId28" imgW="209420" imgH="209624" progId="Equation.3">
                      <p:embed/>
                    </p:oleObj>
                  </mc:Choice>
                  <mc:Fallback>
                    <p:oleObj name="Equation" r:id="rId28" imgW="209420" imgH="209624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4" y="187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6" name="Object 40"/>
              <p:cNvGraphicFramePr>
                <a:graphicFrameLocks noChangeAspect="1"/>
              </p:cNvGraphicFramePr>
              <p:nvPr/>
            </p:nvGraphicFramePr>
            <p:xfrm>
              <a:off x="3064" y="480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2" name="Equation" r:id="rId30" imgW="219121" imgH="285638" progId="Equation.3">
                      <p:embed/>
                    </p:oleObj>
                  </mc:Choice>
                  <mc:Fallback>
                    <p:oleObj name="Equation" r:id="rId30" imgW="219121" imgH="285638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4" y="480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7" name="Object 41"/>
              <p:cNvGraphicFramePr>
                <a:graphicFrameLocks noChangeAspect="1"/>
              </p:cNvGraphicFramePr>
              <p:nvPr/>
            </p:nvGraphicFramePr>
            <p:xfrm>
              <a:off x="3032" y="177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3" name="Equation" r:id="rId32" imgW="276327" imgH="295349" progId="Equation.3">
                      <p:embed/>
                    </p:oleObj>
                  </mc:Choice>
                  <mc:Fallback>
                    <p:oleObj name="Equation" r:id="rId32" imgW="276327" imgH="29534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2" y="177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8" name="Object 42"/>
              <p:cNvGraphicFramePr>
                <a:graphicFrameLocks noChangeAspect="1"/>
              </p:cNvGraphicFramePr>
              <p:nvPr/>
            </p:nvGraphicFramePr>
            <p:xfrm>
              <a:off x="5188" y="1844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4" name="Equation" r:id="rId34" imgW="180984" imgH="295349" progId="Equation.3">
                      <p:embed/>
                    </p:oleObj>
                  </mc:Choice>
                  <mc:Fallback>
                    <p:oleObj name="Equation" r:id="rId34" imgW="180984" imgH="295349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8" y="1844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9" name="Object 43"/>
              <p:cNvGraphicFramePr>
                <a:graphicFrameLocks noChangeAspect="1"/>
              </p:cNvGraphicFramePr>
              <p:nvPr/>
            </p:nvGraphicFramePr>
            <p:xfrm>
              <a:off x="5376" y="187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5" name="Equation" r:id="rId36" imgW="200053" imgH="209624" progId="Equation.3">
                      <p:embed/>
                    </p:oleObj>
                  </mc:Choice>
                  <mc:Fallback>
                    <p:oleObj name="Equation" r:id="rId36" imgW="200053" imgH="209624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87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9" name="Freeform 44"/>
            <p:cNvSpPr>
              <a:spLocks/>
            </p:cNvSpPr>
            <p:nvPr/>
          </p:nvSpPr>
          <p:spPr bwMode="auto">
            <a:xfrm>
              <a:off x="4331" y="442"/>
              <a:ext cx="433" cy="245"/>
            </a:xfrm>
            <a:custGeom>
              <a:avLst/>
              <a:gdLst>
                <a:gd name="T0" fmla="*/ 0 w 480"/>
                <a:gd name="T1" fmla="*/ 0 h 272"/>
                <a:gd name="T2" fmla="*/ 196 w 480"/>
                <a:gd name="T3" fmla="*/ 195 h 272"/>
                <a:gd name="T4" fmla="*/ 391 w 480"/>
                <a:gd name="T5" fmla="*/ 156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72">
                  <a:moveTo>
                    <a:pt x="0" y="0"/>
                  </a:moveTo>
                  <a:cubicBezTo>
                    <a:pt x="80" y="104"/>
                    <a:pt x="160" y="208"/>
                    <a:pt x="240" y="240"/>
                  </a:cubicBezTo>
                  <a:cubicBezTo>
                    <a:pt x="320" y="272"/>
                    <a:pt x="400" y="232"/>
                    <a:pt x="480" y="192"/>
                  </a:cubicBez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0" name="Group 45"/>
            <p:cNvGrpSpPr>
              <a:grpSpLocks/>
            </p:cNvGrpSpPr>
            <p:nvPr/>
          </p:nvGrpSpPr>
          <p:grpSpPr bwMode="auto">
            <a:xfrm>
              <a:off x="4079" y="442"/>
              <a:ext cx="879" cy="1156"/>
              <a:chOff x="4079" y="442"/>
              <a:chExt cx="879" cy="1156"/>
            </a:xfrm>
          </p:grpSpPr>
          <p:sp>
            <p:nvSpPr>
              <p:cNvPr id="21524" name="Line 46"/>
              <p:cNvSpPr>
                <a:spLocks noChangeShapeType="1"/>
              </p:cNvSpPr>
              <p:nvPr/>
            </p:nvSpPr>
            <p:spPr bwMode="auto">
              <a:xfrm>
                <a:off x="4548" y="658"/>
                <a:ext cx="0" cy="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5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979125"/>
                  </p:ext>
                </p:extLst>
              </p:nvPr>
            </p:nvGraphicFramePr>
            <p:xfrm>
              <a:off x="4446" y="1362"/>
              <a:ext cx="317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6" name="Equation" r:id="rId38" imgW="317160" imgH="228600" progId="Equation.DSMT4">
                      <p:embed/>
                    </p:oleObj>
                  </mc:Choice>
                  <mc:Fallback>
                    <p:oleObj name="Equation" r:id="rId38" imgW="317160" imgH="228600" progId="Equation.DSMT4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362"/>
                            <a:ext cx="317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6" name="Line 48"/>
              <p:cNvSpPr>
                <a:spLocks noChangeShapeType="1"/>
              </p:cNvSpPr>
              <p:nvPr/>
            </p:nvSpPr>
            <p:spPr bwMode="auto">
              <a:xfrm>
                <a:off x="4763" y="615"/>
                <a:ext cx="0" cy="7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7" name="Object 49"/>
              <p:cNvGraphicFramePr>
                <a:graphicFrameLocks noChangeAspect="1"/>
              </p:cNvGraphicFramePr>
              <p:nvPr/>
            </p:nvGraphicFramePr>
            <p:xfrm>
              <a:off x="4720" y="1306"/>
              <a:ext cx="23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7" name="Equation" r:id="rId40" imgW="400106" imgH="409538" progId="Equation.3">
                      <p:embed/>
                    </p:oleObj>
                  </mc:Choice>
                  <mc:Fallback>
                    <p:oleObj name="Equation" r:id="rId40" imgW="400106" imgH="409538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0" y="1306"/>
                            <a:ext cx="23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8" name="Line 50"/>
              <p:cNvSpPr>
                <a:spLocks noChangeShapeType="1"/>
              </p:cNvSpPr>
              <p:nvPr/>
            </p:nvSpPr>
            <p:spPr bwMode="auto">
              <a:xfrm>
                <a:off x="4331" y="442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9" name="Object 51"/>
              <p:cNvGraphicFramePr>
                <a:graphicFrameLocks noChangeAspect="1"/>
              </p:cNvGraphicFramePr>
              <p:nvPr/>
            </p:nvGraphicFramePr>
            <p:xfrm>
              <a:off x="4079" y="1306"/>
              <a:ext cx="38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8" name="Equation" r:id="rId42" imgW="657364" imgH="409538" progId="Equation.3">
                      <p:embed/>
                    </p:oleObj>
                  </mc:Choice>
                  <mc:Fallback>
                    <p:oleObj name="Equation" r:id="rId42" imgW="657364" imgH="409538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" y="1306"/>
                            <a:ext cx="38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21" name="Group 52"/>
            <p:cNvGrpSpPr>
              <a:grpSpLocks/>
            </p:cNvGrpSpPr>
            <p:nvPr/>
          </p:nvGrpSpPr>
          <p:grpSpPr bwMode="auto">
            <a:xfrm>
              <a:off x="3755" y="1493"/>
              <a:ext cx="1830" cy="274"/>
              <a:chOff x="3392" y="1984"/>
              <a:chExt cx="2032" cy="304"/>
            </a:xfrm>
          </p:grpSpPr>
          <p:graphicFrame>
            <p:nvGraphicFramePr>
              <p:cNvPr id="21522" name="Object 53"/>
              <p:cNvGraphicFramePr>
                <a:graphicFrameLocks noChangeAspect="1"/>
              </p:cNvGraphicFramePr>
              <p:nvPr/>
            </p:nvGraphicFramePr>
            <p:xfrm>
              <a:off x="5096" y="2016"/>
              <a:ext cx="32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9" name="Equation" r:id="rId44" imgW="504816" imgH="409538" progId="Equation.3">
                      <p:embed/>
                    </p:oleObj>
                  </mc:Choice>
                  <mc:Fallback>
                    <p:oleObj name="Equation" r:id="rId44" imgW="504816" imgH="409538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2016"/>
                            <a:ext cx="32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54"/>
              <p:cNvGraphicFramePr>
                <a:graphicFrameLocks noChangeAspect="1"/>
              </p:cNvGraphicFramePr>
              <p:nvPr/>
            </p:nvGraphicFramePr>
            <p:xfrm>
              <a:off x="3392" y="1984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50" name="Equation" r:id="rId46" imgW="314464" imgH="409538" progId="Equation.3">
                      <p:embed/>
                    </p:oleObj>
                  </mc:Choice>
                  <mc:Fallback>
                    <p:oleObj name="Equation" r:id="rId46" imgW="314464" imgH="409538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2" y="1984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512" name="Object 56"/>
          <p:cNvGraphicFramePr>
            <a:graphicFrameLocks noChangeAspect="1"/>
          </p:cNvGraphicFramePr>
          <p:nvPr/>
        </p:nvGraphicFramePr>
        <p:xfrm>
          <a:off x="963613" y="41148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Equation" r:id="rId48" imgW="1428806" imgH="590699" progId="Equation.3">
                  <p:embed/>
                </p:oleObj>
              </mc:Choice>
              <mc:Fallback>
                <p:oleObj name="Equation" r:id="rId48" imgW="1428806" imgH="59069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1148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8" name="Object 58"/>
          <p:cNvGraphicFramePr>
            <a:graphicFrameLocks noChangeAspect="1"/>
          </p:cNvGraphicFramePr>
          <p:nvPr/>
        </p:nvGraphicFramePr>
        <p:xfrm>
          <a:off x="1143000" y="4941888"/>
          <a:ext cx="563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50" imgW="5619880" imgH="1000237" progId="Equation.3">
                  <p:embed/>
                </p:oleObj>
              </mc:Choice>
              <mc:Fallback>
                <p:oleObj name="Equation" r:id="rId50" imgW="5619880" imgH="1000237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41888"/>
                        <a:ext cx="5638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320675"/>
            <a:ext cx="2286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3. </a:t>
            </a:r>
            <a:r>
              <a:rPr lang="zh-CN" altLang="en-US" sz="2800" smtClean="0">
                <a:ea typeface="楷体_GB2312" pitchFamily="49" charset="-122"/>
              </a:rPr>
              <a:t>梯形公式</a:t>
            </a:r>
          </a:p>
        </p:txBody>
      </p:sp>
      <p:sp>
        <p:nvSpPr>
          <p:cNvPr id="21515" name="Text Box 64"/>
          <p:cNvSpPr txBox="1">
            <a:spLocks noChangeArrowheads="1"/>
          </p:cNvSpPr>
          <p:nvPr/>
        </p:nvSpPr>
        <p:spPr bwMode="auto">
          <a:xfrm>
            <a:off x="485775" y="3357563"/>
            <a:ext cx="3006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>
                <a:solidFill>
                  <a:schemeClr val="tx2"/>
                </a:solidFill>
              </a:rPr>
              <a:t>*4. </a:t>
            </a:r>
            <a:r>
              <a:rPr kumimoji="1" lang="zh-CN" altLang="en-US">
                <a:solidFill>
                  <a:schemeClr val="tx2"/>
                </a:solidFill>
              </a:rPr>
              <a:t>抛物线法公式</a:t>
            </a:r>
          </a:p>
        </p:txBody>
      </p:sp>
      <p:sp>
        <p:nvSpPr>
          <p:cNvPr id="57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52895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用梯形公式和抛物线法公式</a:t>
            </a:r>
            <a:endParaRPr lang="zh-CN" altLang="en-US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070100" y="9144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3" imgW="2104904" imgH="828787" progId="Equation.3">
                  <p:embed/>
                </p:oleObj>
              </mc:Choice>
              <mc:Fallback>
                <p:oleObj name="Equation" r:id="rId3" imgW="2104904" imgH="828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9144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2681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kumimoji="1" lang="zh-CN" altLang="en-US">
                <a:latin typeface="楷体_GB2312" pitchFamily="49" charset="-122"/>
              </a:rPr>
              <a:t>计算</a:t>
            </a:r>
            <a:r>
              <a:rPr kumimoji="1" lang="en-US" altLang="zh-CN" i="1"/>
              <a:t>y</a:t>
            </a:r>
            <a:r>
              <a:rPr kumimoji="1" lang="en-US" altLang="zh-CN" i="1" baseline="-25000"/>
              <a:t>i</a:t>
            </a:r>
            <a:r>
              <a:rPr kumimoji="1" lang="en-US" altLang="zh-CN">
                <a:latin typeface="楷体_GB2312" pitchFamily="49" charset="-122"/>
              </a:rPr>
              <a:t>(</a:t>
            </a:r>
            <a:r>
              <a:rPr kumimoji="1" lang="zh-CN" altLang="en-US">
                <a:latin typeface="楷体_GB2312" pitchFamily="49" charset="-122"/>
              </a:rPr>
              <a:t>见右表</a:t>
            </a:r>
            <a:r>
              <a:rPr kumimoji="1" lang="en-US" altLang="zh-CN">
                <a:latin typeface="楷体_GB2312" pitchFamily="49" charset="-122"/>
              </a:rPr>
              <a:t>)</a:t>
            </a:r>
            <a:endParaRPr kumimoji="1" lang="en-US" altLang="zh-CN" i="1" baseline="-250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08450" y="10271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的近似值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708400" y="3429000"/>
          <a:ext cx="170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5" imgW="1686064" imgH="295349" progId="Equation.3">
                  <p:embed/>
                </p:oleObj>
              </mc:Choice>
              <mc:Fallback>
                <p:oleObj name="Equation" r:id="rId5" imgW="1686064" imgH="2953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429000"/>
                        <a:ext cx="170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733800" y="4038600"/>
          <a:ext cx="170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7" imgW="1686064" imgH="295349" progId="Equation.3">
                  <p:embed/>
                </p:oleObj>
              </mc:Choice>
              <mc:Fallback>
                <p:oleObj name="Equation" r:id="rId7" imgW="1686064" imgH="2953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170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6" name="Group 110"/>
          <p:cNvGraphicFramePr>
            <a:graphicFrameLocks noGrp="1"/>
          </p:cNvGraphicFramePr>
          <p:nvPr/>
        </p:nvGraphicFramePr>
        <p:xfrm>
          <a:off x="5943600" y="457200"/>
          <a:ext cx="2971800" cy="5492750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15240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3.96040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3.84615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3.66972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3.44828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2.94118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2.68456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2.43902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2.20994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0" name="Text Box 105"/>
          <p:cNvSpPr txBox="1">
            <a:spLocks noChangeArrowheads="1"/>
          </p:cNvSpPr>
          <p:nvPr/>
        </p:nvSpPr>
        <p:spPr bwMode="auto">
          <a:xfrm>
            <a:off x="152400" y="1828800"/>
            <a:ext cx="462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/>
              <a:t>(</a:t>
            </a:r>
            <a:r>
              <a:rPr kumimoji="1" lang="zh-CN" altLang="en-US"/>
              <a:t>取 </a:t>
            </a:r>
            <a:r>
              <a:rPr kumimoji="1" lang="en-US" altLang="zh-CN" i="1"/>
              <a:t>n 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= </a:t>
            </a:r>
            <a:r>
              <a:rPr kumimoji="1" lang="en-US" altLang="zh-CN"/>
              <a:t>10, </a:t>
            </a:r>
            <a:r>
              <a:rPr kumimoji="1" lang="zh-CN" altLang="en-US"/>
              <a:t>计算时取</a:t>
            </a:r>
            <a:r>
              <a:rPr kumimoji="1" lang="en-US" altLang="zh-CN"/>
              <a:t>5</a:t>
            </a:r>
            <a:r>
              <a:rPr kumimoji="1" lang="zh-CN" altLang="en-US"/>
              <a:t>位小数</a:t>
            </a:r>
            <a:r>
              <a:rPr kumimoji="1" lang="en-US" altLang="zh-CN"/>
              <a:t>)</a:t>
            </a:r>
          </a:p>
        </p:txBody>
      </p:sp>
      <p:sp>
        <p:nvSpPr>
          <p:cNvPr id="65642" name="Text Box 106"/>
          <p:cNvSpPr txBox="1">
            <a:spLocks noChangeArrowheads="1"/>
          </p:cNvSpPr>
          <p:nvPr/>
        </p:nvSpPr>
        <p:spPr bwMode="auto">
          <a:xfrm>
            <a:off x="609600" y="3290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用梯形公式得</a:t>
            </a:r>
          </a:p>
        </p:txBody>
      </p:sp>
      <p:sp>
        <p:nvSpPr>
          <p:cNvPr id="65643" name="Text Box 107"/>
          <p:cNvSpPr txBox="1">
            <a:spLocks noChangeArrowheads="1"/>
          </p:cNvSpPr>
          <p:nvPr/>
        </p:nvSpPr>
        <p:spPr bwMode="auto">
          <a:xfrm>
            <a:off x="609600" y="39624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用抛物线法公式得</a:t>
            </a:r>
          </a:p>
        </p:txBody>
      </p:sp>
      <p:sp>
        <p:nvSpPr>
          <p:cNvPr id="65644" name="Text Box 108"/>
          <p:cNvSpPr txBox="1">
            <a:spLocks noChangeArrowheads="1"/>
          </p:cNvSpPr>
          <p:nvPr/>
        </p:nvSpPr>
        <p:spPr bwMode="auto">
          <a:xfrm>
            <a:off x="609600" y="45862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积分准确值为</a:t>
            </a:r>
          </a:p>
        </p:txBody>
      </p:sp>
      <p:graphicFrame>
        <p:nvGraphicFramePr>
          <p:cNvPr id="65645" name="Object 109"/>
          <p:cNvGraphicFramePr>
            <a:graphicFrameLocks noChangeAspect="1"/>
          </p:cNvGraphicFramePr>
          <p:nvPr/>
        </p:nvGraphicFramePr>
        <p:xfrm>
          <a:off x="323850" y="5075238"/>
          <a:ext cx="5327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9" imgW="2143041" imgH="371363" progId="Equation.DSMT4">
                  <p:embed/>
                </p:oleObj>
              </mc:Choice>
              <mc:Fallback>
                <p:oleObj name="Equation" r:id="rId9" imgW="2143041" imgH="371363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75238"/>
                        <a:ext cx="5327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5" name="Text Box 111"/>
          <p:cNvSpPr txBox="1">
            <a:spLocks noChangeArrowheads="1"/>
          </p:cNvSpPr>
          <p:nvPr/>
        </p:nvSpPr>
        <p:spPr bwMode="auto">
          <a:xfrm>
            <a:off x="136525" y="10350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计算定积分</a:t>
            </a:r>
          </a:p>
        </p:txBody>
      </p:sp>
      <p:sp>
        <p:nvSpPr>
          <p:cNvPr id="16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642" grpId="0" build="p" autoUpdateAnimBg="0"/>
      <p:bldP spid="65643" grpId="0" build="p" autoUpdateAnimBg="0"/>
      <p:bldP spid="65644" grpId="0" build="p" autoUpdateAnimBg="0"/>
      <p:bldP spid="1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186238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四、定积分的性质</a:t>
            </a:r>
          </a:p>
        </p:txBody>
      </p:sp>
      <p:graphicFrame>
        <p:nvGraphicFramePr>
          <p:cNvPr id="16417" name="Object 33"/>
          <p:cNvGraphicFramePr>
            <a:graphicFrameLocks noGrp="1" noChangeAspect="1"/>
          </p:cNvGraphicFramePr>
          <p:nvPr>
            <p:ph sz="half" idx="1"/>
          </p:nvPr>
        </p:nvGraphicFramePr>
        <p:xfrm>
          <a:off x="504825" y="1728788"/>
          <a:ext cx="1554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3" imgW="926698" imgH="304668" progId="Equation.DSMT4">
                  <p:embed/>
                </p:oleObj>
              </mc:Choice>
              <mc:Fallback>
                <p:oleObj name="Equation" r:id="rId3" imgW="926698" imgH="304668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728788"/>
                        <a:ext cx="1554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38600" y="379413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设所列定积分都存在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700338" y="2373313"/>
          <a:ext cx="35512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5" imgW="3533710" imgH="714263" progId="Equation.DSMT4">
                  <p:embed/>
                </p:oleObj>
              </mc:Choice>
              <mc:Fallback>
                <p:oleObj name="Equation" r:id="rId5" imgW="3533710" imgH="71426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73313"/>
                        <a:ext cx="35512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68538" y="1597025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7" imgW="1971759" imgH="714263" progId="Equation.DSMT4">
                  <p:embed/>
                </p:oleObj>
              </mc:Choice>
              <mc:Fallback>
                <p:oleObj name="Equation" r:id="rId7" imgW="1971759" imgH="7142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97025"/>
                        <a:ext cx="199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641350" y="3200400"/>
          <a:ext cx="65230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9" imgW="6505733" imgH="714263" progId="Equation.DSMT4">
                  <p:embed/>
                </p:oleObj>
              </mc:Choice>
              <mc:Fallback>
                <p:oleObj name="Equation" r:id="rId9" imgW="6505733" imgH="7142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200400"/>
                        <a:ext cx="65230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33400" y="42195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212850" y="4046538"/>
          <a:ext cx="4760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1" imgW="4743394" imgH="962062" progId="Equation.3">
                  <p:embed/>
                </p:oleObj>
              </mc:Choice>
              <mc:Fallback>
                <p:oleObj name="Equation" r:id="rId11" imgW="4743394" imgH="9620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046538"/>
                        <a:ext cx="47609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974850" y="5114925"/>
          <a:ext cx="5319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13" imgW="5305416" imgH="962062" progId="Equation.3">
                  <p:embed/>
                </p:oleObj>
              </mc:Choice>
              <mc:Fallback>
                <p:oleObj name="Equation" r:id="rId13" imgW="5305416" imgH="9620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114925"/>
                        <a:ext cx="5319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7308850" y="53308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= </a:t>
            </a:r>
            <a:r>
              <a:rPr kumimoji="1" lang="zh-CN" altLang="en-US"/>
              <a:t>右端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7200" y="102076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为方便起见</a:t>
            </a:r>
            <a:r>
              <a:rPr kumimoji="1" lang="en-US" altLang="zh-CN"/>
              <a:t>, </a:t>
            </a:r>
            <a:r>
              <a:rPr kumimoji="1" lang="zh-CN" altLang="en-US"/>
              <a:t>补充规定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16419" name="Object 3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0225" y="2524125"/>
          <a:ext cx="2011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15" imgW="1384300" imgH="304800" progId="Equation.DSMT4">
                  <p:embed/>
                </p:oleObj>
              </mc:Choice>
              <mc:Fallback>
                <p:oleObj name="Equation" r:id="rId15" imgW="1384300" imgH="304800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524125"/>
                        <a:ext cx="2011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6" grpId="0" autoUpdateAnimBg="0"/>
      <p:bldP spid="16400" grpId="0" autoUpdateAnimBg="0"/>
      <p:bldP spid="16410" grpId="0" autoUpdateAnimBg="0"/>
      <p:bldP spid="1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698500" y="260350"/>
          <a:ext cx="402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3" imgW="4010090" imgH="714263" progId="Equation.DSMT4">
                  <p:embed/>
                </p:oleObj>
              </mc:Choice>
              <mc:Fallback>
                <p:oleObj name="Equation" r:id="rId3" imgW="4010090" imgH="71426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60350"/>
                        <a:ext cx="402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5241925" y="3032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 k </a:t>
            </a:r>
            <a:r>
              <a:rPr kumimoji="1" lang="zh-CN" altLang="en-US"/>
              <a:t>为常数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73746" name="Object 18"/>
          <p:cNvGraphicFramePr>
            <a:graphicFrameLocks noGrp="1" noChangeAspect="1"/>
          </p:cNvGraphicFramePr>
          <p:nvPr>
            <p:ph/>
          </p:nvPr>
        </p:nvGraphicFramePr>
        <p:xfrm>
          <a:off x="720725" y="1052513"/>
          <a:ext cx="5537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5" imgW="5381690" imgH="714263" progId="Equation.DSMT4">
                  <p:embed/>
                </p:oleObj>
              </mc:Choice>
              <mc:Fallback>
                <p:oleObj name="Equation" r:id="rId5" imgW="5381690" imgH="714263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052513"/>
                        <a:ext cx="5537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5" name="Text Box 77"/>
          <p:cNvSpPr txBox="1">
            <a:spLocks noChangeArrowheads="1"/>
          </p:cNvSpPr>
          <p:nvPr/>
        </p:nvSpPr>
        <p:spPr bwMode="auto">
          <a:xfrm>
            <a:off x="539750" y="18446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当</a:t>
            </a:r>
          </a:p>
        </p:txBody>
      </p:sp>
      <p:graphicFrame>
        <p:nvGraphicFramePr>
          <p:cNvPr id="73806" name="Object 78"/>
          <p:cNvGraphicFramePr>
            <a:graphicFrameLocks noChangeAspect="1"/>
          </p:cNvGraphicFramePr>
          <p:nvPr/>
        </p:nvGraphicFramePr>
        <p:xfrm>
          <a:off x="1676400" y="1920875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7" imgW="1266890" imgH="314437" progId="Equation.3">
                  <p:embed/>
                </p:oleObj>
              </mc:Choice>
              <mc:Fallback>
                <p:oleObj name="Equation" r:id="rId7" imgW="1266890" imgH="314437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20875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7" name="Text Box 79"/>
          <p:cNvSpPr txBox="1">
            <a:spLocks noChangeArrowheads="1"/>
          </p:cNvSpPr>
          <p:nvPr/>
        </p:nvSpPr>
        <p:spPr bwMode="auto">
          <a:xfrm>
            <a:off x="2895600" y="18446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</a:t>
            </a:r>
          </a:p>
        </p:txBody>
      </p:sp>
      <p:sp>
        <p:nvSpPr>
          <p:cNvPr id="73808" name="Text Box 80"/>
          <p:cNvSpPr txBox="1">
            <a:spLocks noChangeArrowheads="1"/>
          </p:cNvSpPr>
          <p:nvPr/>
        </p:nvSpPr>
        <p:spPr bwMode="auto">
          <a:xfrm>
            <a:off x="152400" y="24542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</a:t>
            </a:r>
          </a:p>
        </p:txBody>
      </p:sp>
      <p:graphicFrame>
        <p:nvGraphicFramePr>
          <p:cNvPr id="73809" name="Object 81"/>
          <p:cNvGraphicFramePr>
            <a:graphicFrameLocks noChangeAspect="1"/>
          </p:cNvGraphicFramePr>
          <p:nvPr/>
        </p:nvGraphicFramePr>
        <p:xfrm>
          <a:off x="550863" y="25511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9" imgW="714236" imgH="390451" progId="Equation.3">
                  <p:embed/>
                </p:oleObj>
              </mc:Choice>
              <mc:Fallback>
                <p:oleObj name="Equation" r:id="rId9" imgW="714236" imgH="390451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55111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0" name="Text Box 82"/>
          <p:cNvSpPr txBox="1">
            <a:spLocks noChangeArrowheads="1"/>
          </p:cNvSpPr>
          <p:nvPr/>
        </p:nvSpPr>
        <p:spPr bwMode="auto">
          <a:xfrm>
            <a:off x="1236663" y="2438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</a:t>
            </a:r>
          </a:p>
        </p:txBody>
      </p:sp>
      <p:graphicFrame>
        <p:nvGraphicFramePr>
          <p:cNvPr id="73811" name="Object 83"/>
          <p:cNvGraphicFramePr>
            <a:graphicFrameLocks noChangeAspect="1"/>
          </p:cNvGraphicFramePr>
          <p:nvPr/>
        </p:nvGraphicFramePr>
        <p:xfrm>
          <a:off x="1757363" y="2551113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11" imgW="752373" imgH="390451" progId="Equation.3">
                  <p:embed/>
                </p:oleObj>
              </mc:Choice>
              <mc:Fallback>
                <p:oleObj name="Equation" r:id="rId11" imgW="752373" imgH="390451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551113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2" name="Text Box 84"/>
          <p:cNvSpPr txBox="1">
            <a:spLocks noChangeArrowheads="1"/>
          </p:cNvSpPr>
          <p:nvPr/>
        </p:nvSpPr>
        <p:spPr bwMode="auto">
          <a:xfrm>
            <a:off x="2532063" y="24542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上可积</a:t>
            </a:r>
            <a:r>
              <a:rPr kumimoji="1" lang="en-US" altLang="zh-CN"/>
              <a:t>,</a:t>
            </a:r>
          </a:p>
        </p:txBody>
      </p:sp>
      <p:sp>
        <p:nvSpPr>
          <p:cNvPr id="73813" name="Text Box 85"/>
          <p:cNvSpPr txBox="1">
            <a:spLocks noChangeArrowheads="1"/>
          </p:cNvSpPr>
          <p:nvPr/>
        </p:nvSpPr>
        <p:spPr bwMode="auto">
          <a:xfrm>
            <a:off x="152400" y="3140075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所以在分割区间时</a:t>
            </a:r>
            <a:r>
              <a:rPr kumimoji="1" lang="en-US" altLang="zh-CN"/>
              <a:t>, </a:t>
            </a:r>
            <a:r>
              <a:rPr kumimoji="1" lang="zh-CN" altLang="en-US"/>
              <a:t>可以永远取</a:t>
            </a:r>
            <a:r>
              <a:rPr kumimoji="1" lang="zh-CN" altLang="en-US" i="1"/>
              <a:t>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为分点</a:t>
            </a:r>
            <a:r>
              <a:rPr kumimoji="1" lang="en-US" altLang="zh-CN"/>
              <a:t>,</a:t>
            </a:r>
          </a:p>
        </p:txBody>
      </p:sp>
      <p:sp>
        <p:nvSpPr>
          <p:cNvPr id="73814" name="Text Box 86"/>
          <p:cNvSpPr txBox="1">
            <a:spLocks noChangeArrowheads="1"/>
          </p:cNvSpPr>
          <p:nvPr/>
        </p:nvSpPr>
        <p:spPr bwMode="auto">
          <a:xfrm>
            <a:off x="6516688" y="31115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</a:t>
            </a:r>
          </a:p>
        </p:txBody>
      </p:sp>
      <p:graphicFrame>
        <p:nvGraphicFramePr>
          <p:cNvPr id="73815" name="Object 87"/>
          <p:cNvGraphicFramePr>
            <a:graphicFrameLocks noChangeAspect="1"/>
          </p:cNvGraphicFramePr>
          <p:nvPr/>
        </p:nvGraphicFramePr>
        <p:xfrm>
          <a:off x="812800" y="3897313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13" imgW="1914553" imgH="752438" progId="Equation.3">
                  <p:embed/>
                </p:oleObj>
              </mc:Choice>
              <mc:Fallback>
                <p:oleObj name="Equation" r:id="rId13" imgW="1914553" imgH="752438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897313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16" name="Object 88"/>
          <p:cNvGraphicFramePr>
            <a:graphicFrameLocks noChangeAspect="1"/>
          </p:cNvGraphicFramePr>
          <p:nvPr/>
        </p:nvGraphicFramePr>
        <p:xfrm>
          <a:off x="2781300" y="3913188"/>
          <a:ext cx="247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15" imgW="2457506" imgH="752438" progId="Equation.3">
                  <p:embed/>
                </p:oleObj>
              </mc:Choice>
              <mc:Fallback>
                <p:oleObj name="Equation" r:id="rId15" imgW="2457506" imgH="752438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913188"/>
                        <a:ext cx="247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17" name="Object 89"/>
          <p:cNvGraphicFramePr>
            <a:graphicFrameLocks noChangeAspect="1"/>
          </p:cNvGraphicFramePr>
          <p:nvPr/>
        </p:nvGraphicFramePr>
        <p:xfrm>
          <a:off x="5257800" y="3884613"/>
          <a:ext cx="1917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17" imgW="1895484" imgH="752438" progId="Equation.3">
                  <p:embed/>
                </p:oleObj>
              </mc:Choice>
              <mc:Fallback>
                <p:oleObj name="Equation" r:id="rId17" imgW="1895484" imgH="752438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84613"/>
                        <a:ext cx="1917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18" name="Object 90"/>
          <p:cNvGraphicFramePr>
            <a:graphicFrameLocks noChangeAspect="1"/>
          </p:cNvGraphicFramePr>
          <p:nvPr/>
        </p:nvGraphicFramePr>
        <p:xfrm>
          <a:off x="2833688" y="4827588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19" imgW="1352531" imgH="428625" progId="Equation.3">
                  <p:embed/>
                </p:oleObj>
              </mc:Choice>
              <mc:Fallback>
                <p:oleObj name="Equation" r:id="rId19" imgW="1352531" imgH="428625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827588"/>
                        <a:ext cx="137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19" name="Line 91"/>
          <p:cNvSpPr>
            <a:spLocks noChangeShapeType="1"/>
          </p:cNvSpPr>
          <p:nvPr/>
        </p:nvSpPr>
        <p:spPr bwMode="auto">
          <a:xfrm>
            <a:off x="2590800" y="4522788"/>
            <a:ext cx="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820" name="Object 92"/>
          <p:cNvGraphicFramePr>
            <a:graphicFrameLocks noChangeAspect="1"/>
          </p:cNvGraphicFramePr>
          <p:nvPr/>
        </p:nvGraphicFramePr>
        <p:xfrm>
          <a:off x="958850" y="5445125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21" imgW="1762004" imgH="752438" progId="Equation.3">
                  <p:embed/>
                </p:oleObj>
              </mc:Choice>
              <mc:Fallback>
                <p:oleObj name="Equation" r:id="rId21" imgW="1762004" imgH="752438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445125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1" name="Object 93"/>
          <p:cNvGraphicFramePr>
            <a:graphicFrameLocks noChangeAspect="1"/>
          </p:cNvGraphicFramePr>
          <p:nvPr/>
        </p:nvGraphicFramePr>
        <p:xfrm>
          <a:off x="2771775" y="54483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23" imgW="1476310" imgH="752438" progId="Equation.3">
                  <p:embed/>
                </p:oleObj>
              </mc:Choice>
              <mc:Fallback>
                <p:oleObj name="Equation" r:id="rId23" imgW="1476310" imgH="752438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48300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2" name="Object 94"/>
          <p:cNvGraphicFramePr>
            <a:graphicFrameLocks noChangeAspect="1"/>
          </p:cNvGraphicFramePr>
          <p:nvPr/>
        </p:nvGraphicFramePr>
        <p:xfrm>
          <a:off x="4343400" y="544512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25" imgW="1733569" imgH="752438" progId="Equation.3">
                  <p:embed/>
                </p:oleObj>
              </mc:Choice>
              <mc:Fallback>
                <p:oleObj name="Equation" r:id="rId25" imgW="1733569" imgH="752438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4512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23" name="Group 95"/>
          <p:cNvGrpSpPr>
            <a:grpSpLocks/>
          </p:cNvGrpSpPr>
          <p:nvPr/>
        </p:nvGrpSpPr>
        <p:grpSpPr bwMode="auto">
          <a:xfrm>
            <a:off x="5029200" y="2009775"/>
            <a:ext cx="3771900" cy="514350"/>
            <a:chOff x="3168" y="1142"/>
            <a:chExt cx="2376" cy="324"/>
          </a:xfrm>
        </p:grpSpPr>
        <p:graphicFrame>
          <p:nvGraphicFramePr>
            <p:cNvPr id="24601" name="Object 96"/>
            <p:cNvGraphicFramePr>
              <a:graphicFrameLocks noChangeAspect="1"/>
            </p:cNvGraphicFramePr>
            <p:nvPr/>
          </p:nvGraphicFramePr>
          <p:xfrm>
            <a:off x="3168" y="129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name="Equation" r:id="rId27" imgW="209420" imgH="209624" progId="Equation.3">
                    <p:embed/>
                  </p:oleObj>
                </mc:Choice>
                <mc:Fallback>
                  <p:oleObj name="Equation" r:id="rId27" imgW="209420" imgH="209624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9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97"/>
            <p:cNvGraphicFramePr>
              <a:graphicFrameLocks noChangeAspect="1"/>
            </p:cNvGraphicFramePr>
            <p:nvPr/>
          </p:nvGraphicFramePr>
          <p:xfrm>
            <a:off x="5416" y="126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7" name="Equation" r:id="rId29" imgW="180984" imgH="295349" progId="Equation.3">
                    <p:embed/>
                  </p:oleObj>
                </mc:Choice>
                <mc:Fallback>
                  <p:oleObj name="Equation" r:id="rId29" imgW="180984" imgH="295349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26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98"/>
            <p:cNvGraphicFramePr>
              <a:graphicFrameLocks noChangeAspect="1"/>
            </p:cNvGraphicFramePr>
            <p:nvPr/>
          </p:nvGraphicFramePr>
          <p:xfrm>
            <a:off x="4623" y="128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31" imgW="171617" imgH="209624" progId="Equation.3">
                    <p:embed/>
                  </p:oleObj>
                </mc:Choice>
                <mc:Fallback>
                  <p:oleObj name="Equation" r:id="rId31" imgW="171617" imgH="209624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128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4" name="Group 99"/>
            <p:cNvGrpSpPr>
              <a:grpSpLocks/>
            </p:cNvGrpSpPr>
            <p:nvPr/>
          </p:nvGrpSpPr>
          <p:grpSpPr bwMode="auto">
            <a:xfrm>
              <a:off x="3205" y="1142"/>
              <a:ext cx="2267" cy="96"/>
              <a:chOff x="3024" y="912"/>
              <a:chExt cx="2496" cy="96"/>
            </a:xfrm>
          </p:grpSpPr>
          <p:sp>
            <p:nvSpPr>
              <p:cNvPr id="24605" name="Line 100"/>
              <p:cNvSpPr>
                <a:spLocks noChangeShapeType="1"/>
              </p:cNvSpPr>
              <p:nvPr/>
            </p:nvSpPr>
            <p:spPr bwMode="auto">
              <a:xfrm>
                <a:off x="3024" y="1008"/>
                <a:ext cx="24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101"/>
              <p:cNvSpPr>
                <a:spLocks noChangeShapeType="1"/>
              </p:cNvSpPr>
              <p:nvPr/>
            </p:nvSpPr>
            <p:spPr bwMode="auto">
              <a:xfrm flipV="1">
                <a:off x="3024" y="91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Line 102"/>
              <p:cNvSpPr>
                <a:spLocks noChangeShapeType="1"/>
              </p:cNvSpPr>
              <p:nvPr/>
            </p:nvSpPr>
            <p:spPr bwMode="auto">
              <a:xfrm flipV="1">
                <a:off x="5520" y="91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103"/>
              <p:cNvSpPr>
                <a:spLocks noChangeShapeType="1"/>
              </p:cNvSpPr>
              <p:nvPr/>
            </p:nvSpPr>
            <p:spPr bwMode="auto">
              <a:xfrm flipV="1">
                <a:off x="4656" y="91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5" grpId="0" autoUpdateAnimBg="0"/>
      <p:bldP spid="73807" grpId="0" autoUpdateAnimBg="0"/>
      <p:bldP spid="73808" grpId="0" autoUpdateAnimBg="0"/>
      <p:bldP spid="73810" grpId="0" autoUpdateAnimBg="0"/>
      <p:bldP spid="73812" grpId="0" autoUpdateAnimBg="0"/>
      <p:bldP spid="73813" grpId="0" autoUpdateAnimBg="0"/>
      <p:bldP spid="73814" grpId="0" autoUpdateAnimBg="0"/>
      <p:bldP spid="73819" grpId="0" animBg="1"/>
      <p:bldP spid="3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/>
          <p:cNvGrpSpPr>
            <a:grpSpLocks/>
          </p:cNvGrpSpPr>
          <p:nvPr/>
        </p:nvGrpSpPr>
        <p:grpSpPr bwMode="auto">
          <a:xfrm>
            <a:off x="4973638" y="1225550"/>
            <a:ext cx="3941762" cy="679450"/>
            <a:chOff x="3133" y="772"/>
            <a:chExt cx="2483" cy="428"/>
          </a:xfrm>
        </p:grpSpPr>
        <p:graphicFrame>
          <p:nvGraphicFramePr>
            <p:cNvPr id="25615" name="Object 3"/>
            <p:cNvGraphicFramePr>
              <a:graphicFrameLocks noChangeAspect="1"/>
            </p:cNvGraphicFramePr>
            <p:nvPr/>
          </p:nvGraphicFramePr>
          <p:xfrm>
            <a:off x="3133" y="910"/>
            <a:ext cx="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6" name="公式" r:id="rId3" imgW="104710" imgH="123899" progId="Equation.3">
                    <p:embed/>
                  </p:oleObj>
                </mc:Choice>
                <mc:Fallback>
                  <p:oleObj name="公式" r:id="rId3" imgW="104710" imgH="12389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910"/>
                          <a:ext cx="2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4"/>
            <p:cNvGraphicFramePr>
              <a:graphicFrameLocks noChangeAspect="1"/>
            </p:cNvGraphicFramePr>
            <p:nvPr/>
          </p:nvGraphicFramePr>
          <p:xfrm>
            <a:off x="3978" y="890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7" name="公式" r:id="rId5" imgW="104710" imgH="162074" progId="Equation.3">
                    <p:embed/>
                  </p:oleObj>
                </mc:Choice>
                <mc:Fallback>
                  <p:oleObj name="公式" r:id="rId5" imgW="104710" imgH="16207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890"/>
                          <a:ext cx="221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5"/>
            <p:cNvGraphicFramePr>
              <a:graphicFrameLocks noChangeAspect="1"/>
            </p:cNvGraphicFramePr>
            <p:nvPr/>
          </p:nvGraphicFramePr>
          <p:xfrm>
            <a:off x="5418" y="890"/>
            <a:ext cx="1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8" name="公式" r:id="rId7" imgW="95343" imgH="123899" progId="Equation.3">
                    <p:embed/>
                  </p:oleObj>
                </mc:Choice>
                <mc:Fallback>
                  <p:oleObj name="公式" r:id="rId7" imgW="95343" imgH="12389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" y="890"/>
                          <a:ext cx="1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>
              <a:off x="3247" y="868"/>
              <a:ext cx="2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7"/>
            <p:cNvSpPr>
              <a:spLocks noChangeShapeType="1"/>
            </p:cNvSpPr>
            <p:nvPr/>
          </p:nvSpPr>
          <p:spPr bwMode="auto">
            <a:xfrm flipV="1">
              <a:off x="3247" y="7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 flipV="1">
              <a:off x="5514" y="7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 flipV="1">
              <a:off x="4074" y="7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76250"/>
            <a:ext cx="57086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当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 b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 c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的相对位置任意时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25604" name="Object 11"/>
          <p:cNvGraphicFramePr>
            <a:graphicFrameLocks noChangeAspect="1"/>
          </p:cNvGraphicFramePr>
          <p:nvPr/>
        </p:nvGraphicFramePr>
        <p:xfrm>
          <a:off x="6149975" y="515938"/>
          <a:ext cx="13747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Equation" r:id="rId9" imgW="1352531" imgH="371363" progId="Equation.DSMT4">
                  <p:embed/>
                </p:oleObj>
              </mc:Choice>
              <mc:Fallback>
                <p:oleObj name="Equation" r:id="rId9" imgW="1352531" imgH="3713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515938"/>
                        <a:ext cx="13747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8600" y="1143000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377950" y="20320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Equation" r:id="rId11" imgW="1762004" imgH="752438" progId="Equation.3">
                  <p:embed/>
                </p:oleObj>
              </mc:Choice>
              <mc:Fallback>
                <p:oleObj name="Equation" r:id="rId11" imgW="1762004" imgH="75243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320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200400" y="203517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Equation" r:id="rId13" imgW="1476310" imgH="752438" progId="Equation.3">
                  <p:embed/>
                </p:oleObj>
              </mc:Choice>
              <mc:Fallback>
                <p:oleObj name="Equation" r:id="rId13" imgW="1476310" imgH="7524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35175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4806950" y="20320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Equation" r:id="rId15" imgW="1733569" imgH="752438" progId="Equation.3">
                  <p:embed/>
                </p:oleObj>
              </mc:Choice>
              <mc:Fallback>
                <p:oleObj name="Equation" r:id="rId15" imgW="1733569" imgH="75243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0320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978150" y="30226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Equation" r:id="rId17" imgW="1762004" imgH="752438" progId="Equation.3">
                  <p:embed/>
                </p:oleObj>
              </mc:Choice>
              <mc:Fallback>
                <p:oleObj name="Equation" r:id="rId17" imgW="1762004" imgH="7524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0226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838200" y="3022600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19" imgW="2038331" imgH="752438" progId="Equation.3">
                  <p:embed/>
                </p:oleObj>
              </mc:Choice>
              <mc:Fallback>
                <p:oleObj name="Equation" r:id="rId19" imgW="2038331" imgH="75243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22600"/>
                        <a:ext cx="2057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876800" y="302577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21" imgW="1733569" imgH="752438" progId="Equation.3">
                  <p:embed/>
                </p:oleObj>
              </mc:Choice>
              <mc:Fallback>
                <p:oleObj name="Equation" r:id="rId21" imgW="1733569" imgH="7524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2577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2978150" y="40132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Equation" r:id="rId23" imgW="1762004" imgH="752438" progId="Equation.3">
                  <p:embed/>
                </p:oleObj>
              </mc:Choice>
              <mc:Fallback>
                <p:oleObj name="Equation" r:id="rId23" imgW="1762004" imgH="75243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1320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4876800" y="40132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25" imgW="1733569" imgH="752438" progId="Equation.3">
                  <p:embed/>
                </p:oleObj>
              </mc:Choice>
              <mc:Fallback>
                <p:oleObj name="Equation" r:id="rId25" imgW="1733569" imgH="75243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132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  <p:bldP spid="2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684213" y="404813"/>
          <a:ext cx="234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3" imgW="2333727" imgH="714263" progId="Equation.DSMT4">
                  <p:embed/>
                </p:oleObj>
              </mc:Choice>
              <mc:Fallback>
                <p:oleObj name="Equation" r:id="rId3" imgW="2333727" imgH="71426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4813"/>
                        <a:ext cx="2349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11188" y="1311275"/>
            <a:ext cx="273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en-US" altLang="zh-CN"/>
              <a:t>5. </a:t>
            </a:r>
            <a:r>
              <a:rPr kumimoji="1" lang="zh-CN" altLang="en-US"/>
              <a:t>若在 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/>
              <a:t> ,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  <a:r>
              <a:rPr kumimoji="1" lang="zh-CN" altLang="zh-CN"/>
              <a:t>上</a:t>
            </a:r>
            <a:endParaRPr kumimoji="1" lang="zh-CN" alt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379538" y="20066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5" imgW="2866979" imgH="962062" progId="Equation.3">
                  <p:embed/>
                </p:oleObj>
              </mc:Choice>
              <mc:Fallback>
                <p:oleObj name="Equation" r:id="rId5" imgW="2866979" imgH="9620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0066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610100" y="1322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5119688" y="1225550"/>
          <a:ext cx="204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7" imgW="2028964" imgH="714263" progId="Equation.DSMT4">
                  <p:embed/>
                </p:oleObj>
              </mc:Choice>
              <mc:Fallback>
                <p:oleObj name="Equation" r:id="rId7" imgW="2028964" imgH="7142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1225550"/>
                        <a:ext cx="2044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11188" y="2216150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3195638" y="142398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9" imgW="1380967" imgH="390451" progId="Equation.3">
                  <p:embed/>
                </p:oleObj>
              </mc:Choice>
              <mc:Fallback>
                <p:oleObj name="Equation" r:id="rId9" imgW="1380967" imgH="3904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423988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1309688" y="3155950"/>
          <a:ext cx="208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11" imgW="2066767" imgH="752438" progId="Equation.3">
                  <p:embed/>
                </p:oleObj>
              </mc:Choice>
              <mc:Fallback>
                <p:oleObj name="Equation" r:id="rId11" imgW="2066767" imgH="7524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155950"/>
                        <a:ext cx="2082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3424238" y="3073400"/>
          <a:ext cx="3184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13" imgW="3171741" imgH="962062" progId="Equation.3">
                  <p:embed/>
                </p:oleObj>
              </mc:Choice>
              <mc:Fallback>
                <p:oleObj name="Equation" r:id="rId13" imgW="3171741" imgH="9620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3073400"/>
                        <a:ext cx="31845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11188" y="4214813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推论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 </a:t>
            </a:r>
            <a:r>
              <a:rPr kumimoji="1" lang="zh-CN" altLang="en-US"/>
              <a:t>若在 </a:t>
            </a:r>
            <a:r>
              <a:rPr kumimoji="1" lang="en-US" altLang="zh-CN"/>
              <a:t>[</a:t>
            </a:r>
            <a:r>
              <a:rPr kumimoji="1" lang="en-US" altLang="zh-CN" i="1"/>
              <a:t>a</a:t>
            </a:r>
            <a:r>
              <a:rPr kumimoji="1" lang="en-US" altLang="zh-CN"/>
              <a:t> , </a:t>
            </a:r>
            <a:r>
              <a:rPr kumimoji="1" lang="en-US" altLang="zh-CN" i="1"/>
              <a:t>b</a:t>
            </a:r>
            <a:r>
              <a:rPr kumimoji="1" lang="en-US" altLang="zh-CN"/>
              <a:t>] </a:t>
            </a:r>
            <a:r>
              <a:rPr kumimoji="1" lang="zh-CN" altLang="zh-CN"/>
              <a:t>上</a:t>
            </a:r>
            <a:endParaRPr kumimoji="1" lang="zh-CN" altLang="en-US"/>
          </a:p>
        </p:txBody>
      </p:sp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4033838" y="4302125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15" imgW="1876416" imgH="390451" progId="Equation.3">
                  <p:embed/>
                </p:oleObj>
              </mc:Choice>
              <mc:Fallback>
                <p:oleObj name="Equation" r:id="rId15" imgW="1876416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4302125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938838" y="4203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2068513" y="488632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17" imgW="1476310" imgH="752438" progId="Equation.3">
                  <p:embed/>
                </p:oleObj>
              </mc:Choice>
              <mc:Fallback>
                <p:oleObj name="Equation" r:id="rId17" imgW="1476310" imgH="75243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886325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3576638" y="488632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19" imgW="1733569" imgH="752438" progId="Equation.3">
                  <p:embed/>
                </p:oleObj>
              </mc:Choice>
              <mc:Fallback>
                <p:oleObj name="Equation" r:id="rId19" imgW="1733569" imgH="75243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886325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/>
      <p:bldP spid="77834" grpId="0"/>
      <p:bldP spid="77836" grpId="0" autoUpdateAnimBg="0"/>
      <p:bldP spid="77840" grpId="0" autoUpdateAnimBg="0"/>
      <p:bldP spid="77842" grpId="0" autoUpdateAnimBg="0"/>
      <p:bldP spid="1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81025"/>
            <a:ext cx="12128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推论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79600" y="508000"/>
          <a:ext cx="170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3" imgW="1686064" imgH="790612" progId="Equation.3">
                  <p:embed/>
                </p:oleObj>
              </mc:Choice>
              <mc:Fallback>
                <p:oleObj name="Equation" r:id="rId3" imgW="1686064" imgH="7906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08000"/>
                        <a:ext cx="1701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657600" y="50800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5" imgW="1962057" imgH="752438" progId="Equation.3">
                  <p:embed/>
                </p:oleObj>
              </mc:Choice>
              <mc:Fallback>
                <p:oleObj name="Equation" r:id="rId5" imgW="1962057" imgH="7524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08000"/>
                        <a:ext cx="198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9750" y="1528763"/>
            <a:ext cx="75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295400" y="1638300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7" imgW="2943253" imgH="390451" progId="Equation.3">
                  <p:embed/>
                </p:oleObj>
              </mc:Choice>
              <mc:Fallback>
                <p:oleObj name="Equation" r:id="rId7" imgW="2943253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38300"/>
                        <a:ext cx="295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949450" y="158750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9" imgW="1466943" imgH="447712" progId="Equation.3">
                  <p:embed/>
                </p:oleObj>
              </mc:Choice>
              <mc:Fallback>
                <p:oleObj name="Equation" r:id="rId9" imgW="1466943" imgH="4477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587500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343400" y="1587500"/>
          <a:ext cx="121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11" imgW="1200317" imgH="447712" progId="Equation.3">
                  <p:embed/>
                </p:oleObj>
              </mc:Choice>
              <mc:Fallback>
                <p:oleObj name="Equation" r:id="rId11" imgW="1200317" imgH="4477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87500"/>
                        <a:ext cx="121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6096000" y="6858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13" imgW="1000264" imgH="390451" progId="Equation.3">
                  <p:embed/>
                </p:oleObj>
              </mc:Choice>
              <mc:Fallback>
                <p:oleObj name="Equation" r:id="rId13" imgW="1000264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336675" y="2260600"/>
          <a:ext cx="6283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15" imgW="6267543" imgH="752438" progId="Equation.3">
                  <p:embed/>
                </p:oleObj>
              </mc:Choice>
              <mc:Fallback>
                <p:oleObj name="Equation" r:id="rId15" imgW="6267543" imgH="7524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260600"/>
                        <a:ext cx="62833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236663" y="3367088"/>
            <a:ext cx="66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209800" y="3251200"/>
          <a:ext cx="367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7" imgW="3648121" imgH="790612" progId="Equation.3">
                  <p:embed/>
                </p:oleObj>
              </mc:Choice>
              <mc:Fallback>
                <p:oleObj name="Equation" r:id="rId17" imgW="3648121" imgH="7906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51200"/>
                        <a:ext cx="367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39750" y="4281488"/>
            <a:ext cx="1023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6. </a:t>
            </a:r>
            <a:r>
              <a:rPr kumimoji="1" lang="zh-CN" altLang="en-US"/>
              <a:t>设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447800" y="4356100"/>
          <a:ext cx="4579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19" imgW="4562410" imgH="657337" progId="Equation.3">
                  <p:embed/>
                </p:oleObj>
              </mc:Choice>
              <mc:Fallback>
                <p:oleObj name="Equation" r:id="rId19" imgW="4562410" imgH="6573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56100"/>
                        <a:ext cx="45799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663700" y="5156200"/>
          <a:ext cx="4795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21" imgW="4781531" imgH="752438" progId="Equation.3">
                  <p:embed/>
                </p:oleObj>
              </mc:Choice>
              <mc:Fallback>
                <p:oleObj name="Equation" r:id="rId21" imgW="4781531" imgH="7524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156200"/>
                        <a:ext cx="4795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6781800" y="53340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23" imgW="1000264" imgH="390451" progId="Equation.3">
                  <p:embed/>
                </p:oleObj>
              </mc:Choice>
              <mc:Fallback>
                <p:oleObj name="Equation" r:id="rId23" imgW="1000264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91" grpId="0" autoUpdateAnimBg="0"/>
      <p:bldP spid="20493" grpId="0" autoUpdateAnimBg="0"/>
      <p:bldP spid="20495" grpId="0" autoUpdateAnimBg="0"/>
      <p:bldP spid="1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46113" y="13938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427163" y="1266825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3" imgW="2984500" imgH="838200" progId="Equation.DSMT4">
                  <p:embed/>
                </p:oleObj>
              </mc:Choice>
              <mc:Fallback>
                <p:oleObj name="Equation" r:id="rId3" imgW="29845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266825"/>
                        <a:ext cx="298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4622800" y="1552575"/>
          <a:ext cx="132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5" imgW="1320227" imgH="393529" progId="Equation.DSMT4">
                  <p:embed/>
                </p:oleObj>
              </mc:Choice>
              <mc:Fallback>
                <p:oleObj name="Equation" r:id="rId5" imgW="132022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552575"/>
                        <a:ext cx="132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484313" y="2493963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7" imgW="2260600" imgH="457200" progId="Equation.DSMT4">
                  <p:embed/>
                </p:oleObj>
              </mc:Choice>
              <mc:Fallback>
                <p:oleObj name="Equation" r:id="rId7" imgW="2260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493963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924300" y="2303463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9" imgW="2209800" imgH="838200" progId="Equation.DSMT4">
                  <p:embed/>
                </p:oleObj>
              </mc:Choice>
              <mc:Fallback>
                <p:oleObj name="Equation" r:id="rId9" imgW="22098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03463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4932363" y="3887788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quation" r:id="rId11" imgW="1295400" imgH="838200" progId="Equation.DSMT4">
                  <p:embed/>
                </p:oleObj>
              </mc:Choice>
              <mc:Fallback>
                <p:oleObj name="Equation" r:id="rId11" imgW="12954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87788"/>
                        <a:ext cx="129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908175" y="4941888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13" imgW="3289300" imgH="838200" progId="Equation.DSMT4">
                  <p:embed/>
                </p:oleObj>
              </mc:Choice>
              <mc:Fallback>
                <p:oleObj name="Equation" r:id="rId13" imgW="32893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328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673100" y="468313"/>
            <a:ext cx="4475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>
                <a:ea typeface="黑体" pitchFamily="2" charset="-122"/>
              </a:rPr>
              <a:t>  </a:t>
            </a:r>
            <a:r>
              <a:rPr lang="zh-CN" altLang="en-US"/>
              <a:t>估计积分 </a:t>
            </a:r>
            <a:r>
              <a:rPr lang="en-US" altLang="zh-CN" i="1"/>
              <a:t>I </a:t>
            </a:r>
            <a:r>
              <a:rPr lang="zh-CN" altLang="en-US"/>
              <a:t>的值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graphicFrame>
        <p:nvGraphicFramePr>
          <p:cNvPr id="28682" name="Object 13"/>
          <p:cNvGraphicFramePr>
            <a:graphicFrameLocks noChangeAspect="1"/>
          </p:cNvGraphicFramePr>
          <p:nvPr/>
        </p:nvGraphicFramePr>
        <p:xfrm>
          <a:off x="4784725" y="333375"/>
          <a:ext cx="262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15" imgW="2628900" imgH="838200" progId="Equation.DSMT4">
                  <p:embed/>
                </p:oleObj>
              </mc:Choice>
              <mc:Fallback>
                <p:oleObj name="Equation" r:id="rId15" imgW="26289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33375"/>
                        <a:ext cx="2628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3348038" y="3944938"/>
          <a:ext cx="149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17" imgW="1476310" imgH="666713" progId="Equation.DSMT4">
                  <p:embed/>
                </p:oleObj>
              </mc:Choice>
              <mc:Fallback>
                <p:oleObj name="Equation" r:id="rId17" imgW="1476310" imgH="6667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944938"/>
                        <a:ext cx="1498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1941513" y="3887788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19" imgW="1320800" imgH="825500" progId="Equation.DSMT4">
                  <p:embed/>
                </p:oleObj>
              </mc:Choice>
              <mc:Fallback>
                <p:oleObj name="Equation" r:id="rId19" imgW="1320800" imgH="825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887788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395288" y="5121275"/>
            <a:ext cx="431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395288" y="3214688"/>
            <a:ext cx="46085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由性质</a:t>
            </a:r>
            <a:r>
              <a:rPr kumimoji="1" lang="en-US" altLang="zh-CN"/>
              <a:t>5</a:t>
            </a:r>
            <a:r>
              <a:rPr kumimoji="1" lang="zh-CN" altLang="en-US"/>
              <a:t>之</a:t>
            </a:r>
            <a:r>
              <a:rPr kumimoji="1" lang="zh-CN" altLang="en-US">
                <a:solidFill>
                  <a:schemeClr val="tx2"/>
                </a:solidFill>
              </a:rPr>
              <a:t>推论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1281113" y="3898900"/>
          <a:ext cx="59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21" imgW="596900" imgH="825500" progId="Equation.DSMT4">
                  <p:embed/>
                </p:oleObj>
              </mc:Choice>
              <mc:Fallback>
                <p:oleObj name="Equation" r:id="rId21" imgW="596900" imgH="825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898900"/>
                        <a:ext cx="59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6269038" y="3894138"/>
          <a:ext cx="59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23" imgW="596900" imgH="838200" progId="Equation.DSMT4">
                  <p:embed/>
                </p:oleObj>
              </mc:Choice>
              <mc:Fallback>
                <p:oleObj name="Equation" r:id="rId23" imgW="596900" imgH="838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894138"/>
                        <a:ext cx="59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14" grpId="0"/>
      <p:bldP spid="80915" grpId="0"/>
      <p:bldP spid="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6075"/>
            <a:ext cx="202723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试证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311400" y="234950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3" imgW="2619421" imgH="819076" progId="Equation.3">
                  <p:embed/>
                </p:oleObj>
              </mc:Choice>
              <mc:Fallback>
                <p:oleObj name="Equation" r:id="rId3" imgW="2619421" imgH="8190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34950"/>
                        <a:ext cx="264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39750" y="1258888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设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1714500" y="1106488"/>
            <a:ext cx="1943100" cy="823912"/>
            <a:chOff x="1080" y="825"/>
            <a:chExt cx="1224" cy="519"/>
          </a:xfrm>
        </p:grpSpPr>
        <p:graphicFrame>
          <p:nvGraphicFramePr>
            <p:cNvPr id="29723" name="Object 6"/>
            <p:cNvGraphicFramePr>
              <a:graphicFrameLocks noChangeAspect="1"/>
            </p:cNvGraphicFramePr>
            <p:nvPr/>
          </p:nvGraphicFramePr>
          <p:xfrm>
            <a:off x="1080" y="977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2" name="Equation" r:id="rId5" imgW="1009631" imgH="390451" progId="Equation.3">
                    <p:embed/>
                  </p:oleObj>
                </mc:Choice>
                <mc:Fallback>
                  <p:oleObj name="Equation" r:id="rId5" imgW="1009631" imgH="39045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977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7"/>
            <p:cNvGraphicFramePr>
              <a:graphicFrameLocks noChangeAspect="1"/>
            </p:cNvGraphicFramePr>
            <p:nvPr/>
          </p:nvGraphicFramePr>
          <p:xfrm>
            <a:off x="1785" y="825"/>
            <a:ext cx="51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3" name="Equation" r:id="rId7" imgW="828647" imgH="828787" progId="Equation.3">
                    <p:embed/>
                  </p:oleObj>
                </mc:Choice>
                <mc:Fallback>
                  <p:oleObj name="Equation" r:id="rId7" imgW="828647" imgH="82878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825"/>
                          <a:ext cx="519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257300" y="21463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9" imgW="1085906" imgH="400162" progId="Equation.3">
                  <p:embed/>
                </p:oleObj>
              </mc:Choice>
              <mc:Fallback>
                <p:oleObj name="Equation" r:id="rId9" imgW="1085906" imgH="4001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14630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406650" y="1917700"/>
          <a:ext cx="1936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11" imgW="1971759" imgH="857250" progId="Equation.3">
                  <p:embed/>
                </p:oleObj>
              </mc:Choice>
              <mc:Fallback>
                <p:oleObj name="Equation" r:id="rId11" imgW="1971759" imgH="857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917700"/>
                        <a:ext cx="1936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419600" y="2146300"/>
          <a:ext cx="262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13" imgW="2609720" imgH="390451" progId="Equation.3">
                  <p:embed/>
                </p:oleObj>
              </mc:Choice>
              <mc:Fallback>
                <p:oleObj name="Equation" r:id="rId13" imgW="2609720" imgH="3904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46300"/>
                        <a:ext cx="262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4716463" y="1889125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15" imgW="752373" imgH="857250" progId="Equation.DSMT4">
                  <p:embed/>
                </p:oleObj>
              </mc:Choice>
              <mc:Fallback>
                <p:oleObj name="Equation" r:id="rId15" imgW="752373" imgH="85725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89125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7086600" y="2171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17" imgW="476380" imgH="295349" progId="Equation.3">
                  <p:embed/>
                </p:oleObj>
              </mc:Choice>
              <mc:Fallback>
                <p:oleObj name="Equation" r:id="rId17" imgW="476380" imgH="2953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1717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1584325" y="2792413"/>
            <a:ext cx="3895725" cy="644525"/>
            <a:chOff x="998" y="1759"/>
            <a:chExt cx="2454" cy="406"/>
          </a:xfrm>
        </p:grpSpPr>
        <p:graphicFrame>
          <p:nvGraphicFramePr>
            <p:cNvPr id="29721" name="Object 18"/>
            <p:cNvGraphicFramePr>
              <a:graphicFrameLocks noChangeAspect="1"/>
            </p:cNvGraphicFramePr>
            <p:nvPr/>
          </p:nvGraphicFramePr>
          <p:xfrm>
            <a:off x="998" y="1764"/>
            <a:ext cx="245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9" name="Equation" r:id="rId19" imgW="3876610" imgH="542813" progId="Equation.DSMT4">
                    <p:embed/>
                  </p:oleObj>
                </mc:Choice>
                <mc:Fallback>
                  <p:oleObj name="Equation" r:id="rId19" imgW="3876610" imgH="542813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764"/>
                          <a:ext cx="245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2" name="Object 19"/>
            <p:cNvGraphicFramePr>
              <a:graphicFrameLocks noChangeAspect="1"/>
            </p:cNvGraphicFramePr>
            <p:nvPr/>
          </p:nvGraphicFramePr>
          <p:xfrm>
            <a:off x="1612" y="1759"/>
            <a:ext cx="17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0" name="Equation" r:id="rId21" imgW="238190" imgH="561901" progId="Equation.DSMT4">
                    <p:embed/>
                  </p:oleObj>
                </mc:Choice>
                <mc:Fallback>
                  <p:oleObj name="Equation" r:id="rId21" imgW="238190" imgH="5619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759"/>
                          <a:ext cx="17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539750" y="3643313"/>
            <a:ext cx="62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2146300" y="3441700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23" imgW="247557" imgH="828787" progId="Equation.3">
                  <p:embed/>
                </p:oleObj>
              </mc:Choice>
              <mc:Fallback>
                <p:oleObj name="Equation" r:id="rId23" imgW="247557" imgH="8287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441700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2463800" y="3670300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2" name="Equation" r:id="rId25" imgW="1647927" imgH="409538" progId="Equation.DSMT4">
                  <p:embed/>
                </p:oleObj>
              </mc:Choice>
              <mc:Fallback>
                <p:oleObj name="Equation" r:id="rId25" imgW="1647927" imgH="40953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670300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4413250" y="3433763"/>
            <a:ext cx="1460500" cy="828675"/>
            <a:chOff x="2780" y="2163"/>
            <a:chExt cx="920" cy="522"/>
          </a:xfrm>
        </p:grpSpPr>
        <p:graphicFrame>
          <p:nvGraphicFramePr>
            <p:cNvPr id="29719" name="Object 24"/>
            <p:cNvGraphicFramePr>
              <a:graphicFrameLocks noChangeAspect="1"/>
            </p:cNvGraphicFramePr>
            <p:nvPr/>
          </p:nvGraphicFramePr>
          <p:xfrm>
            <a:off x="2780" y="2297"/>
            <a:ext cx="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3" name="Equation" r:id="rId27" imgW="1438173" imgH="409538" progId="Equation.DSMT4">
                    <p:embed/>
                  </p:oleObj>
                </mc:Choice>
                <mc:Fallback>
                  <p:oleObj name="Equation" r:id="rId27" imgW="1438173" imgH="409538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297"/>
                          <a:ext cx="9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25"/>
            <p:cNvGraphicFramePr>
              <a:graphicFrameLocks noChangeAspect="1"/>
            </p:cNvGraphicFramePr>
            <p:nvPr/>
          </p:nvGraphicFramePr>
          <p:xfrm>
            <a:off x="3391" y="2163"/>
            <a:ext cx="227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4" name="Equation" r:id="rId29" imgW="238190" imgH="561901" progId="Equation.DSMT4">
                    <p:embed/>
                  </p:oleObj>
                </mc:Choice>
                <mc:Fallback>
                  <p:oleObj name="Equation" r:id="rId29" imgW="238190" imgH="561901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2163"/>
                          <a:ext cx="227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539750" y="44592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2127250" y="4305300"/>
          <a:ext cx="439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Equation" r:id="rId31" imgW="4372059" imgH="809699" progId="Equation.3">
                  <p:embed/>
                </p:oleObj>
              </mc:Choice>
              <mc:Fallback>
                <p:oleObj name="Equation" r:id="rId31" imgW="4372059" imgH="809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305300"/>
                        <a:ext cx="439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39750" y="5378450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3060700" y="5257800"/>
          <a:ext cx="265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33" imgW="2638490" imgH="828787" progId="Equation.3">
                  <p:embed/>
                </p:oleObj>
              </mc:Choice>
              <mc:Fallback>
                <p:oleObj name="Equation" r:id="rId33" imgW="2638490" imgH="82878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257800"/>
                        <a:ext cx="265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Grp="1" noChangeAspect="1"/>
          </p:cNvGraphicFramePr>
          <p:nvPr>
            <p:ph idx="1"/>
          </p:nvPr>
        </p:nvGraphicFramePr>
        <p:xfrm>
          <a:off x="3708400" y="1052513"/>
          <a:ext cx="2767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35" imgW="2768600" imgH="889000" progId="Equation.DSMT4">
                  <p:embed/>
                </p:oleObj>
              </mc:Choice>
              <mc:Fallback>
                <p:oleObj name="Equation" r:id="rId35" imgW="2768600" imgH="889000" progId="Equation.DSMT4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052513"/>
                        <a:ext cx="2767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6588125" y="1071563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Equation" r:id="rId37" imgW="2181179" imgH="866626" progId="Equation.DSMT4">
                  <p:embed/>
                </p:oleObj>
              </mc:Choice>
              <mc:Fallback>
                <p:oleObj name="Equation" r:id="rId37" imgW="2181179" imgH="866626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071563"/>
                        <a:ext cx="219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92" grpId="0" autoUpdateAnimBg="0"/>
      <p:bldP spid="54298" grpId="0" autoUpdateAnimBg="0"/>
      <p:bldP spid="54300" grpId="0" autoUpdateAnimBg="0"/>
      <p:bldP spid="2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92100"/>
            <a:ext cx="3744913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7.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积分中值定理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492500" y="333375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4" imgW="2657559" imgH="428625" progId="Equation.3">
                  <p:embed/>
                </p:oleObj>
              </mc:Choice>
              <mc:Fallback>
                <p:oleObj name="Equation" r:id="rId4" imgW="2657559" imgH="4286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3375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76963" y="260350"/>
            <a:ext cx="271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则至少存在一点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3850" y="969963"/>
          <a:ext cx="144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6" imgW="1428806" imgH="390451" progId="Equation.3">
                  <p:embed/>
                </p:oleObj>
              </mc:Choice>
              <mc:Fallback>
                <p:oleObj name="Equation" r:id="rId6" imgW="1428806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69963"/>
                        <a:ext cx="1447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771650" y="908050"/>
            <a:ext cx="639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使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230438" y="1412875"/>
          <a:ext cx="354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8" imgW="3524343" imgH="752438" progId="Equation.3">
                  <p:embed/>
                </p:oleObj>
              </mc:Choice>
              <mc:Fallback>
                <p:oleObj name="Equation" r:id="rId8" imgW="3524343" imgH="75243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412875"/>
                        <a:ext cx="3543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39750" y="2220913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238250" y="2311400"/>
          <a:ext cx="736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10" imgW="7343747" imgH="390451" progId="Equation.DSMT4">
                  <p:embed/>
                </p:oleObj>
              </mc:Choice>
              <mc:Fallback>
                <p:oleObj name="Equation" r:id="rId10" imgW="7343747" imgH="39045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311400"/>
                        <a:ext cx="736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28600" y="2833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则由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性质</a:t>
            </a:r>
            <a:r>
              <a:rPr kumimoji="1" lang="en-US" altLang="zh-CN" b="1">
                <a:solidFill>
                  <a:schemeClr val="tx2"/>
                </a:solidFill>
              </a:rPr>
              <a:t>6 </a:t>
            </a:r>
            <a:r>
              <a:rPr kumimoji="1" lang="zh-CN" altLang="en-US">
                <a:latin typeface="楷体_GB2312" pitchFamily="49" charset="-122"/>
              </a:rPr>
              <a:t>可得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217738" y="3263900"/>
          <a:ext cx="364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12" imgW="3629053" imgH="828787" progId="Equation.3">
                  <p:embed/>
                </p:oleObj>
              </mc:Choice>
              <mc:Fallback>
                <p:oleObj name="Equation" r:id="rId12" imgW="3629053" imgH="8287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263900"/>
                        <a:ext cx="364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52400" y="4114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根据闭区间上连续函数介值定理</a:t>
            </a:r>
            <a:r>
              <a:rPr kumimoji="1"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410200" y="4176713"/>
          <a:ext cx="341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14" imgW="3400564" imgH="438001" progId="Equation.3">
                  <p:embed/>
                </p:oleObj>
              </mc:Choice>
              <mc:Fallback>
                <p:oleObj name="Equation" r:id="rId14" imgW="3400564" imgH="4380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76713"/>
                        <a:ext cx="341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228600" y="4786313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16" imgW="1847980" imgH="428625" progId="Equation.3">
                  <p:embed/>
                </p:oleObj>
              </mc:Choice>
              <mc:Fallback>
                <p:oleObj name="Equation" r:id="rId16" imgW="1847980" imgH="4286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86313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133600" y="4724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使</a:t>
            </a: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2224088" y="5105400"/>
          <a:ext cx="336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Equation" r:id="rId18" imgW="3343359" imgH="828787" progId="Equation.3">
                  <p:embed/>
                </p:oleObj>
              </mc:Choice>
              <mc:Fallback>
                <p:oleObj name="Equation" r:id="rId18" imgW="3343359" imgH="8287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105400"/>
                        <a:ext cx="336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52400" y="5791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因此定理成立</a:t>
            </a:r>
            <a:r>
              <a:rPr kumimoji="1" lang="en-US" altLang="zh-CN"/>
              <a:t>.</a:t>
            </a:r>
          </a:p>
        </p:txBody>
      </p:sp>
      <p:sp>
        <p:nvSpPr>
          <p:cNvPr id="1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5" grpId="0" autoUpdateAnimBg="0"/>
      <p:bldP spid="22537" grpId="0" autoUpdateAnimBg="0"/>
      <p:bldP spid="22539" grpId="0" autoUpdateAnimBg="0"/>
      <p:bldP spid="22545" grpId="0" autoUpdateAnimBg="0"/>
      <p:bldP spid="22550" grpId="0" autoUpdateAnimBg="0"/>
      <p:bldP spid="22552" grpId="0" autoUpdateAnimBg="0"/>
      <p:bldP spid="1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72330"/>
              </p:ext>
            </p:extLst>
          </p:nvPr>
        </p:nvGraphicFramePr>
        <p:xfrm>
          <a:off x="6130925" y="3976688"/>
          <a:ext cx="19224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位图图像" r:id="rId3" imgW="1257476" imgH="1047619" progId="Paint.Picture">
                  <p:embed/>
                </p:oleObj>
              </mc:Choice>
              <mc:Fallback>
                <p:oleObj name="位图图像" r:id="rId3" imgW="1257476" imgH="1047619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976688"/>
                        <a:ext cx="1922463" cy="1601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8775"/>
            <a:ext cx="4413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一、定积分问题举例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35000" y="2819400"/>
            <a:ext cx="386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1. </a:t>
            </a:r>
            <a:r>
              <a:rPr kumimoji="1" lang="zh-CN" altLang="en-US" b="1"/>
              <a:t>曲边梯形的面积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009650" y="3429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设曲边梯形是由连续曲线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390650" y="4114800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3067031" imgH="390451" progId="Equation.3">
                  <p:embed/>
                </p:oleObj>
              </mc:Choice>
              <mc:Fallback>
                <p:oleObj name="Equation" r:id="rId5" imgW="3067031" imgH="3904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114800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23850" y="47371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7" imgW="1114341" imgH="428625" progId="Equation.3">
                  <p:embed/>
                </p:oleObj>
              </mc:Choice>
              <mc:Fallback>
                <p:oleObj name="Equation" r:id="rId7" imgW="1114341" imgH="4286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37100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466850" y="4648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以及两直线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448050" y="47752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9" imgW="1686064" imgH="390451" progId="Equation.3">
                  <p:embed/>
                </p:oleObj>
              </mc:Choice>
              <mc:Fallback>
                <p:oleObj name="Equation" r:id="rId9" imgW="1686064" imgH="3904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7752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47650" y="5272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所围成</a:t>
            </a:r>
            <a:r>
              <a:rPr kumimoji="1" lang="en-US" altLang="zh-CN"/>
              <a:t>,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547813" y="5257800"/>
            <a:ext cx="402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求其面积 </a:t>
            </a:r>
            <a:r>
              <a:rPr kumimoji="1" lang="en-US" altLang="zh-CN" i="1"/>
              <a:t>S</a:t>
            </a:r>
            <a:r>
              <a:rPr kumimoji="1" lang="en-US" altLang="zh-CN"/>
              <a:t>(</a:t>
            </a:r>
            <a:r>
              <a:rPr kumimoji="1" lang="zh-CN" altLang="en-US"/>
              <a:t>橙色部分</a:t>
            </a:r>
            <a:r>
              <a:rPr kumimoji="1" lang="en-US" altLang="zh-CN"/>
              <a:t>).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6754813" y="4802188"/>
          <a:ext cx="790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11" imgW="371336" imgH="171450" progId="Equation.DSMT4">
                  <p:embed/>
                </p:oleObj>
              </mc:Choice>
              <mc:Fallback>
                <p:oleObj name="Equation" r:id="rId11" imgW="371336" imgH="1714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4802188"/>
                        <a:ext cx="7905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6372225" y="400526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13" imgW="1305027" imgH="390451" progId="Equation.3">
                  <p:embed/>
                </p:oleObj>
              </mc:Choice>
              <mc:Fallback>
                <p:oleObj name="Equation" r:id="rId13" imgW="1305027" imgH="3904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005263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971550" y="1157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矩形面积</a:t>
            </a:r>
          </a:p>
        </p:txBody>
      </p: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6064250" y="549275"/>
            <a:ext cx="1676400" cy="927100"/>
            <a:chOff x="960" y="720"/>
            <a:chExt cx="1056" cy="584"/>
          </a:xfrm>
        </p:grpSpPr>
        <p:sp>
          <p:nvSpPr>
            <p:cNvPr id="4129" name="Rectangle 22"/>
            <p:cNvSpPr>
              <a:spLocks noChangeArrowheads="1"/>
            </p:cNvSpPr>
            <p:nvPr/>
          </p:nvSpPr>
          <p:spPr bwMode="auto">
            <a:xfrm>
              <a:off x="960" y="720"/>
              <a:ext cx="864" cy="38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0" name="Object 25"/>
            <p:cNvGraphicFramePr>
              <a:graphicFrameLocks noChangeAspect="1"/>
            </p:cNvGraphicFramePr>
            <p:nvPr/>
          </p:nvGraphicFramePr>
          <p:xfrm>
            <a:off x="1344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4" name="Equation" r:id="rId15" imgW="209420" imgH="219001" progId="Equation.3">
                    <p:embed/>
                  </p:oleObj>
                </mc:Choice>
                <mc:Fallback>
                  <p:oleObj name="Equation" r:id="rId15" imgW="209420" imgH="2190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1" name="Object 26"/>
            <p:cNvGraphicFramePr>
              <a:graphicFrameLocks noChangeAspect="1"/>
            </p:cNvGraphicFramePr>
            <p:nvPr/>
          </p:nvGraphicFramePr>
          <p:xfrm>
            <a:off x="1872" y="800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5" name="Equation" r:id="rId17" imgW="209420" imgH="314437" progId="Equation.3">
                    <p:embed/>
                  </p:oleObj>
                </mc:Choice>
                <mc:Fallback>
                  <p:oleObj name="Equation" r:id="rId17" imgW="209420" imgH="31443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00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2540000" y="1270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19" imgW="714236" imgH="390451" progId="Equation.3">
                  <p:embed/>
                </p:oleObj>
              </mc:Choice>
              <mc:Fallback>
                <p:oleObj name="Equation" r:id="rId19" imgW="714236" imgH="39045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270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5791200" y="1676400"/>
            <a:ext cx="1974850" cy="1447800"/>
            <a:chOff x="3744" y="1200"/>
            <a:chExt cx="1244" cy="912"/>
          </a:xfrm>
        </p:grpSpPr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3936" y="1200"/>
              <a:ext cx="864" cy="672"/>
            </a:xfrm>
            <a:custGeom>
              <a:avLst/>
              <a:gdLst>
                <a:gd name="T0" fmla="*/ 0 w 1056"/>
                <a:gd name="T1" fmla="*/ 228 h 816"/>
                <a:gd name="T2" fmla="*/ 0 w 1056"/>
                <a:gd name="T3" fmla="*/ 553 h 816"/>
                <a:gd name="T4" fmla="*/ 707 w 1056"/>
                <a:gd name="T5" fmla="*/ 553 h 816"/>
                <a:gd name="T6" fmla="*/ 707 w 1056"/>
                <a:gd name="T7" fmla="*/ 0 h 816"/>
                <a:gd name="T8" fmla="*/ 0 w 1056"/>
                <a:gd name="T9" fmla="*/ 228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816">
                  <a:moveTo>
                    <a:pt x="0" y="336"/>
                  </a:moveTo>
                  <a:lnTo>
                    <a:pt x="0" y="816"/>
                  </a:lnTo>
                  <a:lnTo>
                    <a:pt x="1056" y="816"/>
                  </a:lnTo>
                  <a:lnTo>
                    <a:pt x="1056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6" name="Object 32"/>
            <p:cNvGraphicFramePr>
              <a:graphicFrameLocks noChangeAspect="1"/>
            </p:cNvGraphicFramePr>
            <p:nvPr/>
          </p:nvGraphicFramePr>
          <p:xfrm>
            <a:off x="3744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7" name="Equation" r:id="rId21" imgW="209420" imgH="219001" progId="Equation.3">
                    <p:embed/>
                  </p:oleObj>
                </mc:Choice>
                <mc:Fallback>
                  <p:oleObj name="Equation" r:id="rId21" imgW="209420" imgH="2190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33"/>
            <p:cNvGraphicFramePr>
              <a:graphicFrameLocks noChangeAspect="1"/>
            </p:cNvGraphicFramePr>
            <p:nvPr/>
          </p:nvGraphicFramePr>
          <p:xfrm>
            <a:off x="4320" y="190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8" name="Equation" r:id="rId23" imgW="209420" imgH="314437" progId="Equation.3">
                    <p:embed/>
                  </p:oleObj>
                </mc:Choice>
                <mc:Fallback>
                  <p:oleObj name="Equation" r:id="rId23" imgW="209420" imgH="31443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0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34"/>
            <p:cNvGraphicFramePr>
              <a:graphicFrameLocks noChangeAspect="1"/>
            </p:cNvGraphicFramePr>
            <p:nvPr/>
          </p:nvGraphicFramePr>
          <p:xfrm>
            <a:off x="48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9" name="Equation" r:id="rId25" imgW="200053" imgH="314437" progId="Equation.3">
                    <p:embed/>
                  </p:oleObj>
                </mc:Choice>
                <mc:Fallback>
                  <p:oleObj name="Equation" r:id="rId25" imgW="200053" imgH="31443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971550" y="19494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梯形面积</a:t>
            </a:r>
          </a:p>
        </p:txBody>
      </p:sp>
      <p:graphicFrame>
        <p:nvGraphicFramePr>
          <p:cNvPr id="35877" name="Object 37"/>
          <p:cNvGraphicFramePr>
            <a:graphicFrameLocks noChangeAspect="1"/>
          </p:cNvGraphicFramePr>
          <p:nvPr/>
        </p:nvGraphicFramePr>
        <p:xfrm>
          <a:off x="2514600" y="1816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27" imgW="1505080" imgH="828787" progId="Equation.3">
                  <p:embed/>
                </p:oleObj>
              </mc:Choice>
              <mc:Fallback>
                <p:oleObj name="Equation" r:id="rId27" imgW="1505080" imgH="82878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161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5521325" y="3941763"/>
            <a:ext cx="2895600" cy="1993900"/>
            <a:chOff x="3456" y="2344"/>
            <a:chExt cx="1847" cy="1256"/>
          </a:xfrm>
        </p:grpSpPr>
        <p:sp>
          <p:nvSpPr>
            <p:cNvPr id="4120" name="Line 40"/>
            <p:cNvSpPr>
              <a:spLocks noChangeShapeType="1"/>
            </p:cNvSpPr>
            <p:nvPr/>
          </p:nvSpPr>
          <p:spPr bwMode="auto">
            <a:xfrm>
              <a:off x="3648" y="336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3648" y="2347"/>
              <a:ext cx="0" cy="1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2" name="Object 44"/>
            <p:cNvGraphicFramePr>
              <a:graphicFrameLocks noChangeAspect="1"/>
            </p:cNvGraphicFramePr>
            <p:nvPr/>
          </p:nvGraphicFramePr>
          <p:xfrm>
            <a:off x="3456" y="23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1" name="Equation" r:id="rId29" imgW="219121" imgH="295349" progId="Equation.3">
                    <p:embed/>
                  </p:oleObj>
                </mc:Choice>
                <mc:Fallback>
                  <p:oleObj name="Equation" r:id="rId29" imgW="219121" imgH="29534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3" name="Object 45"/>
            <p:cNvGraphicFramePr>
              <a:graphicFrameLocks noChangeAspect="1"/>
            </p:cNvGraphicFramePr>
            <p:nvPr/>
          </p:nvGraphicFramePr>
          <p:xfrm>
            <a:off x="3456" y="33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2" name="Equation" r:id="rId31" imgW="285694" imgH="295349" progId="Equation.3">
                    <p:embed/>
                  </p:oleObj>
                </mc:Choice>
                <mc:Fallback>
                  <p:oleObj name="Equation" r:id="rId31" imgW="285694" imgH="29534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46"/>
            <p:cNvGraphicFramePr>
              <a:graphicFrameLocks noChangeAspect="1"/>
            </p:cNvGraphicFramePr>
            <p:nvPr/>
          </p:nvGraphicFramePr>
          <p:xfrm>
            <a:off x="5159" y="3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3" name="Equation" r:id="rId33" imgW="209420" imgH="219001" progId="Equation.3">
                    <p:embed/>
                  </p:oleObj>
                </mc:Choice>
                <mc:Fallback>
                  <p:oleObj name="Equation" r:id="rId33" imgW="209420" imgH="219001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6169025" y="563086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35" imgW="209420" imgH="219001" progId="Equation.3">
                  <p:embed/>
                </p:oleObj>
              </mc:Choice>
              <mc:Fallback>
                <p:oleObj name="Equation" r:id="rId35" imgW="209420" imgH="2190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563086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8" name="Object 48"/>
          <p:cNvGraphicFramePr>
            <a:graphicFrameLocks noChangeAspect="1"/>
          </p:cNvGraphicFramePr>
          <p:nvPr/>
        </p:nvGraphicFramePr>
        <p:xfrm>
          <a:off x="7896225" y="560546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37" imgW="200053" imgH="314437" progId="Equation.3">
                  <p:embed/>
                </p:oleObj>
              </mc:Choice>
              <mc:Fallback>
                <p:oleObj name="Equation" r:id="rId37" imgW="200053" imgH="31443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5605463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49" grpId="0" autoUpdateAnimBg="0"/>
      <p:bldP spid="35851" grpId="0" autoUpdateAnimBg="0"/>
      <p:bldP spid="35852" grpId="0" autoUpdateAnimBg="0"/>
      <p:bldP spid="35864" grpId="0" build="p" autoUpdateAnimBg="0"/>
      <p:bldP spid="35876" grpId="0" build="p" autoUpdateAnimBg="0"/>
      <p:bldP spid="3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6227763" y="1412875"/>
            <a:ext cx="2744787" cy="2379663"/>
            <a:chOff x="3935" y="901"/>
            <a:chExt cx="1729" cy="1499"/>
          </a:xfrm>
        </p:grpSpPr>
        <p:graphicFrame>
          <p:nvGraphicFramePr>
            <p:cNvPr id="31763" name="Object 4"/>
            <p:cNvGraphicFramePr>
              <a:graphicFrameLocks noChangeAspect="1"/>
            </p:cNvGraphicFramePr>
            <p:nvPr/>
          </p:nvGraphicFramePr>
          <p:xfrm>
            <a:off x="4019" y="220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Equation" r:id="rId3" imgW="285694" imgH="295349" progId="Equation.3">
                    <p:embed/>
                  </p:oleObj>
                </mc:Choice>
                <mc:Fallback>
                  <p:oleObj name="Equation" r:id="rId3" imgW="285694" imgH="29534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220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4" name="Group 54"/>
            <p:cNvGrpSpPr>
              <a:grpSpLocks/>
            </p:cNvGrpSpPr>
            <p:nvPr/>
          </p:nvGrpSpPr>
          <p:grpSpPr bwMode="auto">
            <a:xfrm>
              <a:off x="3935" y="901"/>
              <a:ext cx="1729" cy="1485"/>
              <a:chOff x="3935" y="901"/>
              <a:chExt cx="1729" cy="1485"/>
            </a:xfrm>
          </p:grpSpPr>
          <p:graphicFrame>
            <p:nvGraphicFramePr>
              <p:cNvPr id="31765" name="Object 46"/>
              <p:cNvGraphicFramePr>
                <a:graphicFrameLocks noChangeAspect="1"/>
              </p:cNvGraphicFramePr>
              <p:nvPr/>
            </p:nvGraphicFramePr>
            <p:xfrm>
              <a:off x="4279" y="1146"/>
              <a:ext cx="1080" cy="1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2" name="位图图像" r:id="rId5" imgW="1714739" imgH="1619476" progId="Paint.Picture">
                      <p:embed/>
                    </p:oleObj>
                  </mc:Choice>
                  <mc:Fallback>
                    <p:oleObj name="位图图像" r:id="rId5" imgW="1714739" imgH="1619476" progId="Paint.Picture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9" y="1146"/>
                            <a:ext cx="1080" cy="10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6" name="Object 5"/>
              <p:cNvGraphicFramePr>
                <a:graphicFrameLocks noChangeAspect="1"/>
              </p:cNvGraphicFramePr>
              <p:nvPr/>
            </p:nvGraphicFramePr>
            <p:xfrm>
              <a:off x="5520" y="22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3" name="Equation" r:id="rId7" imgW="209420" imgH="219001" progId="Equation.3">
                      <p:embed/>
                    </p:oleObj>
                  </mc:Choice>
                  <mc:Fallback>
                    <p:oleObj name="Equation" r:id="rId7" imgW="209420" imgH="2190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22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7" name="Object 6"/>
              <p:cNvGraphicFramePr>
                <a:graphicFrameLocks noChangeAspect="1"/>
              </p:cNvGraphicFramePr>
              <p:nvPr/>
            </p:nvGraphicFramePr>
            <p:xfrm>
              <a:off x="5295" y="217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4" name="Equation" r:id="rId9" imgW="200053" imgH="314437" progId="Equation.3">
                      <p:embed/>
                    </p:oleObj>
                  </mc:Choice>
                  <mc:Fallback>
                    <p:oleObj name="Equation" r:id="rId9" imgW="200053" imgH="314437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5" y="217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8" name="Object 7"/>
              <p:cNvGraphicFramePr>
                <a:graphicFrameLocks noChangeAspect="1"/>
              </p:cNvGraphicFramePr>
              <p:nvPr/>
            </p:nvGraphicFramePr>
            <p:xfrm>
              <a:off x="4279" y="22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5" name="Equation" r:id="rId11" imgW="209420" imgH="219001" progId="Equation.3">
                      <p:embed/>
                    </p:oleObj>
                  </mc:Choice>
                  <mc:Fallback>
                    <p:oleObj name="Equation" r:id="rId11" imgW="209420" imgH="219001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9" y="22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9" name="Object 8"/>
              <p:cNvGraphicFramePr>
                <a:graphicFrameLocks noChangeAspect="1"/>
              </p:cNvGraphicFramePr>
              <p:nvPr/>
            </p:nvGraphicFramePr>
            <p:xfrm>
              <a:off x="3935" y="118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6" name="Equation" r:id="rId13" imgW="219121" imgH="295349" progId="Equation.3">
                      <p:embed/>
                    </p:oleObj>
                  </mc:Choice>
                  <mc:Fallback>
                    <p:oleObj name="Equation" r:id="rId13" imgW="219121" imgH="29534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5" y="118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0" name="Object 9"/>
              <p:cNvGraphicFramePr>
                <a:graphicFrameLocks noChangeAspect="1"/>
              </p:cNvGraphicFramePr>
              <p:nvPr/>
            </p:nvGraphicFramePr>
            <p:xfrm>
              <a:off x="4263" y="901"/>
              <a:ext cx="8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7" name="Equation" r:id="rId15" imgW="1305027" imgH="390451" progId="Equation.DSMT4">
                      <p:embed/>
                    </p:oleObj>
                  </mc:Choice>
                  <mc:Fallback>
                    <p:oleObj name="Equation" r:id="rId15" imgW="1305027" imgH="390451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3" y="901"/>
                            <a:ext cx="8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1" name="Line 43"/>
              <p:cNvSpPr>
                <a:spLocks noChangeShapeType="1"/>
              </p:cNvSpPr>
              <p:nvPr/>
            </p:nvSpPr>
            <p:spPr bwMode="auto">
              <a:xfrm>
                <a:off x="4135" y="2154"/>
                <a:ext cx="1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" name="Line 44"/>
              <p:cNvSpPr>
                <a:spLocks noChangeShapeType="1"/>
              </p:cNvSpPr>
              <p:nvPr/>
            </p:nvSpPr>
            <p:spPr bwMode="auto">
              <a:xfrm flipV="1">
                <a:off x="4135" y="119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74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8775"/>
            <a:ext cx="12128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3505200" y="11557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17" imgW="3105169" imgH="428625" progId="Equation.3">
                  <p:embed/>
                </p:oleObj>
              </mc:Choice>
              <mc:Fallback>
                <p:oleObj name="Equation" r:id="rId17" imgW="3105169" imgH="4286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5570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39750" y="2209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/>
              <a:t>  </a:t>
            </a:r>
            <a:r>
              <a:rPr kumimoji="1" lang="zh-CN" altLang="en-US"/>
              <a:t>可把</a:t>
            </a: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2139950" y="1676400"/>
          <a:ext cx="2603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19" imgW="2581284" imgH="1171687" progId="Equation.3">
                  <p:embed/>
                </p:oleObj>
              </mc:Choice>
              <mc:Fallback>
                <p:oleObj name="Equation" r:id="rId19" imgW="2581284" imgH="11716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676400"/>
                        <a:ext cx="2603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228600" y="3048000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21" imgW="4924379" imgH="438001" progId="Equation.3">
                  <p:embed/>
                </p:oleObj>
              </mc:Choice>
              <mc:Fallback>
                <p:oleObj name="Equation" r:id="rId21" imgW="4924379" imgH="4380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228600" y="5334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故它是有限个数的平均值概念的推广</a:t>
            </a:r>
            <a:r>
              <a:rPr kumimoji="1" lang="en-US" altLang="zh-CN"/>
              <a:t>.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811963" y="1992313"/>
            <a:ext cx="1601787" cy="142081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00" name="Group 48"/>
          <p:cNvGrpSpPr>
            <a:grpSpLocks/>
          </p:cNvGrpSpPr>
          <p:nvPr/>
        </p:nvGrpSpPr>
        <p:grpSpPr bwMode="auto">
          <a:xfrm>
            <a:off x="7315200" y="2047875"/>
            <a:ext cx="239713" cy="1838325"/>
            <a:chOff x="4361" y="1536"/>
            <a:chExt cx="151" cy="1158"/>
          </a:xfrm>
        </p:grpSpPr>
        <p:sp>
          <p:nvSpPr>
            <p:cNvPr id="31761" name="Line 32"/>
            <p:cNvSpPr>
              <a:spLocks noChangeShapeType="1"/>
            </p:cNvSpPr>
            <p:nvPr/>
          </p:nvSpPr>
          <p:spPr bwMode="auto">
            <a:xfrm>
              <a:off x="4416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2" name="Object 33"/>
            <p:cNvGraphicFramePr>
              <a:graphicFrameLocks noChangeAspect="1"/>
            </p:cNvGraphicFramePr>
            <p:nvPr/>
          </p:nvGraphicFramePr>
          <p:xfrm>
            <a:off x="4361" y="2448"/>
            <a:ext cx="1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Equation" r:id="rId23" imgW="219121" imgH="371363" progId="Equation.3">
                    <p:embed/>
                  </p:oleObj>
                </mc:Choice>
                <mc:Fallback>
                  <p:oleObj name="Equation" r:id="rId23" imgW="219121" imgH="37136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448"/>
                          <a:ext cx="15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539750" y="1079500"/>
            <a:ext cx="297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buFontTx/>
              <a:buChar char="•"/>
            </a:pPr>
            <a:r>
              <a:rPr kumimoji="1" lang="en-US" altLang="zh-CN"/>
              <a:t>  </a:t>
            </a:r>
            <a:r>
              <a:rPr kumimoji="1" lang="zh-CN" altLang="en-US"/>
              <a:t>积分中值定理对</a:t>
            </a:r>
          </a:p>
        </p:txBody>
      </p:sp>
      <p:graphicFrame>
        <p:nvGraphicFramePr>
          <p:cNvPr id="23602" name="Object 50"/>
          <p:cNvGraphicFramePr>
            <a:graphicFrameLocks noChangeAspect="1"/>
          </p:cNvGraphicFramePr>
          <p:nvPr/>
        </p:nvGraphicFramePr>
        <p:xfrm>
          <a:off x="692150" y="3760788"/>
          <a:ext cx="1524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25" imgW="1505080" imgH="1171687" progId="Equation.3">
                  <p:embed/>
                </p:oleObj>
              </mc:Choice>
              <mc:Fallback>
                <p:oleObj name="Equation" r:id="rId25" imgW="1505080" imgH="117168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760788"/>
                        <a:ext cx="1524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518160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因</a:t>
            </a:r>
          </a:p>
        </p:txBody>
      </p:sp>
      <p:graphicFrame>
        <p:nvGraphicFramePr>
          <p:cNvPr id="23604" name="Object 52"/>
          <p:cNvGraphicFramePr>
            <a:graphicFrameLocks noChangeAspect="1"/>
          </p:cNvGraphicFramePr>
          <p:nvPr/>
        </p:nvGraphicFramePr>
        <p:xfrm>
          <a:off x="2273300" y="4038600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27" imgW="3800336" imgH="1000237" progId="Equation.3">
                  <p:embed/>
                </p:oleObj>
              </mc:Choice>
              <mc:Fallback>
                <p:oleObj name="Equation" r:id="rId27" imgW="3800336" imgH="100023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038600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5" name="Object 53"/>
          <p:cNvGraphicFramePr>
            <a:graphicFrameLocks noChangeAspect="1"/>
          </p:cNvGraphicFramePr>
          <p:nvPr/>
        </p:nvGraphicFramePr>
        <p:xfrm>
          <a:off x="6197600" y="4064000"/>
          <a:ext cx="2411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29" imgW="2390933" imgH="1000237" progId="Equation.3">
                  <p:embed/>
                </p:oleObj>
              </mc:Choice>
              <mc:Fallback>
                <p:oleObj name="Equation" r:id="rId29" imgW="2390933" imgH="100023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064000"/>
                        <a:ext cx="24114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utoUpdateAnimBg="0"/>
      <p:bldP spid="23581" grpId="0" autoUpdateAnimBg="0"/>
      <p:bldP spid="23582" grpId="0" animBg="1"/>
      <p:bldP spid="23594" grpId="0" build="p" autoUpdateAnimBg="0"/>
      <p:bldP spid="23603" grpId="0" build="p" autoUpdateAnimBg="0"/>
      <p:bldP spid="2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7200"/>
            <a:ext cx="1212850" cy="609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1847"/>
                    </a:gs>
                    <a:gs pos="50000">
                      <a:srgbClr val="003399"/>
                    </a:gs>
                    <a:gs pos="100000">
                      <a:srgbClr val="00184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71600" y="4714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计算从 </a:t>
            </a:r>
            <a:r>
              <a:rPr kumimoji="1" lang="en-US" altLang="zh-CN"/>
              <a:t>0 </a:t>
            </a:r>
            <a:r>
              <a:rPr kumimoji="1" lang="zh-CN" altLang="en-US"/>
              <a:t>秒到 </a:t>
            </a:r>
            <a:r>
              <a:rPr kumimoji="1" lang="en-US" altLang="zh-CN" i="1"/>
              <a:t>T </a:t>
            </a:r>
            <a:r>
              <a:rPr kumimoji="1" lang="zh-CN" altLang="en-US"/>
              <a:t>秒这段时间内自由落体的平均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8600" y="1060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速度</a:t>
            </a:r>
            <a:r>
              <a:rPr kumimoji="1" lang="en-US" altLang="zh-CN"/>
              <a:t>.  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9750" y="17526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已知自由落体速度为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832100" y="2419350"/>
          <a:ext cx="90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Equation" r:id="rId3" imgW="885853" imgH="333524" progId="Equation.3">
                  <p:embed/>
                </p:oleObj>
              </mc:Choice>
              <mc:Fallback>
                <p:oleObj name="Equation" r:id="rId3" imgW="885853" imgH="3335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419350"/>
                        <a:ext cx="901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故所求平均速度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220913" y="37338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5" imgW="466679" imgH="361987" progId="Equation.3">
                  <p:embed/>
                </p:oleObj>
              </mc:Choice>
              <mc:Fallback>
                <p:oleObj name="Equation" r:id="rId5" imgW="466679" imgH="361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7338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438400" y="4648200"/>
          <a:ext cx="168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Equation" r:id="rId7" imgW="1666996" imgH="828787" progId="Equation.3">
                  <p:embed/>
                </p:oleObj>
              </mc:Choice>
              <mc:Fallback>
                <p:oleObj name="Equation" r:id="rId7" imgW="1666996" imgH="8287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168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4229100" y="46482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Equation" r:id="rId9" imgW="781143" imgH="828787" progId="Equation.3">
                  <p:embed/>
                </p:oleObj>
              </mc:Choice>
              <mc:Fallback>
                <p:oleObj name="Equation" r:id="rId9" imgW="781143" imgH="8287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6482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632200" y="3644900"/>
          <a:ext cx="116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11" imgW="1152479" imgH="752438" progId="Equation.3">
                  <p:embed/>
                </p:oleObj>
              </mc:Choice>
              <mc:Fallback>
                <p:oleObj name="Equation" r:id="rId11" imgW="1152479" imgH="7524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644900"/>
                        <a:ext cx="116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824163" y="35687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13" imgW="771441" imgH="828787" progId="Equation.3">
                  <p:embed/>
                </p:oleObj>
              </mc:Choice>
              <mc:Fallback>
                <p:oleObj name="Equation" r:id="rId13" imgW="771441" imgH="8287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5687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5829300" y="2667000"/>
            <a:ext cx="1790700" cy="2794000"/>
            <a:chOff x="3672" y="1680"/>
            <a:chExt cx="1128" cy="1760"/>
          </a:xfrm>
        </p:grpSpPr>
        <p:graphicFrame>
          <p:nvGraphicFramePr>
            <p:cNvPr id="32784" name="Object 25"/>
            <p:cNvGraphicFramePr>
              <a:graphicFrameLocks noChangeAspect="1"/>
            </p:cNvGraphicFramePr>
            <p:nvPr/>
          </p:nvGraphicFramePr>
          <p:xfrm>
            <a:off x="3888" y="32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2" name="Equation" r:id="rId15" imgW="285694" imgH="295349" progId="Equation.3">
                    <p:embed/>
                  </p:oleObj>
                </mc:Choice>
                <mc:Fallback>
                  <p:oleObj name="Equation" r:id="rId15" imgW="285694" imgH="29534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AutoShape 22"/>
            <p:cNvSpPr>
              <a:spLocks noChangeArrowheads="1"/>
            </p:cNvSpPr>
            <p:nvPr/>
          </p:nvSpPr>
          <p:spPr bwMode="auto">
            <a:xfrm flipH="1">
              <a:off x="4008" y="1834"/>
              <a:ext cx="461" cy="1383"/>
            </a:xfrm>
            <a:prstGeom prst="rtTriangl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3"/>
            <p:cNvSpPr>
              <a:spLocks noChangeShapeType="1"/>
            </p:cNvSpPr>
            <p:nvPr/>
          </p:nvSpPr>
          <p:spPr bwMode="auto">
            <a:xfrm>
              <a:off x="4008" y="3217"/>
              <a:ext cx="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24"/>
            <p:cNvSpPr>
              <a:spLocks noChangeShapeType="1"/>
            </p:cNvSpPr>
            <p:nvPr/>
          </p:nvSpPr>
          <p:spPr bwMode="auto">
            <a:xfrm flipV="1">
              <a:off x="4008" y="1680"/>
              <a:ext cx="0" cy="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8" name="Object 26"/>
            <p:cNvGraphicFramePr>
              <a:graphicFrameLocks noChangeAspect="1"/>
            </p:cNvGraphicFramePr>
            <p:nvPr/>
          </p:nvGraphicFramePr>
          <p:xfrm>
            <a:off x="3672" y="2256"/>
            <a:ext cx="6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3" name="Equation" r:id="rId17" imgW="943059" imgH="333524" progId="Equation.3">
                    <p:embed/>
                  </p:oleObj>
                </mc:Choice>
                <mc:Fallback>
                  <p:oleObj name="Equation" r:id="rId17" imgW="943059" imgH="33352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256"/>
                          <a:ext cx="6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Object 28"/>
            <p:cNvGraphicFramePr>
              <a:graphicFrameLocks noChangeAspect="1"/>
            </p:cNvGraphicFramePr>
            <p:nvPr/>
          </p:nvGraphicFramePr>
          <p:xfrm>
            <a:off x="3808" y="168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4" name="Equation" r:id="rId19" imgW="180984" imgH="219001" progId="Equation.3">
                    <p:embed/>
                  </p:oleObj>
                </mc:Choice>
                <mc:Fallback>
                  <p:oleObj name="Equation" r:id="rId19" imgW="180984" imgH="21900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168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29"/>
            <p:cNvGraphicFramePr>
              <a:graphicFrameLocks noChangeAspect="1"/>
            </p:cNvGraphicFramePr>
            <p:nvPr/>
          </p:nvGraphicFramePr>
          <p:xfrm>
            <a:off x="4392" y="322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5" name="Equation" r:id="rId21" imgW="247557" imgH="285638" progId="Equation.3">
                    <p:embed/>
                  </p:oleObj>
                </mc:Choice>
                <mc:Fallback>
                  <p:oleObj name="Equation" r:id="rId21" imgW="247557" imgH="28563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22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30"/>
            <p:cNvGraphicFramePr>
              <a:graphicFrameLocks noChangeAspect="1"/>
            </p:cNvGraphicFramePr>
            <p:nvPr/>
          </p:nvGraphicFramePr>
          <p:xfrm>
            <a:off x="4704" y="3264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6" name="Equation" r:id="rId23" imgW="133480" imgH="257175" progId="Equation.3">
                    <p:embed/>
                  </p:oleObj>
                </mc:Choice>
                <mc:Fallback>
                  <p:oleObj name="Equation" r:id="rId23" imgW="133480" imgH="25717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264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6845300" y="373380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Equation" r:id="rId25" imgW="1514447" imgH="828787" progId="Equation.3">
                  <p:embed/>
                </p:oleObj>
              </mc:Choice>
              <mc:Fallback>
                <p:oleObj name="Equation" r:id="rId25" imgW="1514447" imgH="82878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733800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9" grpId="0" autoUpdateAnimBg="0"/>
      <p:bldP spid="2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87363"/>
            <a:ext cx="2362200" cy="638175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3200" b="1" smtClean="0">
                <a:ea typeface="楷体_GB2312" pitchFamily="49" charset="-122"/>
              </a:rPr>
              <a:t>内容小结</a:t>
            </a:r>
            <a:endParaRPr lang="zh-CN" altLang="en-US" sz="3200" b="1" smtClean="0">
              <a:ea typeface="楷体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96925" y="1443038"/>
            <a:ext cx="281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仿宋_GB2312" pitchFamily="49" charset="-122"/>
              </a:rPr>
              <a:t>1. </a:t>
            </a:r>
            <a:r>
              <a:rPr kumimoji="1" lang="zh-CN" altLang="en-US">
                <a:latin typeface="楷体_GB2312" pitchFamily="49" charset="-122"/>
              </a:rPr>
              <a:t>定积分的定义</a:t>
            </a:r>
            <a:endParaRPr kumimoji="1" lang="zh-CN" altLang="en-US">
              <a:ea typeface="仿宋_GB2312" pitchFamily="49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429000" y="14128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— </a:t>
            </a:r>
            <a:r>
              <a:rPr kumimoji="1" lang="zh-CN" altLang="en-US"/>
              <a:t>乘积和式的极限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96925" y="33321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定积分的性质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38200" y="3927475"/>
            <a:ext cx="301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3. </a:t>
            </a:r>
            <a:r>
              <a:rPr kumimoji="1" lang="zh-CN" altLang="en-US"/>
              <a:t>积分中值定理</a:t>
            </a: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2000250" y="26162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24592" name="AutoShape 16"/>
          <p:cNvSpPr>
            <a:spLocks/>
          </p:cNvSpPr>
          <p:nvPr/>
        </p:nvSpPr>
        <p:spPr bwMode="auto">
          <a:xfrm>
            <a:off x="4648200" y="2108200"/>
            <a:ext cx="152400" cy="1209675"/>
          </a:xfrm>
          <a:prstGeom prst="leftBrace">
            <a:avLst>
              <a:gd name="adj1" fmla="val 6614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800600" y="19827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矩形公式 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00600" y="24177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梯形公式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2000250" y="4779963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048000" y="46275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连续函数在区间上的平均值公式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048000" y="24177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/>
              <a:t>近似计算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2874963"/>
            <a:ext cx="2795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抛物线法公式</a:t>
            </a:r>
            <a:endParaRPr kumimoji="1" lang="zh-CN" altLang="en-US" sz="2000"/>
          </a:p>
        </p:txBody>
      </p:sp>
      <p:sp>
        <p:nvSpPr>
          <p:cNvPr id="16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utoUpdateAnimBg="0"/>
      <p:bldP spid="24582" grpId="0" autoUpdateAnimBg="0"/>
      <p:bldP spid="24583" grpId="0" autoUpdateAnimBg="0"/>
      <p:bldP spid="24591" grpId="0" animBg="1"/>
      <p:bldP spid="24592" grpId="0" animBg="1"/>
      <p:bldP spid="24593" grpId="0" build="p" autoUpdateAnimBg="0"/>
      <p:bldP spid="24594" grpId="0" build="p" autoUpdateAnimBg="0"/>
      <p:bldP spid="24595" grpId="0" animBg="1"/>
      <p:bldP spid="24596" grpId="0" build="p" autoUpdateAnimBg="0" advAuto="0"/>
      <p:bldP spid="24597" grpId="0" build="p" autoUpdateAnimBg="0" advAuto="0"/>
      <p:bldP spid="24598" grpId="0" build="p" autoUpdateAnimBg="0"/>
      <p:bldP spid="1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539750" y="1282700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  <a:r>
              <a:rPr kumimoji="1" lang="zh-CN" altLang="en-US"/>
              <a:t>用定积分表示下述极限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611188" y="1916113"/>
          <a:ext cx="5218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3" imgW="5200706" imgH="819076" progId="Equation.DSMT4">
                  <p:embed/>
                </p:oleObj>
              </mc:Choice>
              <mc:Fallback>
                <p:oleObj name="Equation" r:id="rId3" imgW="5200706" imgH="81907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52181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39750" y="30972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447800" y="2951163"/>
          <a:ext cx="214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5" imgW="2123973" imgH="933599" progId="Equation.DSMT4">
                  <p:embed/>
                </p:oleObj>
              </mc:Choice>
              <mc:Fallback>
                <p:oleObj name="Equation" r:id="rId5" imgW="2123973" imgH="93359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51163"/>
                        <a:ext cx="2146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725863" y="2965450"/>
          <a:ext cx="36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7" imgW="352267" imgH="819076" progId="Equation.DSMT4">
                  <p:embed/>
                </p:oleObj>
              </mc:Choice>
              <mc:Fallback>
                <p:oleObj name="Equation" r:id="rId7" imgW="352267" imgH="81907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2965450"/>
                        <a:ext cx="368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708150" y="41021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9" imgW="1657294" imgH="819076" progId="Equation.DSMT4">
                  <p:embed/>
                </p:oleObj>
              </mc:Choice>
              <mc:Fallback>
                <p:oleObj name="Equation" r:id="rId9" imgW="1657294" imgH="81907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1021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5105400" y="4105275"/>
            <a:ext cx="3027363" cy="763588"/>
            <a:chOff x="1451" y="2795"/>
            <a:chExt cx="1907" cy="481"/>
          </a:xfrm>
        </p:grpSpPr>
        <p:graphicFrame>
          <p:nvGraphicFramePr>
            <p:cNvPr id="34842" name="Object 11"/>
            <p:cNvGraphicFramePr>
              <a:graphicFrameLocks noChangeAspect="1"/>
            </p:cNvGraphicFramePr>
            <p:nvPr/>
          </p:nvGraphicFramePr>
          <p:xfrm>
            <a:off x="1451" y="2795"/>
            <a:ext cx="21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6" name="Equation" r:id="rId11" imgW="104710" imgH="219001" progId="Equation.DSMT4">
                    <p:embed/>
                  </p:oleObj>
                </mc:Choice>
                <mc:Fallback>
                  <p:oleObj name="Equation" r:id="rId11" imgW="104710" imgH="2190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795"/>
                          <a:ext cx="218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12"/>
            <p:cNvGraphicFramePr>
              <a:graphicFrameLocks noChangeAspect="1"/>
            </p:cNvGraphicFramePr>
            <p:nvPr/>
          </p:nvGraphicFramePr>
          <p:xfrm>
            <a:off x="1883" y="2795"/>
            <a:ext cx="21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7" name="Equation" r:id="rId13" imgW="104710" imgH="219001" progId="Equation.DSMT4">
                    <p:embed/>
                  </p:oleObj>
                </mc:Choice>
                <mc:Fallback>
                  <p:oleObj name="Equation" r:id="rId13" imgW="104710" imgH="2190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2795"/>
                          <a:ext cx="218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13"/>
            <p:cNvGraphicFramePr>
              <a:graphicFrameLocks noChangeAspect="1"/>
            </p:cNvGraphicFramePr>
            <p:nvPr/>
          </p:nvGraphicFramePr>
          <p:xfrm>
            <a:off x="2834" y="2821"/>
            <a:ext cx="52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" name="Equation" r:id="rId15" imgW="285694" imgH="247799" progId="Equation.DSMT4">
                    <p:embed/>
                  </p:oleObj>
                </mc:Choice>
                <mc:Fallback>
                  <p:oleObj name="Equation" r:id="rId15" imgW="285694" imgH="24779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2821"/>
                          <a:ext cx="52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4552950" y="4087813"/>
            <a:ext cx="4362450" cy="431800"/>
            <a:chOff x="1188" y="2388"/>
            <a:chExt cx="2748" cy="272"/>
          </a:xfrm>
        </p:grpSpPr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>
              <a:off x="1248" y="2436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31" name="Group 16"/>
            <p:cNvGrpSpPr>
              <a:grpSpLocks/>
            </p:cNvGrpSpPr>
            <p:nvPr/>
          </p:nvGrpSpPr>
          <p:grpSpPr bwMode="auto">
            <a:xfrm>
              <a:off x="1248" y="2388"/>
              <a:ext cx="2304" cy="48"/>
              <a:chOff x="1200" y="2388"/>
              <a:chExt cx="2304" cy="48"/>
            </a:xfrm>
          </p:grpSpPr>
          <p:sp>
            <p:nvSpPr>
              <p:cNvPr id="34835" name="Line 17"/>
              <p:cNvSpPr>
                <a:spLocks noChangeShapeType="1"/>
              </p:cNvSpPr>
              <p:nvPr/>
            </p:nvSpPr>
            <p:spPr bwMode="auto">
              <a:xfrm>
                <a:off x="120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6" name="Line 18"/>
              <p:cNvSpPr>
                <a:spLocks noChangeShapeType="1"/>
              </p:cNvSpPr>
              <p:nvPr/>
            </p:nvSpPr>
            <p:spPr bwMode="auto">
              <a:xfrm>
                <a:off x="158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7" name="Line 19"/>
              <p:cNvSpPr>
                <a:spLocks noChangeShapeType="1"/>
              </p:cNvSpPr>
              <p:nvPr/>
            </p:nvSpPr>
            <p:spPr bwMode="auto">
              <a:xfrm>
                <a:off x="1968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Line 20"/>
              <p:cNvSpPr>
                <a:spLocks noChangeShapeType="1"/>
              </p:cNvSpPr>
              <p:nvPr/>
            </p:nvSpPr>
            <p:spPr bwMode="auto">
              <a:xfrm>
                <a:off x="2352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Line 21"/>
              <p:cNvSpPr>
                <a:spLocks noChangeShapeType="1"/>
              </p:cNvSpPr>
              <p:nvPr/>
            </p:nvSpPr>
            <p:spPr bwMode="auto">
              <a:xfrm>
                <a:off x="2736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Line 22"/>
              <p:cNvSpPr>
                <a:spLocks noChangeShapeType="1"/>
              </p:cNvSpPr>
              <p:nvPr/>
            </p:nvSpPr>
            <p:spPr bwMode="auto">
              <a:xfrm>
                <a:off x="312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1" name="Line 23"/>
              <p:cNvSpPr>
                <a:spLocks noChangeShapeType="1"/>
              </p:cNvSpPr>
              <p:nvPr/>
            </p:nvSpPr>
            <p:spPr bwMode="auto">
              <a:xfrm>
                <a:off x="350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4832" name="Object 24"/>
            <p:cNvGraphicFramePr>
              <a:graphicFrameLocks noChangeAspect="1"/>
            </p:cNvGraphicFramePr>
            <p:nvPr/>
          </p:nvGraphicFramePr>
          <p:xfrm>
            <a:off x="1188" y="24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9" name="Equation" r:id="rId17" imgW="200053" imgH="295349" progId="Equation.3">
                    <p:embed/>
                  </p:oleObj>
                </mc:Choice>
                <mc:Fallback>
                  <p:oleObj name="Equation" r:id="rId17" imgW="200053" imgH="29534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4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25"/>
            <p:cNvGraphicFramePr>
              <a:graphicFrameLocks noChangeAspect="1"/>
            </p:cNvGraphicFramePr>
            <p:nvPr/>
          </p:nvGraphicFramePr>
          <p:xfrm>
            <a:off x="3508" y="2492"/>
            <a:ext cx="6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0" name="Equation" r:id="rId19" imgW="85641" imgH="162074" progId="Equation.DSMT4">
                    <p:embed/>
                  </p:oleObj>
                </mc:Choice>
                <mc:Fallback>
                  <p:oleObj name="Equation" r:id="rId19" imgW="85641" imgH="162074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" y="2492"/>
                          <a:ext cx="6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26"/>
            <p:cNvGraphicFramePr>
              <a:graphicFrameLocks noChangeAspect="1"/>
            </p:cNvGraphicFramePr>
            <p:nvPr/>
          </p:nvGraphicFramePr>
          <p:xfrm>
            <a:off x="3792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1" name="Equation" r:id="rId21" imgW="209420" imgH="219001" progId="Equation.3">
                    <p:embed/>
                  </p:oleObj>
                </mc:Choice>
                <mc:Fallback>
                  <p:oleObj name="Equation" r:id="rId21" imgW="209420" imgH="21900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3325813" y="3492500"/>
            <a:ext cx="2286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78" name="Object 30"/>
          <p:cNvGraphicFramePr>
            <a:graphicFrameLocks noChangeAspect="1"/>
          </p:cNvGraphicFramePr>
          <p:nvPr/>
        </p:nvGraphicFramePr>
        <p:xfrm>
          <a:off x="3505200" y="3873500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23" imgW="247557" imgH="409538" progId="Equation.DSMT4">
                  <p:embed/>
                </p:oleObj>
              </mc:Choice>
              <mc:Fallback>
                <p:oleObj name="Equation" r:id="rId23" imgW="247557" imgH="409538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73500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25908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2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77" grpId="0" animBg="1"/>
      <p:bldP spid="2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4508500" y="2778125"/>
            <a:ext cx="4406900" cy="431800"/>
            <a:chOff x="2840" y="2400"/>
            <a:chExt cx="2776" cy="272"/>
          </a:xfrm>
        </p:grpSpPr>
        <p:graphicFrame>
          <p:nvGraphicFramePr>
            <p:cNvPr id="35876" name="Object 23"/>
            <p:cNvGraphicFramePr>
              <a:graphicFrameLocks noChangeAspect="1"/>
            </p:cNvGraphicFramePr>
            <p:nvPr/>
          </p:nvGraphicFramePr>
          <p:xfrm>
            <a:off x="2840" y="247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8" name="Equation" r:id="rId3" imgW="285694" imgH="295349" progId="Equation.3">
                    <p:embed/>
                  </p:oleObj>
                </mc:Choice>
                <mc:Fallback>
                  <p:oleObj name="Equation" r:id="rId3" imgW="285694" imgH="29534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47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7" name="Line 15"/>
            <p:cNvSpPr>
              <a:spLocks noChangeShapeType="1"/>
            </p:cNvSpPr>
            <p:nvPr/>
          </p:nvSpPr>
          <p:spPr bwMode="auto">
            <a:xfrm>
              <a:off x="2928" y="2448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78" name="Group 54"/>
            <p:cNvGrpSpPr>
              <a:grpSpLocks/>
            </p:cNvGrpSpPr>
            <p:nvPr/>
          </p:nvGrpSpPr>
          <p:grpSpPr bwMode="auto">
            <a:xfrm>
              <a:off x="2928" y="2400"/>
              <a:ext cx="2304" cy="48"/>
              <a:chOff x="1200" y="2388"/>
              <a:chExt cx="2304" cy="48"/>
            </a:xfrm>
          </p:grpSpPr>
          <p:sp>
            <p:nvSpPr>
              <p:cNvPr id="35881" name="Line 16"/>
              <p:cNvSpPr>
                <a:spLocks noChangeShapeType="1"/>
              </p:cNvSpPr>
              <p:nvPr/>
            </p:nvSpPr>
            <p:spPr bwMode="auto">
              <a:xfrm>
                <a:off x="120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Line 17"/>
              <p:cNvSpPr>
                <a:spLocks noChangeShapeType="1"/>
              </p:cNvSpPr>
              <p:nvPr/>
            </p:nvSpPr>
            <p:spPr bwMode="auto">
              <a:xfrm>
                <a:off x="158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Line 18"/>
              <p:cNvSpPr>
                <a:spLocks noChangeShapeType="1"/>
              </p:cNvSpPr>
              <p:nvPr/>
            </p:nvSpPr>
            <p:spPr bwMode="auto">
              <a:xfrm>
                <a:off x="1968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4" name="Line 19"/>
              <p:cNvSpPr>
                <a:spLocks noChangeShapeType="1"/>
              </p:cNvSpPr>
              <p:nvPr/>
            </p:nvSpPr>
            <p:spPr bwMode="auto">
              <a:xfrm>
                <a:off x="2352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Line 20"/>
              <p:cNvSpPr>
                <a:spLocks noChangeShapeType="1"/>
              </p:cNvSpPr>
              <p:nvPr/>
            </p:nvSpPr>
            <p:spPr bwMode="auto">
              <a:xfrm>
                <a:off x="2736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Line 21"/>
              <p:cNvSpPr>
                <a:spLocks noChangeShapeType="1"/>
              </p:cNvSpPr>
              <p:nvPr/>
            </p:nvSpPr>
            <p:spPr bwMode="auto">
              <a:xfrm>
                <a:off x="312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Line 22"/>
              <p:cNvSpPr>
                <a:spLocks noChangeShapeType="1"/>
              </p:cNvSpPr>
              <p:nvPr/>
            </p:nvSpPr>
            <p:spPr bwMode="auto">
              <a:xfrm>
                <a:off x="350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879" name="Object 24"/>
            <p:cNvGraphicFramePr>
              <a:graphicFrameLocks noChangeAspect="1"/>
            </p:cNvGraphicFramePr>
            <p:nvPr/>
          </p:nvGraphicFramePr>
          <p:xfrm>
            <a:off x="5144" y="2484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9" name="Equation" r:id="rId5" imgW="219121" imgH="219001" progId="Equation.3">
                    <p:embed/>
                  </p:oleObj>
                </mc:Choice>
                <mc:Fallback>
                  <p:oleObj name="Equation" r:id="rId5" imgW="219121" imgH="2190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4" y="2484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Object 25"/>
            <p:cNvGraphicFramePr>
              <a:graphicFrameLocks noChangeAspect="1"/>
            </p:cNvGraphicFramePr>
            <p:nvPr/>
          </p:nvGraphicFramePr>
          <p:xfrm>
            <a:off x="5472" y="25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0" name="Equation" r:id="rId7" imgW="209420" imgH="219001" progId="Equation.3">
                    <p:embed/>
                  </p:oleObj>
                </mc:Choice>
                <mc:Fallback>
                  <p:oleObj name="Equation" r:id="rId7" imgW="209420" imgH="2190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5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58" name="Group 58"/>
          <p:cNvGrpSpPr>
            <a:grpSpLocks/>
          </p:cNvGrpSpPr>
          <p:nvPr/>
        </p:nvGrpSpPr>
        <p:grpSpPr bwMode="auto">
          <a:xfrm>
            <a:off x="4464050" y="4584700"/>
            <a:ext cx="4527550" cy="454025"/>
            <a:chOff x="2812" y="3538"/>
            <a:chExt cx="2852" cy="286"/>
          </a:xfrm>
        </p:grpSpPr>
        <p:graphicFrame>
          <p:nvGraphicFramePr>
            <p:cNvPr id="35869" name="Object 39"/>
            <p:cNvGraphicFramePr>
              <a:graphicFrameLocks noChangeAspect="1"/>
            </p:cNvGraphicFramePr>
            <p:nvPr/>
          </p:nvGraphicFramePr>
          <p:xfrm>
            <a:off x="2812" y="362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1" name="Equation" r:id="rId9" imgW="285694" imgH="295349" progId="Equation.3">
                    <p:embed/>
                  </p:oleObj>
                </mc:Choice>
                <mc:Fallback>
                  <p:oleObj name="Equation" r:id="rId9" imgW="285694" imgH="29534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362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0" name="Group 57"/>
            <p:cNvGrpSpPr>
              <a:grpSpLocks/>
            </p:cNvGrpSpPr>
            <p:nvPr/>
          </p:nvGrpSpPr>
          <p:grpSpPr bwMode="auto">
            <a:xfrm>
              <a:off x="2904" y="3538"/>
              <a:ext cx="2760" cy="278"/>
              <a:chOff x="2904" y="3538"/>
              <a:chExt cx="2760" cy="278"/>
            </a:xfrm>
          </p:grpSpPr>
          <p:sp>
            <p:nvSpPr>
              <p:cNvPr id="35871" name="Line 36"/>
              <p:cNvSpPr>
                <a:spLocks noChangeShapeType="1"/>
              </p:cNvSpPr>
              <p:nvPr/>
            </p:nvSpPr>
            <p:spPr bwMode="auto">
              <a:xfrm>
                <a:off x="2904" y="3586"/>
                <a:ext cx="27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2" name="Line 37"/>
              <p:cNvSpPr>
                <a:spLocks noChangeShapeType="1"/>
              </p:cNvSpPr>
              <p:nvPr/>
            </p:nvSpPr>
            <p:spPr bwMode="auto">
              <a:xfrm>
                <a:off x="2904" y="353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3" name="Line 38"/>
              <p:cNvSpPr>
                <a:spLocks noChangeShapeType="1"/>
              </p:cNvSpPr>
              <p:nvPr/>
            </p:nvSpPr>
            <p:spPr bwMode="auto">
              <a:xfrm>
                <a:off x="5208" y="353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874" name="Object 40"/>
              <p:cNvGraphicFramePr>
                <a:graphicFrameLocks noChangeAspect="1"/>
              </p:cNvGraphicFramePr>
              <p:nvPr/>
            </p:nvGraphicFramePr>
            <p:xfrm>
              <a:off x="5184" y="3624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2" name="Equation" r:id="rId11" imgW="133480" imgH="285638" progId="Equation.3">
                      <p:embed/>
                    </p:oleObj>
                  </mc:Choice>
                  <mc:Fallback>
                    <p:oleObj name="Equation" r:id="rId11" imgW="133480" imgH="285638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624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5" name="Object 41"/>
              <p:cNvGraphicFramePr>
                <a:graphicFrameLocks noChangeAspect="1"/>
              </p:cNvGraphicFramePr>
              <p:nvPr/>
            </p:nvGraphicFramePr>
            <p:xfrm>
              <a:off x="5520" y="36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3" name="Equation" r:id="rId13" imgW="209420" imgH="219001" progId="Equation.3">
                      <p:embed/>
                    </p:oleObj>
                  </mc:Choice>
                  <mc:Fallback>
                    <p:oleObj name="Equation" r:id="rId13" imgW="209420" imgH="2190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36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662" name="Group 62"/>
          <p:cNvGrpSpPr>
            <a:grpSpLocks/>
          </p:cNvGrpSpPr>
          <p:nvPr/>
        </p:nvGrpSpPr>
        <p:grpSpPr bwMode="auto">
          <a:xfrm>
            <a:off x="5067300" y="4606925"/>
            <a:ext cx="2895600" cy="687388"/>
            <a:chOff x="3192" y="3552"/>
            <a:chExt cx="1824" cy="433"/>
          </a:xfrm>
        </p:grpSpPr>
        <p:graphicFrame>
          <p:nvGraphicFramePr>
            <p:cNvPr id="35866" name="Object 43"/>
            <p:cNvGraphicFramePr>
              <a:graphicFrameLocks noChangeAspect="1"/>
            </p:cNvGraphicFramePr>
            <p:nvPr/>
          </p:nvGraphicFramePr>
          <p:xfrm>
            <a:off x="3192" y="3552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4" name="Equation" r:id="rId15" imgW="104710" imgH="238088" progId="Equation.3">
                    <p:embed/>
                  </p:oleObj>
                </mc:Choice>
                <mc:Fallback>
                  <p:oleObj name="Equation" r:id="rId15" imgW="104710" imgH="238088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3552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44"/>
            <p:cNvGraphicFramePr>
              <a:graphicFrameLocks noChangeAspect="1"/>
            </p:cNvGraphicFramePr>
            <p:nvPr/>
          </p:nvGraphicFramePr>
          <p:xfrm>
            <a:off x="3553" y="3552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5" name="Equation" r:id="rId17" imgW="104710" imgH="238088" progId="Equation.3">
                    <p:embed/>
                  </p:oleObj>
                </mc:Choice>
                <mc:Fallback>
                  <p:oleObj name="Equation" r:id="rId17" imgW="104710" imgH="238088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3552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45"/>
            <p:cNvGraphicFramePr>
              <a:graphicFrameLocks noChangeAspect="1"/>
            </p:cNvGraphicFramePr>
            <p:nvPr/>
          </p:nvGraphicFramePr>
          <p:xfrm>
            <a:off x="4624" y="3552"/>
            <a:ext cx="392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6" name="Equation" r:id="rId19" imgW="209420" imgH="238088" progId="Equation.3">
                    <p:embed/>
                  </p:oleObj>
                </mc:Choice>
                <mc:Fallback>
                  <p:oleObj name="Equation" r:id="rId19" imgW="209420" imgH="238088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3552"/>
                          <a:ext cx="392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611188" y="549275"/>
          <a:ext cx="6867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Equation" r:id="rId21" imgW="6848633" imgH="933599" progId="Equation.DSMT4">
                  <p:embed/>
                </p:oleObj>
              </mc:Choice>
              <mc:Fallback>
                <p:oleObj name="Equation" r:id="rId21" imgW="6848633" imgH="9335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68675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750" y="17875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22388" y="1628775"/>
          <a:ext cx="2908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23" imgW="2886047" imgH="962062" progId="Equation.DSMT4">
                  <p:embed/>
                </p:oleObj>
              </mc:Choice>
              <mc:Fallback>
                <p:oleObj name="Equation" r:id="rId23" imgW="2886047" imgH="9620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628775"/>
                        <a:ext cx="2908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484438" y="1666875"/>
          <a:ext cx="30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25" imgW="285694" imgH="866626" progId="Equation.DSMT4">
                  <p:embed/>
                </p:oleObj>
              </mc:Choice>
              <mc:Fallback>
                <p:oleObj name="Equation" r:id="rId25" imgW="285694" imgH="86662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66875"/>
                        <a:ext cx="30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302125" y="1685925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27" imgW="361969" imgH="828787" progId="Equation.3">
                  <p:embed/>
                </p:oleObj>
              </mc:Choice>
              <mc:Fallback>
                <p:oleObj name="Equation" r:id="rId27" imgW="361969" imgH="8287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685925"/>
                        <a:ext cx="38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797425" y="1685925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Equation" r:id="rId29" imgW="1990827" imgH="828787" progId="Equation.3">
                  <p:embed/>
                </p:oleObj>
              </mc:Choice>
              <mc:Fallback>
                <p:oleObj name="Equation" r:id="rId29" imgW="1990827" imgH="8287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685925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61" name="Group 61"/>
          <p:cNvGrpSpPr>
            <a:grpSpLocks/>
          </p:cNvGrpSpPr>
          <p:nvPr/>
        </p:nvGrpSpPr>
        <p:grpSpPr bwMode="auto">
          <a:xfrm>
            <a:off x="5162550" y="2838450"/>
            <a:ext cx="2990850" cy="661988"/>
            <a:chOff x="3252" y="2431"/>
            <a:chExt cx="1884" cy="417"/>
          </a:xfrm>
        </p:grpSpPr>
        <p:graphicFrame>
          <p:nvGraphicFramePr>
            <p:cNvPr id="35863" name="Object 11"/>
            <p:cNvGraphicFramePr>
              <a:graphicFrameLocks noChangeAspect="1"/>
            </p:cNvGraphicFramePr>
            <p:nvPr/>
          </p:nvGraphicFramePr>
          <p:xfrm>
            <a:off x="3252" y="2431"/>
            <a:ext cx="1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2" name="Equation" r:id="rId31" imgW="200053" imgH="552524" progId="Equation.3">
                    <p:embed/>
                  </p:oleObj>
                </mc:Choice>
                <mc:Fallback>
                  <p:oleObj name="Equation" r:id="rId31" imgW="200053" imgH="5525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431"/>
                          <a:ext cx="13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2"/>
            <p:cNvGraphicFramePr>
              <a:graphicFrameLocks noChangeAspect="1"/>
            </p:cNvGraphicFramePr>
            <p:nvPr/>
          </p:nvGraphicFramePr>
          <p:xfrm>
            <a:off x="3568" y="2448"/>
            <a:ext cx="24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3" name="Equation" r:id="rId33" imgW="371336" imgH="552524" progId="Equation.3">
                    <p:embed/>
                  </p:oleObj>
                </mc:Choice>
                <mc:Fallback>
                  <p:oleObj name="Equation" r:id="rId33" imgW="371336" imgH="5525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448"/>
                          <a:ext cx="24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3"/>
            <p:cNvGraphicFramePr>
              <a:graphicFrameLocks noChangeAspect="1"/>
            </p:cNvGraphicFramePr>
            <p:nvPr/>
          </p:nvGraphicFramePr>
          <p:xfrm>
            <a:off x="4592" y="2456"/>
            <a:ext cx="54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4" name="Equation" r:id="rId35" imgW="847716" imgH="600075" progId="Equation.3">
                    <p:embed/>
                  </p:oleObj>
                </mc:Choice>
                <mc:Fallback>
                  <p:oleObj name="Equation" r:id="rId35" imgW="847716" imgH="60007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2456"/>
                          <a:ext cx="54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33400" y="36052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354138" y="3457575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" name="Equation" r:id="rId37" imgW="2866979" imgH="962062" progId="Equation.DSMT4">
                  <p:embed/>
                </p:oleObj>
              </mc:Choice>
              <mc:Fallback>
                <p:oleObj name="Equation" r:id="rId37" imgW="2866979" imgH="96206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457575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4356100" y="3514725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" name="Equation" r:id="rId39" imgW="352267" imgH="828787" progId="Equation.3">
                  <p:embed/>
                </p:oleObj>
              </mc:Choice>
              <mc:Fallback>
                <p:oleObj name="Equation" r:id="rId39" imgW="352267" imgH="8287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14725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5219700" y="4606925"/>
            <a:ext cx="2438400" cy="76200"/>
            <a:chOff x="1152" y="3778"/>
            <a:chExt cx="1536" cy="48"/>
          </a:xfrm>
        </p:grpSpPr>
        <p:sp>
          <p:nvSpPr>
            <p:cNvPr id="35858" name="Line 30"/>
            <p:cNvSpPr>
              <a:spLocks noChangeShapeType="1"/>
            </p:cNvSpPr>
            <p:nvPr/>
          </p:nvSpPr>
          <p:spPr bwMode="auto">
            <a:xfrm>
              <a:off x="1152" y="3778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31"/>
            <p:cNvSpPr>
              <a:spLocks noChangeShapeType="1"/>
            </p:cNvSpPr>
            <p:nvPr/>
          </p:nvSpPr>
          <p:spPr bwMode="auto">
            <a:xfrm>
              <a:off x="1536" y="3778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32"/>
            <p:cNvSpPr>
              <a:spLocks noChangeShapeType="1"/>
            </p:cNvSpPr>
            <p:nvPr/>
          </p:nvSpPr>
          <p:spPr bwMode="auto">
            <a:xfrm>
              <a:off x="1920" y="3778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33"/>
            <p:cNvSpPr>
              <a:spLocks noChangeShapeType="1"/>
            </p:cNvSpPr>
            <p:nvPr/>
          </p:nvSpPr>
          <p:spPr bwMode="auto">
            <a:xfrm>
              <a:off x="2304" y="3778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34"/>
            <p:cNvSpPr>
              <a:spLocks noChangeShapeType="1"/>
            </p:cNvSpPr>
            <p:nvPr/>
          </p:nvSpPr>
          <p:spPr bwMode="auto">
            <a:xfrm>
              <a:off x="2688" y="3778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46" name="Object 46"/>
          <p:cNvGraphicFramePr>
            <a:graphicFrameLocks noChangeAspect="1"/>
          </p:cNvGraphicFramePr>
          <p:nvPr/>
        </p:nvGraphicFramePr>
        <p:xfrm>
          <a:off x="4819650" y="3565525"/>
          <a:ext cx="1917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" name="Equation" r:id="rId41" imgW="1895484" imgH="780901" progId="Equation.3">
                  <p:embed/>
                </p:oleObj>
              </mc:Choice>
              <mc:Fallback>
                <p:oleObj name="Equation" r:id="rId41" imgW="1895484" imgH="7809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3565525"/>
                        <a:ext cx="1917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结束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26" grpId="0" autoUpdateAnimBg="0"/>
      <p:bldP spid="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195" name="Freeform 1091"/>
          <p:cNvSpPr>
            <a:spLocks/>
          </p:cNvSpPr>
          <p:nvPr/>
        </p:nvSpPr>
        <p:spPr bwMode="auto">
          <a:xfrm>
            <a:off x="17526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6" name="Freeform 1092"/>
          <p:cNvSpPr>
            <a:spLocks/>
          </p:cNvSpPr>
          <p:nvPr/>
        </p:nvSpPr>
        <p:spPr bwMode="auto">
          <a:xfrm>
            <a:off x="21336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7" name="Freeform 1093"/>
          <p:cNvSpPr>
            <a:spLocks/>
          </p:cNvSpPr>
          <p:nvPr/>
        </p:nvSpPr>
        <p:spPr bwMode="auto">
          <a:xfrm>
            <a:off x="25146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8" name="Freeform 1094"/>
          <p:cNvSpPr>
            <a:spLocks/>
          </p:cNvSpPr>
          <p:nvPr/>
        </p:nvSpPr>
        <p:spPr bwMode="auto">
          <a:xfrm>
            <a:off x="28956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9" name="Freeform 1095"/>
          <p:cNvSpPr>
            <a:spLocks/>
          </p:cNvSpPr>
          <p:nvPr/>
        </p:nvSpPr>
        <p:spPr bwMode="auto">
          <a:xfrm>
            <a:off x="36576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200" name="Freeform 1096"/>
          <p:cNvSpPr>
            <a:spLocks/>
          </p:cNvSpPr>
          <p:nvPr/>
        </p:nvSpPr>
        <p:spPr bwMode="auto">
          <a:xfrm>
            <a:off x="41910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201" name="Freeform 1097"/>
          <p:cNvSpPr>
            <a:spLocks/>
          </p:cNvSpPr>
          <p:nvPr/>
        </p:nvSpPr>
        <p:spPr bwMode="auto">
          <a:xfrm>
            <a:off x="4648200" y="5105400"/>
            <a:ext cx="1588" cy="66675"/>
          </a:xfrm>
          <a:custGeom>
            <a:avLst/>
            <a:gdLst>
              <a:gd name="T0" fmla="*/ 0 w 1"/>
              <a:gd name="T1" fmla="*/ 2147483647 h 42"/>
              <a:gd name="T2" fmla="*/ 0 w 1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2131" name="Object 1027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公式" r:id="rId4" imgW="177646" imgH="228402" progId="Equation.3">
                  <p:embed/>
                </p:oleObj>
              </mc:Choice>
              <mc:Fallback>
                <p:oleObj name="公式" r:id="rId4" imgW="177646" imgH="228402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2" name="Object 1028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公式" r:id="rId6" imgW="279400" imgH="228600" progId="Equation.3">
                  <p:embed/>
                </p:oleObj>
              </mc:Choice>
              <mc:Fallback>
                <p:oleObj name="公式" r:id="rId6" imgW="2794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3" name="Object 1029"/>
          <p:cNvGraphicFramePr>
            <a:graphicFrameLocks noChangeAspect="1"/>
          </p:cNvGraphicFramePr>
          <p:nvPr/>
        </p:nvGraphicFramePr>
        <p:xfrm>
          <a:off x="1600200" y="5105400"/>
          <a:ext cx="2873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公式" r:id="rId8" imgW="152268" imgH="215713" progId="Equation.3">
                  <p:embed/>
                </p:oleObj>
              </mc:Choice>
              <mc:Fallback>
                <p:oleObj name="公式" r:id="rId8" imgW="152268" imgH="215713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2873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4" name="Object 1030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5" name="Object 1031"/>
          <p:cNvGraphicFramePr>
            <a:graphicFrameLocks noChangeAspect="1"/>
          </p:cNvGraphicFramePr>
          <p:nvPr/>
        </p:nvGraphicFramePr>
        <p:xfrm>
          <a:off x="1981200" y="5105400"/>
          <a:ext cx="3381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公式" r:id="rId12" imgW="177569" imgH="215619" progId="Equation.3">
                  <p:embed/>
                </p:oleObj>
              </mc:Choice>
              <mc:Fallback>
                <p:oleObj name="公式" r:id="rId12" imgW="177569" imgH="21561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3381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36" name="Text Box 1032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2352137" name="Text Box 1033"/>
          <p:cNvSpPr txBox="1">
            <a:spLocks noChangeArrowheads="1"/>
          </p:cNvSpPr>
          <p:nvPr/>
        </p:nvSpPr>
        <p:spPr bwMode="auto">
          <a:xfrm>
            <a:off x="6661150" y="838200"/>
            <a:ext cx="1946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kumimoji="1" lang="en-US" altLang="zh-CN" sz="2400" b="1">
              <a:solidFill>
                <a:schemeClr val="accent2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 (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大化小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352138" name="Text Box 1034"/>
          <p:cNvSpPr txBox="1">
            <a:spLocks noChangeArrowheads="1"/>
          </p:cNvSpPr>
          <p:nvPr/>
        </p:nvSpPr>
        <p:spPr bwMode="auto">
          <a:xfrm>
            <a:off x="6689725" y="1563688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以直代曲</a:t>
            </a:r>
          </a:p>
          <a:p>
            <a:pPr eaLnBrk="1" hangingPunct="1"/>
            <a:r>
              <a:rPr kumimoji="1" lang="zh-CN" altLang="en-US" sz="1600" b="1">
                <a:solidFill>
                  <a:srgbClr val="008080"/>
                </a:solidFill>
                <a:latin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常代变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2352139" name="Object 1035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公式" r:id="rId14" imgW="1028700" imgH="228600" progId="Equation.3">
                  <p:embed/>
                </p:oleObj>
              </mc:Choice>
              <mc:Fallback>
                <p:oleObj name="公式" r:id="rId14" imgW="1028700" imgH="228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40" name="Text Box 1036"/>
          <p:cNvSpPr txBox="1">
            <a:spLocks noChangeArrowheads="1"/>
          </p:cNvSpPr>
          <p:nvPr/>
        </p:nvSpPr>
        <p:spPr bwMode="auto">
          <a:xfrm>
            <a:off x="6708775" y="2752725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3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积零为整</a:t>
            </a:r>
            <a:endParaRPr kumimoji="1" lang="en-US" altLang="zh-CN" sz="2400" b="1">
              <a:solidFill>
                <a:srgbClr val="008080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  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近似和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008080"/>
              </a:solidFill>
              <a:latin typeface="楷体_GB2312" pitchFamily="49" charset="-122"/>
            </a:endParaRPr>
          </a:p>
        </p:txBody>
      </p:sp>
      <p:grpSp>
        <p:nvGrpSpPr>
          <p:cNvPr id="2352141" name="Group 1037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5188" name="Group 1038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5192" name="Line 1039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Line 1040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89" name="Text Box 1041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y</a:t>
              </a:r>
              <a:endParaRPr kumimoji="1" lang="en-US" altLang="zh-CN" sz="2400"/>
            </a:p>
          </p:txBody>
        </p:sp>
        <p:sp>
          <p:nvSpPr>
            <p:cNvPr id="5190" name="Text Box 1042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x</a:t>
              </a:r>
              <a:endParaRPr kumimoji="1" lang="en-US" altLang="zh-CN" sz="2400"/>
            </a:p>
          </p:txBody>
        </p:sp>
        <p:sp>
          <p:nvSpPr>
            <p:cNvPr id="5191" name="Text Box 1043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o</a:t>
              </a:r>
              <a:endParaRPr kumimoji="1" lang="en-US" altLang="zh-CN" sz="2400"/>
            </a:p>
          </p:txBody>
        </p:sp>
      </p:grpSp>
      <p:sp>
        <p:nvSpPr>
          <p:cNvPr id="2352148" name="Text Box 1044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y</a:t>
            </a:r>
            <a:r>
              <a:rPr kumimoji="1" lang="en-US" altLang="zh-CN" sz="2400" b="1">
                <a:solidFill>
                  <a:schemeClr val="accent2"/>
                </a:solidFill>
              </a:rPr>
              <a:t>=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f </a:t>
            </a: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  <a:endParaRPr kumimoji="1" lang="en-US" altLang="zh-CN" sz="2400"/>
          </a:p>
        </p:txBody>
      </p:sp>
      <p:graphicFrame>
        <p:nvGraphicFramePr>
          <p:cNvPr id="2352149" name="Object 1045"/>
          <p:cNvGraphicFramePr>
            <a:graphicFrameLocks noChangeAspect="1"/>
          </p:cNvGraphicFramePr>
          <p:nvPr/>
        </p:nvGraphicFramePr>
        <p:xfrm>
          <a:off x="4495800" y="5105400"/>
          <a:ext cx="533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公式" r:id="rId16" imgW="266584" imgH="228501" progId="Equation.3">
                  <p:embed/>
                </p:oleObj>
              </mc:Choice>
              <mc:Fallback>
                <p:oleObj name="公式" r:id="rId16" imgW="266584" imgH="228501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533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50" name="Freeform 1046"/>
          <p:cNvSpPr>
            <a:spLocks/>
          </p:cNvSpPr>
          <p:nvPr/>
        </p:nvSpPr>
        <p:spPr bwMode="auto">
          <a:xfrm>
            <a:off x="2895600" y="1371600"/>
            <a:ext cx="762000" cy="3810000"/>
          </a:xfrm>
          <a:custGeom>
            <a:avLst/>
            <a:gdLst>
              <a:gd name="T0" fmla="*/ 0 w 480"/>
              <a:gd name="T1" fmla="*/ 2147483647 h 2400"/>
              <a:gd name="T2" fmla="*/ 0 w 480"/>
              <a:gd name="T3" fmla="*/ 0 h 2400"/>
              <a:gd name="T4" fmla="*/ 2147483647 w 480"/>
              <a:gd name="T5" fmla="*/ 0 h 2400"/>
              <a:gd name="T6" fmla="*/ 2147483647 w 480"/>
              <a:gd name="T7" fmla="*/ 2147483647 h 2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2400">
                <a:moveTo>
                  <a:pt x="0" y="2400"/>
                </a:moveTo>
                <a:lnTo>
                  <a:pt x="0" y="0"/>
                </a:lnTo>
                <a:lnTo>
                  <a:pt x="480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1" name="Freeform 1047"/>
          <p:cNvSpPr>
            <a:spLocks/>
          </p:cNvSpPr>
          <p:nvPr/>
        </p:nvSpPr>
        <p:spPr bwMode="auto">
          <a:xfrm>
            <a:off x="2514600" y="1571625"/>
            <a:ext cx="400050" cy="3609975"/>
          </a:xfrm>
          <a:custGeom>
            <a:avLst/>
            <a:gdLst>
              <a:gd name="T0" fmla="*/ 0 w 252"/>
              <a:gd name="T1" fmla="*/ 2147483647 h 2274"/>
              <a:gd name="T2" fmla="*/ 0 w 252"/>
              <a:gd name="T3" fmla="*/ 0 h 2274"/>
              <a:gd name="T4" fmla="*/ 2147483647 w 252"/>
              <a:gd name="T5" fmla="*/ 0 h 2274"/>
              <a:gd name="T6" fmla="*/ 2147483647 w 252"/>
              <a:gd name="T7" fmla="*/ 2147483647 h 22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2274">
                <a:moveTo>
                  <a:pt x="0" y="2274"/>
                </a:moveTo>
                <a:lnTo>
                  <a:pt x="0" y="0"/>
                </a:lnTo>
                <a:lnTo>
                  <a:pt x="252" y="0"/>
                </a:lnTo>
                <a:lnTo>
                  <a:pt x="240" y="227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2" name="Freeform 1048"/>
          <p:cNvSpPr>
            <a:spLocks/>
          </p:cNvSpPr>
          <p:nvPr/>
        </p:nvSpPr>
        <p:spPr bwMode="auto">
          <a:xfrm>
            <a:off x="2133600" y="1752600"/>
            <a:ext cx="381000" cy="3429000"/>
          </a:xfrm>
          <a:custGeom>
            <a:avLst/>
            <a:gdLst>
              <a:gd name="T0" fmla="*/ 0 w 240"/>
              <a:gd name="T1" fmla="*/ 2147483647 h 2160"/>
              <a:gd name="T2" fmla="*/ 0 w 240"/>
              <a:gd name="T3" fmla="*/ 0 h 2160"/>
              <a:gd name="T4" fmla="*/ 2147483647 w 240"/>
              <a:gd name="T5" fmla="*/ 0 h 2160"/>
              <a:gd name="T6" fmla="*/ 2147483647 w 240"/>
              <a:gd name="T7" fmla="*/ 2147483647 h 2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2160">
                <a:moveTo>
                  <a:pt x="0" y="2160"/>
                </a:moveTo>
                <a:lnTo>
                  <a:pt x="0" y="0"/>
                </a:lnTo>
                <a:lnTo>
                  <a:pt x="240" y="0"/>
                </a:lnTo>
                <a:lnTo>
                  <a:pt x="240" y="216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3" name="Freeform 1049"/>
          <p:cNvSpPr>
            <a:spLocks/>
          </p:cNvSpPr>
          <p:nvPr/>
        </p:nvSpPr>
        <p:spPr bwMode="auto">
          <a:xfrm>
            <a:off x="1752600" y="1943100"/>
            <a:ext cx="382588" cy="3238500"/>
          </a:xfrm>
          <a:custGeom>
            <a:avLst/>
            <a:gdLst>
              <a:gd name="T0" fmla="*/ 0 w 241"/>
              <a:gd name="T1" fmla="*/ 2147483647 h 2040"/>
              <a:gd name="T2" fmla="*/ 2147483647 w 241"/>
              <a:gd name="T3" fmla="*/ 0 h 2040"/>
              <a:gd name="T4" fmla="*/ 2147483647 w 241"/>
              <a:gd name="T5" fmla="*/ 2147483647 h 2040"/>
              <a:gd name="T6" fmla="*/ 2147483647 w 241"/>
              <a:gd name="T7" fmla="*/ 2147483647 h 2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1" h="2040">
                <a:moveTo>
                  <a:pt x="0" y="2040"/>
                </a:moveTo>
                <a:lnTo>
                  <a:pt x="6" y="0"/>
                </a:lnTo>
                <a:lnTo>
                  <a:pt x="241" y="12"/>
                </a:lnTo>
                <a:lnTo>
                  <a:pt x="240" y="20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4" name="Freeform 1050"/>
          <p:cNvSpPr>
            <a:spLocks/>
          </p:cNvSpPr>
          <p:nvPr/>
        </p:nvSpPr>
        <p:spPr bwMode="auto">
          <a:xfrm>
            <a:off x="1428750" y="2266950"/>
            <a:ext cx="323850" cy="2914650"/>
          </a:xfrm>
          <a:custGeom>
            <a:avLst/>
            <a:gdLst>
              <a:gd name="T0" fmla="*/ 2147483647 w 204"/>
              <a:gd name="T1" fmla="*/ 2147483647 h 1836"/>
              <a:gd name="T2" fmla="*/ 0 w 204"/>
              <a:gd name="T3" fmla="*/ 0 h 1836"/>
              <a:gd name="T4" fmla="*/ 2147483647 w 204"/>
              <a:gd name="T5" fmla="*/ 2147483647 h 1836"/>
              <a:gd name="T6" fmla="*/ 2147483647 w 204"/>
              <a:gd name="T7" fmla="*/ 2147483647 h 18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" h="1836">
                <a:moveTo>
                  <a:pt x="12" y="1836"/>
                </a:moveTo>
                <a:lnTo>
                  <a:pt x="0" y="0"/>
                </a:lnTo>
                <a:lnTo>
                  <a:pt x="204" y="12"/>
                </a:lnTo>
                <a:lnTo>
                  <a:pt x="204" y="183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5" name="Freeform 1051"/>
          <p:cNvSpPr>
            <a:spLocks/>
          </p:cNvSpPr>
          <p:nvPr/>
        </p:nvSpPr>
        <p:spPr bwMode="auto">
          <a:xfrm>
            <a:off x="3657600" y="1447800"/>
            <a:ext cx="533400" cy="3733800"/>
          </a:xfrm>
          <a:custGeom>
            <a:avLst/>
            <a:gdLst>
              <a:gd name="T0" fmla="*/ 0 w 336"/>
              <a:gd name="T1" fmla="*/ 2147483647 h 2352"/>
              <a:gd name="T2" fmla="*/ 0 w 336"/>
              <a:gd name="T3" fmla="*/ 0 h 2352"/>
              <a:gd name="T4" fmla="*/ 2147483647 w 336"/>
              <a:gd name="T5" fmla="*/ 0 h 2352"/>
              <a:gd name="T6" fmla="*/ 2147483647 w 336"/>
              <a:gd name="T7" fmla="*/ 2147483647 h 23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352">
                <a:moveTo>
                  <a:pt x="0" y="2352"/>
                </a:moveTo>
                <a:lnTo>
                  <a:pt x="0" y="0"/>
                </a:lnTo>
                <a:lnTo>
                  <a:pt x="336" y="0"/>
                </a:lnTo>
                <a:lnTo>
                  <a:pt x="336" y="235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6" name="Freeform 1052"/>
          <p:cNvSpPr>
            <a:spLocks/>
          </p:cNvSpPr>
          <p:nvPr/>
        </p:nvSpPr>
        <p:spPr bwMode="auto">
          <a:xfrm>
            <a:off x="4184650" y="1457325"/>
            <a:ext cx="463550" cy="3724275"/>
          </a:xfrm>
          <a:custGeom>
            <a:avLst/>
            <a:gdLst>
              <a:gd name="T0" fmla="*/ 2147483647 w 292"/>
              <a:gd name="T1" fmla="*/ 2147483647 h 2346"/>
              <a:gd name="T2" fmla="*/ 0 w 292"/>
              <a:gd name="T3" fmla="*/ 2147483647 h 2346"/>
              <a:gd name="T4" fmla="*/ 2147483647 w 292"/>
              <a:gd name="T5" fmla="*/ 0 h 2346"/>
              <a:gd name="T6" fmla="*/ 2147483647 w 292"/>
              <a:gd name="T7" fmla="*/ 2147483647 h 23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2" h="2346">
                <a:moveTo>
                  <a:pt x="4" y="2346"/>
                </a:moveTo>
                <a:lnTo>
                  <a:pt x="0" y="9"/>
                </a:lnTo>
                <a:lnTo>
                  <a:pt x="286" y="0"/>
                </a:lnTo>
                <a:lnTo>
                  <a:pt x="292" y="234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7" name="Freeform 1053"/>
          <p:cNvSpPr>
            <a:spLocks/>
          </p:cNvSpPr>
          <p:nvPr/>
        </p:nvSpPr>
        <p:spPr bwMode="auto">
          <a:xfrm>
            <a:off x="4646613" y="1590675"/>
            <a:ext cx="458787" cy="3590925"/>
          </a:xfrm>
          <a:custGeom>
            <a:avLst/>
            <a:gdLst>
              <a:gd name="T0" fmla="*/ 2147483647 w 289"/>
              <a:gd name="T1" fmla="*/ 2147483647 h 2262"/>
              <a:gd name="T2" fmla="*/ 0 w 289"/>
              <a:gd name="T3" fmla="*/ 2147483647 h 2262"/>
              <a:gd name="T4" fmla="*/ 2147483647 w 289"/>
              <a:gd name="T5" fmla="*/ 0 h 2262"/>
              <a:gd name="T6" fmla="*/ 2147483647 w 289"/>
              <a:gd name="T7" fmla="*/ 2147483647 h 22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9" h="2262">
                <a:moveTo>
                  <a:pt x="1" y="2262"/>
                </a:moveTo>
                <a:lnTo>
                  <a:pt x="0" y="7"/>
                </a:lnTo>
                <a:lnTo>
                  <a:pt x="289" y="0"/>
                </a:lnTo>
                <a:lnTo>
                  <a:pt x="289" y="226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9" name="Line 1055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0" name="Freeform 1056"/>
          <p:cNvSpPr>
            <a:spLocks/>
          </p:cNvSpPr>
          <p:nvPr/>
        </p:nvSpPr>
        <p:spPr bwMode="auto">
          <a:xfrm>
            <a:off x="2901950" y="1371600"/>
            <a:ext cx="760413" cy="1588"/>
          </a:xfrm>
          <a:custGeom>
            <a:avLst/>
            <a:gdLst>
              <a:gd name="T0" fmla="*/ 2147483647 w 479"/>
              <a:gd name="T1" fmla="*/ 0 h 1"/>
              <a:gd name="T2" fmla="*/ 0 w 47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1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1" name="Line 1057"/>
          <p:cNvSpPr>
            <a:spLocks noChangeShapeType="1"/>
          </p:cNvSpPr>
          <p:nvPr/>
        </p:nvSpPr>
        <p:spPr bwMode="auto">
          <a:xfrm flipV="1">
            <a:off x="1414463" y="2265363"/>
            <a:ext cx="346075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2" name="Line 1058"/>
          <p:cNvSpPr>
            <a:spLocks noChangeShapeType="1"/>
          </p:cNvSpPr>
          <p:nvPr/>
        </p:nvSpPr>
        <p:spPr bwMode="auto">
          <a:xfrm>
            <a:off x="1760538" y="1947863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3" name="Freeform 1059"/>
          <p:cNvSpPr>
            <a:spLocks/>
          </p:cNvSpPr>
          <p:nvPr/>
        </p:nvSpPr>
        <p:spPr bwMode="auto">
          <a:xfrm>
            <a:off x="2120900" y="1731963"/>
            <a:ext cx="393700" cy="1587"/>
          </a:xfrm>
          <a:custGeom>
            <a:avLst/>
            <a:gdLst>
              <a:gd name="T0" fmla="*/ 0 w 248"/>
              <a:gd name="T1" fmla="*/ 0 h 1"/>
              <a:gd name="T2" fmla="*/ 2147483647 w 248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1">
                <a:moveTo>
                  <a:pt x="0" y="0"/>
                </a:moveTo>
                <a:lnTo>
                  <a:pt x="248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4" name="Line 1060"/>
          <p:cNvSpPr>
            <a:spLocks noChangeShapeType="1"/>
          </p:cNvSpPr>
          <p:nvPr/>
        </p:nvSpPr>
        <p:spPr bwMode="auto">
          <a:xfrm>
            <a:off x="2497138" y="1573213"/>
            <a:ext cx="403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5" name="Line 1061"/>
          <p:cNvSpPr>
            <a:spLocks noChangeShapeType="1"/>
          </p:cNvSpPr>
          <p:nvPr/>
        </p:nvSpPr>
        <p:spPr bwMode="auto">
          <a:xfrm>
            <a:off x="3651250" y="1428750"/>
            <a:ext cx="5619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6" name="Line 1062"/>
          <p:cNvSpPr>
            <a:spLocks noChangeShapeType="1"/>
          </p:cNvSpPr>
          <p:nvPr/>
        </p:nvSpPr>
        <p:spPr bwMode="auto">
          <a:xfrm>
            <a:off x="4170363" y="1471613"/>
            <a:ext cx="476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7" name="Line 1063"/>
          <p:cNvSpPr>
            <a:spLocks noChangeShapeType="1"/>
          </p:cNvSpPr>
          <p:nvPr/>
        </p:nvSpPr>
        <p:spPr bwMode="auto">
          <a:xfrm>
            <a:off x="1587500" y="2309813"/>
            <a:ext cx="0" cy="2857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8" name="Line 1064"/>
          <p:cNvSpPr>
            <a:spLocks noChangeShapeType="1"/>
          </p:cNvSpPr>
          <p:nvPr/>
        </p:nvSpPr>
        <p:spPr bwMode="auto">
          <a:xfrm>
            <a:off x="1933575" y="1978025"/>
            <a:ext cx="0" cy="317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9" name="Line 1065"/>
          <p:cNvSpPr>
            <a:spLocks noChangeShapeType="1"/>
          </p:cNvSpPr>
          <p:nvPr/>
        </p:nvSpPr>
        <p:spPr bwMode="auto">
          <a:xfrm>
            <a:off x="2193925" y="1760538"/>
            <a:ext cx="0" cy="3406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0" name="Line 1066"/>
          <p:cNvSpPr>
            <a:spLocks noChangeShapeType="1"/>
          </p:cNvSpPr>
          <p:nvPr/>
        </p:nvSpPr>
        <p:spPr bwMode="auto">
          <a:xfrm>
            <a:off x="2540000" y="1544638"/>
            <a:ext cx="0" cy="3622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1" name="Line 1067"/>
          <p:cNvSpPr>
            <a:spLocks noChangeShapeType="1"/>
          </p:cNvSpPr>
          <p:nvPr/>
        </p:nvSpPr>
        <p:spPr bwMode="auto">
          <a:xfrm>
            <a:off x="3838575" y="1443038"/>
            <a:ext cx="0" cy="37242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2" name="Freeform 1068"/>
          <p:cNvSpPr>
            <a:spLocks/>
          </p:cNvSpPr>
          <p:nvPr/>
        </p:nvSpPr>
        <p:spPr bwMode="auto">
          <a:xfrm>
            <a:off x="4241800" y="1485900"/>
            <a:ext cx="1588" cy="3681413"/>
          </a:xfrm>
          <a:custGeom>
            <a:avLst/>
            <a:gdLst>
              <a:gd name="T0" fmla="*/ 0 w 1"/>
              <a:gd name="T1" fmla="*/ 0 h 2319"/>
              <a:gd name="T2" fmla="*/ 2147483647 w 1"/>
              <a:gd name="T3" fmla="*/ 2147483647 h 231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19">
                <a:moveTo>
                  <a:pt x="0" y="0"/>
                </a:moveTo>
                <a:lnTo>
                  <a:pt x="1" y="2319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3" name="Line 1069"/>
          <p:cNvSpPr>
            <a:spLocks noChangeShapeType="1"/>
          </p:cNvSpPr>
          <p:nvPr/>
        </p:nvSpPr>
        <p:spPr bwMode="auto">
          <a:xfrm>
            <a:off x="4719638" y="1601788"/>
            <a:ext cx="0" cy="35798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4" name="Line 1070"/>
          <p:cNvSpPr>
            <a:spLocks noChangeShapeType="1"/>
          </p:cNvSpPr>
          <p:nvPr/>
        </p:nvSpPr>
        <p:spPr bwMode="auto">
          <a:xfrm flipV="1">
            <a:off x="3290888" y="1428750"/>
            <a:ext cx="0" cy="3752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2175" name="Object 1071"/>
          <p:cNvGraphicFramePr>
            <a:graphicFrameLocks noChangeAspect="1"/>
          </p:cNvGraphicFramePr>
          <p:nvPr/>
        </p:nvGraphicFramePr>
        <p:xfrm>
          <a:off x="6697663" y="3573463"/>
          <a:ext cx="21288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18" imgW="1091726" imgH="431613" progId="Equation.3">
                  <p:embed/>
                </p:oleObj>
              </mc:Choice>
              <mc:Fallback>
                <p:oleObj name="公式" r:id="rId18" imgW="1091726" imgH="431613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573463"/>
                        <a:ext cx="21288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77" name="Freeform 1073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2147483647 h 704"/>
              <a:gd name="T2" fmla="*/ 2147483647 w 2304"/>
              <a:gd name="T3" fmla="*/ 2147483647 h 704"/>
              <a:gd name="T4" fmla="*/ 2147483647 w 2304"/>
              <a:gd name="T5" fmla="*/ 2147483647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2178" name="Group 1074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5186" name="Line 1075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Text Box 1076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a</a:t>
              </a:r>
              <a:endParaRPr kumimoji="1" lang="en-US" altLang="zh-CN" sz="2400"/>
            </a:p>
          </p:txBody>
        </p:sp>
      </p:grpSp>
      <p:grpSp>
        <p:nvGrpSpPr>
          <p:cNvPr id="2352181" name="Group 1077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5184" name="Line 1078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Text Box 1079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b</a:t>
              </a:r>
              <a:endParaRPr kumimoji="1" lang="en-US" altLang="zh-CN" sz="2400"/>
            </a:p>
          </p:txBody>
        </p:sp>
      </p:grpSp>
      <p:sp>
        <p:nvSpPr>
          <p:cNvPr id="2352184" name="Text Box 1080"/>
          <p:cNvSpPr txBox="1">
            <a:spLocks noChangeArrowheads="1"/>
          </p:cNvSpPr>
          <p:nvPr/>
        </p:nvSpPr>
        <p:spPr bwMode="auto">
          <a:xfrm>
            <a:off x="8697913" y="37703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71" name="Text Box 1081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sp>
        <p:nvSpPr>
          <p:cNvPr id="2352186" name="Line 1082"/>
          <p:cNvSpPr>
            <a:spLocks noChangeShapeType="1"/>
          </p:cNvSpPr>
          <p:nvPr/>
        </p:nvSpPr>
        <p:spPr bwMode="auto">
          <a:xfrm>
            <a:off x="4632325" y="1587500"/>
            <a:ext cx="4905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87" name="Text Box 1083"/>
          <p:cNvSpPr txBox="1">
            <a:spLocks noChangeArrowheads="1"/>
          </p:cNvSpPr>
          <p:nvPr/>
        </p:nvSpPr>
        <p:spPr bwMode="auto">
          <a:xfrm>
            <a:off x="5889625" y="4468813"/>
            <a:ext cx="3024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33CC"/>
                </a:solidFill>
              </a:rPr>
              <a:t>分法越细，越接近精确值</a:t>
            </a:r>
          </a:p>
        </p:txBody>
      </p:sp>
      <p:sp>
        <p:nvSpPr>
          <p:cNvPr id="2352188" name="Line 1084"/>
          <p:cNvSpPr>
            <a:spLocks noChangeShapeType="1"/>
          </p:cNvSpPr>
          <p:nvPr/>
        </p:nvSpPr>
        <p:spPr bwMode="auto">
          <a:xfrm>
            <a:off x="4191000" y="1481138"/>
            <a:ext cx="0" cy="3700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89" name="Line 1085"/>
          <p:cNvSpPr>
            <a:spLocks noChangeShapeType="1"/>
          </p:cNvSpPr>
          <p:nvPr/>
        </p:nvSpPr>
        <p:spPr bwMode="auto">
          <a:xfrm>
            <a:off x="2133600" y="18288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0" name="Line 1086"/>
          <p:cNvSpPr>
            <a:spLocks noChangeShapeType="1"/>
          </p:cNvSpPr>
          <p:nvPr/>
        </p:nvSpPr>
        <p:spPr bwMode="auto">
          <a:xfrm>
            <a:off x="2895600" y="13716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1" name="Line 1087"/>
          <p:cNvSpPr>
            <a:spLocks noChangeShapeType="1"/>
          </p:cNvSpPr>
          <p:nvPr/>
        </p:nvSpPr>
        <p:spPr bwMode="auto">
          <a:xfrm>
            <a:off x="1752600" y="21336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2" name="Line 1088"/>
          <p:cNvSpPr>
            <a:spLocks noChangeShapeType="1"/>
          </p:cNvSpPr>
          <p:nvPr/>
        </p:nvSpPr>
        <p:spPr bwMode="auto">
          <a:xfrm>
            <a:off x="2514600" y="1600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3" name="Line 1089"/>
          <p:cNvSpPr>
            <a:spLocks noChangeShapeType="1"/>
          </p:cNvSpPr>
          <p:nvPr/>
        </p:nvSpPr>
        <p:spPr bwMode="auto">
          <a:xfrm>
            <a:off x="3657600" y="13716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4" name="Line 1090"/>
          <p:cNvSpPr>
            <a:spLocks noChangeShapeType="1"/>
          </p:cNvSpPr>
          <p:nvPr/>
        </p:nvSpPr>
        <p:spPr bwMode="auto">
          <a:xfrm>
            <a:off x="4648200" y="1600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203" name="Rectangle 1099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8" y="161925"/>
            <a:ext cx="296545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2204" name="Text Box 1100"/>
          <p:cNvSpPr txBox="1">
            <a:spLocks noChangeArrowheads="1"/>
          </p:cNvSpPr>
          <p:nvPr/>
        </p:nvSpPr>
        <p:spPr bwMode="auto">
          <a:xfrm>
            <a:off x="2713038" y="879475"/>
            <a:ext cx="12636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9900"/>
                </a:solidFill>
              </a:rPr>
              <a:t>f </a:t>
            </a:r>
            <a:r>
              <a:rPr kumimoji="1" lang="en-US" altLang="zh-CN" sz="2400" b="1">
                <a:solidFill>
                  <a:srgbClr val="009900"/>
                </a:solidFill>
              </a:rPr>
              <a:t>(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50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kumimoji="1"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5183" name="Rectangle 10"/>
          <p:cNvSpPr txBox="1">
            <a:spLocks noChangeArrowheads="1"/>
          </p:cNvSpPr>
          <p:nvPr/>
        </p:nvSpPr>
        <p:spPr bwMode="auto">
          <a:xfrm>
            <a:off x="0" y="9525"/>
            <a:ext cx="2051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>
                <a:solidFill>
                  <a:srgbClr val="0033CC"/>
                </a:solidFill>
              </a:rPr>
              <a:t>解决步骤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5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5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5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5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35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35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5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5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35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5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35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52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35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352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35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35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35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5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352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35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0" fill="hold"/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0" fill="hold"/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35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352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5" dur="500"/>
                                        <p:tgtEl>
                                          <p:spTgt spid="235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35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35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235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35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35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235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235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235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2352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2195" grpId="0" animBg="1"/>
      <p:bldP spid="2352196" grpId="0" animBg="1"/>
      <p:bldP spid="2352197" grpId="0" animBg="1"/>
      <p:bldP spid="2352198" grpId="0" animBg="1"/>
      <p:bldP spid="2352199" grpId="0" animBg="1"/>
      <p:bldP spid="2352200" grpId="0" animBg="1"/>
      <p:bldP spid="2352201" grpId="0" animBg="1"/>
      <p:bldP spid="2352136" grpId="0" autoUpdateAnimBg="0"/>
      <p:bldP spid="2352137" grpId="0" autoUpdateAnimBg="0"/>
      <p:bldP spid="2352138" grpId="0" build="p" autoUpdateAnimBg="0"/>
      <p:bldP spid="2352140" grpId="0" autoUpdateAnimBg="0"/>
      <p:bldP spid="2352148" grpId="0" autoUpdateAnimBg="0"/>
      <p:bldP spid="2352150" grpId="0" animBg="1"/>
      <p:bldP spid="2352151" grpId="0" animBg="1"/>
      <p:bldP spid="2352152" grpId="0" animBg="1"/>
      <p:bldP spid="2352153" grpId="0" animBg="1"/>
      <p:bldP spid="2352154" grpId="0" animBg="1"/>
      <p:bldP spid="2352155" grpId="0" animBg="1"/>
      <p:bldP spid="2352156" grpId="0" animBg="1"/>
      <p:bldP spid="2352157" grpId="0" animBg="1"/>
      <p:bldP spid="2352159" grpId="0" animBg="1"/>
      <p:bldP spid="2352160" grpId="0" animBg="1"/>
      <p:bldP spid="2352161" grpId="0" animBg="1"/>
      <p:bldP spid="2352162" grpId="0" animBg="1"/>
      <p:bldP spid="2352163" grpId="0" animBg="1"/>
      <p:bldP spid="2352164" grpId="0" animBg="1"/>
      <p:bldP spid="2352165" grpId="0" animBg="1"/>
      <p:bldP spid="2352166" grpId="0" animBg="1"/>
      <p:bldP spid="2352167" grpId="0" animBg="1"/>
      <p:bldP spid="2352168" grpId="0" animBg="1"/>
      <p:bldP spid="2352169" grpId="0" animBg="1"/>
      <p:bldP spid="2352170" grpId="0" animBg="1"/>
      <p:bldP spid="2352171" grpId="0" animBg="1"/>
      <p:bldP spid="2352172" grpId="0" animBg="1"/>
      <p:bldP spid="2352173" grpId="0" animBg="1"/>
      <p:bldP spid="2352174" grpId="0" animBg="1"/>
      <p:bldP spid="2352177" grpId="0" animBg="1"/>
      <p:bldP spid="2352184" grpId="0" autoUpdateAnimBg="0"/>
      <p:bldP spid="2352186" grpId="0" animBg="1"/>
      <p:bldP spid="2352187" grpId="0" autoUpdateAnimBg="0"/>
      <p:bldP spid="2352188" grpId="0" animBg="1"/>
      <p:bldP spid="2352189" grpId="0" animBg="1"/>
      <p:bldP spid="2352190" grpId="0" animBg="1"/>
      <p:bldP spid="2352191" grpId="0" animBg="1"/>
      <p:bldP spid="2352192" grpId="0" animBg="1"/>
      <p:bldP spid="2352193" grpId="0" animBg="1"/>
      <p:bldP spid="2352194" grpId="0" animBg="1"/>
      <p:bldP spid="2352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340" name="Freeform 2156"/>
          <p:cNvSpPr>
            <a:spLocks/>
          </p:cNvSpPr>
          <p:nvPr/>
        </p:nvSpPr>
        <p:spPr bwMode="auto">
          <a:xfrm>
            <a:off x="1666875" y="5124450"/>
            <a:ext cx="1588" cy="66675"/>
          </a:xfrm>
          <a:custGeom>
            <a:avLst/>
            <a:gdLst>
              <a:gd name="T0" fmla="*/ 0 w 1"/>
              <a:gd name="T1" fmla="*/ 0 h 1884"/>
              <a:gd name="T2" fmla="*/ 0 w 1"/>
              <a:gd name="T3" fmla="*/ 83507854 h 188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84">
                <a:moveTo>
                  <a:pt x="0" y="0"/>
                </a:moveTo>
                <a:lnTo>
                  <a:pt x="0" y="1884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1" name="Line 2157"/>
          <p:cNvSpPr>
            <a:spLocks noChangeShapeType="1"/>
          </p:cNvSpPr>
          <p:nvPr/>
        </p:nvSpPr>
        <p:spPr bwMode="auto">
          <a:xfrm>
            <a:off x="4343400" y="5106988"/>
            <a:ext cx="0" cy="82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2" name="Freeform 2158"/>
          <p:cNvSpPr>
            <a:spLocks/>
          </p:cNvSpPr>
          <p:nvPr/>
        </p:nvSpPr>
        <p:spPr bwMode="auto">
          <a:xfrm>
            <a:off x="2447925" y="5110163"/>
            <a:ext cx="1588" cy="80962"/>
          </a:xfrm>
          <a:custGeom>
            <a:avLst/>
            <a:gdLst>
              <a:gd name="T0" fmla="*/ 0 w 1"/>
              <a:gd name="T1" fmla="*/ 0 h 2280"/>
              <a:gd name="T2" fmla="*/ 0 w 1"/>
              <a:gd name="T3" fmla="*/ 102087827 h 2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80">
                <a:moveTo>
                  <a:pt x="0" y="0"/>
                </a:moveTo>
                <a:lnTo>
                  <a:pt x="0" y="2280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3" name="Freeform 2159"/>
          <p:cNvSpPr>
            <a:spLocks/>
          </p:cNvSpPr>
          <p:nvPr/>
        </p:nvSpPr>
        <p:spPr bwMode="auto">
          <a:xfrm>
            <a:off x="4810125" y="5110163"/>
            <a:ext cx="1588" cy="80962"/>
          </a:xfrm>
          <a:custGeom>
            <a:avLst/>
            <a:gdLst>
              <a:gd name="T0" fmla="*/ 0 w 1"/>
              <a:gd name="T1" fmla="*/ 0 h 2250"/>
              <a:gd name="T2" fmla="*/ 0 w 1"/>
              <a:gd name="T3" fmla="*/ 104828338 h 2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50">
                <a:moveTo>
                  <a:pt x="0" y="0"/>
                </a:moveTo>
                <a:lnTo>
                  <a:pt x="0" y="2250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4" name="Freeform 2160"/>
          <p:cNvSpPr>
            <a:spLocks/>
          </p:cNvSpPr>
          <p:nvPr/>
        </p:nvSpPr>
        <p:spPr bwMode="auto">
          <a:xfrm>
            <a:off x="3952875" y="5106988"/>
            <a:ext cx="1588" cy="84137"/>
          </a:xfrm>
          <a:custGeom>
            <a:avLst/>
            <a:gdLst>
              <a:gd name="T0" fmla="*/ 0 w 1"/>
              <a:gd name="T1" fmla="*/ 0 h 2376"/>
              <a:gd name="T2" fmla="*/ 0 w 1"/>
              <a:gd name="T3" fmla="*/ 105503832 h 23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76">
                <a:moveTo>
                  <a:pt x="0" y="0"/>
                </a:moveTo>
                <a:lnTo>
                  <a:pt x="0" y="2376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5" name="Freeform 2161"/>
          <p:cNvSpPr>
            <a:spLocks/>
          </p:cNvSpPr>
          <p:nvPr/>
        </p:nvSpPr>
        <p:spPr bwMode="auto">
          <a:xfrm>
            <a:off x="2000250" y="5118100"/>
            <a:ext cx="1588" cy="73025"/>
          </a:xfrm>
          <a:custGeom>
            <a:avLst/>
            <a:gdLst>
              <a:gd name="T0" fmla="*/ 0 w 1"/>
              <a:gd name="T1" fmla="*/ 0 h 2052"/>
              <a:gd name="T2" fmla="*/ 0 w 1"/>
              <a:gd name="T3" fmla="*/ 92482604 h 20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052">
                <a:moveTo>
                  <a:pt x="0" y="0"/>
                </a:moveTo>
                <a:lnTo>
                  <a:pt x="0" y="2052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6" name="Freeform 2162"/>
          <p:cNvSpPr>
            <a:spLocks/>
          </p:cNvSpPr>
          <p:nvPr/>
        </p:nvSpPr>
        <p:spPr bwMode="auto">
          <a:xfrm>
            <a:off x="2324100" y="5111750"/>
            <a:ext cx="1588" cy="79375"/>
          </a:xfrm>
          <a:custGeom>
            <a:avLst/>
            <a:gdLst>
              <a:gd name="T0" fmla="*/ 0 w 1"/>
              <a:gd name="T1" fmla="*/ 0 h 2214"/>
              <a:gd name="T2" fmla="*/ 0 w 1"/>
              <a:gd name="T3" fmla="*/ 102022509 h 22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14">
                <a:moveTo>
                  <a:pt x="0" y="0"/>
                </a:moveTo>
                <a:lnTo>
                  <a:pt x="0" y="2214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7" name="Freeform 2163"/>
          <p:cNvSpPr>
            <a:spLocks/>
          </p:cNvSpPr>
          <p:nvPr/>
        </p:nvSpPr>
        <p:spPr bwMode="auto">
          <a:xfrm>
            <a:off x="3362325" y="5105400"/>
            <a:ext cx="1588" cy="85725"/>
          </a:xfrm>
          <a:custGeom>
            <a:avLst/>
            <a:gdLst>
              <a:gd name="T0" fmla="*/ 0 w 1"/>
              <a:gd name="T1" fmla="*/ 0 h 2406"/>
              <a:gd name="T2" fmla="*/ 0 w 1"/>
              <a:gd name="T3" fmla="*/ 108825643 h 24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406">
                <a:moveTo>
                  <a:pt x="0" y="0"/>
                </a:moveTo>
                <a:lnTo>
                  <a:pt x="0" y="2406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4" name="Object 2050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公式" r:id="rId4" imgW="177646" imgH="228402" progId="Equation.3">
                  <p:embed/>
                </p:oleObj>
              </mc:Choice>
              <mc:Fallback>
                <p:oleObj name="公式" r:id="rId4" imgW="177646" imgH="228402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2051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公式" r:id="rId6" imgW="279400" imgH="228600" progId="Equation.3">
                  <p:embed/>
                </p:oleObj>
              </mc:Choice>
              <mc:Fallback>
                <p:oleObj name="公式" r:id="rId6" imgW="279400" imgH="2286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052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9238" name="Text Box 2054"/>
          <p:cNvSpPr txBox="1">
            <a:spLocks noChangeArrowheads="1"/>
          </p:cNvSpPr>
          <p:nvPr/>
        </p:nvSpPr>
        <p:spPr bwMode="auto">
          <a:xfrm>
            <a:off x="6805613" y="4806950"/>
            <a:ext cx="192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4 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取极限</a:t>
            </a:r>
          </a:p>
        </p:txBody>
      </p:sp>
      <p:grpSp>
        <p:nvGrpSpPr>
          <p:cNvPr id="6158" name="Group 2055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6240" name="Group 2056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6244" name="Line 2057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5" name="Line 2058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1" name="Text Box 2059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y</a:t>
              </a:r>
              <a:endParaRPr kumimoji="1" lang="en-US" altLang="zh-CN" sz="2400"/>
            </a:p>
          </p:txBody>
        </p:sp>
        <p:sp>
          <p:nvSpPr>
            <p:cNvPr id="6242" name="Text Box 2060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x</a:t>
              </a:r>
              <a:endParaRPr kumimoji="1" lang="en-US" altLang="zh-CN" sz="2400"/>
            </a:p>
          </p:txBody>
        </p:sp>
        <p:sp>
          <p:nvSpPr>
            <p:cNvPr id="6243" name="Text Box 2061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o</a:t>
              </a:r>
              <a:endParaRPr kumimoji="1" lang="en-US" altLang="zh-CN" sz="2400"/>
            </a:p>
          </p:txBody>
        </p:sp>
      </p:grpSp>
      <p:sp>
        <p:nvSpPr>
          <p:cNvPr id="6159" name="Text Box 2062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y</a:t>
            </a:r>
            <a:r>
              <a:rPr kumimoji="1" lang="en-US" altLang="zh-CN" sz="2400" b="1">
                <a:solidFill>
                  <a:schemeClr val="accent2"/>
                </a:solidFill>
              </a:rPr>
              <a:t>=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f </a:t>
            </a: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  <a:endParaRPr kumimoji="1" lang="en-US" altLang="zh-CN" sz="2400"/>
          </a:p>
        </p:txBody>
      </p:sp>
      <p:sp>
        <p:nvSpPr>
          <p:cNvPr id="2399247" name="Freeform 2063"/>
          <p:cNvSpPr>
            <a:spLocks/>
          </p:cNvSpPr>
          <p:nvPr/>
        </p:nvSpPr>
        <p:spPr bwMode="auto">
          <a:xfrm>
            <a:off x="2895600" y="1371600"/>
            <a:ext cx="781050" cy="3810000"/>
          </a:xfrm>
          <a:custGeom>
            <a:avLst/>
            <a:gdLst>
              <a:gd name="T0" fmla="*/ 0 w 492"/>
              <a:gd name="T1" fmla="*/ 2147483647 h 2400"/>
              <a:gd name="T2" fmla="*/ 2147483647 w 492"/>
              <a:gd name="T3" fmla="*/ 2147483647 h 2400"/>
              <a:gd name="T4" fmla="*/ 2147483647 w 492"/>
              <a:gd name="T5" fmla="*/ 0 h 2400"/>
              <a:gd name="T6" fmla="*/ 2147483647 w 492"/>
              <a:gd name="T7" fmla="*/ 0 h 2400"/>
              <a:gd name="T8" fmla="*/ 2147483647 w 492"/>
              <a:gd name="T9" fmla="*/ 0 h 2400"/>
              <a:gd name="T10" fmla="*/ 2147483647 w 492"/>
              <a:gd name="T11" fmla="*/ 2147483647 h 2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2" h="2400">
                <a:moveTo>
                  <a:pt x="0" y="2400"/>
                </a:moveTo>
                <a:lnTo>
                  <a:pt x="75" y="213"/>
                </a:lnTo>
                <a:lnTo>
                  <a:pt x="81" y="0"/>
                </a:lnTo>
                <a:lnTo>
                  <a:pt x="279" y="0"/>
                </a:lnTo>
                <a:lnTo>
                  <a:pt x="492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8" name="Freeform 2064"/>
          <p:cNvSpPr>
            <a:spLocks/>
          </p:cNvSpPr>
          <p:nvPr/>
        </p:nvSpPr>
        <p:spPr bwMode="auto">
          <a:xfrm>
            <a:off x="2514600" y="1452563"/>
            <a:ext cx="514350" cy="3729037"/>
          </a:xfrm>
          <a:custGeom>
            <a:avLst/>
            <a:gdLst>
              <a:gd name="T0" fmla="*/ 0 w 324"/>
              <a:gd name="T1" fmla="*/ 2147483647 h 2349"/>
              <a:gd name="T2" fmla="*/ 0 w 324"/>
              <a:gd name="T3" fmla="*/ 2147483647 h 2349"/>
              <a:gd name="T4" fmla="*/ 2147483647 w 324"/>
              <a:gd name="T5" fmla="*/ 2147483647 h 2349"/>
              <a:gd name="T6" fmla="*/ 2147483647 w 324"/>
              <a:gd name="T7" fmla="*/ 2147483647 h 2349"/>
              <a:gd name="T8" fmla="*/ 2147483647 w 324"/>
              <a:gd name="T9" fmla="*/ 0 h 2349"/>
              <a:gd name="T10" fmla="*/ 2147483647 w 324"/>
              <a:gd name="T11" fmla="*/ 2147483647 h 2349"/>
              <a:gd name="T12" fmla="*/ 2147483647 w 324"/>
              <a:gd name="T13" fmla="*/ 2147483647 h 23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" h="2349">
                <a:moveTo>
                  <a:pt x="0" y="2349"/>
                </a:moveTo>
                <a:lnTo>
                  <a:pt x="0" y="63"/>
                </a:lnTo>
                <a:lnTo>
                  <a:pt x="80" y="77"/>
                </a:lnTo>
                <a:lnTo>
                  <a:pt x="80" y="6"/>
                </a:lnTo>
                <a:lnTo>
                  <a:pt x="309" y="0"/>
                </a:lnTo>
                <a:lnTo>
                  <a:pt x="324" y="45"/>
                </a:lnTo>
                <a:lnTo>
                  <a:pt x="240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9" name="Freeform 2065"/>
          <p:cNvSpPr>
            <a:spLocks/>
          </p:cNvSpPr>
          <p:nvPr/>
        </p:nvSpPr>
        <p:spPr bwMode="auto">
          <a:xfrm>
            <a:off x="2133600" y="1555750"/>
            <a:ext cx="387350" cy="3625850"/>
          </a:xfrm>
          <a:custGeom>
            <a:avLst/>
            <a:gdLst>
              <a:gd name="T0" fmla="*/ 0 w 244"/>
              <a:gd name="T1" fmla="*/ 2147483647 h 2284"/>
              <a:gd name="T2" fmla="*/ 0 w 244"/>
              <a:gd name="T3" fmla="*/ 2147483647 h 2284"/>
              <a:gd name="T4" fmla="*/ 2147483647 w 244"/>
              <a:gd name="T5" fmla="*/ 2147483647 h 2284"/>
              <a:gd name="T6" fmla="*/ 2147483647 w 244"/>
              <a:gd name="T7" fmla="*/ 2147483647 h 2284"/>
              <a:gd name="T8" fmla="*/ 2147483647 w 244"/>
              <a:gd name="T9" fmla="*/ 2147483647 h 2284"/>
              <a:gd name="T10" fmla="*/ 2147483647 w 244"/>
              <a:gd name="T11" fmla="*/ 2147483647 h 2284"/>
              <a:gd name="T12" fmla="*/ 2147483647 w 244"/>
              <a:gd name="T13" fmla="*/ 2147483647 h 2284"/>
              <a:gd name="T14" fmla="*/ 2147483647 w 244"/>
              <a:gd name="T15" fmla="*/ 0 h 2284"/>
              <a:gd name="T16" fmla="*/ 2147483647 w 244"/>
              <a:gd name="T17" fmla="*/ 0 h 2284"/>
              <a:gd name="T18" fmla="*/ 2147483647 w 244"/>
              <a:gd name="T19" fmla="*/ 2147483647 h 22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" h="2284">
                <a:moveTo>
                  <a:pt x="0" y="2284"/>
                </a:moveTo>
                <a:lnTo>
                  <a:pt x="0" y="186"/>
                </a:lnTo>
                <a:lnTo>
                  <a:pt x="16" y="156"/>
                </a:lnTo>
                <a:lnTo>
                  <a:pt x="16" y="122"/>
                </a:lnTo>
                <a:lnTo>
                  <a:pt x="120" y="103"/>
                </a:lnTo>
                <a:lnTo>
                  <a:pt x="120" y="34"/>
                </a:lnTo>
                <a:lnTo>
                  <a:pt x="194" y="34"/>
                </a:lnTo>
                <a:lnTo>
                  <a:pt x="194" y="0"/>
                </a:lnTo>
                <a:lnTo>
                  <a:pt x="244" y="0"/>
                </a:lnTo>
                <a:lnTo>
                  <a:pt x="240" y="228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0" name="Freeform 2066"/>
          <p:cNvSpPr>
            <a:spLocks/>
          </p:cNvSpPr>
          <p:nvPr/>
        </p:nvSpPr>
        <p:spPr bwMode="auto">
          <a:xfrm>
            <a:off x="1752600" y="1828800"/>
            <a:ext cx="390525" cy="3352800"/>
          </a:xfrm>
          <a:custGeom>
            <a:avLst/>
            <a:gdLst>
              <a:gd name="T0" fmla="*/ 0 w 246"/>
              <a:gd name="T1" fmla="*/ 2147483647 h 2112"/>
              <a:gd name="T2" fmla="*/ 2147483647 w 246"/>
              <a:gd name="T3" fmla="*/ 2147483647 h 2112"/>
              <a:gd name="T4" fmla="*/ 2147483647 w 246"/>
              <a:gd name="T5" fmla="*/ 2147483647 h 2112"/>
              <a:gd name="T6" fmla="*/ 2147483647 w 246"/>
              <a:gd name="T7" fmla="*/ 2147483647 h 2112"/>
              <a:gd name="T8" fmla="*/ 2147483647 w 246"/>
              <a:gd name="T9" fmla="*/ 2147483647 h 2112"/>
              <a:gd name="T10" fmla="*/ 2147483647 w 246"/>
              <a:gd name="T11" fmla="*/ 2147483647 h 2112"/>
              <a:gd name="T12" fmla="*/ 2147483647 w 246"/>
              <a:gd name="T13" fmla="*/ 0 h 2112"/>
              <a:gd name="T14" fmla="*/ 2147483647 w 246"/>
              <a:gd name="T15" fmla="*/ 2147483647 h 2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6" h="2112">
                <a:moveTo>
                  <a:pt x="0" y="2112"/>
                </a:moveTo>
                <a:lnTo>
                  <a:pt x="2" y="174"/>
                </a:lnTo>
                <a:lnTo>
                  <a:pt x="48" y="172"/>
                </a:lnTo>
                <a:lnTo>
                  <a:pt x="48" y="82"/>
                </a:lnTo>
                <a:lnTo>
                  <a:pt x="160" y="82"/>
                </a:lnTo>
                <a:lnTo>
                  <a:pt x="160" y="6"/>
                </a:lnTo>
                <a:lnTo>
                  <a:pt x="246" y="0"/>
                </a:lnTo>
                <a:lnTo>
                  <a:pt x="240" y="211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1" name="Freeform 2067"/>
          <p:cNvSpPr>
            <a:spLocks/>
          </p:cNvSpPr>
          <p:nvPr/>
        </p:nvSpPr>
        <p:spPr bwMode="auto">
          <a:xfrm>
            <a:off x="1431925" y="2101850"/>
            <a:ext cx="333375" cy="3079750"/>
          </a:xfrm>
          <a:custGeom>
            <a:avLst/>
            <a:gdLst>
              <a:gd name="T0" fmla="*/ 2147483647 w 210"/>
              <a:gd name="T1" fmla="*/ 2147483647 h 1940"/>
              <a:gd name="T2" fmla="*/ 0 w 210"/>
              <a:gd name="T3" fmla="*/ 2147483647 h 1940"/>
              <a:gd name="T4" fmla="*/ 2147483647 w 210"/>
              <a:gd name="T5" fmla="*/ 2147483647 h 1940"/>
              <a:gd name="T6" fmla="*/ 2147483647 w 210"/>
              <a:gd name="T7" fmla="*/ 2147483647 h 1940"/>
              <a:gd name="T8" fmla="*/ 2147483647 w 210"/>
              <a:gd name="T9" fmla="*/ 0 h 1940"/>
              <a:gd name="T10" fmla="*/ 2147483647 w 210"/>
              <a:gd name="T11" fmla="*/ 2147483647 h 19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0" h="1940">
                <a:moveTo>
                  <a:pt x="10" y="1940"/>
                </a:moveTo>
                <a:lnTo>
                  <a:pt x="0" y="112"/>
                </a:lnTo>
                <a:lnTo>
                  <a:pt x="158" y="110"/>
                </a:lnTo>
                <a:lnTo>
                  <a:pt x="158" y="2"/>
                </a:lnTo>
                <a:lnTo>
                  <a:pt x="210" y="0"/>
                </a:lnTo>
                <a:lnTo>
                  <a:pt x="202" y="19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2" name="Freeform 2068"/>
          <p:cNvSpPr>
            <a:spLocks/>
          </p:cNvSpPr>
          <p:nvPr/>
        </p:nvSpPr>
        <p:spPr bwMode="auto">
          <a:xfrm>
            <a:off x="3641725" y="1428750"/>
            <a:ext cx="549275" cy="3752850"/>
          </a:xfrm>
          <a:custGeom>
            <a:avLst/>
            <a:gdLst>
              <a:gd name="T0" fmla="*/ 2147483647 w 346"/>
              <a:gd name="T1" fmla="*/ 2147483647 h 2364"/>
              <a:gd name="T2" fmla="*/ 0 w 346"/>
              <a:gd name="T3" fmla="*/ 2147483647 h 2364"/>
              <a:gd name="T4" fmla="*/ 2147483647 w 346"/>
              <a:gd name="T5" fmla="*/ 0 h 2364"/>
              <a:gd name="T6" fmla="*/ 2147483647 w 346"/>
              <a:gd name="T7" fmla="*/ 2147483647 h 2364"/>
              <a:gd name="T8" fmla="*/ 2147483647 w 346"/>
              <a:gd name="T9" fmla="*/ 2147483647 h 2364"/>
              <a:gd name="T10" fmla="*/ 2147483647 w 346"/>
              <a:gd name="T11" fmla="*/ 2147483647 h 23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6" h="2364">
                <a:moveTo>
                  <a:pt x="10" y="2364"/>
                </a:moveTo>
                <a:lnTo>
                  <a:pt x="0" y="6"/>
                </a:lnTo>
                <a:lnTo>
                  <a:pt x="201" y="0"/>
                </a:lnTo>
                <a:lnTo>
                  <a:pt x="325" y="14"/>
                </a:lnTo>
                <a:lnTo>
                  <a:pt x="322" y="134"/>
                </a:lnTo>
                <a:lnTo>
                  <a:pt x="346" y="236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3" name="Freeform 2069"/>
          <p:cNvSpPr>
            <a:spLocks/>
          </p:cNvSpPr>
          <p:nvPr/>
        </p:nvSpPr>
        <p:spPr bwMode="auto">
          <a:xfrm>
            <a:off x="4119563" y="1452563"/>
            <a:ext cx="528637" cy="3729037"/>
          </a:xfrm>
          <a:custGeom>
            <a:avLst/>
            <a:gdLst>
              <a:gd name="T0" fmla="*/ 2147483647 w 333"/>
              <a:gd name="T1" fmla="*/ 2147483647 h 2349"/>
              <a:gd name="T2" fmla="*/ 0 w 333"/>
              <a:gd name="T3" fmla="*/ 0 h 2349"/>
              <a:gd name="T4" fmla="*/ 2147483647 w 333"/>
              <a:gd name="T5" fmla="*/ 2147483647 h 2349"/>
              <a:gd name="T6" fmla="*/ 2147483647 w 333"/>
              <a:gd name="T7" fmla="*/ 2147483647 h 2349"/>
              <a:gd name="T8" fmla="*/ 2147483647 w 333"/>
              <a:gd name="T9" fmla="*/ 2147483647 h 2349"/>
              <a:gd name="T10" fmla="*/ 2147483647 w 333"/>
              <a:gd name="T11" fmla="*/ 2147483647 h 2349"/>
              <a:gd name="T12" fmla="*/ 2147483647 w 333"/>
              <a:gd name="T13" fmla="*/ 2147483647 h 23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3" h="2349">
                <a:moveTo>
                  <a:pt x="45" y="2349"/>
                </a:moveTo>
                <a:lnTo>
                  <a:pt x="0" y="0"/>
                </a:lnTo>
                <a:lnTo>
                  <a:pt x="140" y="29"/>
                </a:lnTo>
                <a:lnTo>
                  <a:pt x="158" y="39"/>
                </a:lnTo>
                <a:lnTo>
                  <a:pt x="285" y="36"/>
                </a:lnTo>
                <a:lnTo>
                  <a:pt x="285" y="197"/>
                </a:lnTo>
                <a:lnTo>
                  <a:pt x="333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4" name="Freeform 2070"/>
          <p:cNvSpPr>
            <a:spLocks/>
          </p:cNvSpPr>
          <p:nvPr/>
        </p:nvSpPr>
        <p:spPr bwMode="auto">
          <a:xfrm>
            <a:off x="4537075" y="1584325"/>
            <a:ext cx="581025" cy="3597275"/>
          </a:xfrm>
          <a:custGeom>
            <a:avLst/>
            <a:gdLst>
              <a:gd name="T0" fmla="*/ 2147483647 w 366"/>
              <a:gd name="T1" fmla="*/ 2147483647 h 2266"/>
              <a:gd name="T2" fmla="*/ 0 w 366"/>
              <a:gd name="T3" fmla="*/ 0 h 2266"/>
              <a:gd name="T4" fmla="*/ 2147483647 w 366"/>
              <a:gd name="T5" fmla="*/ 2147483647 h 2266"/>
              <a:gd name="T6" fmla="*/ 2147483647 w 366"/>
              <a:gd name="T7" fmla="*/ 2147483647 h 2266"/>
              <a:gd name="T8" fmla="*/ 2147483647 w 366"/>
              <a:gd name="T9" fmla="*/ 2147483647 h 2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2266">
                <a:moveTo>
                  <a:pt x="70" y="2266"/>
                </a:moveTo>
                <a:lnTo>
                  <a:pt x="0" y="0"/>
                </a:lnTo>
                <a:lnTo>
                  <a:pt x="172" y="8"/>
                </a:lnTo>
                <a:lnTo>
                  <a:pt x="366" y="12"/>
                </a:lnTo>
                <a:lnTo>
                  <a:pt x="358" y="226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Line 2071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6" name="Text Box 2072"/>
          <p:cNvSpPr txBox="1">
            <a:spLocks noChangeArrowheads="1"/>
          </p:cNvSpPr>
          <p:nvPr/>
        </p:nvSpPr>
        <p:spPr bwMode="auto">
          <a:xfrm>
            <a:off x="6516688" y="5264150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</a:rPr>
              <a:t>令分法无限变细</a:t>
            </a:r>
          </a:p>
        </p:txBody>
      </p:sp>
      <p:sp>
        <p:nvSpPr>
          <p:cNvPr id="6170" name="Text Box 2073"/>
          <p:cNvSpPr txBox="1">
            <a:spLocks noChangeArrowheads="1"/>
          </p:cNvSpPr>
          <p:nvPr/>
        </p:nvSpPr>
        <p:spPr bwMode="auto">
          <a:xfrm>
            <a:off x="8258175" y="56705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sp>
        <p:nvSpPr>
          <p:cNvPr id="6171" name="Freeform 2074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2147483647 h 704"/>
              <a:gd name="T2" fmla="*/ 2147483647 w 2304"/>
              <a:gd name="T3" fmla="*/ 2147483647 h 704"/>
              <a:gd name="T4" fmla="*/ 2147483647 w 2304"/>
              <a:gd name="T5" fmla="*/ 2147483647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72" name="Group 2075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6238" name="Line 2076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9" name="Text Box 2077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a</a:t>
              </a:r>
              <a:endParaRPr kumimoji="1" lang="en-US" altLang="zh-CN" sz="2400"/>
            </a:p>
          </p:txBody>
        </p:sp>
      </p:grpSp>
      <p:grpSp>
        <p:nvGrpSpPr>
          <p:cNvPr id="6173" name="Group 2078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6236" name="Line 2079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7" name="Text Box 2080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b</a:t>
              </a:r>
              <a:endParaRPr kumimoji="1" lang="en-US" altLang="zh-CN" sz="2400"/>
            </a:p>
          </p:txBody>
        </p:sp>
      </p:grpSp>
      <p:sp>
        <p:nvSpPr>
          <p:cNvPr id="6174" name="Text Box 2081"/>
          <p:cNvSpPr txBox="1">
            <a:spLocks noChangeArrowheads="1"/>
          </p:cNvSpPr>
          <p:nvPr/>
        </p:nvSpPr>
        <p:spPr bwMode="auto">
          <a:xfrm>
            <a:off x="3990975" y="53355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175" name="Text Box 2083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sp>
        <p:nvSpPr>
          <p:cNvPr id="2399268" name="Freeform 2084"/>
          <p:cNvSpPr>
            <a:spLocks/>
          </p:cNvSpPr>
          <p:nvPr/>
        </p:nvSpPr>
        <p:spPr bwMode="auto">
          <a:xfrm>
            <a:off x="1790700" y="2085975"/>
            <a:ext cx="1588" cy="3100388"/>
          </a:xfrm>
          <a:custGeom>
            <a:avLst/>
            <a:gdLst>
              <a:gd name="T0" fmla="*/ 0 w 1"/>
              <a:gd name="T1" fmla="*/ 0 h 1953"/>
              <a:gd name="T2" fmla="*/ 0 w 1"/>
              <a:gd name="T3" fmla="*/ 2147483647 h 19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53">
                <a:moveTo>
                  <a:pt x="0" y="0"/>
                </a:moveTo>
                <a:lnTo>
                  <a:pt x="0" y="195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69" name="Freeform 2085"/>
          <p:cNvSpPr>
            <a:spLocks/>
          </p:cNvSpPr>
          <p:nvPr/>
        </p:nvSpPr>
        <p:spPr bwMode="auto">
          <a:xfrm>
            <a:off x="2390775" y="1638300"/>
            <a:ext cx="1588" cy="3557588"/>
          </a:xfrm>
          <a:custGeom>
            <a:avLst/>
            <a:gdLst>
              <a:gd name="T0" fmla="*/ 0 w 1"/>
              <a:gd name="T1" fmla="*/ 0 h 2241"/>
              <a:gd name="T2" fmla="*/ 0 w 1"/>
              <a:gd name="T3" fmla="*/ 2147483647 h 22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41">
                <a:moveTo>
                  <a:pt x="0" y="0"/>
                </a:moveTo>
                <a:lnTo>
                  <a:pt x="0" y="2241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0" name="Freeform 2086"/>
          <p:cNvSpPr>
            <a:spLocks/>
          </p:cNvSpPr>
          <p:nvPr/>
        </p:nvSpPr>
        <p:spPr bwMode="auto">
          <a:xfrm>
            <a:off x="2819400" y="1466850"/>
            <a:ext cx="1588" cy="3733800"/>
          </a:xfrm>
          <a:custGeom>
            <a:avLst/>
            <a:gdLst>
              <a:gd name="T0" fmla="*/ 0 w 1"/>
              <a:gd name="T1" fmla="*/ 0 h 2352"/>
              <a:gd name="T2" fmla="*/ 0 w 1"/>
              <a:gd name="T3" fmla="*/ 2147483647 h 23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52">
                <a:moveTo>
                  <a:pt x="0" y="0"/>
                </a:moveTo>
                <a:lnTo>
                  <a:pt x="0" y="2352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1" name="Freeform 2087"/>
          <p:cNvSpPr>
            <a:spLocks/>
          </p:cNvSpPr>
          <p:nvPr/>
        </p:nvSpPr>
        <p:spPr bwMode="auto">
          <a:xfrm>
            <a:off x="4048125" y="1466850"/>
            <a:ext cx="1588" cy="3724275"/>
          </a:xfrm>
          <a:custGeom>
            <a:avLst/>
            <a:gdLst>
              <a:gd name="T0" fmla="*/ 0 w 1"/>
              <a:gd name="T1" fmla="*/ 0 h 2346"/>
              <a:gd name="T2" fmla="*/ 0 w 1"/>
              <a:gd name="T3" fmla="*/ 2147483647 h 23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46">
                <a:moveTo>
                  <a:pt x="0" y="0"/>
                </a:moveTo>
                <a:lnTo>
                  <a:pt x="0" y="234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2" name="Freeform 2088"/>
          <p:cNvSpPr>
            <a:spLocks/>
          </p:cNvSpPr>
          <p:nvPr/>
        </p:nvSpPr>
        <p:spPr bwMode="auto">
          <a:xfrm>
            <a:off x="4448175" y="1514475"/>
            <a:ext cx="1588" cy="3673475"/>
          </a:xfrm>
          <a:custGeom>
            <a:avLst/>
            <a:gdLst>
              <a:gd name="T0" fmla="*/ 0 w 1"/>
              <a:gd name="T1" fmla="*/ 0 h 2314"/>
              <a:gd name="T2" fmla="*/ 0 w 1"/>
              <a:gd name="T3" fmla="*/ 2147483647 h 23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14">
                <a:moveTo>
                  <a:pt x="0" y="0"/>
                </a:moveTo>
                <a:lnTo>
                  <a:pt x="0" y="231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3" name="Line 2089"/>
          <p:cNvSpPr>
            <a:spLocks noChangeShapeType="1"/>
          </p:cNvSpPr>
          <p:nvPr/>
        </p:nvSpPr>
        <p:spPr bwMode="auto">
          <a:xfrm>
            <a:off x="4924425" y="1622425"/>
            <a:ext cx="0" cy="3579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4" name="Freeform 2090"/>
          <p:cNvSpPr>
            <a:spLocks/>
          </p:cNvSpPr>
          <p:nvPr/>
        </p:nvSpPr>
        <p:spPr bwMode="auto">
          <a:xfrm>
            <a:off x="3490913" y="1397000"/>
            <a:ext cx="1587" cy="3794125"/>
          </a:xfrm>
          <a:custGeom>
            <a:avLst/>
            <a:gdLst>
              <a:gd name="T0" fmla="*/ 0 w 1"/>
              <a:gd name="T1" fmla="*/ 2147483647 h 2390"/>
              <a:gd name="T2" fmla="*/ 2147483647 w 1"/>
              <a:gd name="T3" fmla="*/ 0 h 23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90">
                <a:moveTo>
                  <a:pt x="0" y="2390"/>
                </a:moveTo>
                <a:lnTo>
                  <a:pt x="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5" name="Freeform 2091"/>
          <p:cNvSpPr>
            <a:spLocks/>
          </p:cNvSpPr>
          <p:nvPr/>
        </p:nvSpPr>
        <p:spPr bwMode="auto">
          <a:xfrm>
            <a:off x="1679575" y="2095500"/>
            <a:ext cx="155575" cy="1588"/>
          </a:xfrm>
          <a:custGeom>
            <a:avLst/>
            <a:gdLst>
              <a:gd name="T0" fmla="*/ 0 w 98"/>
              <a:gd name="T1" fmla="*/ 0 h 1"/>
              <a:gd name="T2" fmla="*/ 2147483647 w 9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6" name="Freeform 2092"/>
          <p:cNvSpPr>
            <a:spLocks/>
          </p:cNvSpPr>
          <p:nvPr/>
        </p:nvSpPr>
        <p:spPr bwMode="auto">
          <a:xfrm>
            <a:off x="1428750" y="2266950"/>
            <a:ext cx="257175" cy="3175"/>
          </a:xfrm>
          <a:custGeom>
            <a:avLst/>
            <a:gdLst>
              <a:gd name="T0" fmla="*/ 0 w 162"/>
              <a:gd name="T1" fmla="*/ 0 h 2"/>
              <a:gd name="T2" fmla="*/ 2147483647 w 162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" h="2">
                <a:moveTo>
                  <a:pt x="0" y="0"/>
                </a:moveTo>
                <a:lnTo>
                  <a:pt x="162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7" name="Freeform 2093"/>
          <p:cNvSpPr>
            <a:spLocks/>
          </p:cNvSpPr>
          <p:nvPr/>
        </p:nvSpPr>
        <p:spPr bwMode="auto">
          <a:xfrm>
            <a:off x="1822450" y="1949450"/>
            <a:ext cx="187325" cy="1588"/>
          </a:xfrm>
          <a:custGeom>
            <a:avLst/>
            <a:gdLst>
              <a:gd name="T0" fmla="*/ 0 w 118"/>
              <a:gd name="T1" fmla="*/ 0 h 1"/>
              <a:gd name="T2" fmla="*/ 2147483647 w 11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1">
                <a:moveTo>
                  <a:pt x="0" y="0"/>
                </a:moveTo>
                <a:lnTo>
                  <a:pt x="11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8" name="Freeform 2094"/>
          <p:cNvSpPr>
            <a:spLocks/>
          </p:cNvSpPr>
          <p:nvPr/>
        </p:nvSpPr>
        <p:spPr bwMode="auto">
          <a:xfrm>
            <a:off x="2000250" y="1831975"/>
            <a:ext cx="158750" cy="1588"/>
          </a:xfrm>
          <a:custGeom>
            <a:avLst/>
            <a:gdLst>
              <a:gd name="T0" fmla="*/ 0 w 100"/>
              <a:gd name="T1" fmla="*/ 0 h 1"/>
              <a:gd name="T2" fmla="*/ 2147483647 w 1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0" h="1">
                <a:moveTo>
                  <a:pt x="0" y="0"/>
                </a:moveTo>
                <a:lnTo>
                  <a:pt x="1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9" name="Freeform 2095"/>
          <p:cNvSpPr>
            <a:spLocks/>
          </p:cNvSpPr>
          <p:nvPr/>
        </p:nvSpPr>
        <p:spPr bwMode="auto">
          <a:xfrm>
            <a:off x="2155825" y="1736725"/>
            <a:ext cx="155575" cy="1588"/>
          </a:xfrm>
          <a:custGeom>
            <a:avLst/>
            <a:gdLst>
              <a:gd name="T0" fmla="*/ 0 w 98"/>
              <a:gd name="T1" fmla="*/ 0 h 1"/>
              <a:gd name="T2" fmla="*/ 2147483647 w 9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0" name="Freeform 2096"/>
          <p:cNvSpPr>
            <a:spLocks/>
          </p:cNvSpPr>
          <p:nvPr/>
        </p:nvSpPr>
        <p:spPr bwMode="auto">
          <a:xfrm>
            <a:off x="2324100" y="1600200"/>
            <a:ext cx="117475" cy="3175"/>
          </a:xfrm>
          <a:custGeom>
            <a:avLst/>
            <a:gdLst>
              <a:gd name="T0" fmla="*/ 0 w 74"/>
              <a:gd name="T1" fmla="*/ 2147483647 h 2"/>
              <a:gd name="T2" fmla="*/ 2147483647 w 74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4" h="2">
                <a:moveTo>
                  <a:pt x="0" y="2"/>
                </a:moveTo>
                <a:lnTo>
                  <a:pt x="7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1" name="Freeform 2097"/>
          <p:cNvSpPr>
            <a:spLocks/>
          </p:cNvSpPr>
          <p:nvPr/>
        </p:nvSpPr>
        <p:spPr bwMode="auto">
          <a:xfrm>
            <a:off x="2638425" y="1444625"/>
            <a:ext cx="371475" cy="3175"/>
          </a:xfrm>
          <a:custGeom>
            <a:avLst/>
            <a:gdLst>
              <a:gd name="T0" fmla="*/ 0 w 234"/>
              <a:gd name="T1" fmla="*/ 0 h 2"/>
              <a:gd name="T2" fmla="*/ 2147483647 w 234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" h="2">
                <a:moveTo>
                  <a:pt x="0" y="0"/>
                </a:moveTo>
                <a:lnTo>
                  <a:pt x="234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2" name="Freeform 2098"/>
          <p:cNvSpPr>
            <a:spLocks/>
          </p:cNvSpPr>
          <p:nvPr/>
        </p:nvSpPr>
        <p:spPr bwMode="auto">
          <a:xfrm>
            <a:off x="2438400" y="1549400"/>
            <a:ext cx="206375" cy="3175"/>
          </a:xfrm>
          <a:custGeom>
            <a:avLst/>
            <a:gdLst>
              <a:gd name="T0" fmla="*/ 0 w 130"/>
              <a:gd name="T1" fmla="*/ 0 h 2"/>
              <a:gd name="T2" fmla="*/ 2147483647 w 130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0" h="2">
                <a:moveTo>
                  <a:pt x="0" y="0"/>
                </a:moveTo>
                <a:lnTo>
                  <a:pt x="130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3" name="Freeform 2099"/>
          <p:cNvSpPr>
            <a:spLocks/>
          </p:cNvSpPr>
          <p:nvPr/>
        </p:nvSpPr>
        <p:spPr bwMode="auto">
          <a:xfrm>
            <a:off x="3367088" y="1370013"/>
            <a:ext cx="323850" cy="1587"/>
          </a:xfrm>
          <a:custGeom>
            <a:avLst/>
            <a:gdLst>
              <a:gd name="T0" fmla="*/ 2147483647 w 204"/>
              <a:gd name="T1" fmla="*/ 0 h 1"/>
              <a:gd name="T2" fmla="*/ 0 w 204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4" h="1">
                <a:moveTo>
                  <a:pt x="204" y="0"/>
                </a:moveTo>
                <a:lnTo>
                  <a:pt x="0" y="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4" name="Freeform 2100"/>
          <p:cNvSpPr>
            <a:spLocks/>
          </p:cNvSpPr>
          <p:nvPr/>
        </p:nvSpPr>
        <p:spPr bwMode="auto">
          <a:xfrm>
            <a:off x="3689350" y="1409700"/>
            <a:ext cx="266700" cy="1588"/>
          </a:xfrm>
          <a:custGeom>
            <a:avLst/>
            <a:gdLst>
              <a:gd name="T0" fmla="*/ 0 w 168"/>
              <a:gd name="T1" fmla="*/ 0 h 1"/>
              <a:gd name="T2" fmla="*/ 2147483647 w 16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" h="1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5" name="Freeform 2101"/>
          <p:cNvSpPr>
            <a:spLocks/>
          </p:cNvSpPr>
          <p:nvPr/>
        </p:nvSpPr>
        <p:spPr bwMode="auto">
          <a:xfrm>
            <a:off x="3956050" y="1441450"/>
            <a:ext cx="201613" cy="1588"/>
          </a:xfrm>
          <a:custGeom>
            <a:avLst/>
            <a:gdLst>
              <a:gd name="T0" fmla="*/ 0 w 127"/>
              <a:gd name="T1" fmla="*/ 0 h 1"/>
              <a:gd name="T2" fmla="*/ 2147483647 w 127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7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6" name="Freeform 2102"/>
          <p:cNvSpPr>
            <a:spLocks/>
          </p:cNvSpPr>
          <p:nvPr/>
        </p:nvSpPr>
        <p:spPr bwMode="auto">
          <a:xfrm>
            <a:off x="4156075" y="1474788"/>
            <a:ext cx="190500" cy="1587"/>
          </a:xfrm>
          <a:custGeom>
            <a:avLst/>
            <a:gdLst>
              <a:gd name="T0" fmla="*/ 0 w 120"/>
              <a:gd name="T1" fmla="*/ 2147483647 h 1"/>
              <a:gd name="T2" fmla="*/ 2147483647 w 1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1">
                <a:moveTo>
                  <a:pt x="0" y="1"/>
                </a:moveTo>
                <a:lnTo>
                  <a:pt x="12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7" name="Freeform 2103"/>
          <p:cNvSpPr>
            <a:spLocks/>
          </p:cNvSpPr>
          <p:nvPr/>
        </p:nvSpPr>
        <p:spPr bwMode="auto">
          <a:xfrm>
            <a:off x="4572000" y="1571625"/>
            <a:ext cx="234950" cy="3175"/>
          </a:xfrm>
          <a:custGeom>
            <a:avLst/>
            <a:gdLst>
              <a:gd name="T0" fmla="*/ 0 w 148"/>
              <a:gd name="T1" fmla="*/ 2147483647 h 2"/>
              <a:gd name="T2" fmla="*/ 2147483647 w 148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8" h="2">
                <a:moveTo>
                  <a:pt x="0" y="2"/>
                </a:moveTo>
                <a:lnTo>
                  <a:pt x="1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8" name="Freeform 2104"/>
          <p:cNvSpPr>
            <a:spLocks/>
          </p:cNvSpPr>
          <p:nvPr/>
        </p:nvSpPr>
        <p:spPr bwMode="auto">
          <a:xfrm>
            <a:off x="4806950" y="1606550"/>
            <a:ext cx="317500" cy="3175"/>
          </a:xfrm>
          <a:custGeom>
            <a:avLst/>
            <a:gdLst>
              <a:gd name="T0" fmla="*/ 0 w 200"/>
              <a:gd name="T1" fmla="*/ 2147483647 h 2"/>
              <a:gd name="T2" fmla="*/ 2147483647 w 200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" h="2">
                <a:moveTo>
                  <a:pt x="0" y="2"/>
                </a:moveTo>
                <a:lnTo>
                  <a:pt x="2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97" name="Group 2105"/>
          <p:cNvGrpSpPr>
            <a:grpSpLocks/>
          </p:cNvGrpSpPr>
          <p:nvPr/>
        </p:nvGrpSpPr>
        <p:grpSpPr bwMode="auto">
          <a:xfrm>
            <a:off x="1585913" y="1414463"/>
            <a:ext cx="3135312" cy="3786187"/>
            <a:chOff x="999" y="891"/>
            <a:chExt cx="1975" cy="2385"/>
          </a:xfrm>
        </p:grpSpPr>
        <p:sp>
          <p:nvSpPr>
            <p:cNvPr id="6228" name="Freeform 2106"/>
            <p:cNvSpPr>
              <a:spLocks/>
            </p:cNvSpPr>
            <p:nvPr/>
          </p:nvSpPr>
          <p:spPr bwMode="auto">
            <a:xfrm>
              <a:off x="999" y="1455"/>
              <a:ext cx="1" cy="1818"/>
            </a:xfrm>
            <a:custGeom>
              <a:avLst/>
              <a:gdLst>
                <a:gd name="T0" fmla="*/ 1 w 1"/>
                <a:gd name="T1" fmla="*/ 0 h 1818"/>
                <a:gd name="T2" fmla="*/ 0 w 1"/>
                <a:gd name="T3" fmla="*/ 1818 h 18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818">
                  <a:moveTo>
                    <a:pt x="1" y="0"/>
                  </a:moveTo>
                  <a:lnTo>
                    <a:pt x="0" y="181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9" name="Freeform 2107"/>
            <p:cNvSpPr>
              <a:spLocks/>
            </p:cNvSpPr>
            <p:nvPr/>
          </p:nvSpPr>
          <p:spPr bwMode="auto">
            <a:xfrm>
              <a:off x="1218" y="1246"/>
              <a:ext cx="1" cy="2024"/>
            </a:xfrm>
            <a:custGeom>
              <a:avLst/>
              <a:gdLst>
                <a:gd name="T0" fmla="*/ 0 w 1"/>
                <a:gd name="T1" fmla="*/ 0 h 2024"/>
                <a:gd name="T2" fmla="*/ 0 w 1"/>
                <a:gd name="T3" fmla="*/ 2024 h 20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24">
                  <a:moveTo>
                    <a:pt x="0" y="0"/>
                  </a:moveTo>
                  <a:lnTo>
                    <a:pt x="0" y="202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0" name="Freeform 2108"/>
            <p:cNvSpPr>
              <a:spLocks/>
            </p:cNvSpPr>
            <p:nvPr/>
          </p:nvSpPr>
          <p:spPr bwMode="auto">
            <a:xfrm>
              <a:off x="1382" y="1109"/>
              <a:ext cx="1" cy="2161"/>
            </a:xfrm>
            <a:custGeom>
              <a:avLst/>
              <a:gdLst>
                <a:gd name="T0" fmla="*/ 0 w 1"/>
                <a:gd name="T1" fmla="*/ 0 h 2161"/>
                <a:gd name="T2" fmla="*/ 1 w 1"/>
                <a:gd name="T3" fmla="*/ 2161 h 21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61">
                  <a:moveTo>
                    <a:pt x="0" y="0"/>
                  </a:moveTo>
                  <a:lnTo>
                    <a:pt x="1" y="21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1" name="Freeform 2109"/>
            <p:cNvSpPr>
              <a:spLocks/>
            </p:cNvSpPr>
            <p:nvPr/>
          </p:nvSpPr>
          <p:spPr bwMode="auto">
            <a:xfrm>
              <a:off x="2418" y="909"/>
              <a:ext cx="1" cy="2361"/>
            </a:xfrm>
            <a:custGeom>
              <a:avLst/>
              <a:gdLst>
                <a:gd name="T0" fmla="*/ 0 w 1"/>
                <a:gd name="T1" fmla="*/ 0 h 2361"/>
                <a:gd name="T2" fmla="*/ 0 w 1"/>
                <a:gd name="T3" fmla="*/ 2361 h 23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61">
                  <a:moveTo>
                    <a:pt x="0" y="0"/>
                  </a:moveTo>
                  <a:lnTo>
                    <a:pt x="0" y="23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2" name="Freeform 2110"/>
            <p:cNvSpPr>
              <a:spLocks/>
            </p:cNvSpPr>
            <p:nvPr/>
          </p:nvSpPr>
          <p:spPr bwMode="auto">
            <a:xfrm>
              <a:off x="2670" y="942"/>
              <a:ext cx="1" cy="2334"/>
            </a:xfrm>
            <a:custGeom>
              <a:avLst/>
              <a:gdLst>
                <a:gd name="T0" fmla="*/ 0 w 1"/>
                <a:gd name="T1" fmla="*/ 0 h 2334"/>
                <a:gd name="T2" fmla="*/ 0 w 1"/>
                <a:gd name="T3" fmla="*/ 2334 h 23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34">
                  <a:moveTo>
                    <a:pt x="0" y="0"/>
                  </a:moveTo>
                  <a:lnTo>
                    <a:pt x="0" y="233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3" name="Freeform 2111"/>
            <p:cNvSpPr>
              <a:spLocks/>
            </p:cNvSpPr>
            <p:nvPr/>
          </p:nvSpPr>
          <p:spPr bwMode="auto">
            <a:xfrm>
              <a:off x="2973" y="1009"/>
              <a:ext cx="1" cy="2261"/>
            </a:xfrm>
            <a:custGeom>
              <a:avLst/>
              <a:gdLst>
                <a:gd name="T0" fmla="*/ 0 w 1"/>
                <a:gd name="T1" fmla="*/ 0 h 2261"/>
                <a:gd name="T2" fmla="*/ 0 w 1"/>
                <a:gd name="T3" fmla="*/ 2261 h 22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61">
                  <a:moveTo>
                    <a:pt x="0" y="0"/>
                  </a:moveTo>
                  <a:lnTo>
                    <a:pt x="0" y="22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4" name="Freeform 2112"/>
            <p:cNvSpPr>
              <a:spLocks/>
            </p:cNvSpPr>
            <p:nvPr/>
          </p:nvSpPr>
          <p:spPr bwMode="auto">
            <a:xfrm>
              <a:off x="2073" y="891"/>
              <a:ext cx="1" cy="2379"/>
            </a:xfrm>
            <a:custGeom>
              <a:avLst/>
              <a:gdLst>
                <a:gd name="T0" fmla="*/ 0 w 1"/>
                <a:gd name="T1" fmla="*/ 2379 h 2379"/>
                <a:gd name="T2" fmla="*/ 0 w 1"/>
                <a:gd name="T3" fmla="*/ 0 h 23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79">
                  <a:moveTo>
                    <a:pt x="0" y="2379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Freeform 2113"/>
            <p:cNvSpPr>
              <a:spLocks/>
            </p:cNvSpPr>
            <p:nvPr/>
          </p:nvSpPr>
          <p:spPr bwMode="auto">
            <a:xfrm>
              <a:off x="1599" y="973"/>
              <a:ext cx="1" cy="2300"/>
            </a:xfrm>
            <a:custGeom>
              <a:avLst/>
              <a:gdLst>
                <a:gd name="T0" fmla="*/ 1 w 1"/>
                <a:gd name="T1" fmla="*/ 0 h 2300"/>
                <a:gd name="T2" fmla="*/ 0 w 1"/>
                <a:gd name="T3" fmla="*/ 2300 h 2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00">
                  <a:moveTo>
                    <a:pt x="1" y="0"/>
                  </a:moveTo>
                  <a:lnTo>
                    <a:pt x="0" y="230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304" name="Freeform 2120"/>
          <p:cNvSpPr>
            <a:spLocks/>
          </p:cNvSpPr>
          <p:nvPr/>
        </p:nvSpPr>
        <p:spPr bwMode="auto">
          <a:xfrm>
            <a:off x="2085975" y="1847850"/>
            <a:ext cx="1588" cy="3343275"/>
          </a:xfrm>
          <a:custGeom>
            <a:avLst/>
            <a:gdLst>
              <a:gd name="T0" fmla="*/ 0 w 1"/>
              <a:gd name="T1" fmla="*/ 0 h 2106"/>
              <a:gd name="T2" fmla="*/ 0 w 1"/>
              <a:gd name="T3" fmla="*/ 2147483647 h 21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06">
                <a:moveTo>
                  <a:pt x="0" y="0"/>
                </a:moveTo>
                <a:lnTo>
                  <a:pt x="0" y="210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338" name="Group 2154"/>
          <p:cNvGrpSpPr>
            <a:grpSpLocks/>
          </p:cNvGrpSpPr>
          <p:nvPr/>
        </p:nvGrpSpPr>
        <p:grpSpPr bwMode="auto">
          <a:xfrm>
            <a:off x="1666875" y="1390650"/>
            <a:ext cx="3144838" cy="3810000"/>
            <a:chOff x="1050" y="876"/>
            <a:chExt cx="1981" cy="2406"/>
          </a:xfrm>
        </p:grpSpPr>
        <p:sp>
          <p:nvSpPr>
            <p:cNvPr id="6220" name="Freeform 2123"/>
            <p:cNvSpPr>
              <a:spLocks/>
            </p:cNvSpPr>
            <p:nvPr/>
          </p:nvSpPr>
          <p:spPr bwMode="auto">
            <a:xfrm>
              <a:off x="1050" y="1395"/>
              <a:ext cx="1" cy="1872"/>
            </a:xfrm>
            <a:custGeom>
              <a:avLst/>
              <a:gdLst>
                <a:gd name="T0" fmla="*/ 0 w 1"/>
                <a:gd name="T1" fmla="*/ 0 h 1884"/>
                <a:gd name="T2" fmla="*/ 0 w 1"/>
                <a:gd name="T3" fmla="*/ 1848 h 18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884">
                  <a:moveTo>
                    <a:pt x="0" y="0"/>
                  </a:moveTo>
                  <a:lnTo>
                    <a:pt x="0" y="188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Line 2124"/>
            <p:cNvSpPr>
              <a:spLocks noChangeShapeType="1"/>
            </p:cNvSpPr>
            <p:nvPr/>
          </p:nvSpPr>
          <p:spPr bwMode="auto">
            <a:xfrm>
              <a:off x="2736" y="936"/>
              <a:ext cx="0" cy="23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Freeform 2127"/>
            <p:cNvSpPr>
              <a:spLocks/>
            </p:cNvSpPr>
            <p:nvPr/>
          </p:nvSpPr>
          <p:spPr bwMode="auto">
            <a:xfrm>
              <a:off x="1542" y="1001"/>
              <a:ext cx="1" cy="2266"/>
            </a:xfrm>
            <a:custGeom>
              <a:avLst/>
              <a:gdLst>
                <a:gd name="T0" fmla="*/ 0 w 1"/>
                <a:gd name="T1" fmla="*/ 0 h 2280"/>
                <a:gd name="T2" fmla="*/ 0 w 1"/>
                <a:gd name="T3" fmla="*/ 2238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80">
                  <a:moveTo>
                    <a:pt x="0" y="0"/>
                  </a:moveTo>
                  <a:lnTo>
                    <a:pt x="0" y="228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3" name="Freeform 2129"/>
            <p:cNvSpPr>
              <a:spLocks/>
            </p:cNvSpPr>
            <p:nvPr/>
          </p:nvSpPr>
          <p:spPr bwMode="auto">
            <a:xfrm>
              <a:off x="3030" y="1025"/>
              <a:ext cx="1" cy="2236"/>
            </a:xfrm>
            <a:custGeom>
              <a:avLst/>
              <a:gdLst>
                <a:gd name="T0" fmla="*/ 0 w 1"/>
                <a:gd name="T1" fmla="*/ 0 h 2250"/>
                <a:gd name="T2" fmla="*/ 0 w 1"/>
                <a:gd name="T3" fmla="*/ 2208 h 22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50">
                  <a:moveTo>
                    <a:pt x="0" y="0"/>
                  </a:moveTo>
                  <a:lnTo>
                    <a:pt x="0" y="225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Freeform 2133"/>
            <p:cNvSpPr>
              <a:spLocks/>
            </p:cNvSpPr>
            <p:nvPr/>
          </p:nvSpPr>
          <p:spPr bwMode="auto">
            <a:xfrm>
              <a:off x="2490" y="906"/>
              <a:ext cx="1" cy="2376"/>
            </a:xfrm>
            <a:custGeom>
              <a:avLst/>
              <a:gdLst>
                <a:gd name="T0" fmla="*/ 0 w 1"/>
                <a:gd name="T1" fmla="*/ 0 h 2376"/>
                <a:gd name="T2" fmla="*/ 0 w 1"/>
                <a:gd name="T3" fmla="*/ 2376 h 2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76">
                  <a:moveTo>
                    <a:pt x="0" y="0"/>
                  </a:moveTo>
                  <a:lnTo>
                    <a:pt x="0" y="237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5" name="Freeform 2134"/>
            <p:cNvSpPr>
              <a:spLocks/>
            </p:cNvSpPr>
            <p:nvPr/>
          </p:nvSpPr>
          <p:spPr bwMode="auto">
            <a:xfrm>
              <a:off x="1260" y="1224"/>
              <a:ext cx="1" cy="2052"/>
            </a:xfrm>
            <a:custGeom>
              <a:avLst/>
              <a:gdLst>
                <a:gd name="T0" fmla="*/ 0 w 1"/>
                <a:gd name="T1" fmla="*/ 0 h 2052"/>
                <a:gd name="T2" fmla="*/ 0 w 1"/>
                <a:gd name="T3" fmla="*/ 2052 h 20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52">
                  <a:moveTo>
                    <a:pt x="0" y="0"/>
                  </a:moveTo>
                  <a:lnTo>
                    <a:pt x="0" y="2052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Freeform 2136"/>
            <p:cNvSpPr>
              <a:spLocks/>
            </p:cNvSpPr>
            <p:nvPr/>
          </p:nvSpPr>
          <p:spPr bwMode="auto">
            <a:xfrm>
              <a:off x="1464" y="1062"/>
              <a:ext cx="1" cy="2214"/>
            </a:xfrm>
            <a:custGeom>
              <a:avLst/>
              <a:gdLst>
                <a:gd name="T0" fmla="*/ 0 w 1"/>
                <a:gd name="T1" fmla="*/ 0 h 2214"/>
                <a:gd name="T2" fmla="*/ 0 w 1"/>
                <a:gd name="T3" fmla="*/ 2214 h 22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14">
                  <a:moveTo>
                    <a:pt x="0" y="0"/>
                  </a:moveTo>
                  <a:lnTo>
                    <a:pt x="0" y="221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7" name="Freeform 2137"/>
            <p:cNvSpPr>
              <a:spLocks/>
            </p:cNvSpPr>
            <p:nvPr/>
          </p:nvSpPr>
          <p:spPr bwMode="auto">
            <a:xfrm>
              <a:off x="2118" y="876"/>
              <a:ext cx="1" cy="2406"/>
            </a:xfrm>
            <a:custGeom>
              <a:avLst/>
              <a:gdLst>
                <a:gd name="T0" fmla="*/ 0 w 1"/>
                <a:gd name="T1" fmla="*/ 0 h 2406"/>
                <a:gd name="T2" fmla="*/ 0 w 1"/>
                <a:gd name="T3" fmla="*/ 2406 h 240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406">
                  <a:moveTo>
                    <a:pt x="0" y="0"/>
                  </a:moveTo>
                  <a:lnTo>
                    <a:pt x="0" y="240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00" name="Group 2153"/>
          <p:cNvGrpSpPr>
            <a:grpSpLocks/>
          </p:cNvGrpSpPr>
          <p:nvPr/>
        </p:nvGrpSpPr>
        <p:grpSpPr bwMode="auto">
          <a:xfrm>
            <a:off x="1819275" y="1428750"/>
            <a:ext cx="2754313" cy="3781425"/>
            <a:chOff x="1146" y="900"/>
            <a:chExt cx="1735" cy="2382"/>
          </a:xfrm>
        </p:grpSpPr>
        <p:sp>
          <p:nvSpPr>
            <p:cNvPr id="6213" name="Freeform 2125"/>
            <p:cNvSpPr>
              <a:spLocks/>
            </p:cNvSpPr>
            <p:nvPr/>
          </p:nvSpPr>
          <p:spPr bwMode="auto">
            <a:xfrm>
              <a:off x="1350" y="1133"/>
              <a:ext cx="1" cy="2122"/>
            </a:xfrm>
            <a:custGeom>
              <a:avLst/>
              <a:gdLst>
                <a:gd name="T0" fmla="*/ 0 w 1"/>
                <a:gd name="T1" fmla="*/ 0 h 2136"/>
                <a:gd name="T2" fmla="*/ 0 w 1"/>
                <a:gd name="T3" fmla="*/ 2094 h 21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36">
                  <a:moveTo>
                    <a:pt x="0" y="0"/>
                  </a:moveTo>
                  <a:lnTo>
                    <a:pt x="0" y="213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4" name="Freeform 2126"/>
            <p:cNvSpPr>
              <a:spLocks/>
            </p:cNvSpPr>
            <p:nvPr/>
          </p:nvSpPr>
          <p:spPr bwMode="auto">
            <a:xfrm>
              <a:off x="1902" y="912"/>
              <a:ext cx="1" cy="2349"/>
            </a:xfrm>
            <a:custGeom>
              <a:avLst/>
              <a:gdLst>
                <a:gd name="T0" fmla="*/ 0 w 1"/>
                <a:gd name="T1" fmla="*/ 0 h 2364"/>
                <a:gd name="T2" fmla="*/ 0 w 1"/>
                <a:gd name="T3" fmla="*/ 2319 h 23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64">
                  <a:moveTo>
                    <a:pt x="0" y="0"/>
                  </a:moveTo>
                  <a:lnTo>
                    <a:pt x="0" y="2364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" name="Freeform 2128"/>
            <p:cNvSpPr>
              <a:spLocks/>
            </p:cNvSpPr>
            <p:nvPr/>
          </p:nvSpPr>
          <p:spPr bwMode="auto">
            <a:xfrm>
              <a:off x="2322" y="900"/>
              <a:ext cx="1" cy="2373"/>
            </a:xfrm>
            <a:custGeom>
              <a:avLst/>
              <a:gdLst>
                <a:gd name="T0" fmla="*/ 0 w 1"/>
                <a:gd name="T1" fmla="*/ 0 h 2388"/>
                <a:gd name="T2" fmla="*/ 0 w 1"/>
                <a:gd name="T3" fmla="*/ 2343 h 23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88">
                  <a:moveTo>
                    <a:pt x="0" y="0"/>
                  </a:moveTo>
                  <a:lnTo>
                    <a:pt x="0" y="2388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" name="Freeform 2130"/>
            <p:cNvSpPr>
              <a:spLocks/>
            </p:cNvSpPr>
            <p:nvPr/>
          </p:nvSpPr>
          <p:spPr bwMode="auto">
            <a:xfrm>
              <a:off x="2616" y="924"/>
              <a:ext cx="1" cy="2325"/>
            </a:xfrm>
            <a:custGeom>
              <a:avLst/>
              <a:gdLst>
                <a:gd name="T0" fmla="*/ 0 w 1"/>
                <a:gd name="T1" fmla="*/ 0 h 2340"/>
                <a:gd name="T2" fmla="*/ 0 w 1"/>
                <a:gd name="T3" fmla="*/ 2295 h 23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40">
                  <a:moveTo>
                    <a:pt x="0" y="0"/>
                  </a:moveTo>
                  <a:lnTo>
                    <a:pt x="0" y="2340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7" name="Freeform 2132"/>
            <p:cNvSpPr>
              <a:spLocks/>
            </p:cNvSpPr>
            <p:nvPr/>
          </p:nvSpPr>
          <p:spPr bwMode="auto">
            <a:xfrm>
              <a:off x="1146" y="1326"/>
              <a:ext cx="1" cy="1956"/>
            </a:xfrm>
            <a:custGeom>
              <a:avLst/>
              <a:gdLst>
                <a:gd name="T0" fmla="*/ 0 w 1"/>
                <a:gd name="T1" fmla="*/ 0 h 1956"/>
                <a:gd name="T2" fmla="*/ 0 w 1"/>
                <a:gd name="T3" fmla="*/ 1956 h 19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56">
                  <a:moveTo>
                    <a:pt x="0" y="0"/>
                  </a:moveTo>
                  <a:lnTo>
                    <a:pt x="0" y="195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8" name="Freeform 2135"/>
            <p:cNvSpPr>
              <a:spLocks/>
            </p:cNvSpPr>
            <p:nvPr/>
          </p:nvSpPr>
          <p:spPr bwMode="auto">
            <a:xfrm>
              <a:off x="1662" y="948"/>
              <a:ext cx="1" cy="2322"/>
            </a:xfrm>
            <a:custGeom>
              <a:avLst/>
              <a:gdLst>
                <a:gd name="T0" fmla="*/ 0 w 1"/>
                <a:gd name="T1" fmla="*/ 0 h 2322"/>
                <a:gd name="T2" fmla="*/ 0 w 1"/>
                <a:gd name="T3" fmla="*/ 2322 h 23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22">
                  <a:moveTo>
                    <a:pt x="0" y="0"/>
                  </a:moveTo>
                  <a:lnTo>
                    <a:pt x="0" y="232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9" name="Freeform 2138"/>
            <p:cNvSpPr>
              <a:spLocks/>
            </p:cNvSpPr>
            <p:nvPr/>
          </p:nvSpPr>
          <p:spPr bwMode="auto">
            <a:xfrm>
              <a:off x="2880" y="984"/>
              <a:ext cx="1" cy="2292"/>
            </a:xfrm>
            <a:custGeom>
              <a:avLst/>
              <a:gdLst>
                <a:gd name="T0" fmla="*/ 0 w 1"/>
                <a:gd name="T1" fmla="*/ 0 h 2292"/>
                <a:gd name="T2" fmla="*/ 0 w 1"/>
                <a:gd name="T3" fmla="*/ 2292 h 22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92">
                  <a:moveTo>
                    <a:pt x="0" y="0"/>
                  </a:moveTo>
                  <a:lnTo>
                    <a:pt x="0" y="229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323" name="Freeform 2139"/>
          <p:cNvSpPr>
            <a:spLocks/>
          </p:cNvSpPr>
          <p:nvPr/>
        </p:nvSpPr>
        <p:spPr bwMode="auto">
          <a:xfrm>
            <a:off x="4346575" y="1512888"/>
            <a:ext cx="228600" cy="1587"/>
          </a:xfrm>
          <a:custGeom>
            <a:avLst/>
            <a:gdLst>
              <a:gd name="T0" fmla="*/ 0 w 144"/>
              <a:gd name="T1" fmla="*/ 0 h 1"/>
              <a:gd name="T2" fmla="*/ 2147483647 w 144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" h="1">
                <a:moveTo>
                  <a:pt x="0" y="0"/>
                </a:moveTo>
                <a:lnTo>
                  <a:pt x="144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2" name="Text Box 2142"/>
          <p:cNvSpPr txBox="1">
            <a:spLocks noChangeArrowheads="1"/>
          </p:cNvSpPr>
          <p:nvPr/>
        </p:nvSpPr>
        <p:spPr bwMode="auto">
          <a:xfrm>
            <a:off x="2713038" y="879475"/>
            <a:ext cx="12636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9900"/>
                </a:solidFill>
              </a:rPr>
              <a:t>f </a:t>
            </a:r>
            <a:r>
              <a:rPr kumimoji="1" lang="en-US" altLang="zh-CN" sz="2400" b="1">
                <a:solidFill>
                  <a:srgbClr val="009900"/>
                </a:solidFill>
              </a:rPr>
              <a:t>(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50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kumimoji="1"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2399327" name="Freeform 2143"/>
          <p:cNvSpPr>
            <a:spLocks/>
          </p:cNvSpPr>
          <p:nvPr/>
        </p:nvSpPr>
        <p:spPr bwMode="auto">
          <a:xfrm>
            <a:off x="3014663" y="1381125"/>
            <a:ext cx="338137" cy="1588"/>
          </a:xfrm>
          <a:custGeom>
            <a:avLst/>
            <a:gdLst>
              <a:gd name="T0" fmla="*/ 2147483647 w 213"/>
              <a:gd name="T1" fmla="*/ 0 h 1"/>
              <a:gd name="T2" fmla="*/ 0 w 21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3" h="1">
                <a:moveTo>
                  <a:pt x="213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032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6205" name="Text Box 1033"/>
          <p:cNvSpPr txBox="1">
            <a:spLocks noChangeArrowheads="1"/>
          </p:cNvSpPr>
          <p:nvPr/>
        </p:nvSpPr>
        <p:spPr bwMode="auto">
          <a:xfrm>
            <a:off x="6661150" y="838200"/>
            <a:ext cx="1946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kumimoji="1" lang="en-US" altLang="zh-CN" sz="2400" b="1">
              <a:solidFill>
                <a:schemeClr val="accent2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 (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大化小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6206" name="Text Box 1034"/>
          <p:cNvSpPr txBox="1">
            <a:spLocks noChangeArrowheads="1"/>
          </p:cNvSpPr>
          <p:nvPr/>
        </p:nvSpPr>
        <p:spPr bwMode="auto">
          <a:xfrm>
            <a:off x="6689725" y="1563688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以直代曲</a:t>
            </a:r>
          </a:p>
          <a:p>
            <a:pPr eaLnBrk="1" hangingPunct="1"/>
            <a:r>
              <a:rPr kumimoji="1" lang="zh-CN" altLang="en-US" sz="1600" b="1">
                <a:solidFill>
                  <a:srgbClr val="008080"/>
                </a:solidFill>
                <a:latin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常代变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6207" name="Object 1035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公式" r:id="rId10" imgW="1028700" imgH="228600" progId="Equation.3">
                  <p:embed/>
                </p:oleObj>
              </mc:Choice>
              <mc:Fallback>
                <p:oleObj name="公式" r:id="rId10" imgW="1028700" imgH="228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Text Box 1036"/>
          <p:cNvSpPr txBox="1">
            <a:spLocks noChangeArrowheads="1"/>
          </p:cNvSpPr>
          <p:nvPr/>
        </p:nvSpPr>
        <p:spPr bwMode="auto">
          <a:xfrm>
            <a:off x="6708775" y="2752725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3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积零为整</a:t>
            </a:r>
            <a:endParaRPr kumimoji="1" lang="en-US" altLang="zh-CN" sz="2400" b="1">
              <a:solidFill>
                <a:srgbClr val="008080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  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近似和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008080"/>
              </a:solidFill>
              <a:latin typeface="楷体_GB2312" pitchFamily="49" charset="-122"/>
            </a:endParaRPr>
          </a:p>
        </p:txBody>
      </p:sp>
      <p:graphicFrame>
        <p:nvGraphicFramePr>
          <p:cNvPr id="6209" name="Object 1071"/>
          <p:cNvGraphicFramePr>
            <a:graphicFrameLocks noChangeAspect="1"/>
          </p:cNvGraphicFramePr>
          <p:nvPr/>
        </p:nvGraphicFramePr>
        <p:xfrm>
          <a:off x="6697663" y="3573463"/>
          <a:ext cx="21288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公式" r:id="rId12" imgW="1091726" imgH="431613" progId="Equation.3">
                  <p:embed/>
                </p:oleObj>
              </mc:Choice>
              <mc:Fallback>
                <p:oleObj name="公式" r:id="rId12" imgW="1091726" imgH="431613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573463"/>
                        <a:ext cx="21288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0" name="Text Box 1083"/>
          <p:cNvSpPr txBox="1">
            <a:spLocks noChangeArrowheads="1"/>
          </p:cNvSpPr>
          <p:nvPr/>
        </p:nvSpPr>
        <p:spPr bwMode="auto">
          <a:xfrm>
            <a:off x="5889625" y="4468813"/>
            <a:ext cx="3024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33CC"/>
                </a:solidFill>
              </a:rPr>
              <a:t>分法越细，越接近精确值</a:t>
            </a:r>
          </a:p>
        </p:txBody>
      </p:sp>
      <p:sp>
        <p:nvSpPr>
          <p:cNvPr id="111" name="Rectangle 1099"/>
          <p:cNvSpPr txBox="1">
            <a:spLocks noChangeArrowheads="1"/>
          </p:cNvSpPr>
          <p:nvPr/>
        </p:nvSpPr>
        <p:spPr>
          <a:xfrm>
            <a:off x="1912938" y="161925"/>
            <a:ext cx="2965450" cy="457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12" name="Rectangle 10"/>
          <p:cNvSpPr txBox="1">
            <a:spLocks noChangeArrowheads="1"/>
          </p:cNvSpPr>
          <p:nvPr/>
        </p:nvSpPr>
        <p:spPr bwMode="auto">
          <a:xfrm>
            <a:off x="0" y="9525"/>
            <a:ext cx="2051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>
                <a:solidFill>
                  <a:srgbClr val="0033CC"/>
                </a:solidFill>
              </a:rPr>
              <a:t>解决步骤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39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39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9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9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39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39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39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39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0" fill="hold"/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0" fill="hold"/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39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40" grpId="0" animBg="1"/>
      <p:bldP spid="2399341" grpId="0" animBg="1"/>
      <p:bldP spid="2399342" grpId="0" animBg="1"/>
      <p:bldP spid="2399343" grpId="0" animBg="1"/>
      <p:bldP spid="2399344" grpId="0" animBg="1"/>
      <p:bldP spid="2399345" grpId="0" animBg="1"/>
      <p:bldP spid="2399346" grpId="0" animBg="1"/>
      <p:bldP spid="2399347" grpId="0" animBg="1"/>
      <p:bldP spid="2399238" grpId="0" autoUpdateAnimBg="0"/>
      <p:bldP spid="2399247" grpId="0" animBg="1"/>
      <p:bldP spid="2399248" grpId="0" animBg="1"/>
      <p:bldP spid="2399249" grpId="0" animBg="1"/>
      <p:bldP spid="2399250" grpId="0" animBg="1"/>
      <p:bldP spid="2399251" grpId="0" animBg="1"/>
      <p:bldP spid="2399252" grpId="0" animBg="1"/>
      <p:bldP spid="2399253" grpId="0" animBg="1"/>
      <p:bldP spid="2399254" grpId="0" animBg="1"/>
      <p:bldP spid="2399256" grpId="0" autoUpdateAnimBg="0"/>
      <p:bldP spid="2399268" grpId="0" animBg="1"/>
      <p:bldP spid="2399269" grpId="0" animBg="1"/>
      <p:bldP spid="2399270" grpId="0" animBg="1"/>
      <p:bldP spid="2399271" grpId="0" animBg="1"/>
      <p:bldP spid="2399272" grpId="0" animBg="1"/>
      <p:bldP spid="2399273" grpId="0" animBg="1"/>
      <p:bldP spid="2399274" grpId="0" animBg="1"/>
      <p:bldP spid="2399275" grpId="0" animBg="1"/>
      <p:bldP spid="2399276" grpId="0" animBg="1"/>
      <p:bldP spid="2399277" grpId="0" animBg="1"/>
      <p:bldP spid="2399278" grpId="0" animBg="1"/>
      <p:bldP spid="2399279" grpId="0" animBg="1"/>
      <p:bldP spid="2399280" grpId="0" animBg="1"/>
      <p:bldP spid="2399281" grpId="0" animBg="1"/>
      <p:bldP spid="2399282" grpId="0" animBg="1"/>
      <p:bldP spid="2399283" grpId="0" animBg="1"/>
      <p:bldP spid="2399284" grpId="0" animBg="1"/>
      <p:bldP spid="2399285" grpId="0" animBg="1"/>
      <p:bldP spid="2399286" grpId="0" animBg="1"/>
      <p:bldP spid="2399287" grpId="0" animBg="1"/>
      <p:bldP spid="2399288" grpId="0" animBg="1"/>
      <p:bldP spid="2399304" grpId="0" animBg="1"/>
      <p:bldP spid="2399323" grpId="0" animBg="1"/>
      <p:bldP spid="23993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公式" r:id="rId4" imgW="177646" imgH="228402" progId="Equation.3">
                  <p:embed/>
                </p:oleObj>
              </mc:Choice>
              <mc:Fallback>
                <p:oleObj name="公式" r:id="rId4" imgW="177646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公式" r:id="rId6" imgW="279400" imgH="228600" progId="Equation.3">
                  <p:embed/>
                </p:oleObj>
              </mc:Choice>
              <mc:Fallback>
                <p:oleObj name="公式" r:id="rId6" imgW="279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7273" name="Group 16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7277" name="Line 17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" name="Line 18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4" name="Text Box 19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y</a:t>
              </a:r>
              <a:endParaRPr kumimoji="1" lang="en-US" altLang="zh-CN" sz="2400"/>
            </a:p>
          </p:txBody>
        </p:sp>
        <p:sp>
          <p:nvSpPr>
            <p:cNvPr id="7275" name="Text Box 20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x</a:t>
              </a:r>
              <a:endParaRPr kumimoji="1" lang="en-US" altLang="zh-CN" sz="2400"/>
            </a:p>
          </p:txBody>
        </p:sp>
        <p:sp>
          <p:nvSpPr>
            <p:cNvPr id="7276" name="Text Box 21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o</a:t>
              </a:r>
              <a:endParaRPr kumimoji="1" lang="en-US" altLang="zh-CN" sz="2400"/>
            </a:p>
          </p:txBody>
        </p:sp>
      </p:grpSp>
      <p:sp>
        <p:nvSpPr>
          <p:cNvPr id="7174" name="Text Box 22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y</a:t>
            </a:r>
            <a:r>
              <a:rPr kumimoji="1" lang="en-US" altLang="zh-CN" sz="2400" b="1">
                <a:solidFill>
                  <a:schemeClr val="accent2"/>
                </a:solidFill>
              </a:rPr>
              <a:t>=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f </a:t>
            </a: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  <a:endParaRPr kumimoji="1" lang="en-US" altLang="zh-CN" sz="2400"/>
          </a:p>
        </p:txBody>
      </p:sp>
      <p:sp>
        <p:nvSpPr>
          <p:cNvPr id="7175" name="Freeform 23"/>
          <p:cNvSpPr>
            <a:spLocks/>
          </p:cNvSpPr>
          <p:nvPr/>
        </p:nvSpPr>
        <p:spPr bwMode="auto">
          <a:xfrm>
            <a:off x="2895600" y="1371600"/>
            <a:ext cx="781050" cy="3810000"/>
          </a:xfrm>
          <a:custGeom>
            <a:avLst/>
            <a:gdLst>
              <a:gd name="T0" fmla="*/ 0 w 492"/>
              <a:gd name="T1" fmla="*/ 2147483647 h 2400"/>
              <a:gd name="T2" fmla="*/ 2147483647 w 492"/>
              <a:gd name="T3" fmla="*/ 2147483647 h 2400"/>
              <a:gd name="T4" fmla="*/ 2147483647 w 492"/>
              <a:gd name="T5" fmla="*/ 0 h 2400"/>
              <a:gd name="T6" fmla="*/ 2147483647 w 492"/>
              <a:gd name="T7" fmla="*/ 0 h 2400"/>
              <a:gd name="T8" fmla="*/ 2147483647 w 492"/>
              <a:gd name="T9" fmla="*/ 0 h 2400"/>
              <a:gd name="T10" fmla="*/ 2147483647 w 492"/>
              <a:gd name="T11" fmla="*/ 2147483647 h 2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2" h="2400">
                <a:moveTo>
                  <a:pt x="0" y="2400"/>
                </a:moveTo>
                <a:lnTo>
                  <a:pt x="75" y="213"/>
                </a:lnTo>
                <a:lnTo>
                  <a:pt x="81" y="0"/>
                </a:lnTo>
                <a:lnTo>
                  <a:pt x="279" y="0"/>
                </a:lnTo>
                <a:lnTo>
                  <a:pt x="492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24"/>
          <p:cNvSpPr>
            <a:spLocks/>
          </p:cNvSpPr>
          <p:nvPr/>
        </p:nvSpPr>
        <p:spPr bwMode="auto">
          <a:xfrm>
            <a:off x="2514600" y="1452563"/>
            <a:ext cx="514350" cy="3729037"/>
          </a:xfrm>
          <a:custGeom>
            <a:avLst/>
            <a:gdLst>
              <a:gd name="T0" fmla="*/ 0 w 324"/>
              <a:gd name="T1" fmla="*/ 2147483647 h 2349"/>
              <a:gd name="T2" fmla="*/ 0 w 324"/>
              <a:gd name="T3" fmla="*/ 2147483647 h 2349"/>
              <a:gd name="T4" fmla="*/ 2147483647 w 324"/>
              <a:gd name="T5" fmla="*/ 2147483647 h 2349"/>
              <a:gd name="T6" fmla="*/ 2147483647 w 324"/>
              <a:gd name="T7" fmla="*/ 2147483647 h 2349"/>
              <a:gd name="T8" fmla="*/ 2147483647 w 324"/>
              <a:gd name="T9" fmla="*/ 0 h 2349"/>
              <a:gd name="T10" fmla="*/ 2147483647 w 324"/>
              <a:gd name="T11" fmla="*/ 2147483647 h 2349"/>
              <a:gd name="T12" fmla="*/ 2147483647 w 324"/>
              <a:gd name="T13" fmla="*/ 2147483647 h 23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4" h="2349">
                <a:moveTo>
                  <a:pt x="0" y="2349"/>
                </a:moveTo>
                <a:lnTo>
                  <a:pt x="0" y="63"/>
                </a:lnTo>
                <a:lnTo>
                  <a:pt x="80" y="77"/>
                </a:lnTo>
                <a:lnTo>
                  <a:pt x="80" y="6"/>
                </a:lnTo>
                <a:lnTo>
                  <a:pt x="309" y="0"/>
                </a:lnTo>
                <a:lnTo>
                  <a:pt x="324" y="45"/>
                </a:lnTo>
                <a:lnTo>
                  <a:pt x="240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Freeform 25"/>
          <p:cNvSpPr>
            <a:spLocks/>
          </p:cNvSpPr>
          <p:nvPr/>
        </p:nvSpPr>
        <p:spPr bwMode="auto">
          <a:xfrm>
            <a:off x="2133600" y="1555750"/>
            <a:ext cx="387350" cy="3625850"/>
          </a:xfrm>
          <a:custGeom>
            <a:avLst/>
            <a:gdLst>
              <a:gd name="T0" fmla="*/ 0 w 244"/>
              <a:gd name="T1" fmla="*/ 2147483647 h 2284"/>
              <a:gd name="T2" fmla="*/ 0 w 244"/>
              <a:gd name="T3" fmla="*/ 2147483647 h 2284"/>
              <a:gd name="T4" fmla="*/ 2147483647 w 244"/>
              <a:gd name="T5" fmla="*/ 2147483647 h 2284"/>
              <a:gd name="T6" fmla="*/ 2147483647 w 244"/>
              <a:gd name="T7" fmla="*/ 2147483647 h 2284"/>
              <a:gd name="T8" fmla="*/ 2147483647 w 244"/>
              <a:gd name="T9" fmla="*/ 2147483647 h 2284"/>
              <a:gd name="T10" fmla="*/ 2147483647 w 244"/>
              <a:gd name="T11" fmla="*/ 2147483647 h 2284"/>
              <a:gd name="T12" fmla="*/ 2147483647 w 244"/>
              <a:gd name="T13" fmla="*/ 2147483647 h 2284"/>
              <a:gd name="T14" fmla="*/ 2147483647 w 244"/>
              <a:gd name="T15" fmla="*/ 0 h 2284"/>
              <a:gd name="T16" fmla="*/ 2147483647 w 244"/>
              <a:gd name="T17" fmla="*/ 0 h 2284"/>
              <a:gd name="T18" fmla="*/ 2147483647 w 244"/>
              <a:gd name="T19" fmla="*/ 2147483647 h 22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" h="2284">
                <a:moveTo>
                  <a:pt x="0" y="2284"/>
                </a:moveTo>
                <a:lnTo>
                  <a:pt x="0" y="186"/>
                </a:lnTo>
                <a:lnTo>
                  <a:pt x="16" y="156"/>
                </a:lnTo>
                <a:lnTo>
                  <a:pt x="16" y="122"/>
                </a:lnTo>
                <a:lnTo>
                  <a:pt x="120" y="103"/>
                </a:lnTo>
                <a:lnTo>
                  <a:pt x="120" y="34"/>
                </a:lnTo>
                <a:lnTo>
                  <a:pt x="194" y="34"/>
                </a:lnTo>
                <a:lnTo>
                  <a:pt x="194" y="0"/>
                </a:lnTo>
                <a:lnTo>
                  <a:pt x="244" y="0"/>
                </a:lnTo>
                <a:lnTo>
                  <a:pt x="240" y="228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Freeform 26"/>
          <p:cNvSpPr>
            <a:spLocks/>
          </p:cNvSpPr>
          <p:nvPr/>
        </p:nvSpPr>
        <p:spPr bwMode="auto">
          <a:xfrm>
            <a:off x="1752600" y="1828800"/>
            <a:ext cx="390525" cy="3352800"/>
          </a:xfrm>
          <a:custGeom>
            <a:avLst/>
            <a:gdLst>
              <a:gd name="T0" fmla="*/ 0 w 246"/>
              <a:gd name="T1" fmla="*/ 2147483647 h 2112"/>
              <a:gd name="T2" fmla="*/ 2147483647 w 246"/>
              <a:gd name="T3" fmla="*/ 2147483647 h 2112"/>
              <a:gd name="T4" fmla="*/ 2147483647 w 246"/>
              <a:gd name="T5" fmla="*/ 2147483647 h 2112"/>
              <a:gd name="T6" fmla="*/ 2147483647 w 246"/>
              <a:gd name="T7" fmla="*/ 2147483647 h 2112"/>
              <a:gd name="T8" fmla="*/ 2147483647 w 246"/>
              <a:gd name="T9" fmla="*/ 2147483647 h 2112"/>
              <a:gd name="T10" fmla="*/ 2147483647 w 246"/>
              <a:gd name="T11" fmla="*/ 2147483647 h 2112"/>
              <a:gd name="T12" fmla="*/ 2147483647 w 246"/>
              <a:gd name="T13" fmla="*/ 0 h 2112"/>
              <a:gd name="T14" fmla="*/ 2147483647 w 246"/>
              <a:gd name="T15" fmla="*/ 2147483647 h 2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6" h="2112">
                <a:moveTo>
                  <a:pt x="0" y="2112"/>
                </a:moveTo>
                <a:lnTo>
                  <a:pt x="2" y="174"/>
                </a:lnTo>
                <a:lnTo>
                  <a:pt x="48" y="172"/>
                </a:lnTo>
                <a:lnTo>
                  <a:pt x="48" y="82"/>
                </a:lnTo>
                <a:lnTo>
                  <a:pt x="160" y="82"/>
                </a:lnTo>
                <a:lnTo>
                  <a:pt x="160" y="6"/>
                </a:lnTo>
                <a:lnTo>
                  <a:pt x="246" y="0"/>
                </a:lnTo>
                <a:lnTo>
                  <a:pt x="240" y="211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Freeform 27"/>
          <p:cNvSpPr>
            <a:spLocks/>
          </p:cNvSpPr>
          <p:nvPr/>
        </p:nvSpPr>
        <p:spPr bwMode="auto">
          <a:xfrm>
            <a:off x="1431925" y="2101850"/>
            <a:ext cx="333375" cy="3079750"/>
          </a:xfrm>
          <a:custGeom>
            <a:avLst/>
            <a:gdLst>
              <a:gd name="T0" fmla="*/ 2147483647 w 210"/>
              <a:gd name="T1" fmla="*/ 2147483647 h 1940"/>
              <a:gd name="T2" fmla="*/ 0 w 210"/>
              <a:gd name="T3" fmla="*/ 2147483647 h 1940"/>
              <a:gd name="T4" fmla="*/ 2147483647 w 210"/>
              <a:gd name="T5" fmla="*/ 2147483647 h 1940"/>
              <a:gd name="T6" fmla="*/ 2147483647 w 210"/>
              <a:gd name="T7" fmla="*/ 2147483647 h 1940"/>
              <a:gd name="T8" fmla="*/ 2147483647 w 210"/>
              <a:gd name="T9" fmla="*/ 0 h 1940"/>
              <a:gd name="T10" fmla="*/ 2147483647 w 210"/>
              <a:gd name="T11" fmla="*/ 2147483647 h 19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0" h="1940">
                <a:moveTo>
                  <a:pt x="10" y="1940"/>
                </a:moveTo>
                <a:lnTo>
                  <a:pt x="0" y="112"/>
                </a:lnTo>
                <a:lnTo>
                  <a:pt x="158" y="110"/>
                </a:lnTo>
                <a:lnTo>
                  <a:pt x="158" y="2"/>
                </a:lnTo>
                <a:lnTo>
                  <a:pt x="210" y="0"/>
                </a:lnTo>
                <a:lnTo>
                  <a:pt x="202" y="19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Freeform 28"/>
          <p:cNvSpPr>
            <a:spLocks/>
          </p:cNvSpPr>
          <p:nvPr/>
        </p:nvSpPr>
        <p:spPr bwMode="auto">
          <a:xfrm>
            <a:off x="3641725" y="1428750"/>
            <a:ext cx="549275" cy="3752850"/>
          </a:xfrm>
          <a:custGeom>
            <a:avLst/>
            <a:gdLst>
              <a:gd name="T0" fmla="*/ 2147483647 w 346"/>
              <a:gd name="T1" fmla="*/ 2147483647 h 2364"/>
              <a:gd name="T2" fmla="*/ 0 w 346"/>
              <a:gd name="T3" fmla="*/ 2147483647 h 2364"/>
              <a:gd name="T4" fmla="*/ 2147483647 w 346"/>
              <a:gd name="T5" fmla="*/ 0 h 2364"/>
              <a:gd name="T6" fmla="*/ 2147483647 w 346"/>
              <a:gd name="T7" fmla="*/ 2147483647 h 2364"/>
              <a:gd name="T8" fmla="*/ 2147483647 w 346"/>
              <a:gd name="T9" fmla="*/ 2147483647 h 2364"/>
              <a:gd name="T10" fmla="*/ 2147483647 w 346"/>
              <a:gd name="T11" fmla="*/ 2147483647 h 23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6" h="2364">
                <a:moveTo>
                  <a:pt x="10" y="2364"/>
                </a:moveTo>
                <a:lnTo>
                  <a:pt x="0" y="6"/>
                </a:lnTo>
                <a:lnTo>
                  <a:pt x="201" y="0"/>
                </a:lnTo>
                <a:lnTo>
                  <a:pt x="325" y="14"/>
                </a:lnTo>
                <a:lnTo>
                  <a:pt x="322" y="134"/>
                </a:lnTo>
                <a:lnTo>
                  <a:pt x="346" y="236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Freeform 29"/>
          <p:cNvSpPr>
            <a:spLocks/>
          </p:cNvSpPr>
          <p:nvPr/>
        </p:nvSpPr>
        <p:spPr bwMode="auto">
          <a:xfrm>
            <a:off x="4119563" y="1452563"/>
            <a:ext cx="528637" cy="3729037"/>
          </a:xfrm>
          <a:custGeom>
            <a:avLst/>
            <a:gdLst>
              <a:gd name="T0" fmla="*/ 2147483647 w 333"/>
              <a:gd name="T1" fmla="*/ 2147483647 h 2349"/>
              <a:gd name="T2" fmla="*/ 0 w 333"/>
              <a:gd name="T3" fmla="*/ 0 h 2349"/>
              <a:gd name="T4" fmla="*/ 2147483647 w 333"/>
              <a:gd name="T5" fmla="*/ 2147483647 h 2349"/>
              <a:gd name="T6" fmla="*/ 2147483647 w 333"/>
              <a:gd name="T7" fmla="*/ 2147483647 h 2349"/>
              <a:gd name="T8" fmla="*/ 2147483647 w 333"/>
              <a:gd name="T9" fmla="*/ 2147483647 h 2349"/>
              <a:gd name="T10" fmla="*/ 2147483647 w 333"/>
              <a:gd name="T11" fmla="*/ 2147483647 h 2349"/>
              <a:gd name="T12" fmla="*/ 2147483647 w 333"/>
              <a:gd name="T13" fmla="*/ 2147483647 h 23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3" h="2349">
                <a:moveTo>
                  <a:pt x="45" y="2349"/>
                </a:moveTo>
                <a:lnTo>
                  <a:pt x="0" y="0"/>
                </a:lnTo>
                <a:lnTo>
                  <a:pt x="140" y="29"/>
                </a:lnTo>
                <a:lnTo>
                  <a:pt x="158" y="39"/>
                </a:lnTo>
                <a:lnTo>
                  <a:pt x="285" y="36"/>
                </a:lnTo>
                <a:lnTo>
                  <a:pt x="285" y="197"/>
                </a:lnTo>
                <a:lnTo>
                  <a:pt x="333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Freeform 30"/>
          <p:cNvSpPr>
            <a:spLocks/>
          </p:cNvSpPr>
          <p:nvPr/>
        </p:nvSpPr>
        <p:spPr bwMode="auto">
          <a:xfrm>
            <a:off x="4537075" y="1584325"/>
            <a:ext cx="581025" cy="3597275"/>
          </a:xfrm>
          <a:custGeom>
            <a:avLst/>
            <a:gdLst>
              <a:gd name="T0" fmla="*/ 2147483647 w 366"/>
              <a:gd name="T1" fmla="*/ 2147483647 h 2266"/>
              <a:gd name="T2" fmla="*/ 0 w 366"/>
              <a:gd name="T3" fmla="*/ 0 h 2266"/>
              <a:gd name="T4" fmla="*/ 2147483647 w 366"/>
              <a:gd name="T5" fmla="*/ 2147483647 h 2266"/>
              <a:gd name="T6" fmla="*/ 2147483647 w 366"/>
              <a:gd name="T7" fmla="*/ 2147483647 h 2266"/>
              <a:gd name="T8" fmla="*/ 2147483647 w 366"/>
              <a:gd name="T9" fmla="*/ 2147483647 h 2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2266">
                <a:moveTo>
                  <a:pt x="70" y="2266"/>
                </a:moveTo>
                <a:lnTo>
                  <a:pt x="0" y="0"/>
                </a:lnTo>
                <a:lnTo>
                  <a:pt x="172" y="8"/>
                </a:lnTo>
                <a:lnTo>
                  <a:pt x="366" y="12"/>
                </a:lnTo>
                <a:lnTo>
                  <a:pt x="358" y="226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Text Box 33"/>
          <p:cNvSpPr txBox="1">
            <a:spLocks noChangeArrowheads="1"/>
          </p:cNvSpPr>
          <p:nvPr/>
        </p:nvSpPr>
        <p:spPr bwMode="auto">
          <a:xfrm>
            <a:off x="8258175" y="56705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sp>
        <p:nvSpPr>
          <p:cNvPr id="7184" name="Text Box 41"/>
          <p:cNvSpPr txBox="1">
            <a:spLocks noChangeArrowheads="1"/>
          </p:cNvSpPr>
          <p:nvPr/>
        </p:nvSpPr>
        <p:spPr bwMode="auto">
          <a:xfrm>
            <a:off x="3990975" y="53355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sp>
        <p:nvSpPr>
          <p:cNvPr id="7186" name="Freeform 44"/>
          <p:cNvSpPr>
            <a:spLocks/>
          </p:cNvSpPr>
          <p:nvPr/>
        </p:nvSpPr>
        <p:spPr bwMode="auto">
          <a:xfrm>
            <a:off x="1790700" y="2085975"/>
            <a:ext cx="1588" cy="3100388"/>
          </a:xfrm>
          <a:custGeom>
            <a:avLst/>
            <a:gdLst>
              <a:gd name="T0" fmla="*/ 0 w 1"/>
              <a:gd name="T1" fmla="*/ 0 h 1953"/>
              <a:gd name="T2" fmla="*/ 0 w 1"/>
              <a:gd name="T3" fmla="*/ 2147483647 h 19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53">
                <a:moveTo>
                  <a:pt x="0" y="0"/>
                </a:moveTo>
                <a:lnTo>
                  <a:pt x="0" y="195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Freeform 45"/>
          <p:cNvSpPr>
            <a:spLocks/>
          </p:cNvSpPr>
          <p:nvPr/>
        </p:nvSpPr>
        <p:spPr bwMode="auto">
          <a:xfrm>
            <a:off x="2390775" y="1638300"/>
            <a:ext cx="1588" cy="3557588"/>
          </a:xfrm>
          <a:custGeom>
            <a:avLst/>
            <a:gdLst>
              <a:gd name="T0" fmla="*/ 0 w 1"/>
              <a:gd name="T1" fmla="*/ 0 h 2241"/>
              <a:gd name="T2" fmla="*/ 0 w 1"/>
              <a:gd name="T3" fmla="*/ 2147483647 h 22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41">
                <a:moveTo>
                  <a:pt x="0" y="0"/>
                </a:moveTo>
                <a:lnTo>
                  <a:pt x="0" y="2241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Freeform 46"/>
          <p:cNvSpPr>
            <a:spLocks/>
          </p:cNvSpPr>
          <p:nvPr/>
        </p:nvSpPr>
        <p:spPr bwMode="auto">
          <a:xfrm>
            <a:off x="2819400" y="1466850"/>
            <a:ext cx="1588" cy="3733800"/>
          </a:xfrm>
          <a:custGeom>
            <a:avLst/>
            <a:gdLst>
              <a:gd name="T0" fmla="*/ 0 w 1"/>
              <a:gd name="T1" fmla="*/ 0 h 2352"/>
              <a:gd name="T2" fmla="*/ 0 w 1"/>
              <a:gd name="T3" fmla="*/ 2147483647 h 23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52">
                <a:moveTo>
                  <a:pt x="0" y="0"/>
                </a:moveTo>
                <a:lnTo>
                  <a:pt x="0" y="2352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Freeform 47"/>
          <p:cNvSpPr>
            <a:spLocks/>
          </p:cNvSpPr>
          <p:nvPr/>
        </p:nvSpPr>
        <p:spPr bwMode="auto">
          <a:xfrm>
            <a:off x="4048125" y="1466850"/>
            <a:ext cx="1588" cy="3724275"/>
          </a:xfrm>
          <a:custGeom>
            <a:avLst/>
            <a:gdLst>
              <a:gd name="T0" fmla="*/ 0 w 1"/>
              <a:gd name="T1" fmla="*/ 0 h 2346"/>
              <a:gd name="T2" fmla="*/ 0 w 1"/>
              <a:gd name="T3" fmla="*/ 2147483647 h 23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46">
                <a:moveTo>
                  <a:pt x="0" y="0"/>
                </a:moveTo>
                <a:lnTo>
                  <a:pt x="0" y="234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Freeform 48"/>
          <p:cNvSpPr>
            <a:spLocks/>
          </p:cNvSpPr>
          <p:nvPr/>
        </p:nvSpPr>
        <p:spPr bwMode="auto">
          <a:xfrm>
            <a:off x="4448175" y="1514475"/>
            <a:ext cx="1588" cy="3673475"/>
          </a:xfrm>
          <a:custGeom>
            <a:avLst/>
            <a:gdLst>
              <a:gd name="T0" fmla="*/ 0 w 1"/>
              <a:gd name="T1" fmla="*/ 0 h 2314"/>
              <a:gd name="T2" fmla="*/ 0 w 1"/>
              <a:gd name="T3" fmla="*/ 2147483647 h 23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14">
                <a:moveTo>
                  <a:pt x="0" y="0"/>
                </a:moveTo>
                <a:lnTo>
                  <a:pt x="0" y="231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49"/>
          <p:cNvSpPr>
            <a:spLocks noChangeShapeType="1"/>
          </p:cNvSpPr>
          <p:nvPr/>
        </p:nvSpPr>
        <p:spPr bwMode="auto">
          <a:xfrm>
            <a:off x="4924425" y="1622425"/>
            <a:ext cx="0" cy="3579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Freeform 50"/>
          <p:cNvSpPr>
            <a:spLocks/>
          </p:cNvSpPr>
          <p:nvPr/>
        </p:nvSpPr>
        <p:spPr bwMode="auto">
          <a:xfrm>
            <a:off x="3490913" y="1397000"/>
            <a:ext cx="1587" cy="3794125"/>
          </a:xfrm>
          <a:custGeom>
            <a:avLst/>
            <a:gdLst>
              <a:gd name="T0" fmla="*/ 0 w 1"/>
              <a:gd name="T1" fmla="*/ 2147483647 h 2390"/>
              <a:gd name="T2" fmla="*/ 2147483647 w 1"/>
              <a:gd name="T3" fmla="*/ 0 h 23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90">
                <a:moveTo>
                  <a:pt x="0" y="2390"/>
                </a:moveTo>
                <a:lnTo>
                  <a:pt x="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Freeform 51"/>
          <p:cNvSpPr>
            <a:spLocks/>
          </p:cNvSpPr>
          <p:nvPr/>
        </p:nvSpPr>
        <p:spPr bwMode="auto">
          <a:xfrm>
            <a:off x="1679575" y="2095500"/>
            <a:ext cx="155575" cy="1588"/>
          </a:xfrm>
          <a:custGeom>
            <a:avLst/>
            <a:gdLst>
              <a:gd name="T0" fmla="*/ 0 w 98"/>
              <a:gd name="T1" fmla="*/ 0 h 1"/>
              <a:gd name="T2" fmla="*/ 2147483647 w 9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Freeform 52"/>
          <p:cNvSpPr>
            <a:spLocks/>
          </p:cNvSpPr>
          <p:nvPr/>
        </p:nvSpPr>
        <p:spPr bwMode="auto">
          <a:xfrm>
            <a:off x="1428750" y="2266950"/>
            <a:ext cx="257175" cy="3175"/>
          </a:xfrm>
          <a:custGeom>
            <a:avLst/>
            <a:gdLst>
              <a:gd name="T0" fmla="*/ 0 w 162"/>
              <a:gd name="T1" fmla="*/ 0 h 2"/>
              <a:gd name="T2" fmla="*/ 2147483647 w 162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" h="2">
                <a:moveTo>
                  <a:pt x="0" y="0"/>
                </a:moveTo>
                <a:lnTo>
                  <a:pt x="162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Freeform 53"/>
          <p:cNvSpPr>
            <a:spLocks/>
          </p:cNvSpPr>
          <p:nvPr/>
        </p:nvSpPr>
        <p:spPr bwMode="auto">
          <a:xfrm>
            <a:off x="1822450" y="1949450"/>
            <a:ext cx="187325" cy="1588"/>
          </a:xfrm>
          <a:custGeom>
            <a:avLst/>
            <a:gdLst>
              <a:gd name="T0" fmla="*/ 0 w 118"/>
              <a:gd name="T1" fmla="*/ 0 h 1"/>
              <a:gd name="T2" fmla="*/ 2147483647 w 11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1">
                <a:moveTo>
                  <a:pt x="0" y="0"/>
                </a:moveTo>
                <a:lnTo>
                  <a:pt x="11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Freeform 54"/>
          <p:cNvSpPr>
            <a:spLocks/>
          </p:cNvSpPr>
          <p:nvPr/>
        </p:nvSpPr>
        <p:spPr bwMode="auto">
          <a:xfrm>
            <a:off x="2000250" y="1831975"/>
            <a:ext cx="158750" cy="1588"/>
          </a:xfrm>
          <a:custGeom>
            <a:avLst/>
            <a:gdLst>
              <a:gd name="T0" fmla="*/ 0 w 100"/>
              <a:gd name="T1" fmla="*/ 0 h 1"/>
              <a:gd name="T2" fmla="*/ 2147483647 w 1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0" h="1">
                <a:moveTo>
                  <a:pt x="0" y="0"/>
                </a:moveTo>
                <a:lnTo>
                  <a:pt x="1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Freeform 55"/>
          <p:cNvSpPr>
            <a:spLocks/>
          </p:cNvSpPr>
          <p:nvPr/>
        </p:nvSpPr>
        <p:spPr bwMode="auto">
          <a:xfrm>
            <a:off x="2155825" y="1736725"/>
            <a:ext cx="155575" cy="1588"/>
          </a:xfrm>
          <a:custGeom>
            <a:avLst/>
            <a:gdLst>
              <a:gd name="T0" fmla="*/ 0 w 98"/>
              <a:gd name="T1" fmla="*/ 0 h 1"/>
              <a:gd name="T2" fmla="*/ 2147483647 w 9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Freeform 56"/>
          <p:cNvSpPr>
            <a:spLocks/>
          </p:cNvSpPr>
          <p:nvPr/>
        </p:nvSpPr>
        <p:spPr bwMode="auto">
          <a:xfrm>
            <a:off x="2324100" y="1600200"/>
            <a:ext cx="117475" cy="3175"/>
          </a:xfrm>
          <a:custGeom>
            <a:avLst/>
            <a:gdLst>
              <a:gd name="T0" fmla="*/ 0 w 74"/>
              <a:gd name="T1" fmla="*/ 2147483647 h 2"/>
              <a:gd name="T2" fmla="*/ 2147483647 w 74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4" h="2">
                <a:moveTo>
                  <a:pt x="0" y="2"/>
                </a:moveTo>
                <a:lnTo>
                  <a:pt x="7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Freeform 57"/>
          <p:cNvSpPr>
            <a:spLocks/>
          </p:cNvSpPr>
          <p:nvPr/>
        </p:nvSpPr>
        <p:spPr bwMode="auto">
          <a:xfrm>
            <a:off x="2638425" y="1444625"/>
            <a:ext cx="371475" cy="3175"/>
          </a:xfrm>
          <a:custGeom>
            <a:avLst/>
            <a:gdLst>
              <a:gd name="T0" fmla="*/ 0 w 234"/>
              <a:gd name="T1" fmla="*/ 0 h 2"/>
              <a:gd name="T2" fmla="*/ 2147483647 w 234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" h="2">
                <a:moveTo>
                  <a:pt x="0" y="0"/>
                </a:moveTo>
                <a:lnTo>
                  <a:pt x="234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Freeform 58"/>
          <p:cNvSpPr>
            <a:spLocks/>
          </p:cNvSpPr>
          <p:nvPr/>
        </p:nvSpPr>
        <p:spPr bwMode="auto">
          <a:xfrm>
            <a:off x="2438400" y="1549400"/>
            <a:ext cx="206375" cy="3175"/>
          </a:xfrm>
          <a:custGeom>
            <a:avLst/>
            <a:gdLst>
              <a:gd name="T0" fmla="*/ 0 w 130"/>
              <a:gd name="T1" fmla="*/ 0 h 2"/>
              <a:gd name="T2" fmla="*/ 2147483647 w 130"/>
              <a:gd name="T3" fmla="*/ 2147483647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0" h="2">
                <a:moveTo>
                  <a:pt x="0" y="0"/>
                </a:moveTo>
                <a:lnTo>
                  <a:pt x="130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1" name="Freeform 59"/>
          <p:cNvSpPr>
            <a:spLocks/>
          </p:cNvSpPr>
          <p:nvPr/>
        </p:nvSpPr>
        <p:spPr bwMode="auto">
          <a:xfrm>
            <a:off x="3367088" y="1370013"/>
            <a:ext cx="323850" cy="1587"/>
          </a:xfrm>
          <a:custGeom>
            <a:avLst/>
            <a:gdLst>
              <a:gd name="T0" fmla="*/ 2147483647 w 204"/>
              <a:gd name="T1" fmla="*/ 0 h 1"/>
              <a:gd name="T2" fmla="*/ 0 w 204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4" h="1">
                <a:moveTo>
                  <a:pt x="204" y="0"/>
                </a:moveTo>
                <a:lnTo>
                  <a:pt x="0" y="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2" name="Freeform 60"/>
          <p:cNvSpPr>
            <a:spLocks/>
          </p:cNvSpPr>
          <p:nvPr/>
        </p:nvSpPr>
        <p:spPr bwMode="auto">
          <a:xfrm>
            <a:off x="3689350" y="1409700"/>
            <a:ext cx="266700" cy="1588"/>
          </a:xfrm>
          <a:custGeom>
            <a:avLst/>
            <a:gdLst>
              <a:gd name="T0" fmla="*/ 0 w 168"/>
              <a:gd name="T1" fmla="*/ 0 h 1"/>
              <a:gd name="T2" fmla="*/ 2147483647 w 16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" h="1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Freeform 61"/>
          <p:cNvSpPr>
            <a:spLocks/>
          </p:cNvSpPr>
          <p:nvPr/>
        </p:nvSpPr>
        <p:spPr bwMode="auto">
          <a:xfrm>
            <a:off x="3956050" y="1441450"/>
            <a:ext cx="201613" cy="1588"/>
          </a:xfrm>
          <a:custGeom>
            <a:avLst/>
            <a:gdLst>
              <a:gd name="T0" fmla="*/ 0 w 127"/>
              <a:gd name="T1" fmla="*/ 0 h 1"/>
              <a:gd name="T2" fmla="*/ 2147483647 w 127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7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4" name="Freeform 62"/>
          <p:cNvSpPr>
            <a:spLocks/>
          </p:cNvSpPr>
          <p:nvPr/>
        </p:nvSpPr>
        <p:spPr bwMode="auto">
          <a:xfrm>
            <a:off x="4156075" y="1474788"/>
            <a:ext cx="190500" cy="1587"/>
          </a:xfrm>
          <a:custGeom>
            <a:avLst/>
            <a:gdLst>
              <a:gd name="T0" fmla="*/ 0 w 120"/>
              <a:gd name="T1" fmla="*/ 2147483647 h 1"/>
              <a:gd name="T2" fmla="*/ 2147483647 w 1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" h="1">
                <a:moveTo>
                  <a:pt x="0" y="1"/>
                </a:moveTo>
                <a:lnTo>
                  <a:pt x="12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5" name="Freeform 63"/>
          <p:cNvSpPr>
            <a:spLocks/>
          </p:cNvSpPr>
          <p:nvPr/>
        </p:nvSpPr>
        <p:spPr bwMode="auto">
          <a:xfrm>
            <a:off x="4572000" y="1571625"/>
            <a:ext cx="234950" cy="3175"/>
          </a:xfrm>
          <a:custGeom>
            <a:avLst/>
            <a:gdLst>
              <a:gd name="T0" fmla="*/ 0 w 148"/>
              <a:gd name="T1" fmla="*/ 2147483647 h 2"/>
              <a:gd name="T2" fmla="*/ 2147483647 w 148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8" h="2">
                <a:moveTo>
                  <a:pt x="0" y="2"/>
                </a:moveTo>
                <a:lnTo>
                  <a:pt x="1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6" name="Freeform 64"/>
          <p:cNvSpPr>
            <a:spLocks/>
          </p:cNvSpPr>
          <p:nvPr/>
        </p:nvSpPr>
        <p:spPr bwMode="auto">
          <a:xfrm>
            <a:off x="4806950" y="1606550"/>
            <a:ext cx="317500" cy="3175"/>
          </a:xfrm>
          <a:custGeom>
            <a:avLst/>
            <a:gdLst>
              <a:gd name="T0" fmla="*/ 0 w 200"/>
              <a:gd name="T1" fmla="*/ 2147483647 h 2"/>
              <a:gd name="T2" fmla="*/ 2147483647 w 200"/>
              <a:gd name="T3" fmla="*/ 0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" h="2">
                <a:moveTo>
                  <a:pt x="0" y="2"/>
                </a:moveTo>
                <a:lnTo>
                  <a:pt x="2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07" name="Group 65"/>
          <p:cNvGrpSpPr>
            <a:grpSpLocks/>
          </p:cNvGrpSpPr>
          <p:nvPr/>
        </p:nvGrpSpPr>
        <p:grpSpPr bwMode="auto">
          <a:xfrm>
            <a:off x="1585913" y="1414463"/>
            <a:ext cx="3135312" cy="3786187"/>
            <a:chOff x="999" y="891"/>
            <a:chExt cx="1975" cy="2385"/>
          </a:xfrm>
        </p:grpSpPr>
        <p:sp>
          <p:nvSpPr>
            <p:cNvPr id="7265" name="Freeform 66"/>
            <p:cNvSpPr>
              <a:spLocks/>
            </p:cNvSpPr>
            <p:nvPr/>
          </p:nvSpPr>
          <p:spPr bwMode="auto">
            <a:xfrm>
              <a:off x="999" y="1455"/>
              <a:ext cx="1" cy="1818"/>
            </a:xfrm>
            <a:custGeom>
              <a:avLst/>
              <a:gdLst>
                <a:gd name="T0" fmla="*/ 1 w 1"/>
                <a:gd name="T1" fmla="*/ 0 h 1818"/>
                <a:gd name="T2" fmla="*/ 0 w 1"/>
                <a:gd name="T3" fmla="*/ 1818 h 18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818">
                  <a:moveTo>
                    <a:pt x="1" y="0"/>
                  </a:moveTo>
                  <a:lnTo>
                    <a:pt x="0" y="181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6" name="Freeform 67"/>
            <p:cNvSpPr>
              <a:spLocks/>
            </p:cNvSpPr>
            <p:nvPr/>
          </p:nvSpPr>
          <p:spPr bwMode="auto">
            <a:xfrm>
              <a:off x="1218" y="1246"/>
              <a:ext cx="1" cy="2024"/>
            </a:xfrm>
            <a:custGeom>
              <a:avLst/>
              <a:gdLst>
                <a:gd name="T0" fmla="*/ 0 w 1"/>
                <a:gd name="T1" fmla="*/ 0 h 2024"/>
                <a:gd name="T2" fmla="*/ 0 w 1"/>
                <a:gd name="T3" fmla="*/ 2024 h 20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24">
                  <a:moveTo>
                    <a:pt x="0" y="0"/>
                  </a:moveTo>
                  <a:lnTo>
                    <a:pt x="0" y="202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Freeform 68"/>
            <p:cNvSpPr>
              <a:spLocks/>
            </p:cNvSpPr>
            <p:nvPr/>
          </p:nvSpPr>
          <p:spPr bwMode="auto">
            <a:xfrm>
              <a:off x="1382" y="1109"/>
              <a:ext cx="1" cy="2161"/>
            </a:xfrm>
            <a:custGeom>
              <a:avLst/>
              <a:gdLst>
                <a:gd name="T0" fmla="*/ 0 w 1"/>
                <a:gd name="T1" fmla="*/ 0 h 2161"/>
                <a:gd name="T2" fmla="*/ 1 w 1"/>
                <a:gd name="T3" fmla="*/ 2161 h 21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61">
                  <a:moveTo>
                    <a:pt x="0" y="0"/>
                  </a:moveTo>
                  <a:lnTo>
                    <a:pt x="1" y="21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Freeform 69"/>
            <p:cNvSpPr>
              <a:spLocks/>
            </p:cNvSpPr>
            <p:nvPr/>
          </p:nvSpPr>
          <p:spPr bwMode="auto">
            <a:xfrm>
              <a:off x="2418" y="909"/>
              <a:ext cx="1" cy="2361"/>
            </a:xfrm>
            <a:custGeom>
              <a:avLst/>
              <a:gdLst>
                <a:gd name="T0" fmla="*/ 0 w 1"/>
                <a:gd name="T1" fmla="*/ 0 h 2361"/>
                <a:gd name="T2" fmla="*/ 0 w 1"/>
                <a:gd name="T3" fmla="*/ 2361 h 23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61">
                  <a:moveTo>
                    <a:pt x="0" y="0"/>
                  </a:moveTo>
                  <a:lnTo>
                    <a:pt x="0" y="23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Freeform 70"/>
            <p:cNvSpPr>
              <a:spLocks/>
            </p:cNvSpPr>
            <p:nvPr/>
          </p:nvSpPr>
          <p:spPr bwMode="auto">
            <a:xfrm>
              <a:off x="2670" y="942"/>
              <a:ext cx="1" cy="2334"/>
            </a:xfrm>
            <a:custGeom>
              <a:avLst/>
              <a:gdLst>
                <a:gd name="T0" fmla="*/ 0 w 1"/>
                <a:gd name="T1" fmla="*/ 0 h 2334"/>
                <a:gd name="T2" fmla="*/ 0 w 1"/>
                <a:gd name="T3" fmla="*/ 2334 h 23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34">
                  <a:moveTo>
                    <a:pt x="0" y="0"/>
                  </a:moveTo>
                  <a:lnTo>
                    <a:pt x="0" y="233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" name="Freeform 71"/>
            <p:cNvSpPr>
              <a:spLocks/>
            </p:cNvSpPr>
            <p:nvPr/>
          </p:nvSpPr>
          <p:spPr bwMode="auto">
            <a:xfrm>
              <a:off x="2973" y="1009"/>
              <a:ext cx="1" cy="2261"/>
            </a:xfrm>
            <a:custGeom>
              <a:avLst/>
              <a:gdLst>
                <a:gd name="T0" fmla="*/ 0 w 1"/>
                <a:gd name="T1" fmla="*/ 0 h 2261"/>
                <a:gd name="T2" fmla="*/ 0 w 1"/>
                <a:gd name="T3" fmla="*/ 2261 h 22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61">
                  <a:moveTo>
                    <a:pt x="0" y="0"/>
                  </a:moveTo>
                  <a:lnTo>
                    <a:pt x="0" y="22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" name="Freeform 72"/>
            <p:cNvSpPr>
              <a:spLocks/>
            </p:cNvSpPr>
            <p:nvPr/>
          </p:nvSpPr>
          <p:spPr bwMode="auto">
            <a:xfrm>
              <a:off x="2073" y="891"/>
              <a:ext cx="1" cy="2379"/>
            </a:xfrm>
            <a:custGeom>
              <a:avLst/>
              <a:gdLst>
                <a:gd name="T0" fmla="*/ 0 w 1"/>
                <a:gd name="T1" fmla="*/ 2379 h 2379"/>
                <a:gd name="T2" fmla="*/ 0 w 1"/>
                <a:gd name="T3" fmla="*/ 0 h 23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79">
                  <a:moveTo>
                    <a:pt x="0" y="2379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" name="Freeform 73"/>
            <p:cNvSpPr>
              <a:spLocks/>
            </p:cNvSpPr>
            <p:nvPr/>
          </p:nvSpPr>
          <p:spPr bwMode="auto">
            <a:xfrm>
              <a:off x="1599" y="973"/>
              <a:ext cx="1" cy="2300"/>
            </a:xfrm>
            <a:custGeom>
              <a:avLst/>
              <a:gdLst>
                <a:gd name="T0" fmla="*/ 1 w 1"/>
                <a:gd name="T1" fmla="*/ 0 h 2300"/>
                <a:gd name="T2" fmla="*/ 0 w 1"/>
                <a:gd name="T3" fmla="*/ 2300 h 2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00">
                  <a:moveTo>
                    <a:pt x="1" y="0"/>
                  </a:moveTo>
                  <a:lnTo>
                    <a:pt x="0" y="230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08" name="Freeform 80"/>
          <p:cNvSpPr>
            <a:spLocks/>
          </p:cNvSpPr>
          <p:nvPr/>
        </p:nvSpPr>
        <p:spPr bwMode="auto">
          <a:xfrm>
            <a:off x="2085975" y="1847850"/>
            <a:ext cx="1588" cy="3343275"/>
          </a:xfrm>
          <a:custGeom>
            <a:avLst/>
            <a:gdLst>
              <a:gd name="T0" fmla="*/ 0 w 1"/>
              <a:gd name="T1" fmla="*/ 0 h 2106"/>
              <a:gd name="T2" fmla="*/ 0 w 1"/>
              <a:gd name="T3" fmla="*/ 2147483647 h 21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06">
                <a:moveTo>
                  <a:pt x="0" y="0"/>
                </a:moveTo>
                <a:lnTo>
                  <a:pt x="0" y="210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09" name="Group 81"/>
          <p:cNvGrpSpPr>
            <a:grpSpLocks/>
          </p:cNvGrpSpPr>
          <p:nvPr/>
        </p:nvGrpSpPr>
        <p:grpSpPr bwMode="auto">
          <a:xfrm>
            <a:off x="1666875" y="1390650"/>
            <a:ext cx="3144838" cy="3810000"/>
            <a:chOff x="1050" y="876"/>
            <a:chExt cx="1981" cy="2406"/>
          </a:xfrm>
        </p:grpSpPr>
        <p:sp>
          <p:nvSpPr>
            <p:cNvPr id="7257" name="Freeform 82"/>
            <p:cNvSpPr>
              <a:spLocks/>
            </p:cNvSpPr>
            <p:nvPr/>
          </p:nvSpPr>
          <p:spPr bwMode="auto">
            <a:xfrm>
              <a:off x="1050" y="1395"/>
              <a:ext cx="1" cy="1872"/>
            </a:xfrm>
            <a:custGeom>
              <a:avLst/>
              <a:gdLst>
                <a:gd name="T0" fmla="*/ 0 w 1"/>
                <a:gd name="T1" fmla="*/ 0 h 1884"/>
                <a:gd name="T2" fmla="*/ 0 w 1"/>
                <a:gd name="T3" fmla="*/ 1848 h 18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884">
                  <a:moveTo>
                    <a:pt x="0" y="0"/>
                  </a:moveTo>
                  <a:lnTo>
                    <a:pt x="0" y="188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8" name="Line 83"/>
            <p:cNvSpPr>
              <a:spLocks noChangeShapeType="1"/>
            </p:cNvSpPr>
            <p:nvPr/>
          </p:nvSpPr>
          <p:spPr bwMode="auto">
            <a:xfrm>
              <a:off x="2736" y="936"/>
              <a:ext cx="0" cy="23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Freeform 84"/>
            <p:cNvSpPr>
              <a:spLocks/>
            </p:cNvSpPr>
            <p:nvPr/>
          </p:nvSpPr>
          <p:spPr bwMode="auto">
            <a:xfrm>
              <a:off x="1542" y="1001"/>
              <a:ext cx="1" cy="2266"/>
            </a:xfrm>
            <a:custGeom>
              <a:avLst/>
              <a:gdLst>
                <a:gd name="T0" fmla="*/ 0 w 1"/>
                <a:gd name="T1" fmla="*/ 0 h 2280"/>
                <a:gd name="T2" fmla="*/ 0 w 1"/>
                <a:gd name="T3" fmla="*/ 2238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80">
                  <a:moveTo>
                    <a:pt x="0" y="0"/>
                  </a:moveTo>
                  <a:lnTo>
                    <a:pt x="0" y="228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Freeform 85"/>
            <p:cNvSpPr>
              <a:spLocks/>
            </p:cNvSpPr>
            <p:nvPr/>
          </p:nvSpPr>
          <p:spPr bwMode="auto">
            <a:xfrm>
              <a:off x="3030" y="1025"/>
              <a:ext cx="1" cy="2236"/>
            </a:xfrm>
            <a:custGeom>
              <a:avLst/>
              <a:gdLst>
                <a:gd name="T0" fmla="*/ 0 w 1"/>
                <a:gd name="T1" fmla="*/ 0 h 2250"/>
                <a:gd name="T2" fmla="*/ 0 w 1"/>
                <a:gd name="T3" fmla="*/ 2208 h 22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50">
                  <a:moveTo>
                    <a:pt x="0" y="0"/>
                  </a:moveTo>
                  <a:lnTo>
                    <a:pt x="0" y="225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Freeform 86"/>
            <p:cNvSpPr>
              <a:spLocks/>
            </p:cNvSpPr>
            <p:nvPr/>
          </p:nvSpPr>
          <p:spPr bwMode="auto">
            <a:xfrm>
              <a:off x="2490" y="906"/>
              <a:ext cx="1" cy="2376"/>
            </a:xfrm>
            <a:custGeom>
              <a:avLst/>
              <a:gdLst>
                <a:gd name="T0" fmla="*/ 0 w 1"/>
                <a:gd name="T1" fmla="*/ 0 h 2376"/>
                <a:gd name="T2" fmla="*/ 0 w 1"/>
                <a:gd name="T3" fmla="*/ 2376 h 2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76">
                  <a:moveTo>
                    <a:pt x="0" y="0"/>
                  </a:moveTo>
                  <a:lnTo>
                    <a:pt x="0" y="237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2" name="Freeform 87"/>
            <p:cNvSpPr>
              <a:spLocks/>
            </p:cNvSpPr>
            <p:nvPr/>
          </p:nvSpPr>
          <p:spPr bwMode="auto">
            <a:xfrm>
              <a:off x="1260" y="1224"/>
              <a:ext cx="1" cy="2052"/>
            </a:xfrm>
            <a:custGeom>
              <a:avLst/>
              <a:gdLst>
                <a:gd name="T0" fmla="*/ 0 w 1"/>
                <a:gd name="T1" fmla="*/ 0 h 2052"/>
                <a:gd name="T2" fmla="*/ 0 w 1"/>
                <a:gd name="T3" fmla="*/ 2052 h 20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52">
                  <a:moveTo>
                    <a:pt x="0" y="0"/>
                  </a:moveTo>
                  <a:lnTo>
                    <a:pt x="0" y="2052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Freeform 88"/>
            <p:cNvSpPr>
              <a:spLocks/>
            </p:cNvSpPr>
            <p:nvPr/>
          </p:nvSpPr>
          <p:spPr bwMode="auto">
            <a:xfrm>
              <a:off x="1464" y="1062"/>
              <a:ext cx="1" cy="2214"/>
            </a:xfrm>
            <a:custGeom>
              <a:avLst/>
              <a:gdLst>
                <a:gd name="T0" fmla="*/ 0 w 1"/>
                <a:gd name="T1" fmla="*/ 0 h 2214"/>
                <a:gd name="T2" fmla="*/ 0 w 1"/>
                <a:gd name="T3" fmla="*/ 2214 h 22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14">
                  <a:moveTo>
                    <a:pt x="0" y="0"/>
                  </a:moveTo>
                  <a:lnTo>
                    <a:pt x="0" y="221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Freeform 89"/>
            <p:cNvSpPr>
              <a:spLocks/>
            </p:cNvSpPr>
            <p:nvPr/>
          </p:nvSpPr>
          <p:spPr bwMode="auto">
            <a:xfrm>
              <a:off x="2118" y="876"/>
              <a:ext cx="1" cy="2406"/>
            </a:xfrm>
            <a:custGeom>
              <a:avLst/>
              <a:gdLst>
                <a:gd name="T0" fmla="*/ 0 w 1"/>
                <a:gd name="T1" fmla="*/ 0 h 2406"/>
                <a:gd name="T2" fmla="*/ 0 w 1"/>
                <a:gd name="T3" fmla="*/ 2406 h 240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406">
                  <a:moveTo>
                    <a:pt x="0" y="0"/>
                  </a:moveTo>
                  <a:lnTo>
                    <a:pt x="0" y="240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10" name="Group 90"/>
          <p:cNvGrpSpPr>
            <a:grpSpLocks/>
          </p:cNvGrpSpPr>
          <p:nvPr/>
        </p:nvGrpSpPr>
        <p:grpSpPr bwMode="auto">
          <a:xfrm>
            <a:off x="1819275" y="1428750"/>
            <a:ext cx="2754313" cy="3781425"/>
            <a:chOff x="1146" y="900"/>
            <a:chExt cx="1735" cy="2382"/>
          </a:xfrm>
        </p:grpSpPr>
        <p:sp>
          <p:nvSpPr>
            <p:cNvPr id="7250" name="Freeform 91"/>
            <p:cNvSpPr>
              <a:spLocks/>
            </p:cNvSpPr>
            <p:nvPr/>
          </p:nvSpPr>
          <p:spPr bwMode="auto">
            <a:xfrm>
              <a:off x="1350" y="1133"/>
              <a:ext cx="1" cy="2122"/>
            </a:xfrm>
            <a:custGeom>
              <a:avLst/>
              <a:gdLst>
                <a:gd name="T0" fmla="*/ 0 w 1"/>
                <a:gd name="T1" fmla="*/ 0 h 2136"/>
                <a:gd name="T2" fmla="*/ 0 w 1"/>
                <a:gd name="T3" fmla="*/ 2094 h 21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36">
                  <a:moveTo>
                    <a:pt x="0" y="0"/>
                  </a:moveTo>
                  <a:lnTo>
                    <a:pt x="0" y="213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Freeform 92"/>
            <p:cNvSpPr>
              <a:spLocks/>
            </p:cNvSpPr>
            <p:nvPr/>
          </p:nvSpPr>
          <p:spPr bwMode="auto">
            <a:xfrm>
              <a:off x="1902" y="912"/>
              <a:ext cx="1" cy="2349"/>
            </a:xfrm>
            <a:custGeom>
              <a:avLst/>
              <a:gdLst>
                <a:gd name="T0" fmla="*/ 0 w 1"/>
                <a:gd name="T1" fmla="*/ 0 h 2364"/>
                <a:gd name="T2" fmla="*/ 0 w 1"/>
                <a:gd name="T3" fmla="*/ 2319 h 23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64">
                  <a:moveTo>
                    <a:pt x="0" y="0"/>
                  </a:moveTo>
                  <a:lnTo>
                    <a:pt x="0" y="2364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Freeform 93"/>
            <p:cNvSpPr>
              <a:spLocks/>
            </p:cNvSpPr>
            <p:nvPr/>
          </p:nvSpPr>
          <p:spPr bwMode="auto">
            <a:xfrm>
              <a:off x="2322" y="900"/>
              <a:ext cx="1" cy="2373"/>
            </a:xfrm>
            <a:custGeom>
              <a:avLst/>
              <a:gdLst>
                <a:gd name="T0" fmla="*/ 0 w 1"/>
                <a:gd name="T1" fmla="*/ 0 h 2388"/>
                <a:gd name="T2" fmla="*/ 0 w 1"/>
                <a:gd name="T3" fmla="*/ 2343 h 23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88">
                  <a:moveTo>
                    <a:pt x="0" y="0"/>
                  </a:moveTo>
                  <a:lnTo>
                    <a:pt x="0" y="2388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Freeform 94"/>
            <p:cNvSpPr>
              <a:spLocks/>
            </p:cNvSpPr>
            <p:nvPr/>
          </p:nvSpPr>
          <p:spPr bwMode="auto">
            <a:xfrm>
              <a:off x="2616" y="924"/>
              <a:ext cx="1" cy="2325"/>
            </a:xfrm>
            <a:custGeom>
              <a:avLst/>
              <a:gdLst>
                <a:gd name="T0" fmla="*/ 0 w 1"/>
                <a:gd name="T1" fmla="*/ 0 h 2340"/>
                <a:gd name="T2" fmla="*/ 0 w 1"/>
                <a:gd name="T3" fmla="*/ 2295 h 23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40">
                  <a:moveTo>
                    <a:pt x="0" y="0"/>
                  </a:moveTo>
                  <a:lnTo>
                    <a:pt x="0" y="2340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Freeform 95"/>
            <p:cNvSpPr>
              <a:spLocks/>
            </p:cNvSpPr>
            <p:nvPr/>
          </p:nvSpPr>
          <p:spPr bwMode="auto">
            <a:xfrm>
              <a:off x="1146" y="1326"/>
              <a:ext cx="1" cy="1956"/>
            </a:xfrm>
            <a:custGeom>
              <a:avLst/>
              <a:gdLst>
                <a:gd name="T0" fmla="*/ 0 w 1"/>
                <a:gd name="T1" fmla="*/ 0 h 1956"/>
                <a:gd name="T2" fmla="*/ 0 w 1"/>
                <a:gd name="T3" fmla="*/ 1956 h 19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56">
                  <a:moveTo>
                    <a:pt x="0" y="0"/>
                  </a:moveTo>
                  <a:lnTo>
                    <a:pt x="0" y="195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Freeform 96"/>
            <p:cNvSpPr>
              <a:spLocks/>
            </p:cNvSpPr>
            <p:nvPr/>
          </p:nvSpPr>
          <p:spPr bwMode="auto">
            <a:xfrm>
              <a:off x="1662" y="948"/>
              <a:ext cx="1" cy="2322"/>
            </a:xfrm>
            <a:custGeom>
              <a:avLst/>
              <a:gdLst>
                <a:gd name="T0" fmla="*/ 0 w 1"/>
                <a:gd name="T1" fmla="*/ 0 h 2322"/>
                <a:gd name="T2" fmla="*/ 0 w 1"/>
                <a:gd name="T3" fmla="*/ 2322 h 23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322">
                  <a:moveTo>
                    <a:pt x="0" y="0"/>
                  </a:moveTo>
                  <a:lnTo>
                    <a:pt x="0" y="232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6" name="Freeform 97"/>
            <p:cNvSpPr>
              <a:spLocks/>
            </p:cNvSpPr>
            <p:nvPr/>
          </p:nvSpPr>
          <p:spPr bwMode="auto">
            <a:xfrm>
              <a:off x="2880" y="984"/>
              <a:ext cx="1" cy="2292"/>
            </a:xfrm>
            <a:custGeom>
              <a:avLst/>
              <a:gdLst>
                <a:gd name="T0" fmla="*/ 0 w 1"/>
                <a:gd name="T1" fmla="*/ 0 h 2292"/>
                <a:gd name="T2" fmla="*/ 0 w 1"/>
                <a:gd name="T3" fmla="*/ 2292 h 22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92">
                  <a:moveTo>
                    <a:pt x="0" y="0"/>
                  </a:moveTo>
                  <a:lnTo>
                    <a:pt x="0" y="229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11" name="Freeform 98"/>
          <p:cNvSpPr>
            <a:spLocks/>
          </p:cNvSpPr>
          <p:nvPr/>
        </p:nvSpPr>
        <p:spPr bwMode="auto">
          <a:xfrm>
            <a:off x="4346575" y="1512888"/>
            <a:ext cx="228600" cy="1587"/>
          </a:xfrm>
          <a:custGeom>
            <a:avLst/>
            <a:gdLst>
              <a:gd name="T0" fmla="*/ 0 w 144"/>
              <a:gd name="T1" fmla="*/ 0 h 1"/>
              <a:gd name="T2" fmla="*/ 2147483647 w 144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" h="1">
                <a:moveTo>
                  <a:pt x="0" y="0"/>
                </a:moveTo>
                <a:lnTo>
                  <a:pt x="144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2" name="Freeform 102"/>
          <p:cNvSpPr>
            <a:spLocks/>
          </p:cNvSpPr>
          <p:nvPr/>
        </p:nvSpPr>
        <p:spPr bwMode="auto">
          <a:xfrm>
            <a:off x="3014663" y="1381125"/>
            <a:ext cx="338137" cy="1588"/>
          </a:xfrm>
          <a:custGeom>
            <a:avLst/>
            <a:gdLst>
              <a:gd name="T0" fmla="*/ 2147483647 w 213"/>
              <a:gd name="T1" fmla="*/ 0 h 1"/>
              <a:gd name="T2" fmla="*/ 0 w 21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3" h="1">
                <a:moveTo>
                  <a:pt x="213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1384" name="Object 104"/>
          <p:cNvGraphicFramePr>
            <a:graphicFrameLocks noChangeAspect="1"/>
          </p:cNvGraphicFramePr>
          <p:nvPr/>
        </p:nvGraphicFramePr>
        <p:xfrm>
          <a:off x="4999038" y="5594350"/>
          <a:ext cx="19399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10" imgW="1040948" imgH="431613" progId="Equation.DSMT4">
                  <p:embed/>
                </p:oleObj>
              </mc:Choice>
              <mc:Fallback>
                <p:oleObj name="Equation" r:id="rId10" imgW="1040948" imgH="431613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5594350"/>
                        <a:ext cx="19399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385" name="Object 105"/>
          <p:cNvGraphicFramePr>
            <a:graphicFrameLocks noChangeAspect="1"/>
          </p:cNvGraphicFramePr>
          <p:nvPr/>
        </p:nvGraphicFramePr>
        <p:xfrm>
          <a:off x="6969125" y="5614988"/>
          <a:ext cx="533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公式" r:id="rId12" imgW="279279" imgH="241195" progId="Equation.3">
                  <p:embed/>
                </p:oleObj>
              </mc:Choice>
              <mc:Fallback>
                <p:oleObj name="公式" r:id="rId12" imgW="279279" imgH="241195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5614988"/>
                        <a:ext cx="533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86" name="Text Box 106"/>
          <p:cNvSpPr txBox="1">
            <a:spLocks noChangeArrowheads="1"/>
          </p:cNvSpPr>
          <p:nvPr/>
        </p:nvSpPr>
        <p:spPr bwMode="auto">
          <a:xfrm>
            <a:off x="4460875" y="57959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S</a:t>
            </a:r>
            <a:r>
              <a:rPr kumimoji="1" lang="en-US" altLang="zh-CN" sz="2400" b="1" i="1"/>
              <a:t> </a:t>
            </a:r>
            <a:r>
              <a:rPr kumimoji="1" lang="en-US" altLang="zh-CN" sz="2000" b="1">
                <a:solidFill>
                  <a:srgbClr val="FF0000"/>
                </a:solidFill>
              </a:rPr>
              <a:t>=</a:t>
            </a:r>
            <a:endParaRPr kumimoji="1" lang="en-US" altLang="zh-CN" sz="2000" b="1"/>
          </a:p>
        </p:txBody>
      </p:sp>
      <p:sp>
        <p:nvSpPr>
          <p:cNvPr id="2401388" name="Freeform 108"/>
          <p:cNvSpPr>
            <a:spLocks/>
          </p:cNvSpPr>
          <p:nvPr/>
        </p:nvSpPr>
        <p:spPr bwMode="auto">
          <a:xfrm>
            <a:off x="1298575" y="1312863"/>
            <a:ext cx="3940175" cy="1241425"/>
          </a:xfrm>
          <a:custGeom>
            <a:avLst/>
            <a:gdLst>
              <a:gd name="T0" fmla="*/ 2147483647 w 2482"/>
              <a:gd name="T1" fmla="*/ 2147483647 h 782"/>
              <a:gd name="T2" fmla="*/ 2147483647 w 2482"/>
              <a:gd name="T3" fmla="*/ 2147483647 h 782"/>
              <a:gd name="T4" fmla="*/ 2147483647 w 2482"/>
              <a:gd name="T5" fmla="*/ 2147483647 h 782"/>
              <a:gd name="T6" fmla="*/ 2147483647 w 2482"/>
              <a:gd name="T7" fmla="*/ 2147483647 h 782"/>
              <a:gd name="T8" fmla="*/ 2147483647 w 2482"/>
              <a:gd name="T9" fmla="*/ 2147483647 h 782"/>
              <a:gd name="T10" fmla="*/ 2147483647 w 2482"/>
              <a:gd name="T11" fmla="*/ 2147483647 h 782"/>
              <a:gd name="T12" fmla="*/ 2147483647 w 2482"/>
              <a:gd name="T13" fmla="*/ 2147483647 h 782"/>
              <a:gd name="T14" fmla="*/ 2147483647 w 2482"/>
              <a:gd name="T15" fmla="*/ 2147483647 h 782"/>
              <a:gd name="T16" fmla="*/ 2147483647 w 2482"/>
              <a:gd name="T17" fmla="*/ 0 h 782"/>
              <a:gd name="T18" fmla="*/ 2147483647 w 2482"/>
              <a:gd name="T19" fmla="*/ 0 h 782"/>
              <a:gd name="T20" fmla="*/ 2147483647 w 2482"/>
              <a:gd name="T21" fmla="*/ 2147483647 h 782"/>
              <a:gd name="T22" fmla="*/ 0 w 2482"/>
              <a:gd name="T23" fmla="*/ 2147483647 h 782"/>
              <a:gd name="T24" fmla="*/ 2147483647 w 2482"/>
              <a:gd name="T25" fmla="*/ 2147483647 h 78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482" h="782">
                <a:moveTo>
                  <a:pt x="18" y="782"/>
                </a:moveTo>
                <a:lnTo>
                  <a:pt x="373" y="528"/>
                </a:lnTo>
                <a:lnTo>
                  <a:pt x="755" y="291"/>
                </a:lnTo>
                <a:lnTo>
                  <a:pt x="1273" y="119"/>
                </a:lnTo>
                <a:lnTo>
                  <a:pt x="1873" y="182"/>
                </a:lnTo>
                <a:lnTo>
                  <a:pt x="2309" y="300"/>
                </a:lnTo>
                <a:lnTo>
                  <a:pt x="2482" y="319"/>
                </a:lnTo>
                <a:lnTo>
                  <a:pt x="2427" y="55"/>
                </a:lnTo>
                <a:lnTo>
                  <a:pt x="1482" y="0"/>
                </a:lnTo>
                <a:lnTo>
                  <a:pt x="891" y="0"/>
                </a:lnTo>
                <a:lnTo>
                  <a:pt x="218" y="300"/>
                </a:lnTo>
                <a:lnTo>
                  <a:pt x="0" y="655"/>
                </a:lnTo>
                <a:lnTo>
                  <a:pt x="18" y="7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1389" name="Object 109"/>
          <p:cNvGraphicFramePr>
            <a:graphicFrameLocks noChangeAspect="1"/>
          </p:cNvGraphicFramePr>
          <p:nvPr/>
        </p:nvGraphicFramePr>
        <p:xfrm>
          <a:off x="7400925" y="5645150"/>
          <a:ext cx="14065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公式" r:id="rId14" imgW="736600" imgH="330200" progId="Equation.3">
                  <p:embed/>
                </p:oleObj>
              </mc:Choice>
              <mc:Fallback>
                <p:oleObj name="公式" r:id="rId14" imgW="736600" imgH="3302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5645150"/>
                        <a:ext cx="14065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90" name="Freeform 110"/>
          <p:cNvSpPr>
            <a:spLocks/>
          </p:cNvSpPr>
          <p:nvPr/>
        </p:nvSpPr>
        <p:spPr bwMode="auto">
          <a:xfrm>
            <a:off x="1447800" y="2120900"/>
            <a:ext cx="312738" cy="3060700"/>
          </a:xfrm>
          <a:custGeom>
            <a:avLst/>
            <a:gdLst>
              <a:gd name="T0" fmla="*/ 0 w 197"/>
              <a:gd name="T1" fmla="*/ 2147483647 h 1928"/>
              <a:gd name="T2" fmla="*/ 2147483647 w 197"/>
              <a:gd name="T3" fmla="*/ 2147483647 h 1928"/>
              <a:gd name="T4" fmla="*/ 2147483647 w 197"/>
              <a:gd name="T5" fmla="*/ 0 h 1928"/>
              <a:gd name="T6" fmla="*/ 2147483647 w 197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" h="1928">
                <a:moveTo>
                  <a:pt x="0" y="1928"/>
                </a:moveTo>
                <a:lnTo>
                  <a:pt x="6" y="200"/>
                </a:lnTo>
                <a:lnTo>
                  <a:pt x="197" y="0"/>
                </a:lnTo>
                <a:lnTo>
                  <a:pt x="192" y="1928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1" name="Freeform 111"/>
          <p:cNvSpPr>
            <a:spLocks/>
          </p:cNvSpPr>
          <p:nvPr/>
        </p:nvSpPr>
        <p:spPr bwMode="auto">
          <a:xfrm>
            <a:off x="4638675" y="1576388"/>
            <a:ext cx="479425" cy="3605212"/>
          </a:xfrm>
          <a:custGeom>
            <a:avLst/>
            <a:gdLst>
              <a:gd name="T0" fmla="*/ 2147483647 w 302"/>
              <a:gd name="T1" fmla="*/ 2147483647 h 2271"/>
              <a:gd name="T2" fmla="*/ 0 w 302"/>
              <a:gd name="T3" fmla="*/ 0 h 2271"/>
              <a:gd name="T4" fmla="*/ 2147483647 w 302"/>
              <a:gd name="T5" fmla="*/ 2147483647 h 2271"/>
              <a:gd name="T6" fmla="*/ 2147483647 w 302"/>
              <a:gd name="T7" fmla="*/ 2147483647 h 2271"/>
              <a:gd name="T8" fmla="*/ 2147483647 w 302"/>
              <a:gd name="T9" fmla="*/ 2147483647 h 22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271">
                <a:moveTo>
                  <a:pt x="6" y="2271"/>
                </a:moveTo>
                <a:lnTo>
                  <a:pt x="0" y="0"/>
                </a:lnTo>
                <a:lnTo>
                  <a:pt x="171" y="33"/>
                </a:lnTo>
                <a:lnTo>
                  <a:pt x="294" y="63"/>
                </a:lnTo>
                <a:lnTo>
                  <a:pt x="302" y="2270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2" name="Freeform 112"/>
          <p:cNvSpPr>
            <a:spLocks/>
          </p:cNvSpPr>
          <p:nvPr/>
        </p:nvSpPr>
        <p:spPr bwMode="auto">
          <a:xfrm>
            <a:off x="1752600" y="1789113"/>
            <a:ext cx="396875" cy="3392487"/>
          </a:xfrm>
          <a:custGeom>
            <a:avLst/>
            <a:gdLst>
              <a:gd name="T0" fmla="*/ 0 w 250"/>
              <a:gd name="T1" fmla="*/ 2147483647 h 2137"/>
              <a:gd name="T2" fmla="*/ 0 w 250"/>
              <a:gd name="T3" fmla="*/ 2147483647 h 2137"/>
              <a:gd name="T4" fmla="*/ 2147483647 w 250"/>
              <a:gd name="T5" fmla="*/ 2147483647 h 2137"/>
              <a:gd name="T6" fmla="*/ 2147483647 w 250"/>
              <a:gd name="T7" fmla="*/ 0 h 2137"/>
              <a:gd name="T8" fmla="*/ 2147483647 w 250"/>
              <a:gd name="T9" fmla="*/ 2147483647 h 2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0" h="2137">
                <a:moveTo>
                  <a:pt x="0" y="2137"/>
                </a:moveTo>
                <a:lnTo>
                  <a:pt x="0" y="217"/>
                </a:lnTo>
                <a:lnTo>
                  <a:pt x="132" y="100"/>
                </a:lnTo>
                <a:lnTo>
                  <a:pt x="250" y="0"/>
                </a:lnTo>
                <a:lnTo>
                  <a:pt x="240" y="2137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3" name="Freeform 113"/>
          <p:cNvSpPr>
            <a:spLocks/>
          </p:cNvSpPr>
          <p:nvPr/>
        </p:nvSpPr>
        <p:spPr bwMode="auto">
          <a:xfrm>
            <a:off x="2133600" y="1587500"/>
            <a:ext cx="381000" cy="3594100"/>
          </a:xfrm>
          <a:custGeom>
            <a:avLst/>
            <a:gdLst>
              <a:gd name="T0" fmla="*/ 0 w 240"/>
              <a:gd name="T1" fmla="*/ 2147483647 h 2264"/>
              <a:gd name="T2" fmla="*/ 2147483647 w 240"/>
              <a:gd name="T3" fmla="*/ 2147483647 h 2264"/>
              <a:gd name="T4" fmla="*/ 2147483647 w 240"/>
              <a:gd name="T5" fmla="*/ 2147483647 h 2264"/>
              <a:gd name="T6" fmla="*/ 2147483647 w 240"/>
              <a:gd name="T7" fmla="*/ 0 h 2264"/>
              <a:gd name="T8" fmla="*/ 2147483647 w 240"/>
              <a:gd name="T9" fmla="*/ 2147483647 h 2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2264">
                <a:moveTo>
                  <a:pt x="0" y="2264"/>
                </a:moveTo>
                <a:lnTo>
                  <a:pt x="6" y="125"/>
                </a:lnTo>
                <a:lnTo>
                  <a:pt x="135" y="42"/>
                </a:lnTo>
                <a:lnTo>
                  <a:pt x="238" y="0"/>
                </a:lnTo>
                <a:lnTo>
                  <a:pt x="240" y="2264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4" name="Freeform 114"/>
          <p:cNvSpPr>
            <a:spLocks/>
          </p:cNvSpPr>
          <p:nvPr/>
        </p:nvSpPr>
        <p:spPr bwMode="auto">
          <a:xfrm>
            <a:off x="2509838" y="1443038"/>
            <a:ext cx="404812" cy="3738562"/>
          </a:xfrm>
          <a:custGeom>
            <a:avLst/>
            <a:gdLst>
              <a:gd name="T0" fmla="*/ 2147483647 w 255"/>
              <a:gd name="T1" fmla="*/ 2147483647 h 2355"/>
              <a:gd name="T2" fmla="*/ 0 w 255"/>
              <a:gd name="T3" fmla="*/ 2147483647 h 2355"/>
              <a:gd name="T4" fmla="*/ 2147483647 w 255"/>
              <a:gd name="T5" fmla="*/ 2147483647 h 2355"/>
              <a:gd name="T6" fmla="*/ 2147483647 w 255"/>
              <a:gd name="T7" fmla="*/ 0 h 2355"/>
              <a:gd name="T8" fmla="*/ 2147483647 w 255"/>
              <a:gd name="T9" fmla="*/ 2147483647 h 2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5" h="2355">
                <a:moveTo>
                  <a:pt x="3" y="2355"/>
                </a:moveTo>
                <a:lnTo>
                  <a:pt x="0" y="75"/>
                </a:lnTo>
                <a:lnTo>
                  <a:pt x="146" y="27"/>
                </a:lnTo>
                <a:lnTo>
                  <a:pt x="255" y="0"/>
                </a:lnTo>
                <a:lnTo>
                  <a:pt x="243" y="2355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5" name="Freeform 115"/>
          <p:cNvSpPr>
            <a:spLocks/>
          </p:cNvSpPr>
          <p:nvPr/>
        </p:nvSpPr>
        <p:spPr bwMode="auto">
          <a:xfrm>
            <a:off x="2890838" y="1400175"/>
            <a:ext cx="776287" cy="3781425"/>
          </a:xfrm>
          <a:custGeom>
            <a:avLst/>
            <a:gdLst>
              <a:gd name="T0" fmla="*/ 2147483647 w 489"/>
              <a:gd name="T1" fmla="*/ 2147483647 h 2382"/>
              <a:gd name="T2" fmla="*/ 0 w 489"/>
              <a:gd name="T3" fmla="*/ 2147483647 h 2382"/>
              <a:gd name="T4" fmla="*/ 2147483647 w 489"/>
              <a:gd name="T5" fmla="*/ 0 h 2382"/>
              <a:gd name="T6" fmla="*/ 2147483647 w 489"/>
              <a:gd name="T7" fmla="*/ 2147483647 h 2382"/>
              <a:gd name="T8" fmla="*/ 2147483647 w 489"/>
              <a:gd name="T9" fmla="*/ 2147483647 h 2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" h="2382">
                <a:moveTo>
                  <a:pt x="3" y="2382"/>
                </a:moveTo>
                <a:lnTo>
                  <a:pt x="0" y="33"/>
                </a:lnTo>
                <a:lnTo>
                  <a:pt x="261" y="0"/>
                </a:lnTo>
                <a:lnTo>
                  <a:pt x="489" y="9"/>
                </a:lnTo>
                <a:lnTo>
                  <a:pt x="483" y="2382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6" name="Freeform 116"/>
          <p:cNvSpPr>
            <a:spLocks/>
          </p:cNvSpPr>
          <p:nvPr/>
        </p:nvSpPr>
        <p:spPr bwMode="auto">
          <a:xfrm>
            <a:off x="3657600" y="1428750"/>
            <a:ext cx="533400" cy="3752850"/>
          </a:xfrm>
          <a:custGeom>
            <a:avLst/>
            <a:gdLst>
              <a:gd name="T0" fmla="*/ 0 w 336"/>
              <a:gd name="T1" fmla="*/ 2147483647 h 2364"/>
              <a:gd name="T2" fmla="*/ 2147483647 w 336"/>
              <a:gd name="T3" fmla="*/ 0 h 2364"/>
              <a:gd name="T4" fmla="*/ 2147483647 w 336"/>
              <a:gd name="T5" fmla="*/ 2147483647 h 2364"/>
              <a:gd name="T6" fmla="*/ 2147483647 w 336"/>
              <a:gd name="T7" fmla="*/ 2147483647 h 2364"/>
              <a:gd name="T8" fmla="*/ 2147483647 w 336"/>
              <a:gd name="T9" fmla="*/ 2147483647 h 2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2364">
                <a:moveTo>
                  <a:pt x="0" y="2364"/>
                </a:moveTo>
                <a:lnTo>
                  <a:pt x="5" y="0"/>
                </a:lnTo>
                <a:lnTo>
                  <a:pt x="141" y="9"/>
                </a:lnTo>
                <a:lnTo>
                  <a:pt x="332" y="46"/>
                </a:lnTo>
                <a:lnTo>
                  <a:pt x="336" y="2364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7" name="Freeform 117"/>
          <p:cNvSpPr>
            <a:spLocks/>
          </p:cNvSpPr>
          <p:nvPr/>
        </p:nvSpPr>
        <p:spPr bwMode="auto">
          <a:xfrm>
            <a:off x="4170363" y="1485900"/>
            <a:ext cx="477837" cy="3695700"/>
          </a:xfrm>
          <a:custGeom>
            <a:avLst/>
            <a:gdLst>
              <a:gd name="T0" fmla="*/ 2147483647 w 301"/>
              <a:gd name="T1" fmla="*/ 2147483647 h 2328"/>
              <a:gd name="T2" fmla="*/ 0 w 301"/>
              <a:gd name="T3" fmla="*/ 0 h 2328"/>
              <a:gd name="T4" fmla="*/ 2147483647 w 301"/>
              <a:gd name="T5" fmla="*/ 2147483647 h 2328"/>
              <a:gd name="T6" fmla="*/ 2147483647 w 301"/>
              <a:gd name="T7" fmla="*/ 2147483647 h 2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1" h="2328">
                <a:moveTo>
                  <a:pt x="13" y="2328"/>
                </a:moveTo>
                <a:lnTo>
                  <a:pt x="0" y="0"/>
                </a:lnTo>
                <a:lnTo>
                  <a:pt x="291" y="64"/>
                </a:lnTo>
                <a:lnTo>
                  <a:pt x="301" y="2328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8" name="Text Box 118"/>
          <p:cNvSpPr txBox="1">
            <a:spLocks noChangeArrowheads="1"/>
          </p:cNvSpPr>
          <p:nvPr/>
        </p:nvSpPr>
        <p:spPr bwMode="auto">
          <a:xfrm>
            <a:off x="3109913" y="2917825"/>
            <a:ext cx="525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 b="1" i="1">
                <a:solidFill>
                  <a:schemeClr val="bg1"/>
                </a:solidFill>
              </a:rPr>
              <a:t>S</a:t>
            </a:r>
            <a:endParaRPr kumimoji="1"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2401399" name="Text Box 119"/>
          <p:cNvSpPr txBox="1">
            <a:spLocks noChangeArrowheads="1"/>
          </p:cNvSpPr>
          <p:nvPr/>
        </p:nvSpPr>
        <p:spPr bwMode="auto">
          <a:xfrm>
            <a:off x="8562975" y="59753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bg1"/>
                </a:solidFill>
              </a:rPr>
              <a:t>.</a:t>
            </a:r>
            <a:endParaRPr kumimoji="1" lang="en-US" altLang="zh-CN" sz="2000"/>
          </a:p>
        </p:txBody>
      </p:sp>
      <p:grpSp>
        <p:nvGrpSpPr>
          <p:cNvPr id="7228" name="Group 35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7248" name="Line 36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Text Box 37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a</a:t>
              </a:r>
              <a:endParaRPr kumimoji="1" lang="en-US" altLang="zh-CN" sz="2400"/>
            </a:p>
          </p:txBody>
        </p:sp>
      </p:grpSp>
      <p:grpSp>
        <p:nvGrpSpPr>
          <p:cNvPr id="7229" name="Group 38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7246" name="Line 39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Text Box 40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b</a:t>
              </a:r>
              <a:endParaRPr kumimoji="1" lang="en-US" altLang="zh-CN" sz="2400"/>
            </a:p>
          </p:txBody>
        </p:sp>
      </p:grpSp>
      <p:sp>
        <p:nvSpPr>
          <p:cNvPr id="7230" name="Line 31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1" name="Freeform 34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2147483647 h 704"/>
              <a:gd name="T2" fmla="*/ 2147483647 w 2304"/>
              <a:gd name="T3" fmla="*/ 2147483647 h 704"/>
              <a:gd name="T4" fmla="*/ 2147483647 w 2304"/>
              <a:gd name="T5" fmla="*/ 2147483647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2" name="Text Box 101"/>
          <p:cNvSpPr txBox="1">
            <a:spLocks noChangeArrowheads="1"/>
          </p:cNvSpPr>
          <p:nvPr/>
        </p:nvSpPr>
        <p:spPr bwMode="auto">
          <a:xfrm>
            <a:off x="2713038" y="879475"/>
            <a:ext cx="12636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9900"/>
                </a:solidFill>
              </a:rPr>
              <a:t>f </a:t>
            </a:r>
            <a:r>
              <a:rPr kumimoji="1" lang="en-US" altLang="zh-CN" sz="2400" b="1">
                <a:solidFill>
                  <a:srgbClr val="009900"/>
                </a:solidFill>
              </a:rPr>
              <a:t>(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50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kumimoji="1"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7233" name="Text Box 2054"/>
          <p:cNvSpPr txBox="1">
            <a:spLocks noChangeArrowheads="1"/>
          </p:cNvSpPr>
          <p:nvPr/>
        </p:nvSpPr>
        <p:spPr bwMode="auto">
          <a:xfrm>
            <a:off x="6805613" y="4806950"/>
            <a:ext cx="192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4 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取极限</a:t>
            </a:r>
          </a:p>
        </p:txBody>
      </p:sp>
      <p:sp>
        <p:nvSpPr>
          <p:cNvPr id="7234" name="Text Box 2072"/>
          <p:cNvSpPr txBox="1">
            <a:spLocks noChangeArrowheads="1"/>
          </p:cNvSpPr>
          <p:nvPr/>
        </p:nvSpPr>
        <p:spPr bwMode="auto">
          <a:xfrm>
            <a:off x="6516688" y="5264150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</a:rPr>
              <a:t>令分法无限变细</a:t>
            </a:r>
          </a:p>
        </p:txBody>
      </p:sp>
      <p:sp>
        <p:nvSpPr>
          <p:cNvPr id="114" name="Text Box 1032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7236" name="Text Box 1033"/>
          <p:cNvSpPr txBox="1">
            <a:spLocks noChangeArrowheads="1"/>
          </p:cNvSpPr>
          <p:nvPr/>
        </p:nvSpPr>
        <p:spPr bwMode="auto">
          <a:xfrm>
            <a:off x="6661150" y="838200"/>
            <a:ext cx="1946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kumimoji="1" lang="en-US" altLang="zh-CN" sz="2400" b="1">
              <a:solidFill>
                <a:schemeClr val="accent2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 (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大化小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7237" name="Text Box 1034"/>
          <p:cNvSpPr txBox="1">
            <a:spLocks noChangeArrowheads="1"/>
          </p:cNvSpPr>
          <p:nvPr/>
        </p:nvSpPr>
        <p:spPr bwMode="auto">
          <a:xfrm>
            <a:off x="6689725" y="1563688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以直代曲</a:t>
            </a:r>
          </a:p>
          <a:p>
            <a:pPr eaLnBrk="1" hangingPunct="1"/>
            <a:r>
              <a:rPr kumimoji="1" lang="zh-CN" altLang="en-US" sz="1600" b="1">
                <a:solidFill>
                  <a:srgbClr val="008080"/>
                </a:solidFill>
                <a:latin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常代变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7238" name="Object 1035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公式" r:id="rId16" imgW="1028700" imgH="228600" progId="Equation.3">
                  <p:embed/>
                </p:oleObj>
              </mc:Choice>
              <mc:Fallback>
                <p:oleObj name="公式" r:id="rId16" imgW="1028700" imgH="228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" name="Text Box 1036"/>
          <p:cNvSpPr txBox="1">
            <a:spLocks noChangeArrowheads="1"/>
          </p:cNvSpPr>
          <p:nvPr/>
        </p:nvSpPr>
        <p:spPr bwMode="auto">
          <a:xfrm>
            <a:off x="6708775" y="2752725"/>
            <a:ext cx="21002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3 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积零为整</a:t>
            </a:r>
            <a:endParaRPr kumimoji="1" lang="en-US" altLang="zh-CN" sz="2400" b="1">
              <a:solidFill>
                <a:srgbClr val="008080"/>
              </a:solidFill>
              <a:latin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  (</a:t>
            </a:r>
            <a:r>
              <a:rPr kumimoji="1" lang="zh-CN" altLang="en-US" sz="2400" b="1">
                <a:solidFill>
                  <a:srgbClr val="008080"/>
                </a:solidFill>
                <a:latin typeface="楷体_GB2312" pitchFamily="49" charset="-122"/>
              </a:rPr>
              <a:t>近似和</a:t>
            </a:r>
            <a:r>
              <a:rPr kumimoji="1" lang="en-US" altLang="zh-CN" sz="2400" b="1">
                <a:solidFill>
                  <a:srgbClr val="008080"/>
                </a:solidFill>
                <a:latin typeface="楷体_GB2312" pitchFamily="49" charset="-122"/>
              </a:rPr>
              <a:t>)</a:t>
            </a:r>
            <a:endParaRPr kumimoji="1" lang="zh-CN" altLang="en-US" sz="2400" b="1">
              <a:solidFill>
                <a:srgbClr val="008080"/>
              </a:solidFill>
              <a:latin typeface="楷体_GB2312" pitchFamily="49" charset="-122"/>
            </a:endParaRPr>
          </a:p>
        </p:txBody>
      </p:sp>
      <p:graphicFrame>
        <p:nvGraphicFramePr>
          <p:cNvPr id="7240" name="Object 1071"/>
          <p:cNvGraphicFramePr>
            <a:graphicFrameLocks noChangeAspect="1"/>
          </p:cNvGraphicFramePr>
          <p:nvPr/>
        </p:nvGraphicFramePr>
        <p:xfrm>
          <a:off x="6697663" y="3573463"/>
          <a:ext cx="21288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公式" r:id="rId18" imgW="1091726" imgH="431613" progId="Equation.3">
                  <p:embed/>
                </p:oleObj>
              </mc:Choice>
              <mc:Fallback>
                <p:oleObj name="公式" r:id="rId18" imgW="1091726" imgH="431613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573463"/>
                        <a:ext cx="21288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1" name="Text Box 1083"/>
          <p:cNvSpPr txBox="1">
            <a:spLocks noChangeArrowheads="1"/>
          </p:cNvSpPr>
          <p:nvPr/>
        </p:nvSpPr>
        <p:spPr bwMode="auto">
          <a:xfrm>
            <a:off x="5889625" y="4468813"/>
            <a:ext cx="3024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33CC"/>
                </a:solidFill>
              </a:rPr>
              <a:t>分法越细，越接近精确值</a:t>
            </a:r>
          </a:p>
        </p:txBody>
      </p:sp>
      <p:sp>
        <p:nvSpPr>
          <p:cNvPr id="121" name="Rectangle 1099"/>
          <p:cNvSpPr txBox="1">
            <a:spLocks noChangeArrowheads="1"/>
          </p:cNvSpPr>
          <p:nvPr/>
        </p:nvSpPr>
        <p:spPr>
          <a:xfrm>
            <a:off x="1912938" y="161925"/>
            <a:ext cx="2965450" cy="457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43" name="Rectangle 10"/>
          <p:cNvSpPr txBox="1">
            <a:spLocks noChangeArrowheads="1"/>
          </p:cNvSpPr>
          <p:nvPr/>
        </p:nvSpPr>
        <p:spPr bwMode="auto">
          <a:xfrm>
            <a:off x="0" y="9525"/>
            <a:ext cx="2051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>
                <a:solidFill>
                  <a:srgbClr val="0033CC"/>
                </a:solidFill>
              </a:rPr>
              <a:t>解决步骤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90838" y="5886450"/>
          <a:ext cx="14398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20" imgW="2190880" imgH="666713" progId="Equation.DSMT4">
                  <p:embed/>
                </p:oleObj>
              </mc:Choice>
              <mc:Fallback>
                <p:oleObj name="Equation" r:id="rId20" imgW="2190880" imgH="6667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886450"/>
                        <a:ext cx="14398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01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01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0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01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86" grpId="0" autoUpdateAnimBg="0"/>
      <p:bldP spid="2401388" grpId="0" animBg="1"/>
      <p:bldP spid="2401390" grpId="0" animBg="1"/>
      <p:bldP spid="2401391" grpId="0" animBg="1"/>
      <p:bldP spid="2401392" grpId="0" animBg="1"/>
      <p:bldP spid="2401393" grpId="0" animBg="1"/>
      <p:bldP spid="2401394" grpId="0" animBg="1"/>
      <p:bldP spid="2401395" grpId="0" animBg="1"/>
      <p:bldP spid="2401396" grpId="0" animBg="1"/>
      <p:bldP spid="2401397" grpId="0" animBg="1"/>
      <p:bldP spid="2401398" grpId="0" autoUpdateAnimBg="0"/>
      <p:bldP spid="2401399" grpId="0" autoUpdateAnimBg="0"/>
      <p:bldP spid="1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260350"/>
            <a:ext cx="4648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C00000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rgbClr val="C00000"/>
                </a:solidFill>
                <a:ea typeface="楷体_GB2312" pitchFamily="49" charset="-122"/>
              </a:rPr>
              <a:t>变速直线运动的路程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539750" y="1066800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设某物体作直线运动</a:t>
            </a:r>
            <a:r>
              <a:rPr kumimoji="1" lang="en-US" altLang="zh-CN" b="1"/>
              <a:t>,</a:t>
            </a:r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/>
        </p:nvGraphicFramePr>
        <p:xfrm>
          <a:off x="5486400" y="11557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3" imgW="2866979" imgH="419249" progId="Equation.DSMT4">
                  <p:embed/>
                </p:oleObj>
              </mc:Choice>
              <mc:Fallback>
                <p:oleObj name="Equation" r:id="rId3" imgW="2866979" imgH="41924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557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8382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且</a:t>
            </a:r>
          </a:p>
        </p:txBody>
      </p:sp>
      <p:graphicFrame>
        <p:nvGraphicFramePr>
          <p:cNvPr id="392198" name="Object 6"/>
          <p:cNvGraphicFramePr>
            <a:graphicFrameLocks noChangeAspect="1"/>
          </p:cNvGraphicFramePr>
          <p:nvPr/>
        </p:nvGraphicFramePr>
        <p:xfrm>
          <a:off x="152400" y="18034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5" imgW="1200317" imgH="381074" progId="Equation.3">
                  <p:embed/>
                </p:oleObj>
              </mc:Choice>
              <mc:Fallback>
                <p:oleObj name="Equation" r:id="rId5" imgW="1200317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034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1384300" y="1676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求在运动时间内物体所经过的路程 </a:t>
            </a:r>
            <a:r>
              <a:rPr kumimoji="1" lang="en-US" altLang="zh-CN" b="1" i="1"/>
              <a:t>s</a:t>
            </a:r>
            <a:r>
              <a:rPr kumimoji="1" lang="en-US" altLang="zh-CN" b="1"/>
              <a:t>.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539750" y="23622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解决步骤</a:t>
            </a:r>
            <a:r>
              <a:rPr kumimoji="1" lang="en-US" altLang="zh-CN" b="1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152400" y="2909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</a:rPr>
              <a:t>1) </a:t>
            </a:r>
            <a:r>
              <a:rPr kumimoji="1" lang="zh-CN" altLang="en-US" b="1">
                <a:solidFill>
                  <a:srgbClr val="C00000"/>
                </a:solidFill>
              </a:rPr>
              <a:t>大化小</a:t>
            </a:r>
            <a:r>
              <a:rPr kumimoji="1" lang="en-US" altLang="zh-CN" b="1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392202" name="Object 10"/>
          <p:cNvGraphicFramePr>
            <a:graphicFrameLocks noChangeAspect="1"/>
          </p:cNvGraphicFramePr>
          <p:nvPr/>
        </p:nvGraphicFramePr>
        <p:xfrm>
          <a:off x="2057400" y="4953000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7" imgW="2724131" imgH="476176" progId="Equation.3">
                  <p:embed/>
                </p:oleObj>
              </mc:Choice>
              <mc:Fallback>
                <p:oleObj name="Equation" r:id="rId7" imgW="2724131" imgH="4761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2755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7239000" y="2909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将它分成</a:t>
            </a:r>
          </a:p>
        </p:txBody>
      </p:sp>
      <p:graphicFrame>
        <p:nvGraphicFramePr>
          <p:cNvPr id="392204" name="Object 12"/>
          <p:cNvGraphicFramePr>
            <a:graphicFrameLocks noChangeAspect="1"/>
          </p:cNvGraphicFramePr>
          <p:nvPr/>
        </p:nvGraphicFramePr>
        <p:xfrm>
          <a:off x="2133600" y="3581400"/>
          <a:ext cx="347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9" imgW="3448069" imgH="476176" progId="Equation.DSMT4">
                  <p:embed/>
                </p:oleObj>
              </mc:Choice>
              <mc:Fallback>
                <p:oleObj name="Equation" r:id="rId9" imgW="3448069" imgH="47617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47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5562600" y="3505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在每个小段上物体经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152400" y="48768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2) </a:t>
            </a:r>
            <a:r>
              <a:rPr kumimoji="1" lang="zh-CN" altLang="en-US" b="1">
                <a:solidFill>
                  <a:schemeClr val="tx2"/>
                </a:solidFill>
              </a:rPr>
              <a:t>常代变</a:t>
            </a:r>
            <a:r>
              <a:rPr kumimoji="1" lang="en-US" altLang="zh-CN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92207" name="Object 15"/>
          <p:cNvGraphicFramePr>
            <a:graphicFrameLocks noChangeAspect="1"/>
          </p:cNvGraphicFramePr>
          <p:nvPr/>
        </p:nvGraphicFramePr>
        <p:xfrm>
          <a:off x="4927600" y="4953000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11" imgW="2743200" imgH="504974" progId="Equation.3">
                  <p:embed/>
                </p:oleObj>
              </mc:Choice>
              <mc:Fallback>
                <p:oleObj name="Equation" r:id="rId11" imgW="2743200" imgH="5049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953000"/>
                        <a:ext cx="276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7772400" y="4876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得</a:t>
            </a:r>
          </a:p>
        </p:txBody>
      </p:sp>
      <p:graphicFrame>
        <p:nvGraphicFramePr>
          <p:cNvPr id="392209" name="Object 17"/>
          <p:cNvGraphicFramePr>
            <a:graphicFrameLocks noChangeAspect="1"/>
          </p:cNvGraphicFramePr>
          <p:nvPr/>
        </p:nvGraphicFramePr>
        <p:xfrm>
          <a:off x="2432050" y="56388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13" imgW="2057400" imgH="476176" progId="Equation.3">
                  <p:embed/>
                </p:oleObj>
              </mc:Choice>
              <mc:Fallback>
                <p:oleObj name="Equation" r:id="rId13" imgW="2057400" imgH="4761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638800"/>
                        <a:ext cx="208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0" name="Object 18"/>
          <p:cNvGraphicFramePr>
            <a:graphicFrameLocks noChangeAspect="1"/>
          </p:cNvGraphicFramePr>
          <p:nvPr/>
        </p:nvGraphicFramePr>
        <p:xfrm>
          <a:off x="1981200" y="2971800"/>
          <a:ext cx="530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15" imgW="5276980" imgH="438001" progId="Equation.3">
                  <p:embed/>
                </p:oleObj>
              </mc:Choice>
              <mc:Fallback>
                <p:oleObj name="Equation" r:id="rId15" imgW="5276980" imgH="4380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30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1" name="Object 19"/>
          <p:cNvGraphicFramePr>
            <a:graphicFrameLocks noChangeAspect="1"/>
          </p:cNvGraphicFramePr>
          <p:nvPr/>
        </p:nvGraphicFramePr>
        <p:xfrm>
          <a:off x="2590800" y="4267200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17" imgW="2762269" imgH="476176" progId="Equation.3">
                  <p:embed/>
                </p:oleObj>
              </mc:Choice>
              <mc:Fallback>
                <p:oleObj name="Equation" r:id="rId17" imgW="2762269" imgH="4761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279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2" name="Object 20"/>
          <p:cNvGraphicFramePr>
            <a:graphicFrameLocks noChangeAspect="1"/>
          </p:cNvGraphicFramePr>
          <p:nvPr/>
        </p:nvGraphicFramePr>
        <p:xfrm>
          <a:off x="4902200" y="570388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19" imgW="2000194" imgH="381074" progId="Equation.3">
                  <p:embed/>
                </p:oleObj>
              </mc:Choice>
              <mc:Fallback>
                <p:oleObj name="Equation" r:id="rId19" imgW="2000194" imgH="3810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570388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3886200" y="1066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/>
              <a:t>已知速度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609600" y="3519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/>
              <a:t>n</a:t>
            </a:r>
            <a:r>
              <a:rPr kumimoji="1" lang="en-US" altLang="zh-CN" b="1"/>
              <a:t> </a:t>
            </a:r>
            <a:r>
              <a:rPr kumimoji="1" lang="zh-CN" altLang="en-US" b="1"/>
              <a:t>个小段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533400" y="4205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过的路程为</a:t>
            </a:r>
          </a:p>
        </p:txBody>
      </p:sp>
      <p:cxnSp>
        <p:nvCxnSpPr>
          <p:cNvPr id="8216" name="直接箭头连接符 2"/>
          <p:cNvCxnSpPr>
            <a:cxnSpLocks noChangeShapeType="1"/>
          </p:cNvCxnSpPr>
          <p:nvPr/>
        </p:nvCxnSpPr>
        <p:spPr bwMode="auto">
          <a:xfrm>
            <a:off x="5435600" y="836613"/>
            <a:ext cx="3457575" cy="0"/>
          </a:xfrm>
          <a:prstGeom prst="straightConnector1">
            <a:avLst/>
          </a:prstGeom>
          <a:noFill/>
          <a:ln w="28575" algn="ctr">
            <a:solidFill>
              <a:srgbClr val="0000A3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17" name="Picture 34" descr="C:\Documents and Settings\Administrator\Application Data\Tencent\Users\749847377\QQ\WinTemp\RichOle\NRFF70NY26S@U12_SG83]~R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4638"/>
            <a:ext cx="749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18" name="直接箭头连接符 4"/>
          <p:cNvCxnSpPr>
            <a:cxnSpLocks noChangeShapeType="1"/>
            <a:endCxn id="8219" idx="1"/>
          </p:cNvCxnSpPr>
          <p:nvPr/>
        </p:nvCxnSpPr>
        <p:spPr bwMode="auto">
          <a:xfrm>
            <a:off x="6227763" y="549275"/>
            <a:ext cx="16525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19" name="Picture 34" descr="C:\Documents and Settings\Administrator\Application Data\Tencent\Users\749847377\QQ\WinTemp\RichOle\NRFF70NY26S@U12_SG83]~R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274638"/>
            <a:ext cx="749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2189" y="620688"/>
            <a:ext cx="564257" cy="727122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22570" y="620688"/>
            <a:ext cx="1059072" cy="727122"/>
          </a:xfrm>
          <a:prstGeom prst="rect">
            <a:avLst/>
          </a:prstGeom>
          <a:blipFill rotWithShape="1">
            <a:blip r:embed="rId2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44604" y="620688"/>
            <a:ext cx="736612" cy="727122"/>
          </a:xfrm>
          <a:prstGeom prst="rect">
            <a:avLst/>
          </a:prstGeom>
          <a:blipFill rotWithShape="1">
            <a:blip r:embed="rId24"/>
            <a:stretch>
              <a:fillRect l="-8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07203" y="610347"/>
            <a:ext cx="759567" cy="727122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92341" y="599234"/>
            <a:ext cx="562655" cy="727122"/>
          </a:xfrm>
          <a:prstGeom prst="rect">
            <a:avLst/>
          </a:prstGeom>
          <a:blipFill rotWithShape="1">
            <a:blip r:embed="rId26"/>
            <a:stretch>
              <a:fillRect l="-10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23343" y="476672"/>
            <a:ext cx="567720" cy="397032"/>
          </a:xfrm>
          <a:prstGeom prst="rect">
            <a:avLst/>
          </a:prstGeom>
          <a:blipFill rotWithShape="1">
            <a:blip r:embed="rId27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autoUpdateAnimBg="0"/>
      <p:bldP spid="392197" grpId="0" autoUpdateAnimBg="0"/>
      <p:bldP spid="392199" grpId="0" autoUpdateAnimBg="0"/>
      <p:bldP spid="392200" grpId="0" autoUpdateAnimBg="0"/>
      <p:bldP spid="392201" grpId="0" autoUpdateAnimBg="0"/>
      <p:bldP spid="392203" grpId="0" autoUpdateAnimBg="0"/>
      <p:bldP spid="392205" grpId="0" autoUpdateAnimBg="0"/>
      <p:bldP spid="392206" grpId="0" autoUpdateAnimBg="0"/>
      <p:bldP spid="392208" grpId="0" autoUpdateAnimBg="0"/>
      <p:bldP spid="392213" grpId="0" build="p" autoUpdateAnimBg="0"/>
      <p:bldP spid="392214" grpId="0" autoUpdateAnimBg="0"/>
      <p:bldP spid="392215" grpId="0" autoUpdateAnimBg="0"/>
      <p:bldP spid="3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42913"/>
            <a:ext cx="213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3) </a:t>
            </a:r>
            <a:r>
              <a:rPr lang="zh-CN" altLang="en-US" sz="2800" b="1" smtClean="0">
                <a:ea typeface="楷体_GB2312" pitchFamily="49" charset="-122"/>
              </a:rPr>
              <a:t>近似和</a:t>
            </a:r>
            <a:r>
              <a:rPr lang="en-US" altLang="zh-CN" sz="2800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387600" y="188913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3" imgW="2181179" imgH="1038076" progId="Equation.3">
                  <p:embed/>
                </p:oleObj>
              </mc:Choice>
              <mc:Fallback>
                <p:oleObj name="Equation" r:id="rId3" imgW="2181179" imgH="10380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88913"/>
                        <a:ext cx="2197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7748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4) </a:t>
            </a:r>
            <a:r>
              <a:rPr kumimoji="1" lang="zh-CN" altLang="en-US" b="1">
                <a:solidFill>
                  <a:schemeClr val="tx2"/>
                </a:solidFill>
              </a:rPr>
              <a:t>取极限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387600" y="1484313"/>
          <a:ext cx="2832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5" imgW="2809773" imgH="1038076" progId="Equation.3">
                  <p:embed/>
                </p:oleObj>
              </mc:Choice>
              <mc:Fallback>
                <p:oleObj name="Equation" r:id="rId5" imgW="2809773" imgH="1038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484313"/>
                        <a:ext cx="2832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651500" y="1793875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7" imgW="2123973" imgH="676424" progId="Equation.3">
                  <p:embed/>
                </p:oleObj>
              </mc:Choice>
              <mc:Fallback>
                <p:oleObj name="Equation" r:id="rId7" imgW="2123973" imgH="6764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93875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39750" y="2852738"/>
            <a:ext cx="395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上述两个问题的</a:t>
            </a:r>
            <a:r>
              <a:rPr kumimoji="1" lang="zh-CN" altLang="en-US" b="1">
                <a:solidFill>
                  <a:srgbClr val="0033CC"/>
                </a:solidFill>
              </a:rPr>
              <a:t>共性</a:t>
            </a:r>
            <a:r>
              <a:rPr kumimoji="1" lang="en-US" altLang="zh-CN" b="1"/>
              <a:t>: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3500438"/>
            <a:ext cx="511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b="1"/>
              <a:t> </a:t>
            </a:r>
            <a:r>
              <a:rPr kumimoji="1" lang="zh-CN" altLang="en-US" b="1"/>
              <a:t>解决问题的方法步骤相同</a:t>
            </a:r>
            <a:r>
              <a:rPr kumimoji="1" lang="en-US" altLang="zh-CN" b="1"/>
              <a:t>, </a:t>
            </a:r>
            <a:r>
              <a:rPr kumimoji="1" lang="zh-CN" altLang="en-US" b="1"/>
              <a:t>即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0050" y="413385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“</a:t>
            </a:r>
            <a:r>
              <a:rPr kumimoji="1" lang="zh-CN" altLang="en-US" b="1">
                <a:solidFill>
                  <a:schemeClr val="tx2"/>
                </a:solidFill>
              </a:rPr>
              <a:t>大化小</a:t>
            </a:r>
            <a:r>
              <a:rPr kumimoji="1" lang="en-US" altLang="zh-CN" b="1">
                <a:solidFill>
                  <a:schemeClr val="tx2"/>
                </a:solidFill>
              </a:rPr>
              <a:t>, </a:t>
            </a:r>
            <a:r>
              <a:rPr kumimoji="1" lang="zh-CN" altLang="en-US" b="1">
                <a:solidFill>
                  <a:schemeClr val="tx2"/>
                </a:solidFill>
              </a:rPr>
              <a:t>常代变</a:t>
            </a:r>
            <a:r>
              <a:rPr kumimoji="1" lang="en-US" altLang="zh-CN" b="1">
                <a:solidFill>
                  <a:schemeClr val="tx2"/>
                </a:solidFill>
              </a:rPr>
              <a:t>, </a:t>
            </a:r>
            <a:r>
              <a:rPr kumimoji="1" lang="zh-CN" altLang="en-US" b="1">
                <a:solidFill>
                  <a:schemeClr val="tx2"/>
                </a:solidFill>
              </a:rPr>
              <a:t>近似和</a:t>
            </a:r>
            <a:r>
              <a:rPr kumimoji="1" lang="en-US" altLang="zh-CN" b="1">
                <a:solidFill>
                  <a:schemeClr val="tx2"/>
                </a:solidFill>
              </a:rPr>
              <a:t>, </a:t>
            </a:r>
            <a:r>
              <a:rPr kumimoji="1" lang="zh-CN" altLang="en-US" b="1">
                <a:solidFill>
                  <a:schemeClr val="tx2"/>
                </a:solidFill>
              </a:rPr>
              <a:t>取极限”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09600" y="4781550"/>
            <a:ext cx="5186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b="1"/>
              <a:t> </a:t>
            </a:r>
            <a:r>
              <a:rPr kumimoji="1" lang="zh-CN" altLang="en-US" b="1"/>
              <a:t>所求量极限结构式相同</a:t>
            </a:r>
            <a:r>
              <a:rPr kumimoji="1" lang="en-US" altLang="zh-CN" b="1"/>
              <a:t>, </a:t>
            </a:r>
            <a:r>
              <a:rPr kumimoji="1" lang="zh-CN" altLang="en-US" b="1"/>
              <a:t>即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670050" y="54308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特殊乘积和式的极限</a:t>
            </a:r>
          </a:p>
        </p:txBody>
      </p:sp>
      <p:grpSp>
        <p:nvGrpSpPr>
          <p:cNvPr id="9229" name="组合 1"/>
          <p:cNvGrpSpPr>
            <a:grpSpLocks/>
          </p:cNvGrpSpPr>
          <p:nvPr/>
        </p:nvGrpSpPr>
        <p:grpSpPr bwMode="auto">
          <a:xfrm>
            <a:off x="5202238" y="274638"/>
            <a:ext cx="3690937" cy="1073150"/>
            <a:chOff x="5202189" y="274340"/>
            <a:chExt cx="3690291" cy="1073470"/>
          </a:xfrm>
        </p:grpSpPr>
        <p:cxnSp>
          <p:nvCxnSpPr>
            <p:cNvPr id="9230" name="直接箭头连接符 18"/>
            <p:cNvCxnSpPr>
              <a:cxnSpLocks noChangeShapeType="1"/>
            </p:cNvCxnSpPr>
            <p:nvPr/>
          </p:nvCxnSpPr>
          <p:spPr bwMode="auto">
            <a:xfrm>
              <a:off x="5436096" y="836712"/>
              <a:ext cx="3456384" cy="0"/>
            </a:xfrm>
            <a:prstGeom prst="straightConnector1">
              <a:avLst/>
            </a:prstGeom>
            <a:noFill/>
            <a:ln w="28575" algn="ctr">
              <a:solidFill>
                <a:srgbClr val="0000A3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231" name="Picture 34" descr="C:\Documents and Settings\Administrator\Application Data\Tencent\Users\749847377\QQ\WinTemp\RichOle\NRFF70NY26S@U12_SG83]~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74340"/>
              <a:ext cx="749767" cy="548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32" name="直接箭头连接符 20"/>
            <p:cNvCxnSpPr>
              <a:cxnSpLocks noChangeShapeType="1"/>
              <a:endCxn id="9233" idx="1"/>
            </p:cNvCxnSpPr>
            <p:nvPr/>
          </p:nvCxnSpPr>
          <p:spPr bwMode="auto">
            <a:xfrm>
              <a:off x="6228184" y="548680"/>
              <a:ext cx="165192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233" name="Picture 34" descr="C:\Documents and Settings\Administrator\Application Data\Tencent\Users\749847377\QQ\WinTemp\RichOle\NRFF70NY26S@U12_SG83]~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113" y="274340"/>
              <a:ext cx="749767" cy="548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02189" y="620688"/>
              <a:ext cx="564257" cy="727122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9" name="TextBox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22570" y="620688"/>
              <a:ext cx="1059072" cy="727122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0" name="TextBox 1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44604" y="620688"/>
              <a:ext cx="736612" cy="727122"/>
            </a:xfrm>
            <a:prstGeom prst="rect">
              <a:avLst/>
            </a:prstGeom>
            <a:blipFill rotWithShape="1">
              <a:blip r:embed="rId12"/>
              <a:stretch>
                <a:fillRect l="-8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1" name="Text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07203" y="610347"/>
              <a:ext cx="759567" cy="727122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92341" y="599234"/>
              <a:ext cx="562655" cy="727122"/>
            </a:xfrm>
            <a:prstGeom prst="rect">
              <a:avLst/>
            </a:prstGeom>
            <a:blipFill rotWithShape="1">
              <a:blip r:embed="rId14"/>
              <a:stretch>
                <a:fillRect l="-10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3" name="TextBox 2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23343" y="476672"/>
              <a:ext cx="567720" cy="397032"/>
            </a:xfrm>
            <a:prstGeom prst="rect">
              <a:avLst/>
            </a:prstGeom>
            <a:blipFill rotWithShape="1">
              <a:blip r:embed="rId15"/>
              <a:stretch>
                <a:fillRect b="-153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4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3" grpId="0" autoUpdateAnimBg="0"/>
      <p:bldP spid="2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5" name="Group 69"/>
          <p:cNvGrpSpPr>
            <a:grpSpLocks/>
          </p:cNvGrpSpPr>
          <p:nvPr/>
        </p:nvGrpSpPr>
        <p:grpSpPr bwMode="auto">
          <a:xfrm>
            <a:off x="5321300" y="4508500"/>
            <a:ext cx="3581400" cy="379413"/>
            <a:chOff x="3352" y="2817"/>
            <a:chExt cx="2256" cy="239"/>
          </a:xfrm>
        </p:grpSpPr>
        <p:graphicFrame>
          <p:nvGraphicFramePr>
            <p:cNvPr id="10282" name="Object 70"/>
            <p:cNvGraphicFramePr>
              <a:graphicFrameLocks noChangeAspect="1"/>
            </p:cNvGraphicFramePr>
            <p:nvPr/>
          </p:nvGraphicFramePr>
          <p:xfrm>
            <a:off x="3352" y="28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9" name="Equation" r:id="rId3" imgW="285694" imgH="295349" progId="Equation.3">
                    <p:embed/>
                  </p:oleObj>
                </mc:Choice>
                <mc:Fallback>
                  <p:oleObj name="Equation" r:id="rId3" imgW="285694" imgH="295349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28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83" name="Group 71"/>
            <p:cNvGrpSpPr>
              <a:grpSpLocks/>
            </p:cNvGrpSpPr>
            <p:nvPr/>
          </p:nvGrpSpPr>
          <p:grpSpPr bwMode="auto">
            <a:xfrm>
              <a:off x="3408" y="2817"/>
              <a:ext cx="2200" cy="215"/>
              <a:chOff x="3408" y="2817"/>
              <a:chExt cx="2200" cy="215"/>
            </a:xfrm>
          </p:grpSpPr>
          <p:graphicFrame>
            <p:nvGraphicFramePr>
              <p:cNvPr id="10284" name="Object 72"/>
              <p:cNvGraphicFramePr>
                <a:graphicFrameLocks noChangeAspect="1"/>
              </p:cNvGraphicFramePr>
              <p:nvPr/>
            </p:nvGraphicFramePr>
            <p:xfrm>
              <a:off x="3714" y="2880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0" name="Equation" r:id="rId5" imgW="209420" imgH="209624" progId="Equation.3">
                      <p:embed/>
                    </p:oleObj>
                  </mc:Choice>
                  <mc:Fallback>
                    <p:oleObj name="Equation" r:id="rId5" imgW="209420" imgH="209624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" y="2880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14005A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5" name="Object 73"/>
              <p:cNvGraphicFramePr>
                <a:graphicFrameLocks noChangeAspect="1"/>
              </p:cNvGraphicFramePr>
              <p:nvPr/>
            </p:nvGraphicFramePr>
            <p:xfrm>
              <a:off x="5232" y="283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1" name="Equation" r:id="rId7" imgW="180984" imgH="295349" progId="Equation.3">
                      <p:embed/>
                    </p:oleObj>
                  </mc:Choice>
                  <mc:Fallback>
                    <p:oleObj name="Equation" r:id="rId7" imgW="180984" imgH="295349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83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14005A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6" name="Object 74"/>
              <p:cNvGraphicFramePr>
                <a:graphicFrameLocks noChangeAspect="1"/>
              </p:cNvGraphicFramePr>
              <p:nvPr/>
            </p:nvGraphicFramePr>
            <p:xfrm>
              <a:off x="5472" y="288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2" name="Equation" r:id="rId9" imgW="200053" imgH="209624" progId="Equation.3">
                      <p:embed/>
                    </p:oleObj>
                  </mc:Choice>
                  <mc:Fallback>
                    <p:oleObj name="Equation" r:id="rId9" imgW="200053" imgH="209624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88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14005A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7" name="Line 75"/>
              <p:cNvSpPr>
                <a:spLocks noChangeShapeType="1"/>
              </p:cNvSpPr>
              <p:nvPr/>
            </p:nvSpPr>
            <p:spPr bwMode="auto">
              <a:xfrm>
                <a:off x="3408" y="2817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+mn-lt"/>
                  <a:ea typeface="楷体" pitchFamily="49" charset="-122"/>
                </a:endParaRPr>
              </a:p>
            </p:txBody>
          </p:sp>
          <p:sp>
            <p:nvSpPr>
              <p:cNvPr id="10288" name="Line 76"/>
              <p:cNvSpPr>
                <a:spLocks noChangeShapeType="1"/>
              </p:cNvSpPr>
              <p:nvPr/>
            </p:nvSpPr>
            <p:spPr bwMode="auto">
              <a:xfrm>
                <a:off x="3763" y="2817"/>
                <a:ext cx="1496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+mn-lt"/>
                  <a:ea typeface="楷体" pitchFamily="49" charset="-122"/>
                </a:endParaRPr>
              </a:p>
            </p:txBody>
          </p:sp>
        </p:grpSp>
      </p:grpSp>
      <p:sp>
        <p:nvSpPr>
          <p:cNvPr id="1024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60425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二、定积分定义</a:t>
            </a:r>
            <a:r>
              <a:rPr lang="en-US" altLang="zh-CN" sz="2400" b="1" dirty="0" smtClean="0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a typeface="楷体_GB2312" pitchFamily="49" charset="-122"/>
              </a:rPr>
              <a:t>(P225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有详细定义 </a:t>
            </a:r>
            <a:r>
              <a:rPr lang="en-US" altLang="zh-CN" sz="2400" b="1" dirty="0" smtClean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8503"/>
              </p:ext>
            </p:extLst>
          </p:nvPr>
        </p:nvGraphicFramePr>
        <p:xfrm>
          <a:off x="692150" y="1092200"/>
          <a:ext cx="412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11" imgW="4105433" imgH="390451" progId="Equation.DSMT4">
                  <p:embed/>
                </p:oleObj>
              </mc:Choice>
              <mc:Fallback>
                <p:oleObj name="Equation" r:id="rId11" imgW="4105433" imgH="39045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092200"/>
                        <a:ext cx="412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60817"/>
              </p:ext>
            </p:extLst>
          </p:nvPr>
        </p:nvGraphicFramePr>
        <p:xfrm>
          <a:off x="4884606" y="1038142"/>
          <a:ext cx="190519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13" imgW="838080" imgH="215640" progId="Equation.DSMT4">
                  <p:embed/>
                </p:oleObj>
              </mc:Choice>
              <mc:Fallback>
                <p:oleObj name="Equation" r:id="rId13" imgW="83808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606" y="1038142"/>
                        <a:ext cx="190519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705600" y="98072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楷体" pitchFamily="49" charset="-122"/>
              </a:rPr>
              <a:t>任一种</a:t>
            </a:r>
            <a:r>
              <a:rPr kumimoji="1" lang="zh-CN" altLang="en-US" b="1" dirty="0">
                <a:latin typeface="+mn-lt"/>
                <a:ea typeface="楷体" pitchFamily="49" charset="-122"/>
              </a:rPr>
              <a:t>分法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90064"/>
              </p:ext>
            </p:extLst>
          </p:nvPr>
        </p:nvGraphicFramePr>
        <p:xfrm>
          <a:off x="330200" y="1689100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15" imgW="4372059" imgH="428625" progId="Equation.3">
                  <p:embed/>
                </p:oleObj>
              </mc:Choice>
              <mc:Fallback>
                <p:oleObj name="Equation" r:id="rId15" imgW="4372059" imgH="4286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689100"/>
                        <a:ext cx="439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2467"/>
              </p:ext>
            </p:extLst>
          </p:nvPr>
        </p:nvGraphicFramePr>
        <p:xfrm>
          <a:off x="4859338" y="1689100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17" imgW="2724131" imgH="504974" progId="Equation.3">
                  <p:embed/>
                </p:oleObj>
              </mc:Choice>
              <mc:Fallback>
                <p:oleObj name="Equation" r:id="rId17" imgW="2724131" imgH="5049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689100"/>
                        <a:ext cx="274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7579519" y="170080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楷体" pitchFamily="49" charset="-122"/>
              </a:rPr>
              <a:t>任取</a:t>
            </a: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741894"/>
              </p:ext>
            </p:extLst>
          </p:nvPr>
        </p:nvGraphicFramePr>
        <p:xfrm>
          <a:off x="431800" y="2465388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19" imgW="1962057" imgH="466799" progId="Equation.DSMT4">
                  <p:embed/>
                </p:oleObj>
              </mc:Choice>
              <mc:Fallback>
                <p:oleObj name="Equation" r:id="rId19" imgW="1962057" imgH="46679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465388"/>
                        <a:ext cx="198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4096"/>
              </p:ext>
            </p:extLst>
          </p:nvPr>
        </p:nvGraphicFramePr>
        <p:xfrm>
          <a:off x="7419975" y="3922713"/>
          <a:ext cx="42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21" imgW="142847" imgH="219001" progId="Equation.3">
                  <p:embed/>
                </p:oleObj>
              </mc:Choice>
              <mc:Fallback>
                <p:oleObj name="公式" r:id="rId21" imgW="142847" imgH="2190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922713"/>
                        <a:ext cx="4286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84332"/>
              </p:ext>
            </p:extLst>
          </p:nvPr>
        </p:nvGraphicFramePr>
        <p:xfrm>
          <a:off x="2495550" y="2470150"/>
          <a:ext cx="414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23" imgW="4124167" imgH="695176" progId="Equation.DSMT4">
                  <p:embed/>
                </p:oleObj>
              </mc:Choice>
              <mc:Fallback>
                <p:oleObj name="Equation" r:id="rId23" imgW="4124167" imgH="69517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470150"/>
                        <a:ext cx="4140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35276"/>
              </p:ext>
            </p:extLst>
          </p:nvPr>
        </p:nvGraphicFramePr>
        <p:xfrm>
          <a:off x="6645275" y="2106613"/>
          <a:ext cx="1984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25" imgW="850680" imgH="431640" progId="Equation.DSMT4">
                  <p:embed/>
                </p:oleObj>
              </mc:Choice>
              <mc:Fallback>
                <p:oleObj name="Equation" r:id="rId25" imgW="850680" imgH="431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106613"/>
                        <a:ext cx="1984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79388" y="3200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总趋于确定的极限</a:t>
            </a:r>
            <a:r>
              <a:rPr kumimoji="1" lang="zh-CN" altLang="en-US" b="1" i="1">
                <a:latin typeface="+mn-lt"/>
                <a:ea typeface="楷体" pitchFamily="49" charset="-122"/>
              </a:rPr>
              <a:t> 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I</a:t>
            </a:r>
            <a:r>
              <a:rPr kumimoji="1" lang="en-US" altLang="zh-CN" b="1">
                <a:latin typeface="+mn-lt"/>
                <a:ea typeface="楷体" pitchFamily="49" charset="-122"/>
              </a:rPr>
              <a:t>, 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3429000" y="3206750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则称此极限 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I </a:t>
            </a:r>
            <a:r>
              <a:rPr kumimoji="1" lang="zh-CN" altLang="en-US" b="1">
                <a:latin typeface="+mn-lt"/>
                <a:ea typeface="楷体" pitchFamily="49" charset="-122"/>
              </a:rPr>
              <a:t>为函数</a:t>
            </a:r>
          </a:p>
        </p:txBody>
      </p:sp>
      <p:graphicFrame>
        <p:nvGraphicFramePr>
          <p:cNvPr id="92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863255"/>
              </p:ext>
            </p:extLst>
          </p:nvPr>
        </p:nvGraphicFramePr>
        <p:xfrm>
          <a:off x="6705600" y="3276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27" imgW="714236" imgH="390451" progId="Equation.3">
                  <p:embed/>
                </p:oleObj>
              </mc:Choice>
              <mc:Fallback>
                <p:oleObj name="Equation" r:id="rId27" imgW="714236" imgH="39045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76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7467600" y="3200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在区间</a:t>
            </a: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39532"/>
              </p:ext>
            </p:extLst>
          </p:nvPr>
        </p:nvGraphicFramePr>
        <p:xfrm>
          <a:off x="330200" y="392271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29" imgW="790510" imgH="390451" progId="Equation.3">
                  <p:embed/>
                </p:oleObj>
              </mc:Choice>
              <mc:Fallback>
                <p:oleObj name="Equation" r:id="rId29" imgW="790510" imgH="39045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922713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066800" y="3810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上的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楷体" pitchFamily="49" charset="-122"/>
              </a:rPr>
              <a:t>定积分</a:t>
            </a:r>
            <a:r>
              <a:rPr kumimoji="1" lang="en-US" altLang="zh-CN" b="1">
                <a:latin typeface="+mn-lt"/>
                <a:ea typeface="楷体" pitchFamily="49" charset="-122"/>
              </a:rPr>
              <a:t>,</a:t>
            </a:r>
          </a:p>
        </p:txBody>
      </p: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6234113" y="4437063"/>
            <a:ext cx="1781175" cy="598487"/>
            <a:chOff x="3831" y="3168"/>
            <a:chExt cx="1122" cy="377"/>
          </a:xfrm>
        </p:grpSpPr>
        <p:graphicFrame>
          <p:nvGraphicFramePr>
            <p:cNvPr id="10279" name="Object 41"/>
            <p:cNvGraphicFramePr>
              <a:graphicFrameLocks noChangeAspect="1"/>
            </p:cNvGraphicFramePr>
            <p:nvPr/>
          </p:nvGraphicFramePr>
          <p:xfrm>
            <a:off x="3831" y="3168"/>
            <a:ext cx="2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3" name="公式" r:id="rId31" imgW="133480" imgH="199913" progId="Equation.3">
                    <p:embed/>
                  </p:oleObj>
                </mc:Choice>
                <mc:Fallback>
                  <p:oleObj name="公式" r:id="rId31" imgW="133480" imgH="1999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68"/>
                          <a:ext cx="24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42"/>
            <p:cNvGraphicFramePr>
              <a:graphicFrameLocks noChangeAspect="1"/>
            </p:cNvGraphicFramePr>
            <p:nvPr/>
          </p:nvGraphicFramePr>
          <p:xfrm>
            <a:off x="4704" y="3168"/>
            <a:ext cx="24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4" name="公式" r:id="rId33" imgW="133480" imgH="209624" progId="Equation.3">
                    <p:embed/>
                  </p:oleObj>
                </mc:Choice>
                <mc:Fallback>
                  <p:oleObj name="公式" r:id="rId33" imgW="133480" imgH="20962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68"/>
                          <a:ext cx="249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43"/>
            <p:cNvGraphicFramePr>
              <a:graphicFrameLocks noChangeAspect="1"/>
            </p:cNvGraphicFramePr>
            <p:nvPr/>
          </p:nvGraphicFramePr>
          <p:xfrm>
            <a:off x="4368" y="3168"/>
            <a:ext cx="39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" name="Equation" r:id="rId35" imgW="219121" imgH="209624" progId="Equation.DSMT4">
                    <p:embed/>
                  </p:oleObj>
                </mc:Choice>
                <mc:Fallback>
                  <p:oleObj name="Equation" r:id="rId35" imgW="219121" imgH="209624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9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5980113" y="4462463"/>
            <a:ext cx="2368550" cy="76200"/>
            <a:chOff x="3767" y="3408"/>
            <a:chExt cx="1492" cy="48"/>
          </a:xfrm>
        </p:grpSpPr>
        <p:sp>
          <p:nvSpPr>
            <p:cNvPr id="10271" name="Line 45"/>
            <p:cNvSpPr>
              <a:spLocks noChangeShapeType="1"/>
            </p:cNvSpPr>
            <p:nvPr/>
          </p:nvSpPr>
          <p:spPr bwMode="auto">
            <a:xfrm>
              <a:off x="403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2" name="Line 46"/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3" name="Line 47"/>
            <p:cNvSpPr>
              <a:spLocks noChangeShapeType="1"/>
            </p:cNvSpPr>
            <p:nvPr/>
          </p:nvSpPr>
          <p:spPr bwMode="auto">
            <a:xfrm>
              <a:off x="460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4" name="Line 48"/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5" name="Line 49"/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6" name="Line 50"/>
            <p:cNvSpPr>
              <a:spLocks noChangeShapeType="1"/>
            </p:cNvSpPr>
            <p:nvPr/>
          </p:nvSpPr>
          <p:spPr bwMode="auto">
            <a:xfrm>
              <a:off x="508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7" name="Line 51"/>
            <p:cNvSpPr>
              <a:spLocks noChangeShapeType="1"/>
            </p:cNvSpPr>
            <p:nvPr/>
          </p:nvSpPr>
          <p:spPr bwMode="auto">
            <a:xfrm>
              <a:off x="5259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  <p:sp>
          <p:nvSpPr>
            <p:cNvPr id="10278" name="Line 52"/>
            <p:cNvSpPr>
              <a:spLocks noChangeShapeType="1"/>
            </p:cNvSpPr>
            <p:nvPr/>
          </p:nvSpPr>
          <p:spPr bwMode="auto">
            <a:xfrm>
              <a:off x="3767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楷体" pitchFamily="49" charset="-122"/>
              </a:endParaRPr>
            </a:p>
          </p:txBody>
        </p:sp>
      </p:grp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7315200" y="4513263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楷体" pitchFamily="49" charset="-122"/>
            </a:endParaRPr>
          </a:p>
        </p:txBody>
      </p:sp>
      <p:sp>
        <p:nvSpPr>
          <p:cNvPr id="9270" name="Oval 54"/>
          <p:cNvSpPr>
            <a:spLocks noChangeArrowheads="1"/>
          </p:cNvSpPr>
          <p:nvPr/>
        </p:nvSpPr>
        <p:spPr bwMode="auto">
          <a:xfrm>
            <a:off x="7543800" y="4478338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+mn-lt"/>
              <a:ea typeface="楷体" pitchFamily="49" charset="-122"/>
            </a:endParaRPr>
          </a:p>
        </p:txBody>
      </p:sp>
      <p:graphicFrame>
        <p:nvGraphicFramePr>
          <p:cNvPr id="927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79259"/>
              </p:ext>
            </p:extLst>
          </p:nvPr>
        </p:nvGraphicFramePr>
        <p:xfrm>
          <a:off x="3886200" y="3733800"/>
          <a:ext cx="146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37" imgW="1438173" imgH="704887" progId="Equation.3">
                  <p:embed/>
                </p:oleObj>
              </mc:Choice>
              <mc:Fallback>
                <p:oleObj name="Equation" r:id="rId37" imgW="1438173" imgH="70488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33800"/>
                        <a:ext cx="1460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179388" y="4724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即</a:t>
            </a:r>
          </a:p>
        </p:txBody>
      </p:sp>
      <p:graphicFrame>
        <p:nvGraphicFramePr>
          <p:cNvPr id="927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446"/>
              </p:ext>
            </p:extLst>
          </p:nvPr>
        </p:nvGraphicFramePr>
        <p:xfrm>
          <a:off x="1073150" y="466725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39" imgW="1733569" imgH="704887" progId="Equation.3">
                  <p:embed/>
                </p:oleObj>
              </mc:Choice>
              <mc:Fallback>
                <p:oleObj name="Equation" r:id="rId39" imgW="1733569" imgH="70488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667250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22437"/>
              </p:ext>
            </p:extLst>
          </p:nvPr>
        </p:nvGraphicFramePr>
        <p:xfrm>
          <a:off x="2838450" y="449580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41" imgW="2390933" imgH="1009613" progId="Equation.3">
                  <p:embed/>
                </p:oleObj>
              </mc:Choice>
              <mc:Fallback>
                <p:oleObj name="Equation" r:id="rId41" imgW="2390933" imgH="100961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495800"/>
                        <a:ext cx="241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179388" y="5653088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楷体" pitchFamily="49" charset="-122"/>
              </a:rPr>
              <a:t>此时称 </a:t>
            </a:r>
            <a:r>
              <a:rPr kumimoji="1" lang="zh-CN" altLang="en-US" b="1" i="1">
                <a:latin typeface="+mn-lt"/>
                <a:ea typeface="楷体" pitchFamily="49" charset="-122"/>
              </a:rPr>
              <a:t> 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f </a:t>
            </a:r>
            <a:r>
              <a:rPr kumimoji="1" lang="en-US" altLang="zh-CN" b="1">
                <a:latin typeface="+mn-lt"/>
                <a:ea typeface="楷体" pitchFamily="49" charset="-122"/>
              </a:rPr>
              <a:t>( 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x</a:t>
            </a:r>
            <a:r>
              <a:rPr kumimoji="1" lang="en-US" altLang="zh-CN" b="1">
                <a:latin typeface="+mn-lt"/>
                <a:ea typeface="楷体" pitchFamily="49" charset="-122"/>
              </a:rPr>
              <a:t> ) </a:t>
            </a:r>
            <a:r>
              <a:rPr kumimoji="1" lang="zh-CN" altLang="en-US" b="1">
                <a:latin typeface="+mn-lt"/>
                <a:ea typeface="楷体" pitchFamily="49" charset="-122"/>
              </a:rPr>
              <a:t>在 </a:t>
            </a:r>
            <a:r>
              <a:rPr kumimoji="1" lang="en-US" altLang="zh-CN" b="1">
                <a:latin typeface="+mn-lt"/>
                <a:ea typeface="楷体" pitchFamily="49" charset="-122"/>
              </a:rPr>
              <a:t>[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 a</a:t>
            </a:r>
            <a:r>
              <a:rPr kumimoji="1" lang="en-US" altLang="zh-CN" b="1">
                <a:latin typeface="+mn-lt"/>
                <a:ea typeface="楷体" pitchFamily="49" charset="-122"/>
              </a:rPr>
              <a:t> , </a:t>
            </a:r>
            <a:r>
              <a:rPr kumimoji="1" lang="en-US" altLang="zh-CN" b="1" i="1">
                <a:latin typeface="+mn-lt"/>
                <a:ea typeface="楷体" pitchFamily="49" charset="-122"/>
              </a:rPr>
              <a:t>b</a:t>
            </a:r>
            <a:r>
              <a:rPr kumimoji="1" lang="en-US" altLang="zh-CN" b="1">
                <a:latin typeface="+mn-lt"/>
                <a:ea typeface="楷体" pitchFamily="49" charset="-122"/>
              </a:rPr>
              <a:t> ] </a:t>
            </a:r>
            <a:r>
              <a:rPr kumimoji="1" lang="zh-CN" altLang="en-US" b="1">
                <a:latin typeface="+mn-lt"/>
                <a:ea typeface="楷体" pitchFamily="49" charset="-122"/>
              </a:rPr>
              <a:t>上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楷体" pitchFamily="49" charset="-122"/>
              </a:rPr>
              <a:t>可积</a:t>
            </a:r>
            <a:r>
              <a:rPr kumimoji="1" lang="en-US" altLang="zh-CN" b="1">
                <a:latin typeface="+mn-lt"/>
                <a:ea typeface="楷体" pitchFamily="49" charset="-122"/>
              </a:rPr>
              <a:t>.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3048000" y="38100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楷体" pitchFamily="49" charset="-122"/>
              </a:rPr>
              <a:t>记作</a:t>
            </a:r>
          </a:p>
        </p:txBody>
      </p:sp>
      <p:sp>
        <p:nvSpPr>
          <p:cNvPr id="49" name="AutoShape 1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utoUpdateAnimBg="0"/>
      <p:bldP spid="9240" grpId="0" autoUpdateAnimBg="0"/>
      <p:bldP spid="9249" grpId="0" autoUpdateAnimBg="0"/>
      <p:bldP spid="9250" grpId="0" autoUpdateAnimBg="0"/>
      <p:bldP spid="9253" grpId="0" autoUpdateAnimBg="0"/>
      <p:bldP spid="9255" grpId="0" autoUpdateAnimBg="0"/>
      <p:bldP spid="9269" grpId="0" animBg="1"/>
      <p:bldP spid="9270" grpId="0" animBg="1"/>
      <p:bldP spid="9272" grpId="0" autoUpdateAnimBg="0"/>
      <p:bldP spid="9276" grpId="0" autoUpdateAnimBg="0"/>
      <p:bldP spid="9277" grpId="0" build="p" autoUpdateAnimBg="0"/>
      <p:bldP spid="49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2439</TotalTime>
  <Words>1095</Words>
  <Application>Microsoft Office PowerPoint</Application>
  <PresentationFormat>全屏显示(4:3)</PresentationFormat>
  <Paragraphs>327</Paragraphs>
  <Slides>34</Slides>
  <Notes>7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2</vt:i4>
      </vt:variant>
    </vt:vector>
  </HeadingPairs>
  <TitlesOfParts>
    <vt:vector size="42" baseType="lpstr">
      <vt:lpstr>高等数学_模板1</vt:lpstr>
      <vt:lpstr>位图图像</vt:lpstr>
      <vt:lpstr>Equation</vt:lpstr>
      <vt:lpstr>公式</vt:lpstr>
      <vt:lpstr>MathType 6.0 Equation</vt:lpstr>
      <vt:lpstr>BMP 图像</vt:lpstr>
      <vt:lpstr>第五章</vt:lpstr>
      <vt:lpstr>第一节</vt:lpstr>
      <vt:lpstr>一、定积分问题举例</vt:lpstr>
      <vt:lpstr>曲边梯形的面积</vt:lpstr>
      <vt:lpstr>PowerPoint 演示文稿</vt:lpstr>
      <vt:lpstr>PowerPoint 演示文稿</vt:lpstr>
      <vt:lpstr>2. 变速直线运动的路程</vt:lpstr>
      <vt:lpstr>3) 近似和.</vt:lpstr>
      <vt:lpstr>二、定积分定义 (P225有详细定义 )</vt:lpstr>
      <vt:lpstr>PowerPoint 演示文稿</vt:lpstr>
      <vt:lpstr>定积分的几何意义</vt:lpstr>
      <vt:lpstr>可积的充分条件</vt:lpstr>
      <vt:lpstr>PowerPoint 演示文稿</vt:lpstr>
      <vt:lpstr>PowerPoint 演示文稿</vt:lpstr>
      <vt:lpstr>PowerPoint 演示文稿</vt:lpstr>
      <vt:lpstr>例2. 用定积分表示下列极限:</vt:lpstr>
      <vt:lpstr>三、定积分的近似计算</vt:lpstr>
      <vt:lpstr>3. 梯形公式</vt:lpstr>
      <vt:lpstr>抛物线法公式的推导</vt:lpstr>
      <vt:lpstr>3. 梯形公式</vt:lpstr>
      <vt:lpstr>例3. 用梯形公式和抛物线法公式</vt:lpstr>
      <vt:lpstr>四、定积分的性质</vt:lpstr>
      <vt:lpstr>PowerPoint 演示文稿</vt:lpstr>
      <vt:lpstr>当 a , b , c 的相对位置任意时,  例如</vt:lpstr>
      <vt:lpstr>PowerPoint 演示文稿</vt:lpstr>
      <vt:lpstr>推论2.</vt:lpstr>
      <vt:lpstr>PowerPoint 演示文稿</vt:lpstr>
      <vt:lpstr>例5.  试证:</vt:lpstr>
      <vt:lpstr>7. (积分中值定理)</vt:lpstr>
      <vt:lpstr>说明:</vt:lpstr>
      <vt:lpstr>例6. </vt:lpstr>
      <vt:lpstr>内容小结</vt:lpstr>
      <vt:lpstr>思考与练习</vt:lpstr>
      <vt:lpstr>PowerPoint 演示文稿</vt:lpstr>
      <vt:lpstr>注</vt:lpstr>
      <vt:lpstr>抛物线法公式推导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定积分的概念与性质</dc:title>
  <dc:creator>drrtu</dc:creator>
  <cp:lastModifiedBy>drrtu</cp:lastModifiedBy>
  <cp:revision>197</cp:revision>
  <dcterms:created xsi:type="dcterms:W3CDTF">2002-06-12T10:22:51Z</dcterms:created>
  <dcterms:modified xsi:type="dcterms:W3CDTF">2015-11-30T09:21:48Z</dcterms:modified>
</cp:coreProperties>
</file>