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9"/>
  </p:notesMasterIdLst>
  <p:handoutMasterIdLst>
    <p:handoutMasterId r:id="rId20"/>
  </p:handoutMasterIdLst>
  <p:sldIdLst>
    <p:sldId id="291" r:id="rId2"/>
    <p:sldId id="264" r:id="rId3"/>
    <p:sldId id="269" r:id="rId4"/>
    <p:sldId id="293" r:id="rId5"/>
    <p:sldId id="270" r:id="rId6"/>
    <p:sldId id="292" r:id="rId7"/>
    <p:sldId id="301" r:id="rId8"/>
    <p:sldId id="297" r:id="rId9"/>
    <p:sldId id="299" r:id="rId10"/>
    <p:sldId id="300" r:id="rId11"/>
    <p:sldId id="272" r:id="rId12"/>
    <p:sldId id="273" r:id="rId13"/>
    <p:sldId id="294" r:id="rId14"/>
    <p:sldId id="295" r:id="rId15"/>
    <p:sldId id="279" r:id="rId16"/>
    <p:sldId id="296" r:id="rId17"/>
    <p:sldId id="282" r:id="rId18"/>
  </p:sldIdLst>
  <p:sldSz cx="9144000" cy="6858000" type="screen4x3"/>
  <p:notesSz cx="6858000" cy="9144000"/>
  <p:defaultTextStyle>
    <a:defPPr>
      <a:defRPr lang="zh-CN"/>
    </a:defPPr>
    <a:lvl1pPr algn="l" rtl="0" fontAlgn="t">
      <a:lnSpc>
        <a:spcPct val="110000"/>
      </a:lnSpc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1pPr>
    <a:lvl2pPr marL="457200" algn="l" rtl="0" fontAlgn="t">
      <a:lnSpc>
        <a:spcPct val="110000"/>
      </a:lnSpc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2pPr>
    <a:lvl3pPr marL="914400" algn="l" rtl="0" fontAlgn="t">
      <a:lnSpc>
        <a:spcPct val="110000"/>
      </a:lnSpc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l" rtl="0" fontAlgn="t">
      <a:lnSpc>
        <a:spcPct val="110000"/>
      </a:lnSpc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l" rtl="0" fontAlgn="t">
      <a:lnSpc>
        <a:spcPct val="110000"/>
      </a:lnSpc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66CC"/>
    <a:srgbClr val="FF9966"/>
    <a:srgbClr val="CCCC00"/>
    <a:srgbClr val="FFCC99"/>
    <a:srgbClr val="003300"/>
    <a:srgbClr val="00FF00"/>
    <a:srgbClr val="00660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97" autoAdjust="0"/>
  </p:normalViewPr>
  <p:slideViewPr>
    <p:cSldViewPr>
      <p:cViewPr varScale="1">
        <p:scale>
          <a:sx n="94" d="100"/>
          <a:sy n="94" d="100"/>
        </p:scale>
        <p:origin x="-1577" y="-86"/>
      </p:cViewPr>
      <p:guideLst>
        <p:guide orient="horz" pos="480"/>
        <p:guide pos="14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074"/>
    </p:cViewPr>
  </p:sorterViewPr>
  <p:notesViewPr>
    <p:cSldViewPr>
      <p:cViewPr varScale="1">
        <p:scale>
          <a:sx n="37" d="100"/>
          <a:sy n="37" d="100"/>
        </p:scale>
        <p:origin x="-1090" y="-5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13.emf"/><Relationship Id="rId18" Type="http://schemas.openxmlformats.org/officeDocument/2006/relationships/image" Target="../media/image18.emf"/><Relationship Id="rId3" Type="http://schemas.openxmlformats.org/officeDocument/2006/relationships/image" Target="../media/image3.emf"/><Relationship Id="rId21" Type="http://schemas.openxmlformats.org/officeDocument/2006/relationships/image" Target="../media/image21.emf"/><Relationship Id="rId7" Type="http://schemas.openxmlformats.org/officeDocument/2006/relationships/image" Target="../media/image7.emf"/><Relationship Id="rId12" Type="http://schemas.openxmlformats.org/officeDocument/2006/relationships/image" Target="../media/image12.emf"/><Relationship Id="rId17" Type="http://schemas.openxmlformats.org/officeDocument/2006/relationships/image" Target="../media/image17.emf"/><Relationship Id="rId2" Type="http://schemas.openxmlformats.org/officeDocument/2006/relationships/image" Target="../media/image2.emf"/><Relationship Id="rId16" Type="http://schemas.openxmlformats.org/officeDocument/2006/relationships/image" Target="../media/image16.emf"/><Relationship Id="rId20" Type="http://schemas.openxmlformats.org/officeDocument/2006/relationships/image" Target="../media/image20.emf"/><Relationship Id="rId1" Type="http://schemas.openxmlformats.org/officeDocument/2006/relationships/image" Target="../media/image1.emf"/><Relationship Id="rId6" Type="http://schemas.openxmlformats.org/officeDocument/2006/relationships/image" Target="../media/image6.emf"/><Relationship Id="rId11" Type="http://schemas.openxmlformats.org/officeDocument/2006/relationships/image" Target="../media/image11.emf"/><Relationship Id="rId5" Type="http://schemas.openxmlformats.org/officeDocument/2006/relationships/image" Target="../media/image5.emf"/><Relationship Id="rId15" Type="http://schemas.openxmlformats.org/officeDocument/2006/relationships/image" Target="../media/image15.emf"/><Relationship Id="rId10" Type="http://schemas.openxmlformats.org/officeDocument/2006/relationships/image" Target="../media/image10.emf"/><Relationship Id="rId19" Type="http://schemas.openxmlformats.org/officeDocument/2006/relationships/image" Target="../media/image19.emf"/><Relationship Id="rId4" Type="http://schemas.openxmlformats.org/officeDocument/2006/relationships/image" Target="../media/image4.emf"/><Relationship Id="rId9" Type="http://schemas.openxmlformats.org/officeDocument/2006/relationships/image" Target="../media/image9.emf"/><Relationship Id="rId14" Type="http://schemas.openxmlformats.org/officeDocument/2006/relationships/image" Target="../media/image14.emf"/><Relationship Id="rId22" Type="http://schemas.openxmlformats.org/officeDocument/2006/relationships/image" Target="../media/image22.e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emf"/><Relationship Id="rId13" Type="http://schemas.openxmlformats.org/officeDocument/2006/relationships/image" Target="../media/image135.emf"/><Relationship Id="rId3" Type="http://schemas.openxmlformats.org/officeDocument/2006/relationships/image" Target="../media/image125.emf"/><Relationship Id="rId7" Type="http://schemas.openxmlformats.org/officeDocument/2006/relationships/image" Target="../media/image129.emf"/><Relationship Id="rId12" Type="http://schemas.openxmlformats.org/officeDocument/2006/relationships/image" Target="../media/image134.emf"/><Relationship Id="rId2" Type="http://schemas.openxmlformats.org/officeDocument/2006/relationships/image" Target="../media/image124.emf"/><Relationship Id="rId1" Type="http://schemas.openxmlformats.org/officeDocument/2006/relationships/image" Target="../media/image123.emf"/><Relationship Id="rId6" Type="http://schemas.openxmlformats.org/officeDocument/2006/relationships/image" Target="../media/image128.emf"/><Relationship Id="rId11" Type="http://schemas.openxmlformats.org/officeDocument/2006/relationships/image" Target="../media/image133.emf"/><Relationship Id="rId5" Type="http://schemas.openxmlformats.org/officeDocument/2006/relationships/image" Target="../media/image127.emf"/><Relationship Id="rId10" Type="http://schemas.openxmlformats.org/officeDocument/2006/relationships/image" Target="../media/image132.emf"/><Relationship Id="rId4" Type="http://schemas.openxmlformats.org/officeDocument/2006/relationships/image" Target="../media/image126.emf"/><Relationship Id="rId9" Type="http://schemas.openxmlformats.org/officeDocument/2006/relationships/image" Target="../media/image131.e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emf"/><Relationship Id="rId13" Type="http://schemas.openxmlformats.org/officeDocument/2006/relationships/image" Target="../media/image148.emf"/><Relationship Id="rId3" Type="http://schemas.openxmlformats.org/officeDocument/2006/relationships/image" Target="../media/image138.emf"/><Relationship Id="rId7" Type="http://schemas.openxmlformats.org/officeDocument/2006/relationships/image" Target="../media/image142.emf"/><Relationship Id="rId12" Type="http://schemas.openxmlformats.org/officeDocument/2006/relationships/image" Target="../media/image147.emf"/><Relationship Id="rId2" Type="http://schemas.openxmlformats.org/officeDocument/2006/relationships/image" Target="../media/image137.emf"/><Relationship Id="rId1" Type="http://schemas.openxmlformats.org/officeDocument/2006/relationships/image" Target="../media/image136.emf"/><Relationship Id="rId6" Type="http://schemas.openxmlformats.org/officeDocument/2006/relationships/image" Target="../media/image141.emf"/><Relationship Id="rId11" Type="http://schemas.openxmlformats.org/officeDocument/2006/relationships/image" Target="../media/image146.emf"/><Relationship Id="rId5" Type="http://schemas.openxmlformats.org/officeDocument/2006/relationships/image" Target="../media/image140.emf"/><Relationship Id="rId10" Type="http://schemas.openxmlformats.org/officeDocument/2006/relationships/image" Target="../media/image145.emf"/><Relationship Id="rId4" Type="http://schemas.openxmlformats.org/officeDocument/2006/relationships/image" Target="../media/image139.emf"/><Relationship Id="rId9" Type="http://schemas.openxmlformats.org/officeDocument/2006/relationships/image" Target="../media/image144.e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emf"/><Relationship Id="rId13" Type="http://schemas.openxmlformats.org/officeDocument/2006/relationships/image" Target="../media/image161.emf"/><Relationship Id="rId18" Type="http://schemas.openxmlformats.org/officeDocument/2006/relationships/image" Target="../media/image166.emf"/><Relationship Id="rId3" Type="http://schemas.openxmlformats.org/officeDocument/2006/relationships/image" Target="../media/image151.emf"/><Relationship Id="rId7" Type="http://schemas.openxmlformats.org/officeDocument/2006/relationships/image" Target="../media/image155.emf"/><Relationship Id="rId12" Type="http://schemas.openxmlformats.org/officeDocument/2006/relationships/image" Target="../media/image160.emf"/><Relationship Id="rId17" Type="http://schemas.openxmlformats.org/officeDocument/2006/relationships/image" Target="../media/image165.emf"/><Relationship Id="rId2" Type="http://schemas.openxmlformats.org/officeDocument/2006/relationships/image" Target="../media/image150.emf"/><Relationship Id="rId16" Type="http://schemas.openxmlformats.org/officeDocument/2006/relationships/image" Target="../media/image164.emf"/><Relationship Id="rId1" Type="http://schemas.openxmlformats.org/officeDocument/2006/relationships/image" Target="../media/image149.emf"/><Relationship Id="rId6" Type="http://schemas.openxmlformats.org/officeDocument/2006/relationships/image" Target="../media/image154.emf"/><Relationship Id="rId11" Type="http://schemas.openxmlformats.org/officeDocument/2006/relationships/image" Target="../media/image159.emf"/><Relationship Id="rId5" Type="http://schemas.openxmlformats.org/officeDocument/2006/relationships/image" Target="../media/image153.emf"/><Relationship Id="rId15" Type="http://schemas.openxmlformats.org/officeDocument/2006/relationships/image" Target="../media/image163.emf"/><Relationship Id="rId10" Type="http://schemas.openxmlformats.org/officeDocument/2006/relationships/image" Target="../media/image158.emf"/><Relationship Id="rId4" Type="http://schemas.openxmlformats.org/officeDocument/2006/relationships/image" Target="../media/image152.emf"/><Relationship Id="rId9" Type="http://schemas.openxmlformats.org/officeDocument/2006/relationships/image" Target="../media/image157.emf"/><Relationship Id="rId14" Type="http://schemas.openxmlformats.org/officeDocument/2006/relationships/image" Target="../media/image162.e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4.emf"/><Relationship Id="rId13" Type="http://schemas.openxmlformats.org/officeDocument/2006/relationships/image" Target="../media/image179.emf"/><Relationship Id="rId18" Type="http://schemas.openxmlformats.org/officeDocument/2006/relationships/image" Target="../media/image184.emf"/><Relationship Id="rId26" Type="http://schemas.openxmlformats.org/officeDocument/2006/relationships/image" Target="../media/image192.emf"/><Relationship Id="rId3" Type="http://schemas.openxmlformats.org/officeDocument/2006/relationships/image" Target="../media/image169.emf"/><Relationship Id="rId21" Type="http://schemas.openxmlformats.org/officeDocument/2006/relationships/image" Target="../media/image187.emf"/><Relationship Id="rId7" Type="http://schemas.openxmlformats.org/officeDocument/2006/relationships/image" Target="../media/image173.emf"/><Relationship Id="rId12" Type="http://schemas.openxmlformats.org/officeDocument/2006/relationships/image" Target="../media/image178.emf"/><Relationship Id="rId17" Type="http://schemas.openxmlformats.org/officeDocument/2006/relationships/image" Target="../media/image183.emf"/><Relationship Id="rId25" Type="http://schemas.openxmlformats.org/officeDocument/2006/relationships/image" Target="../media/image191.emf"/><Relationship Id="rId2" Type="http://schemas.openxmlformats.org/officeDocument/2006/relationships/image" Target="../media/image168.emf"/><Relationship Id="rId16" Type="http://schemas.openxmlformats.org/officeDocument/2006/relationships/image" Target="../media/image182.emf"/><Relationship Id="rId20" Type="http://schemas.openxmlformats.org/officeDocument/2006/relationships/image" Target="../media/image186.emf"/><Relationship Id="rId1" Type="http://schemas.openxmlformats.org/officeDocument/2006/relationships/image" Target="../media/image167.emf"/><Relationship Id="rId6" Type="http://schemas.openxmlformats.org/officeDocument/2006/relationships/image" Target="../media/image172.emf"/><Relationship Id="rId11" Type="http://schemas.openxmlformats.org/officeDocument/2006/relationships/image" Target="../media/image177.emf"/><Relationship Id="rId24" Type="http://schemas.openxmlformats.org/officeDocument/2006/relationships/image" Target="../media/image190.emf"/><Relationship Id="rId5" Type="http://schemas.openxmlformats.org/officeDocument/2006/relationships/image" Target="../media/image171.emf"/><Relationship Id="rId15" Type="http://schemas.openxmlformats.org/officeDocument/2006/relationships/image" Target="../media/image181.emf"/><Relationship Id="rId23" Type="http://schemas.openxmlformats.org/officeDocument/2006/relationships/image" Target="../media/image189.emf"/><Relationship Id="rId10" Type="http://schemas.openxmlformats.org/officeDocument/2006/relationships/image" Target="../media/image176.emf"/><Relationship Id="rId19" Type="http://schemas.openxmlformats.org/officeDocument/2006/relationships/image" Target="../media/image185.emf"/><Relationship Id="rId4" Type="http://schemas.openxmlformats.org/officeDocument/2006/relationships/image" Target="../media/image170.emf"/><Relationship Id="rId9" Type="http://schemas.openxmlformats.org/officeDocument/2006/relationships/image" Target="../media/image175.emf"/><Relationship Id="rId14" Type="http://schemas.openxmlformats.org/officeDocument/2006/relationships/image" Target="../media/image180.emf"/><Relationship Id="rId22" Type="http://schemas.openxmlformats.org/officeDocument/2006/relationships/image" Target="../media/image188.emf"/><Relationship Id="rId27" Type="http://schemas.openxmlformats.org/officeDocument/2006/relationships/image" Target="../media/image193.e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1.emf"/><Relationship Id="rId3" Type="http://schemas.openxmlformats.org/officeDocument/2006/relationships/image" Target="../media/image196.emf"/><Relationship Id="rId7" Type="http://schemas.openxmlformats.org/officeDocument/2006/relationships/image" Target="../media/image200.emf"/><Relationship Id="rId2" Type="http://schemas.openxmlformats.org/officeDocument/2006/relationships/image" Target="../media/image195.emf"/><Relationship Id="rId1" Type="http://schemas.openxmlformats.org/officeDocument/2006/relationships/image" Target="../media/image194.emf"/><Relationship Id="rId6" Type="http://schemas.openxmlformats.org/officeDocument/2006/relationships/image" Target="../media/image199.emf"/><Relationship Id="rId5" Type="http://schemas.openxmlformats.org/officeDocument/2006/relationships/image" Target="../media/image198.emf"/><Relationship Id="rId4" Type="http://schemas.openxmlformats.org/officeDocument/2006/relationships/image" Target="../media/image197.e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9.emf"/><Relationship Id="rId13" Type="http://schemas.openxmlformats.org/officeDocument/2006/relationships/image" Target="../media/image214.emf"/><Relationship Id="rId18" Type="http://schemas.openxmlformats.org/officeDocument/2006/relationships/image" Target="../media/image219.emf"/><Relationship Id="rId3" Type="http://schemas.openxmlformats.org/officeDocument/2006/relationships/image" Target="../media/image204.emf"/><Relationship Id="rId21" Type="http://schemas.openxmlformats.org/officeDocument/2006/relationships/image" Target="../media/image222.emf"/><Relationship Id="rId7" Type="http://schemas.openxmlformats.org/officeDocument/2006/relationships/image" Target="../media/image208.emf"/><Relationship Id="rId12" Type="http://schemas.openxmlformats.org/officeDocument/2006/relationships/image" Target="../media/image213.emf"/><Relationship Id="rId17" Type="http://schemas.openxmlformats.org/officeDocument/2006/relationships/image" Target="../media/image218.emf"/><Relationship Id="rId2" Type="http://schemas.openxmlformats.org/officeDocument/2006/relationships/image" Target="../media/image203.emf"/><Relationship Id="rId16" Type="http://schemas.openxmlformats.org/officeDocument/2006/relationships/image" Target="../media/image217.emf"/><Relationship Id="rId20" Type="http://schemas.openxmlformats.org/officeDocument/2006/relationships/image" Target="../media/image221.emf"/><Relationship Id="rId1" Type="http://schemas.openxmlformats.org/officeDocument/2006/relationships/image" Target="../media/image202.emf"/><Relationship Id="rId6" Type="http://schemas.openxmlformats.org/officeDocument/2006/relationships/image" Target="../media/image207.emf"/><Relationship Id="rId11" Type="http://schemas.openxmlformats.org/officeDocument/2006/relationships/image" Target="../media/image212.emf"/><Relationship Id="rId5" Type="http://schemas.openxmlformats.org/officeDocument/2006/relationships/image" Target="../media/image206.emf"/><Relationship Id="rId15" Type="http://schemas.openxmlformats.org/officeDocument/2006/relationships/image" Target="../media/image216.emf"/><Relationship Id="rId10" Type="http://schemas.openxmlformats.org/officeDocument/2006/relationships/image" Target="../media/image211.emf"/><Relationship Id="rId19" Type="http://schemas.openxmlformats.org/officeDocument/2006/relationships/image" Target="../media/image220.emf"/><Relationship Id="rId4" Type="http://schemas.openxmlformats.org/officeDocument/2006/relationships/image" Target="../media/image205.emf"/><Relationship Id="rId9" Type="http://schemas.openxmlformats.org/officeDocument/2006/relationships/image" Target="../media/image210.emf"/><Relationship Id="rId14" Type="http://schemas.openxmlformats.org/officeDocument/2006/relationships/image" Target="../media/image215.emf"/><Relationship Id="rId22" Type="http://schemas.openxmlformats.org/officeDocument/2006/relationships/image" Target="../media/image223.e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1.emf"/><Relationship Id="rId3" Type="http://schemas.openxmlformats.org/officeDocument/2006/relationships/image" Target="../media/image226.emf"/><Relationship Id="rId7" Type="http://schemas.openxmlformats.org/officeDocument/2006/relationships/image" Target="../media/image230.emf"/><Relationship Id="rId2" Type="http://schemas.openxmlformats.org/officeDocument/2006/relationships/image" Target="../media/image225.emf"/><Relationship Id="rId1" Type="http://schemas.openxmlformats.org/officeDocument/2006/relationships/image" Target="../media/image224.emf"/><Relationship Id="rId6" Type="http://schemas.openxmlformats.org/officeDocument/2006/relationships/image" Target="../media/image229.emf"/><Relationship Id="rId11" Type="http://schemas.openxmlformats.org/officeDocument/2006/relationships/image" Target="../media/image234.emf"/><Relationship Id="rId5" Type="http://schemas.openxmlformats.org/officeDocument/2006/relationships/image" Target="../media/image228.emf"/><Relationship Id="rId10" Type="http://schemas.openxmlformats.org/officeDocument/2006/relationships/image" Target="../media/image233.emf"/><Relationship Id="rId4" Type="http://schemas.openxmlformats.org/officeDocument/2006/relationships/image" Target="../media/image227.emf"/><Relationship Id="rId9" Type="http://schemas.openxmlformats.org/officeDocument/2006/relationships/image" Target="../media/image232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13" Type="http://schemas.openxmlformats.org/officeDocument/2006/relationships/image" Target="../media/image35.emf"/><Relationship Id="rId3" Type="http://schemas.openxmlformats.org/officeDocument/2006/relationships/image" Target="../media/image25.emf"/><Relationship Id="rId7" Type="http://schemas.openxmlformats.org/officeDocument/2006/relationships/image" Target="../media/image29.emf"/><Relationship Id="rId12" Type="http://schemas.openxmlformats.org/officeDocument/2006/relationships/image" Target="../media/image34.emf"/><Relationship Id="rId2" Type="http://schemas.openxmlformats.org/officeDocument/2006/relationships/image" Target="../media/image24.emf"/><Relationship Id="rId1" Type="http://schemas.openxmlformats.org/officeDocument/2006/relationships/image" Target="../media/image23.emf"/><Relationship Id="rId6" Type="http://schemas.openxmlformats.org/officeDocument/2006/relationships/image" Target="../media/image28.emf"/><Relationship Id="rId11" Type="http://schemas.openxmlformats.org/officeDocument/2006/relationships/image" Target="../media/image33.emf"/><Relationship Id="rId5" Type="http://schemas.openxmlformats.org/officeDocument/2006/relationships/image" Target="../media/image27.emf"/><Relationship Id="rId15" Type="http://schemas.openxmlformats.org/officeDocument/2006/relationships/image" Target="../media/image37.emf"/><Relationship Id="rId10" Type="http://schemas.openxmlformats.org/officeDocument/2006/relationships/image" Target="../media/image32.emf"/><Relationship Id="rId4" Type="http://schemas.openxmlformats.org/officeDocument/2006/relationships/image" Target="../media/image26.emf"/><Relationship Id="rId9" Type="http://schemas.openxmlformats.org/officeDocument/2006/relationships/image" Target="../media/image31.emf"/><Relationship Id="rId14" Type="http://schemas.openxmlformats.org/officeDocument/2006/relationships/image" Target="../media/image36.e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45.emf"/><Relationship Id="rId13" Type="http://schemas.openxmlformats.org/officeDocument/2006/relationships/image" Target="../media/image50.emf"/><Relationship Id="rId18" Type="http://schemas.openxmlformats.org/officeDocument/2006/relationships/image" Target="../media/image55.emf"/><Relationship Id="rId3" Type="http://schemas.openxmlformats.org/officeDocument/2006/relationships/image" Target="../media/image40.emf"/><Relationship Id="rId7" Type="http://schemas.openxmlformats.org/officeDocument/2006/relationships/image" Target="../media/image44.emf"/><Relationship Id="rId12" Type="http://schemas.openxmlformats.org/officeDocument/2006/relationships/image" Target="../media/image49.emf"/><Relationship Id="rId17" Type="http://schemas.openxmlformats.org/officeDocument/2006/relationships/image" Target="../media/image54.emf"/><Relationship Id="rId2" Type="http://schemas.openxmlformats.org/officeDocument/2006/relationships/image" Target="../media/image39.emf"/><Relationship Id="rId16" Type="http://schemas.openxmlformats.org/officeDocument/2006/relationships/image" Target="../media/image53.emf"/><Relationship Id="rId1" Type="http://schemas.openxmlformats.org/officeDocument/2006/relationships/image" Target="../media/image38.emf"/><Relationship Id="rId6" Type="http://schemas.openxmlformats.org/officeDocument/2006/relationships/image" Target="../media/image43.emf"/><Relationship Id="rId11" Type="http://schemas.openxmlformats.org/officeDocument/2006/relationships/image" Target="../media/image48.emf"/><Relationship Id="rId5" Type="http://schemas.openxmlformats.org/officeDocument/2006/relationships/image" Target="../media/image42.emf"/><Relationship Id="rId15" Type="http://schemas.openxmlformats.org/officeDocument/2006/relationships/image" Target="../media/image52.emf"/><Relationship Id="rId10" Type="http://schemas.openxmlformats.org/officeDocument/2006/relationships/image" Target="../media/image47.emf"/><Relationship Id="rId4" Type="http://schemas.openxmlformats.org/officeDocument/2006/relationships/image" Target="../media/image41.emf"/><Relationship Id="rId9" Type="http://schemas.openxmlformats.org/officeDocument/2006/relationships/image" Target="../media/image46.emf"/><Relationship Id="rId14" Type="http://schemas.openxmlformats.org/officeDocument/2006/relationships/image" Target="../media/image51.e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63.emf"/><Relationship Id="rId3" Type="http://schemas.openxmlformats.org/officeDocument/2006/relationships/image" Target="../media/image58.emf"/><Relationship Id="rId7" Type="http://schemas.openxmlformats.org/officeDocument/2006/relationships/image" Target="../media/image62.emf"/><Relationship Id="rId12" Type="http://schemas.openxmlformats.org/officeDocument/2006/relationships/image" Target="../media/image67.emf"/><Relationship Id="rId2" Type="http://schemas.openxmlformats.org/officeDocument/2006/relationships/image" Target="../media/image57.emf"/><Relationship Id="rId1" Type="http://schemas.openxmlformats.org/officeDocument/2006/relationships/image" Target="../media/image56.emf"/><Relationship Id="rId6" Type="http://schemas.openxmlformats.org/officeDocument/2006/relationships/image" Target="../media/image61.emf"/><Relationship Id="rId11" Type="http://schemas.openxmlformats.org/officeDocument/2006/relationships/image" Target="../media/image66.emf"/><Relationship Id="rId5" Type="http://schemas.openxmlformats.org/officeDocument/2006/relationships/image" Target="../media/image60.emf"/><Relationship Id="rId10" Type="http://schemas.openxmlformats.org/officeDocument/2006/relationships/image" Target="../media/image65.emf"/><Relationship Id="rId4" Type="http://schemas.openxmlformats.org/officeDocument/2006/relationships/image" Target="../media/image59.emf"/><Relationship Id="rId9" Type="http://schemas.openxmlformats.org/officeDocument/2006/relationships/image" Target="../media/image64.e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75.emf"/><Relationship Id="rId13" Type="http://schemas.openxmlformats.org/officeDocument/2006/relationships/image" Target="../media/image80.emf"/><Relationship Id="rId3" Type="http://schemas.openxmlformats.org/officeDocument/2006/relationships/image" Target="../media/image70.emf"/><Relationship Id="rId7" Type="http://schemas.openxmlformats.org/officeDocument/2006/relationships/image" Target="../media/image74.emf"/><Relationship Id="rId12" Type="http://schemas.openxmlformats.org/officeDocument/2006/relationships/image" Target="../media/image79.emf"/><Relationship Id="rId17" Type="http://schemas.openxmlformats.org/officeDocument/2006/relationships/image" Target="../media/image84.emf"/><Relationship Id="rId2" Type="http://schemas.openxmlformats.org/officeDocument/2006/relationships/image" Target="../media/image69.emf"/><Relationship Id="rId16" Type="http://schemas.openxmlformats.org/officeDocument/2006/relationships/image" Target="../media/image83.emf"/><Relationship Id="rId1" Type="http://schemas.openxmlformats.org/officeDocument/2006/relationships/image" Target="../media/image68.emf"/><Relationship Id="rId6" Type="http://schemas.openxmlformats.org/officeDocument/2006/relationships/image" Target="../media/image73.emf"/><Relationship Id="rId11" Type="http://schemas.openxmlformats.org/officeDocument/2006/relationships/image" Target="../media/image78.emf"/><Relationship Id="rId5" Type="http://schemas.openxmlformats.org/officeDocument/2006/relationships/image" Target="../media/image72.emf"/><Relationship Id="rId15" Type="http://schemas.openxmlformats.org/officeDocument/2006/relationships/image" Target="../media/image82.emf"/><Relationship Id="rId10" Type="http://schemas.openxmlformats.org/officeDocument/2006/relationships/image" Target="../media/image77.emf"/><Relationship Id="rId4" Type="http://schemas.openxmlformats.org/officeDocument/2006/relationships/image" Target="../media/image71.emf"/><Relationship Id="rId9" Type="http://schemas.openxmlformats.org/officeDocument/2006/relationships/image" Target="../media/image76.emf"/><Relationship Id="rId14" Type="http://schemas.openxmlformats.org/officeDocument/2006/relationships/image" Target="../media/image81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87.emf"/><Relationship Id="rId7" Type="http://schemas.openxmlformats.org/officeDocument/2006/relationships/image" Target="../media/image91.emf"/><Relationship Id="rId2" Type="http://schemas.openxmlformats.org/officeDocument/2006/relationships/image" Target="../media/image86.emf"/><Relationship Id="rId1" Type="http://schemas.openxmlformats.org/officeDocument/2006/relationships/image" Target="../media/image85.emf"/><Relationship Id="rId6" Type="http://schemas.openxmlformats.org/officeDocument/2006/relationships/image" Target="../media/image90.wmf"/><Relationship Id="rId5" Type="http://schemas.openxmlformats.org/officeDocument/2006/relationships/image" Target="../media/image89.wmf"/><Relationship Id="rId4" Type="http://schemas.openxmlformats.org/officeDocument/2006/relationships/image" Target="../media/image88.e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99.emf"/><Relationship Id="rId3" Type="http://schemas.openxmlformats.org/officeDocument/2006/relationships/image" Target="../media/image94.emf"/><Relationship Id="rId7" Type="http://schemas.openxmlformats.org/officeDocument/2006/relationships/image" Target="../media/image98.emf"/><Relationship Id="rId2" Type="http://schemas.openxmlformats.org/officeDocument/2006/relationships/image" Target="../media/image93.emf"/><Relationship Id="rId1" Type="http://schemas.openxmlformats.org/officeDocument/2006/relationships/image" Target="../media/image92.emf"/><Relationship Id="rId6" Type="http://schemas.openxmlformats.org/officeDocument/2006/relationships/image" Target="../media/image97.emf"/><Relationship Id="rId5" Type="http://schemas.openxmlformats.org/officeDocument/2006/relationships/image" Target="../media/image96.emf"/><Relationship Id="rId4" Type="http://schemas.openxmlformats.org/officeDocument/2006/relationships/image" Target="../media/image95.emf"/><Relationship Id="rId9" Type="http://schemas.openxmlformats.org/officeDocument/2006/relationships/image" Target="../media/image100.e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emf"/><Relationship Id="rId3" Type="http://schemas.openxmlformats.org/officeDocument/2006/relationships/image" Target="../media/image103.emf"/><Relationship Id="rId7" Type="http://schemas.openxmlformats.org/officeDocument/2006/relationships/image" Target="../media/image107.emf"/><Relationship Id="rId2" Type="http://schemas.openxmlformats.org/officeDocument/2006/relationships/image" Target="../media/image102.emf"/><Relationship Id="rId1" Type="http://schemas.openxmlformats.org/officeDocument/2006/relationships/image" Target="../media/image101.emf"/><Relationship Id="rId6" Type="http://schemas.openxmlformats.org/officeDocument/2006/relationships/image" Target="../media/image106.emf"/><Relationship Id="rId11" Type="http://schemas.openxmlformats.org/officeDocument/2006/relationships/image" Target="../media/image111.emf"/><Relationship Id="rId5" Type="http://schemas.openxmlformats.org/officeDocument/2006/relationships/image" Target="../media/image105.emf"/><Relationship Id="rId10" Type="http://schemas.openxmlformats.org/officeDocument/2006/relationships/image" Target="../media/image110.emf"/><Relationship Id="rId4" Type="http://schemas.openxmlformats.org/officeDocument/2006/relationships/image" Target="../media/image104.emf"/><Relationship Id="rId9" Type="http://schemas.openxmlformats.org/officeDocument/2006/relationships/image" Target="../media/image109.e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emf"/><Relationship Id="rId3" Type="http://schemas.openxmlformats.org/officeDocument/2006/relationships/image" Target="../media/image114.emf"/><Relationship Id="rId7" Type="http://schemas.openxmlformats.org/officeDocument/2006/relationships/image" Target="../media/image118.emf"/><Relationship Id="rId2" Type="http://schemas.openxmlformats.org/officeDocument/2006/relationships/image" Target="../media/image113.emf"/><Relationship Id="rId1" Type="http://schemas.openxmlformats.org/officeDocument/2006/relationships/image" Target="../media/image112.emf"/><Relationship Id="rId6" Type="http://schemas.openxmlformats.org/officeDocument/2006/relationships/image" Target="../media/image117.emf"/><Relationship Id="rId11" Type="http://schemas.openxmlformats.org/officeDocument/2006/relationships/image" Target="../media/image122.emf"/><Relationship Id="rId5" Type="http://schemas.openxmlformats.org/officeDocument/2006/relationships/image" Target="../media/image116.emf"/><Relationship Id="rId10" Type="http://schemas.openxmlformats.org/officeDocument/2006/relationships/image" Target="../media/image121.emf"/><Relationship Id="rId4" Type="http://schemas.openxmlformats.org/officeDocument/2006/relationships/image" Target="../media/image115.emf"/><Relationship Id="rId9" Type="http://schemas.openxmlformats.org/officeDocument/2006/relationships/image" Target="../media/image12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base">
              <a:lnSpc>
                <a:spcPct val="100000"/>
              </a:lnSpc>
              <a:defRPr kumimoji="1"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base">
              <a:lnSpc>
                <a:spcPct val="100000"/>
              </a:lnSpc>
              <a:defRPr kumimoji="1"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fontAlgn="base">
              <a:lnSpc>
                <a:spcPct val="100000"/>
              </a:lnSpc>
              <a:defRPr kumimoji="1"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fontAlgn="base">
              <a:lnSpc>
                <a:spcPct val="100000"/>
              </a:lnSpc>
              <a:defRPr kumimoji="1" sz="1200">
                <a:ea typeface="宋体" pitchFamily="2" charset="-122"/>
              </a:defRPr>
            </a:lvl1pPr>
          </a:lstStyle>
          <a:p>
            <a:fld id="{8C3695F0-6DCD-42A3-958D-77D55097C70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5105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base">
              <a:lnSpc>
                <a:spcPct val="100000"/>
              </a:lnSpc>
              <a:defRPr kumimoji="1"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base">
              <a:lnSpc>
                <a:spcPct val="100000"/>
              </a:lnSpc>
              <a:defRPr kumimoji="1"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单击以编辑母版文本样式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fontAlgn="base">
              <a:lnSpc>
                <a:spcPct val="100000"/>
              </a:lnSpc>
              <a:defRPr kumimoji="1"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fontAlgn="base">
              <a:lnSpc>
                <a:spcPct val="100000"/>
              </a:lnSpc>
              <a:defRPr kumimoji="1" sz="1200">
                <a:ea typeface="宋体" pitchFamily="2" charset="-122"/>
              </a:defRPr>
            </a:lvl1pPr>
          </a:lstStyle>
          <a:p>
            <a:fld id="{2CB343C9-413A-45A9-A0B5-6277F810BEC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28387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4176C3-CE21-42BB-BEA8-61851E17CDB9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1400">
              <a:ea typeface="楷体_GB2312" pitchFamily="49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92C85D-E703-41FC-BFED-DFC7F11BEE0B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1400">
              <a:ea typeface="楷体_GB2312" pitchFamily="49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344093-F72A-4C15-9B4D-E0E4B17E7135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1400">
              <a:ea typeface="楷体_GB2312" pitchFamily="49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19096"/>
      </p:ext>
    </p:extLst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177907"/>
      </p:ext>
    </p:extLst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3936505"/>
      </p:ext>
    </p:extLst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585348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241241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24049195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6141806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172412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22332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5729794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09261826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33599744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2"/>
          <p:cNvSpPr txBox="1">
            <a:spLocks noChangeArrowheads="1"/>
          </p:cNvSpPr>
          <p:nvPr/>
        </p:nvSpPr>
        <p:spPr bwMode="auto">
          <a:xfrm>
            <a:off x="0" y="6569075"/>
            <a:ext cx="9144000" cy="287338"/>
          </a:xfrm>
          <a:prstGeom prst="rect">
            <a:avLst/>
          </a:prstGeom>
          <a:ln/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just" fontAlgn="base">
              <a:spcBef>
                <a:spcPct val="50000"/>
              </a:spcBef>
            </a:pPr>
            <a:r>
              <a:rPr kumimoji="1" lang="en-US" altLang="zh-CN" sz="16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宋体" pitchFamily="2" charset="-122"/>
              </a:rPr>
              <a:t>《</a:t>
            </a:r>
            <a:r>
              <a:rPr kumimoji="1" lang="zh-CN" altLang="en-US" sz="16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高等数学</a:t>
            </a:r>
            <a:r>
              <a:rPr kumimoji="1" lang="en-US" altLang="zh-CN" sz="16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宋体" pitchFamily="2" charset="-122"/>
              </a:rPr>
              <a:t>》</a:t>
            </a:r>
          </a:p>
        </p:txBody>
      </p:sp>
      <p:sp>
        <p:nvSpPr>
          <p:cNvPr id="68611" name="AutoShape 3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604000"/>
            <a:ext cx="1306512" cy="215900"/>
          </a:xfrm>
          <a:prstGeom prst="roundRect">
            <a:avLst>
              <a:gd name="adj" fmla="val 16667"/>
            </a:avLst>
          </a:prstGeom>
          <a:ln/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 eaLnBrk="0" fontAlgn="base" hangingPunct="0">
              <a:lnSpc>
                <a:spcPct val="100000"/>
              </a:lnSpc>
            </a:pPr>
            <a:r>
              <a:rPr lang="zh-CN" altLang="en-US" sz="1600" b="1" cap="none" spc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rPr>
              <a:t>下页</a:t>
            </a:r>
          </a:p>
        </p:txBody>
      </p:sp>
      <p:sp>
        <p:nvSpPr>
          <p:cNvPr id="68612" name="AutoShape 4">
            <a:hlinkClick r:id="" action="ppaction://hlinkshowjump?jump=endshow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6865938" y="6604000"/>
            <a:ext cx="1306512" cy="215900"/>
          </a:xfrm>
          <a:prstGeom prst="roundRect">
            <a:avLst>
              <a:gd name="adj" fmla="val 16667"/>
            </a:avLst>
          </a:prstGeom>
          <a:ln/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 eaLnBrk="0" fontAlgn="base" hangingPunct="0">
              <a:lnSpc>
                <a:spcPct val="100000"/>
              </a:lnSpc>
            </a:pPr>
            <a:r>
              <a:rPr lang="zh-CN" altLang="en-US" sz="1600" b="1" cap="none" spc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rPr>
              <a:t>结束</a:t>
            </a:r>
          </a:p>
        </p:txBody>
      </p:sp>
      <p:sp>
        <p:nvSpPr>
          <p:cNvPr id="68613" name="AutoShape 5">
            <a:hlinkClick r:id="" action="ppaction://hlinkshowjump?jump=lastslideviewed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3563938" y="6597650"/>
            <a:ext cx="1306512" cy="215900"/>
          </a:xfrm>
          <a:prstGeom prst="roundRect">
            <a:avLst>
              <a:gd name="adj" fmla="val 16667"/>
            </a:avLst>
          </a:prstGeom>
          <a:ln/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 eaLnBrk="0" fontAlgn="base" hangingPunct="0">
              <a:lnSpc>
                <a:spcPct val="100000"/>
              </a:lnSpc>
            </a:pPr>
            <a:r>
              <a:rPr lang="zh-CN" altLang="en-US" sz="1600" b="1" cap="none" spc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rPr>
              <a:t>返回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ransition>
    <p:wipe dir="r"/>
  </p:transition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1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4.bin"/><Relationship Id="rId13" Type="http://schemas.openxmlformats.org/officeDocument/2006/relationships/image" Target="../media/image116.emf"/><Relationship Id="rId18" Type="http://schemas.openxmlformats.org/officeDocument/2006/relationships/oleObject" Target="../embeddings/oleObject119.bin"/><Relationship Id="rId3" Type="http://schemas.openxmlformats.org/officeDocument/2006/relationships/notesSlide" Target="../notesSlides/notesSlide3.xml"/><Relationship Id="rId21" Type="http://schemas.openxmlformats.org/officeDocument/2006/relationships/image" Target="../media/image120.emf"/><Relationship Id="rId7" Type="http://schemas.openxmlformats.org/officeDocument/2006/relationships/image" Target="../media/image113.emf"/><Relationship Id="rId12" Type="http://schemas.openxmlformats.org/officeDocument/2006/relationships/oleObject" Target="../embeddings/oleObject116.bin"/><Relationship Id="rId17" Type="http://schemas.openxmlformats.org/officeDocument/2006/relationships/image" Target="../media/image118.emf"/><Relationship Id="rId25" Type="http://schemas.openxmlformats.org/officeDocument/2006/relationships/image" Target="../media/image122.emf"/><Relationship Id="rId2" Type="http://schemas.openxmlformats.org/officeDocument/2006/relationships/slideLayout" Target="../slideLayouts/slideLayout12.xml"/><Relationship Id="rId16" Type="http://schemas.openxmlformats.org/officeDocument/2006/relationships/oleObject" Target="../embeddings/oleObject118.bin"/><Relationship Id="rId20" Type="http://schemas.openxmlformats.org/officeDocument/2006/relationships/oleObject" Target="../embeddings/oleObject120.bin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13.bin"/><Relationship Id="rId11" Type="http://schemas.openxmlformats.org/officeDocument/2006/relationships/image" Target="../media/image115.emf"/><Relationship Id="rId24" Type="http://schemas.openxmlformats.org/officeDocument/2006/relationships/oleObject" Target="../embeddings/oleObject122.bin"/><Relationship Id="rId5" Type="http://schemas.openxmlformats.org/officeDocument/2006/relationships/image" Target="../media/image112.emf"/><Relationship Id="rId15" Type="http://schemas.openxmlformats.org/officeDocument/2006/relationships/image" Target="../media/image117.emf"/><Relationship Id="rId23" Type="http://schemas.openxmlformats.org/officeDocument/2006/relationships/image" Target="../media/image121.emf"/><Relationship Id="rId10" Type="http://schemas.openxmlformats.org/officeDocument/2006/relationships/oleObject" Target="../embeddings/oleObject115.bin"/><Relationship Id="rId19" Type="http://schemas.openxmlformats.org/officeDocument/2006/relationships/image" Target="../media/image119.emf"/><Relationship Id="rId4" Type="http://schemas.openxmlformats.org/officeDocument/2006/relationships/oleObject" Target="../embeddings/oleObject112.bin"/><Relationship Id="rId9" Type="http://schemas.openxmlformats.org/officeDocument/2006/relationships/image" Target="../media/image114.emf"/><Relationship Id="rId14" Type="http://schemas.openxmlformats.org/officeDocument/2006/relationships/oleObject" Target="../embeddings/oleObject117.bin"/><Relationship Id="rId22" Type="http://schemas.openxmlformats.org/officeDocument/2006/relationships/oleObject" Target="../embeddings/oleObject121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emf"/><Relationship Id="rId13" Type="http://schemas.openxmlformats.org/officeDocument/2006/relationships/oleObject" Target="../embeddings/oleObject128.bin"/><Relationship Id="rId18" Type="http://schemas.openxmlformats.org/officeDocument/2006/relationships/image" Target="../media/image130.emf"/><Relationship Id="rId26" Type="http://schemas.openxmlformats.org/officeDocument/2006/relationships/image" Target="../media/image134.emf"/><Relationship Id="rId3" Type="http://schemas.openxmlformats.org/officeDocument/2006/relationships/oleObject" Target="../embeddings/oleObject123.bin"/><Relationship Id="rId21" Type="http://schemas.openxmlformats.org/officeDocument/2006/relationships/oleObject" Target="../embeddings/oleObject132.bin"/><Relationship Id="rId7" Type="http://schemas.openxmlformats.org/officeDocument/2006/relationships/oleObject" Target="../embeddings/oleObject125.bin"/><Relationship Id="rId12" Type="http://schemas.openxmlformats.org/officeDocument/2006/relationships/image" Target="../media/image127.emf"/><Relationship Id="rId17" Type="http://schemas.openxmlformats.org/officeDocument/2006/relationships/oleObject" Target="../embeddings/oleObject130.bin"/><Relationship Id="rId25" Type="http://schemas.openxmlformats.org/officeDocument/2006/relationships/oleObject" Target="../embeddings/oleObject134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29.emf"/><Relationship Id="rId20" Type="http://schemas.openxmlformats.org/officeDocument/2006/relationships/image" Target="../media/image131.e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24.emf"/><Relationship Id="rId11" Type="http://schemas.openxmlformats.org/officeDocument/2006/relationships/oleObject" Target="../embeddings/oleObject127.bin"/><Relationship Id="rId24" Type="http://schemas.openxmlformats.org/officeDocument/2006/relationships/image" Target="../media/image133.emf"/><Relationship Id="rId5" Type="http://schemas.openxmlformats.org/officeDocument/2006/relationships/oleObject" Target="../embeddings/oleObject124.bin"/><Relationship Id="rId15" Type="http://schemas.openxmlformats.org/officeDocument/2006/relationships/oleObject" Target="../embeddings/oleObject129.bin"/><Relationship Id="rId23" Type="http://schemas.openxmlformats.org/officeDocument/2006/relationships/oleObject" Target="../embeddings/oleObject133.bin"/><Relationship Id="rId28" Type="http://schemas.openxmlformats.org/officeDocument/2006/relationships/image" Target="../media/image135.emf"/><Relationship Id="rId10" Type="http://schemas.openxmlformats.org/officeDocument/2006/relationships/image" Target="../media/image126.emf"/><Relationship Id="rId19" Type="http://schemas.openxmlformats.org/officeDocument/2006/relationships/oleObject" Target="../embeddings/oleObject131.bin"/><Relationship Id="rId4" Type="http://schemas.openxmlformats.org/officeDocument/2006/relationships/image" Target="../media/image123.emf"/><Relationship Id="rId9" Type="http://schemas.openxmlformats.org/officeDocument/2006/relationships/oleObject" Target="../embeddings/oleObject126.bin"/><Relationship Id="rId14" Type="http://schemas.openxmlformats.org/officeDocument/2006/relationships/image" Target="../media/image128.emf"/><Relationship Id="rId22" Type="http://schemas.openxmlformats.org/officeDocument/2006/relationships/image" Target="../media/image132.emf"/><Relationship Id="rId27" Type="http://schemas.openxmlformats.org/officeDocument/2006/relationships/oleObject" Target="../embeddings/oleObject135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emf"/><Relationship Id="rId13" Type="http://schemas.openxmlformats.org/officeDocument/2006/relationships/oleObject" Target="../embeddings/oleObject141.bin"/><Relationship Id="rId18" Type="http://schemas.openxmlformats.org/officeDocument/2006/relationships/image" Target="../media/image143.emf"/><Relationship Id="rId26" Type="http://schemas.openxmlformats.org/officeDocument/2006/relationships/image" Target="../media/image147.emf"/><Relationship Id="rId3" Type="http://schemas.openxmlformats.org/officeDocument/2006/relationships/oleObject" Target="../embeddings/oleObject136.bin"/><Relationship Id="rId21" Type="http://schemas.openxmlformats.org/officeDocument/2006/relationships/oleObject" Target="../embeddings/oleObject145.bin"/><Relationship Id="rId7" Type="http://schemas.openxmlformats.org/officeDocument/2006/relationships/oleObject" Target="../embeddings/oleObject138.bin"/><Relationship Id="rId12" Type="http://schemas.openxmlformats.org/officeDocument/2006/relationships/image" Target="../media/image140.emf"/><Relationship Id="rId17" Type="http://schemas.openxmlformats.org/officeDocument/2006/relationships/oleObject" Target="../embeddings/oleObject143.bin"/><Relationship Id="rId25" Type="http://schemas.openxmlformats.org/officeDocument/2006/relationships/oleObject" Target="../embeddings/oleObject147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42.emf"/><Relationship Id="rId20" Type="http://schemas.openxmlformats.org/officeDocument/2006/relationships/image" Target="../media/image144.e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37.emf"/><Relationship Id="rId11" Type="http://schemas.openxmlformats.org/officeDocument/2006/relationships/oleObject" Target="../embeddings/oleObject140.bin"/><Relationship Id="rId24" Type="http://schemas.openxmlformats.org/officeDocument/2006/relationships/image" Target="../media/image146.emf"/><Relationship Id="rId5" Type="http://schemas.openxmlformats.org/officeDocument/2006/relationships/oleObject" Target="../embeddings/oleObject137.bin"/><Relationship Id="rId15" Type="http://schemas.openxmlformats.org/officeDocument/2006/relationships/oleObject" Target="../embeddings/oleObject142.bin"/><Relationship Id="rId23" Type="http://schemas.openxmlformats.org/officeDocument/2006/relationships/oleObject" Target="../embeddings/oleObject146.bin"/><Relationship Id="rId28" Type="http://schemas.openxmlformats.org/officeDocument/2006/relationships/image" Target="../media/image148.emf"/><Relationship Id="rId10" Type="http://schemas.openxmlformats.org/officeDocument/2006/relationships/image" Target="../media/image139.emf"/><Relationship Id="rId19" Type="http://schemas.openxmlformats.org/officeDocument/2006/relationships/oleObject" Target="../embeddings/oleObject144.bin"/><Relationship Id="rId4" Type="http://schemas.openxmlformats.org/officeDocument/2006/relationships/image" Target="../media/image136.emf"/><Relationship Id="rId9" Type="http://schemas.openxmlformats.org/officeDocument/2006/relationships/oleObject" Target="../embeddings/oleObject139.bin"/><Relationship Id="rId14" Type="http://schemas.openxmlformats.org/officeDocument/2006/relationships/image" Target="../media/image141.emf"/><Relationship Id="rId22" Type="http://schemas.openxmlformats.org/officeDocument/2006/relationships/image" Target="../media/image145.emf"/><Relationship Id="rId27" Type="http://schemas.openxmlformats.org/officeDocument/2006/relationships/oleObject" Target="../embeddings/oleObject148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emf"/><Relationship Id="rId13" Type="http://schemas.openxmlformats.org/officeDocument/2006/relationships/oleObject" Target="../embeddings/oleObject154.bin"/><Relationship Id="rId18" Type="http://schemas.openxmlformats.org/officeDocument/2006/relationships/image" Target="../media/image156.emf"/><Relationship Id="rId26" Type="http://schemas.openxmlformats.org/officeDocument/2006/relationships/image" Target="../media/image160.emf"/><Relationship Id="rId3" Type="http://schemas.openxmlformats.org/officeDocument/2006/relationships/oleObject" Target="../embeddings/oleObject149.bin"/><Relationship Id="rId21" Type="http://schemas.openxmlformats.org/officeDocument/2006/relationships/oleObject" Target="../embeddings/oleObject158.bin"/><Relationship Id="rId34" Type="http://schemas.openxmlformats.org/officeDocument/2006/relationships/image" Target="../media/image164.emf"/><Relationship Id="rId7" Type="http://schemas.openxmlformats.org/officeDocument/2006/relationships/oleObject" Target="../embeddings/oleObject151.bin"/><Relationship Id="rId12" Type="http://schemas.openxmlformats.org/officeDocument/2006/relationships/image" Target="../media/image153.emf"/><Relationship Id="rId17" Type="http://schemas.openxmlformats.org/officeDocument/2006/relationships/oleObject" Target="../embeddings/oleObject156.bin"/><Relationship Id="rId25" Type="http://schemas.openxmlformats.org/officeDocument/2006/relationships/oleObject" Target="../embeddings/oleObject160.bin"/><Relationship Id="rId33" Type="http://schemas.openxmlformats.org/officeDocument/2006/relationships/oleObject" Target="../embeddings/oleObject164.bin"/><Relationship Id="rId38" Type="http://schemas.openxmlformats.org/officeDocument/2006/relationships/image" Target="../media/image166.e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55.emf"/><Relationship Id="rId20" Type="http://schemas.openxmlformats.org/officeDocument/2006/relationships/image" Target="../media/image157.emf"/><Relationship Id="rId29" Type="http://schemas.openxmlformats.org/officeDocument/2006/relationships/oleObject" Target="../embeddings/oleObject162.bin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50.emf"/><Relationship Id="rId11" Type="http://schemas.openxmlformats.org/officeDocument/2006/relationships/oleObject" Target="../embeddings/oleObject153.bin"/><Relationship Id="rId24" Type="http://schemas.openxmlformats.org/officeDocument/2006/relationships/image" Target="../media/image159.emf"/><Relationship Id="rId32" Type="http://schemas.openxmlformats.org/officeDocument/2006/relationships/image" Target="../media/image163.emf"/><Relationship Id="rId37" Type="http://schemas.openxmlformats.org/officeDocument/2006/relationships/oleObject" Target="../embeddings/oleObject166.bin"/><Relationship Id="rId5" Type="http://schemas.openxmlformats.org/officeDocument/2006/relationships/oleObject" Target="../embeddings/oleObject150.bin"/><Relationship Id="rId15" Type="http://schemas.openxmlformats.org/officeDocument/2006/relationships/oleObject" Target="../embeddings/oleObject155.bin"/><Relationship Id="rId23" Type="http://schemas.openxmlformats.org/officeDocument/2006/relationships/oleObject" Target="../embeddings/oleObject159.bin"/><Relationship Id="rId28" Type="http://schemas.openxmlformats.org/officeDocument/2006/relationships/image" Target="../media/image161.emf"/><Relationship Id="rId36" Type="http://schemas.openxmlformats.org/officeDocument/2006/relationships/image" Target="../media/image165.emf"/><Relationship Id="rId10" Type="http://schemas.openxmlformats.org/officeDocument/2006/relationships/image" Target="../media/image152.emf"/><Relationship Id="rId19" Type="http://schemas.openxmlformats.org/officeDocument/2006/relationships/oleObject" Target="../embeddings/oleObject157.bin"/><Relationship Id="rId31" Type="http://schemas.openxmlformats.org/officeDocument/2006/relationships/oleObject" Target="../embeddings/oleObject163.bin"/><Relationship Id="rId4" Type="http://schemas.openxmlformats.org/officeDocument/2006/relationships/image" Target="../media/image149.emf"/><Relationship Id="rId9" Type="http://schemas.openxmlformats.org/officeDocument/2006/relationships/oleObject" Target="../embeddings/oleObject152.bin"/><Relationship Id="rId14" Type="http://schemas.openxmlformats.org/officeDocument/2006/relationships/image" Target="../media/image154.emf"/><Relationship Id="rId22" Type="http://schemas.openxmlformats.org/officeDocument/2006/relationships/image" Target="../media/image158.emf"/><Relationship Id="rId27" Type="http://schemas.openxmlformats.org/officeDocument/2006/relationships/oleObject" Target="../embeddings/oleObject161.bin"/><Relationship Id="rId30" Type="http://schemas.openxmlformats.org/officeDocument/2006/relationships/image" Target="../media/image162.emf"/><Relationship Id="rId35" Type="http://schemas.openxmlformats.org/officeDocument/2006/relationships/oleObject" Target="../embeddings/oleObject165.bin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72.bin"/><Relationship Id="rId18" Type="http://schemas.openxmlformats.org/officeDocument/2006/relationships/image" Target="../media/image174.emf"/><Relationship Id="rId26" Type="http://schemas.openxmlformats.org/officeDocument/2006/relationships/image" Target="../media/image178.emf"/><Relationship Id="rId39" Type="http://schemas.openxmlformats.org/officeDocument/2006/relationships/oleObject" Target="../embeddings/oleObject185.bin"/><Relationship Id="rId21" Type="http://schemas.openxmlformats.org/officeDocument/2006/relationships/oleObject" Target="../embeddings/oleObject176.bin"/><Relationship Id="rId34" Type="http://schemas.openxmlformats.org/officeDocument/2006/relationships/image" Target="../media/image182.emf"/><Relationship Id="rId42" Type="http://schemas.openxmlformats.org/officeDocument/2006/relationships/image" Target="../media/image186.emf"/><Relationship Id="rId47" Type="http://schemas.openxmlformats.org/officeDocument/2006/relationships/oleObject" Target="../embeddings/oleObject189.bin"/><Relationship Id="rId50" Type="http://schemas.openxmlformats.org/officeDocument/2006/relationships/image" Target="../media/image190.emf"/><Relationship Id="rId55" Type="http://schemas.openxmlformats.org/officeDocument/2006/relationships/oleObject" Target="../embeddings/oleObject193.bin"/><Relationship Id="rId7" Type="http://schemas.openxmlformats.org/officeDocument/2006/relationships/oleObject" Target="../embeddings/oleObject169.bin"/><Relationship Id="rId12" Type="http://schemas.openxmlformats.org/officeDocument/2006/relationships/image" Target="../media/image171.emf"/><Relationship Id="rId17" Type="http://schemas.openxmlformats.org/officeDocument/2006/relationships/oleObject" Target="../embeddings/oleObject174.bin"/><Relationship Id="rId25" Type="http://schemas.openxmlformats.org/officeDocument/2006/relationships/oleObject" Target="../embeddings/oleObject178.bin"/><Relationship Id="rId33" Type="http://schemas.openxmlformats.org/officeDocument/2006/relationships/oleObject" Target="../embeddings/oleObject182.bin"/><Relationship Id="rId38" Type="http://schemas.openxmlformats.org/officeDocument/2006/relationships/image" Target="../media/image184.emf"/><Relationship Id="rId46" Type="http://schemas.openxmlformats.org/officeDocument/2006/relationships/image" Target="../media/image188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3.emf"/><Relationship Id="rId20" Type="http://schemas.openxmlformats.org/officeDocument/2006/relationships/image" Target="../media/image175.emf"/><Relationship Id="rId29" Type="http://schemas.openxmlformats.org/officeDocument/2006/relationships/oleObject" Target="../embeddings/oleObject180.bin"/><Relationship Id="rId41" Type="http://schemas.openxmlformats.org/officeDocument/2006/relationships/oleObject" Target="../embeddings/oleObject186.bin"/><Relationship Id="rId54" Type="http://schemas.openxmlformats.org/officeDocument/2006/relationships/image" Target="../media/image192.e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68.emf"/><Relationship Id="rId11" Type="http://schemas.openxmlformats.org/officeDocument/2006/relationships/oleObject" Target="../embeddings/oleObject171.bin"/><Relationship Id="rId24" Type="http://schemas.openxmlformats.org/officeDocument/2006/relationships/image" Target="../media/image177.emf"/><Relationship Id="rId32" Type="http://schemas.openxmlformats.org/officeDocument/2006/relationships/image" Target="../media/image181.emf"/><Relationship Id="rId37" Type="http://schemas.openxmlformats.org/officeDocument/2006/relationships/oleObject" Target="../embeddings/oleObject184.bin"/><Relationship Id="rId40" Type="http://schemas.openxmlformats.org/officeDocument/2006/relationships/image" Target="../media/image185.emf"/><Relationship Id="rId45" Type="http://schemas.openxmlformats.org/officeDocument/2006/relationships/oleObject" Target="../embeddings/oleObject188.bin"/><Relationship Id="rId53" Type="http://schemas.openxmlformats.org/officeDocument/2006/relationships/oleObject" Target="../embeddings/oleObject192.bin"/><Relationship Id="rId5" Type="http://schemas.openxmlformats.org/officeDocument/2006/relationships/oleObject" Target="../embeddings/oleObject168.bin"/><Relationship Id="rId15" Type="http://schemas.openxmlformats.org/officeDocument/2006/relationships/oleObject" Target="../embeddings/oleObject173.bin"/><Relationship Id="rId23" Type="http://schemas.openxmlformats.org/officeDocument/2006/relationships/oleObject" Target="../embeddings/oleObject177.bin"/><Relationship Id="rId28" Type="http://schemas.openxmlformats.org/officeDocument/2006/relationships/image" Target="../media/image179.emf"/><Relationship Id="rId36" Type="http://schemas.openxmlformats.org/officeDocument/2006/relationships/image" Target="../media/image183.emf"/><Relationship Id="rId49" Type="http://schemas.openxmlformats.org/officeDocument/2006/relationships/oleObject" Target="../embeddings/oleObject190.bin"/><Relationship Id="rId10" Type="http://schemas.openxmlformats.org/officeDocument/2006/relationships/image" Target="../media/image170.emf"/><Relationship Id="rId19" Type="http://schemas.openxmlformats.org/officeDocument/2006/relationships/oleObject" Target="../embeddings/oleObject175.bin"/><Relationship Id="rId31" Type="http://schemas.openxmlformats.org/officeDocument/2006/relationships/oleObject" Target="../embeddings/oleObject181.bin"/><Relationship Id="rId44" Type="http://schemas.openxmlformats.org/officeDocument/2006/relationships/image" Target="../media/image187.emf"/><Relationship Id="rId52" Type="http://schemas.openxmlformats.org/officeDocument/2006/relationships/image" Target="../media/image191.emf"/><Relationship Id="rId4" Type="http://schemas.openxmlformats.org/officeDocument/2006/relationships/image" Target="../media/image167.emf"/><Relationship Id="rId9" Type="http://schemas.openxmlformats.org/officeDocument/2006/relationships/oleObject" Target="../embeddings/oleObject170.bin"/><Relationship Id="rId14" Type="http://schemas.openxmlformats.org/officeDocument/2006/relationships/image" Target="../media/image172.emf"/><Relationship Id="rId22" Type="http://schemas.openxmlformats.org/officeDocument/2006/relationships/image" Target="../media/image176.emf"/><Relationship Id="rId27" Type="http://schemas.openxmlformats.org/officeDocument/2006/relationships/oleObject" Target="../embeddings/oleObject179.bin"/><Relationship Id="rId30" Type="http://schemas.openxmlformats.org/officeDocument/2006/relationships/image" Target="../media/image180.emf"/><Relationship Id="rId35" Type="http://schemas.openxmlformats.org/officeDocument/2006/relationships/oleObject" Target="../embeddings/oleObject183.bin"/><Relationship Id="rId43" Type="http://schemas.openxmlformats.org/officeDocument/2006/relationships/oleObject" Target="../embeddings/oleObject187.bin"/><Relationship Id="rId48" Type="http://schemas.openxmlformats.org/officeDocument/2006/relationships/image" Target="../media/image189.emf"/><Relationship Id="rId56" Type="http://schemas.openxmlformats.org/officeDocument/2006/relationships/image" Target="../media/image193.emf"/><Relationship Id="rId8" Type="http://schemas.openxmlformats.org/officeDocument/2006/relationships/image" Target="../media/image169.emf"/><Relationship Id="rId51" Type="http://schemas.openxmlformats.org/officeDocument/2006/relationships/oleObject" Target="../embeddings/oleObject191.bin"/><Relationship Id="rId3" Type="http://schemas.openxmlformats.org/officeDocument/2006/relationships/oleObject" Target="../embeddings/oleObject167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6.emf"/><Relationship Id="rId13" Type="http://schemas.openxmlformats.org/officeDocument/2006/relationships/oleObject" Target="../embeddings/oleObject199.bin"/><Relationship Id="rId18" Type="http://schemas.openxmlformats.org/officeDocument/2006/relationships/image" Target="../media/image201.emf"/><Relationship Id="rId3" Type="http://schemas.openxmlformats.org/officeDocument/2006/relationships/oleObject" Target="../embeddings/oleObject194.bin"/><Relationship Id="rId7" Type="http://schemas.openxmlformats.org/officeDocument/2006/relationships/oleObject" Target="../embeddings/oleObject196.bin"/><Relationship Id="rId12" Type="http://schemas.openxmlformats.org/officeDocument/2006/relationships/image" Target="../media/image198.emf"/><Relationship Id="rId17" Type="http://schemas.openxmlformats.org/officeDocument/2006/relationships/oleObject" Target="../embeddings/oleObject20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00.e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95.emf"/><Relationship Id="rId11" Type="http://schemas.openxmlformats.org/officeDocument/2006/relationships/oleObject" Target="../embeddings/oleObject198.bin"/><Relationship Id="rId5" Type="http://schemas.openxmlformats.org/officeDocument/2006/relationships/oleObject" Target="../embeddings/oleObject195.bin"/><Relationship Id="rId15" Type="http://schemas.openxmlformats.org/officeDocument/2006/relationships/oleObject" Target="../embeddings/oleObject200.bin"/><Relationship Id="rId10" Type="http://schemas.openxmlformats.org/officeDocument/2006/relationships/image" Target="../media/image197.emf"/><Relationship Id="rId4" Type="http://schemas.openxmlformats.org/officeDocument/2006/relationships/image" Target="../media/image194.emf"/><Relationship Id="rId9" Type="http://schemas.openxmlformats.org/officeDocument/2006/relationships/oleObject" Target="../embeddings/oleObject197.bin"/><Relationship Id="rId14" Type="http://schemas.openxmlformats.org/officeDocument/2006/relationships/image" Target="../media/image199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4.emf"/><Relationship Id="rId13" Type="http://schemas.openxmlformats.org/officeDocument/2006/relationships/oleObject" Target="../embeddings/oleObject207.bin"/><Relationship Id="rId18" Type="http://schemas.openxmlformats.org/officeDocument/2006/relationships/image" Target="../media/image209.emf"/><Relationship Id="rId26" Type="http://schemas.openxmlformats.org/officeDocument/2006/relationships/image" Target="../media/image213.emf"/><Relationship Id="rId39" Type="http://schemas.openxmlformats.org/officeDocument/2006/relationships/oleObject" Target="../embeddings/oleObject220.bin"/><Relationship Id="rId3" Type="http://schemas.openxmlformats.org/officeDocument/2006/relationships/oleObject" Target="../embeddings/oleObject202.bin"/><Relationship Id="rId21" Type="http://schemas.openxmlformats.org/officeDocument/2006/relationships/oleObject" Target="../embeddings/oleObject211.bin"/><Relationship Id="rId34" Type="http://schemas.openxmlformats.org/officeDocument/2006/relationships/image" Target="../media/image217.emf"/><Relationship Id="rId42" Type="http://schemas.openxmlformats.org/officeDocument/2006/relationships/image" Target="../media/image221.emf"/><Relationship Id="rId7" Type="http://schemas.openxmlformats.org/officeDocument/2006/relationships/oleObject" Target="../embeddings/oleObject204.bin"/><Relationship Id="rId12" Type="http://schemas.openxmlformats.org/officeDocument/2006/relationships/image" Target="../media/image206.emf"/><Relationship Id="rId17" Type="http://schemas.openxmlformats.org/officeDocument/2006/relationships/oleObject" Target="../embeddings/oleObject209.bin"/><Relationship Id="rId25" Type="http://schemas.openxmlformats.org/officeDocument/2006/relationships/oleObject" Target="../embeddings/oleObject213.bin"/><Relationship Id="rId33" Type="http://schemas.openxmlformats.org/officeDocument/2006/relationships/oleObject" Target="../embeddings/oleObject217.bin"/><Relationship Id="rId38" Type="http://schemas.openxmlformats.org/officeDocument/2006/relationships/image" Target="../media/image219.emf"/><Relationship Id="rId46" Type="http://schemas.openxmlformats.org/officeDocument/2006/relationships/image" Target="../media/image223.e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08.emf"/><Relationship Id="rId20" Type="http://schemas.openxmlformats.org/officeDocument/2006/relationships/image" Target="../media/image210.emf"/><Relationship Id="rId29" Type="http://schemas.openxmlformats.org/officeDocument/2006/relationships/oleObject" Target="../embeddings/oleObject215.bin"/><Relationship Id="rId41" Type="http://schemas.openxmlformats.org/officeDocument/2006/relationships/oleObject" Target="../embeddings/oleObject221.bin"/><Relationship Id="rId1" Type="http://schemas.openxmlformats.org/officeDocument/2006/relationships/vmlDrawing" Target="../drawings/vmlDrawing15.vml"/><Relationship Id="rId6" Type="http://schemas.openxmlformats.org/officeDocument/2006/relationships/image" Target="../media/image203.emf"/><Relationship Id="rId11" Type="http://schemas.openxmlformats.org/officeDocument/2006/relationships/oleObject" Target="../embeddings/oleObject206.bin"/><Relationship Id="rId24" Type="http://schemas.openxmlformats.org/officeDocument/2006/relationships/image" Target="../media/image212.emf"/><Relationship Id="rId32" Type="http://schemas.openxmlformats.org/officeDocument/2006/relationships/image" Target="../media/image216.emf"/><Relationship Id="rId37" Type="http://schemas.openxmlformats.org/officeDocument/2006/relationships/oleObject" Target="../embeddings/oleObject219.bin"/><Relationship Id="rId40" Type="http://schemas.openxmlformats.org/officeDocument/2006/relationships/image" Target="../media/image220.emf"/><Relationship Id="rId45" Type="http://schemas.openxmlformats.org/officeDocument/2006/relationships/oleObject" Target="../embeddings/oleObject223.bin"/><Relationship Id="rId5" Type="http://schemas.openxmlformats.org/officeDocument/2006/relationships/oleObject" Target="../embeddings/oleObject203.bin"/><Relationship Id="rId15" Type="http://schemas.openxmlformats.org/officeDocument/2006/relationships/oleObject" Target="../embeddings/oleObject208.bin"/><Relationship Id="rId23" Type="http://schemas.openxmlformats.org/officeDocument/2006/relationships/oleObject" Target="../embeddings/oleObject212.bin"/><Relationship Id="rId28" Type="http://schemas.openxmlformats.org/officeDocument/2006/relationships/image" Target="../media/image214.emf"/><Relationship Id="rId36" Type="http://schemas.openxmlformats.org/officeDocument/2006/relationships/image" Target="../media/image218.emf"/><Relationship Id="rId10" Type="http://schemas.openxmlformats.org/officeDocument/2006/relationships/image" Target="../media/image205.emf"/><Relationship Id="rId19" Type="http://schemas.openxmlformats.org/officeDocument/2006/relationships/oleObject" Target="../embeddings/oleObject210.bin"/><Relationship Id="rId31" Type="http://schemas.openxmlformats.org/officeDocument/2006/relationships/oleObject" Target="../embeddings/oleObject216.bin"/><Relationship Id="rId44" Type="http://schemas.openxmlformats.org/officeDocument/2006/relationships/image" Target="../media/image222.emf"/><Relationship Id="rId4" Type="http://schemas.openxmlformats.org/officeDocument/2006/relationships/image" Target="../media/image202.emf"/><Relationship Id="rId9" Type="http://schemas.openxmlformats.org/officeDocument/2006/relationships/oleObject" Target="../embeddings/oleObject205.bin"/><Relationship Id="rId14" Type="http://schemas.openxmlformats.org/officeDocument/2006/relationships/image" Target="../media/image207.emf"/><Relationship Id="rId22" Type="http://schemas.openxmlformats.org/officeDocument/2006/relationships/image" Target="../media/image211.emf"/><Relationship Id="rId27" Type="http://schemas.openxmlformats.org/officeDocument/2006/relationships/oleObject" Target="../embeddings/oleObject214.bin"/><Relationship Id="rId30" Type="http://schemas.openxmlformats.org/officeDocument/2006/relationships/image" Target="../media/image215.emf"/><Relationship Id="rId35" Type="http://schemas.openxmlformats.org/officeDocument/2006/relationships/oleObject" Target="../embeddings/oleObject218.bin"/><Relationship Id="rId43" Type="http://schemas.openxmlformats.org/officeDocument/2006/relationships/oleObject" Target="../embeddings/oleObject222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6.emf"/><Relationship Id="rId13" Type="http://schemas.openxmlformats.org/officeDocument/2006/relationships/oleObject" Target="../embeddings/oleObject229.bin"/><Relationship Id="rId18" Type="http://schemas.openxmlformats.org/officeDocument/2006/relationships/image" Target="../media/image231.emf"/><Relationship Id="rId3" Type="http://schemas.openxmlformats.org/officeDocument/2006/relationships/oleObject" Target="../embeddings/oleObject224.bin"/><Relationship Id="rId21" Type="http://schemas.openxmlformats.org/officeDocument/2006/relationships/oleObject" Target="../embeddings/oleObject233.bin"/><Relationship Id="rId7" Type="http://schemas.openxmlformats.org/officeDocument/2006/relationships/oleObject" Target="../embeddings/oleObject226.bin"/><Relationship Id="rId12" Type="http://schemas.openxmlformats.org/officeDocument/2006/relationships/image" Target="../media/image228.emf"/><Relationship Id="rId17" Type="http://schemas.openxmlformats.org/officeDocument/2006/relationships/oleObject" Target="../embeddings/oleObject231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30.emf"/><Relationship Id="rId20" Type="http://schemas.openxmlformats.org/officeDocument/2006/relationships/image" Target="../media/image232.e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225.emf"/><Relationship Id="rId11" Type="http://schemas.openxmlformats.org/officeDocument/2006/relationships/oleObject" Target="../embeddings/oleObject228.bin"/><Relationship Id="rId24" Type="http://schemas.openxmlformats.org/officeDocument/2006/relationships/image" Target="../media/image234.emf"/><Relationship Id="rId5" Type="http://schemas.openxmlformats.org/officeDocument/2006/relationships/oleObject" Target="../embeddings/oleObject225.bin"/><Relationship Id="rId15" Type="http://schemas.openxmlformats.org/officeDocument/2006/relationships/oleObject" Target="../embeddings/oleObject230.bin"/><Relationship Id="rId23" Type="http://schemas.openxmlformats.org/officeDocument/2006/relationships/oleObject" Target="../embeddings/oleObject234.bin"/><Relationship Id="rId10" Type="http://schemas.openxmlformats.org/officeDocument/2006/relationships/image" Target="../media/image227.emf"/><Relationship Id="rId19" Type="http://schemas.openxmlformats.org/officeDocument/2006/relationships/oleObject" Target="../embeddings/oleObject232.bin"/><Relationship Id="rId4" Type="http://schemas.openxmlformats.org/officeDocument/2006/relationships/image" Target="../media/image224.emf"/><Relationship Id="rId9" Type="http://schemas.openxmlformats.org/officeDocument/2006/relationships/oleObject" Target="../embeddings/oleObject227.bin"/><Relationship Id="rId14" Type="http://schemas.openxmlformats.org/officeDocument/2006/relationships/image" Target="../media/image229.emf"/><Relationship Id="rId22" Type="http://schemas.openxmlformats.org/officeDocument/2006/relationships/image" Target="../media/image233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emf"/><Relationship Id="rId26" Type="http://schemas.openxmlformats.org/officeDocument/2006/relationships/image" Target="../media/image12.emf"/><Relationship Id="rId39" Type="http://schemas.openxmlformats.org/officeDocument/2006/relationships/oleObject" Target="../embeddings/oleObject19.bin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34" Type="http://schemas.openxmlformats.org/officeDocument/2006/relationships/image" Target="../media/image16.emf"/><Relationship Id="rId42" Type="http://schemas.openxmlformats.org/officeDocument/2006/relationships/image" Target="../media/image20.emf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e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33" Type="http://schemas.openxmlformats.org/officeDocument/2006/relationships/oleObject" Target="../embeddings/oleObject16.bin"/><Relationship Id="rId38" Type="http://schemas.openxmlformats.org/officeDocument/2006/relationships/image" Target="../media/image18.emf"/><Relationship Id="rId46" Type="http://schemas.openxmlformats.org/officeDocument/2006/relationships/image" Target="../media/image22.e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7.emf"/><Relationship Id="rId20" Type="http://schemas.openxmlformats.org/officeDocument/2006/relationships/image" Target="../media/image9.emf"/><Relationship Id="rId29" Type="http://schemas.openxmlformats.org/officeDocument/2006/relationships/oleObject" Target="../embeddings/oleObject14.bin"/><Relationship Id="rId41" Type="http://schemas.openxmlformats.org/officeDocument/2006/relationships/oleObject" Target="../embeddings/oleObject20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1.emf"/><Relationship Id="rId32" Type="http://schemas.openxmlformats.org/officeDocument/2006/relationships/image" Target="../media/image15.emf"/><Relationship Id="rId37" Type="http://schemas.openxmlformats.org/officeDocument/2006/relationships/oleObject" Target="../embeddings/oleObject18.bin"/><Relationship Id="rId40" Type="http://schemas.openxmlformats.org/officeDocument/2006/relationships/image" Target="../media/image19.emf"/><Relationship Id="rId45" Type="http://schemas.openxmlformats.org/officeDocument/2006/relationships/oleObject" Target="../embeddings/oleObject22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28" Type="http://schemas.openxmlformats.org/officeDocument/2006/relationships/image" Target="../media/image13.emf"/><Relationship Id="rId36" Type="http://schemas.openxmlformats.org/officeDocument/2006/relationships/image" Target="../media/image17.emf"/><Relationship Id="rId10" Type="http://schemas.openxmlformats.org/officeDocument/2006/relationships/image" Target="../media/image4.emf"/><Relationship Id="rId19" Type="http://schemas.openxmlformats.org/officeDocument/2006/relationships/oleObject" Target="../embeddings/oleObject9.bin"/><Relationship Id="rId31" Type="http://schemas.openxmlformats.org/officeDocument/2006/relationships/oleObject" Target="../embeddings/oleObject15.bin"/><Relationship Id="rId44" Type="http://schemas.openxmlformats.org/officeDocument/2006/relationships/image" Target="../media/image21.emf"/><Relationship Id="rId4" Type="http://schemas.openxmlformats.org/officeDocument/2006/relationships/image" Target="../media/image1.e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emf"/><Relationship Id="rId22" Type="http://schemas.openxmlformats.org/officeDocument/2006/relationships/image" Target="../media/image10.emf"/><Relationship Id="rId27" Type="http://schemas.openxmlformats.org/officeDocument/2006/relationships/oleObject" Target="../embeddings/oleObject13.bin"/><Relationship Id="rId30" Type="http://schemas.openxmlformats.org/officeDocument/2006/relationships/image" Target="../media/image14.emf"/><Relationship Id="rId35" Type="http://schemas.openxmlformats.org/officeDocument/2006/relationships/oleObject" Target="../embeddings/oleObject17.bin"/><Relationship Id="rId43" Type="http://schemas.openxmlformats.org/officeDocument/2006/relationships/oleObject" Target="../embeddings/oleObject21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13" Type="http://schemas.openxmlformats.org/officeDocument/2006/relationships/oleObject" Target="../embeddings/oleObject28.bin"/><Relationship Id="rId18" Type="http://schemas.openxmlformats.org/officeDocument/2006/relationships/image" Target="../media/image30.emf"/><Relationship Id="rId26" Type="http://schemas.openxmlformats.org/officeDocument/2006/relationships/image" Target="../media/image34.emf"/><Relationship Id="rId3" Type="http://schemas.openxmlformats.org/officeDocument/2006/relationships/oleObject" Target="../embeddings/oleObject23.bin"/><Relationship Id="rId21" Type="http://schemas.openxmlformats.org/officeDocument/2006/relationships/oleObject" Target="../embeddings/oleObject32.bin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27.emf"/><Relationship Id="rId17" Type="http://schemas.openxmlformats.org/officeDocument/2006/relationships/oleObject" Target="../embeddings/oleObject30.bin"/><Relationship Id="rId25" Type="http://schemas.openxmlformats.org/officeDocument/2006/relationships/oleObject" Target="../embeddings/oleObject34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9.emf"/><Relationship Id="rId20" Type="http://schemas.openxmlformats.org/officeDocument/2006/relationships/image" Target="../media/image31.emf"/><Relationship Id="rId29" Type="http://schemas.openxmlformats.org/officeDocument/2006/relationships/oleObject" Target="../embeddings/oleObject36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24.emf"/><Relationship Id="rId11" Type="http://schemas.openxmlformats.org/officeDocument/2006/relationships/oleObject" Target="../embeddings/oleObject27.bin"/><Relationship Id="rId24" Type="http://schemas.openxmlformats.org/officeDocument/2006/relationships/image" Target="../media/image33.emf"/><Relationship Id="rId32" Type="http://schemas.openxmlformats.org/officeDocument/2006/relationships/image" Target="../media/image37.emf"/><Relationship Id="rId5" Type="http://schemas.openxmlformats.org/officeDocument/2006/relationships/oleObject" Target="../embeddings/oleObject24.bin"/><Relationship Id="rId15" Type="http://schemas.openxmlformats.org/officeDocument/2006/relationships/oleObject" Target="../embeddings/oleObject29.bin"/><Relationship Id="rId23" Type="http://schemas.openxmlformats.org/officeDocument/2006/relationships/oleObject" Target="../embeddings/oleObject33.bin"/><Relationship Id="rId28" Type="http://schemas.openxmlformats.org/officeDocument/2006/relationships/image" Target="../media/image35.emf"/><Relationship Id="rId10" Type="http://schemas.openxmlformats.org/officeDocument/2006/relationships/image" Target="../media/image26.emf"/><Relationship Id="rId19" Type="http://schemas.openxmlformats.org/officeDocument/2006/relationships/oleObject" Target="../embeddings/oleObject31.bin"/><Relationship Id="rId31" Type="http://schemas.openxmlformats.org/officeDocument/2006/relationships/oleObject" Target="../embeddings/oleObject37.bin"/><Relationship Id="rId4" Type="http://schemas.openxmlformats.org/officeDocument/2006/relationships/image" Target="../media/image23.emf"/><Relationship Id="rId9" Type="http://schemas.openxmlformats.org/officeDocument/2006/relationships/oleObject" Target="../embeddings/oleObject26.bin"/><Relationship Id="rId14" Type="http://schemas.openxmlformats.org/officeDocument/2006/relationships/image" Target="../media/image28.emf"/><Relationship Id="rId22" Type="http://schemas.openxmlformats.org/officeDocument/2006/relationships/image" Target="../media/image32.emf"/><Relationship Id="rId27" Type="http://schemas.openxmlformats.org/officeDocument/2006/relationships/oleObject" Target="../embeddings/oleObject35.bin"/><Relationship Id="rId30" Type="http://schemas.openxmlformats.org/officeDocument/2006/relationships/image" Target="../media/image36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emf"/><Relationship Id="rId13" Type="http://schemas.openxmlformats.org/officeDocument/2006/relationships/oleObject" Target="../embeddings/oleObject43.bin"/><Relationship Id="rId18" Type="http://schemas.openxmlformats.org/officeDocument/2006/relationships/image" Target="../media/image45.emf"/><Relationship Id="rId26" Type="http://schemas.openxmlformats.org/officeDocument/2006/relationships/image" Target="../media/image49.emf"/><Relationship Id="rId3" Type="http://schemas.openxmlformats.org/officeDocument/2006/relationships/oleObject" Target="../embeddings/oleObject38.bin"/><Relationship Id="rId21" Type="http://schemas.openxmlformats.org/officeDocument/2006/relationships/oleObject" Target="../embeddings/oleObject47.bin"/><Relationship Id="rId34" Type="http://schemas.openxmlformats.org/officeDocument/2006/relationships/image" Target="../media/image53.emf"/><Relationship Id="rId7" Type="http://schemas.openxmlformats.org/officeDocument/2006/relationships/oleObject" Target="../embeddings/oleObject40.bin"/><Relationship Id="rId12" Type="http://schemas.openxmlformats.org/officeDocument/2006/relationships/image" Target="../media/image42.emf"/><Relationship Id="rId17" Type="http://schemas.openxmlformats.org/officeDocument/2006/relationships/oleObject" Target="../embeddings/oleObject45.bin"/><Relationship Id="rId25" Type="http://schemas.openxmlformats.org/officeDocument/2006/relationships/oleObject" Target="../embeddings/oleObject49.bin"/><Relationship Id="rId33" Type="http://schemas.openxmlformats.org/officeDocument/2006/relationships/oleObject" Target="../embeddings/oleObject53.bin"/><Relationship Id="rId38" Type="http://schemas.openxmlformats.org/officeDocument/2006/relationships/image" Target="../media/image55.e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44.emf"/><Relationship Id="rId20" Type="http://schemas.openxmlformats.org/officeDocument/2006/relationships/image" Target="../media/image46.emf"/><Relationship Id="rId29" Type="http://schemas.openxmlformats.org/officeDocument/2006/relationships/oleObject" Target="../embeddings/oleObject51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39.emf"/><Relationship Id="rId11" Type="http://schemas.openxmlformats.org/officeDocument/2006/relationships/oleObject" Target="../embeddings/oleObject42.bin"/><Relationship Id="rId24" Type="http://schemas.openxmlformats.org/officeDocument/2006/relationships/image" Target="../media/image48.emf"/><Relationship Id="rId32" Type="http://schemas.openxmlformats.org/officeDocument/2006/relationships/image" Target="../media/image52.emf"/><Relationship Id="rId37" Type="http://schemas.openxmlformats.org/officeDocument/2006/relationships/oleObject" Target="../embeddings/oleObject55.bin"/><Relationship Id="rId5" Type="http://schemas.openxmlformats.org/officeDocument/2006/relationships/oleObject" Target="../embeddings/oleObject39.bin"/><Relationship Id="rId15" Type="http://schemas.openxmlformats.org/officeDocument/2006/relationships/oleObject" Target="../embeddings/oleObject44.bin"/><Relationship Id="rId23" Type="http://schemas.openxmlformats.org/officeDocument/2006/relationships/oleObject" Target="../embeddings/oleObject48.bin"/><Relationship Id="rId28" Type="http://schemas.openxmlformats.org/officeDocument/2006/relationships/image" Target="../media/image50.emf"/><Relationship Id="rId36" Type="http://schemas.openxmlformats.org/officeDocument/2006/relationships/image" Target="../media/image54.emf"/><Relationship Id="rId10" Type="http://schemas.openxmlformats.org/officeDocument/2006/relationships/image" Target="../media/image41.emf"/><Relationship Id="rId19" Type="http://schemas.openxmlformats.org/officeDocument/2006/relationships/oleObject" Target="../embeddings/oleObject46.bin"/><Relationship Id="rId31" Type="http://schemas.openxmlformats.org/officeDocument/2006/relationships/oleObject" Target="../embeddings/oleObject52.bin"/><Relationship Id="rId4" Type="http://schemas.openxmlformats.org/officeDocument/2006/relationships/image" Target="../media/image38.emf"/><Relationship Id="rId9" Type="http://schemas.openxmlformats.org/officeDocument/2006/relationships/oleObject" Target="../embeddings/oleObject41.bin"/><Relationship Id="rId14" Type="http://schemas.openxmlformats.org/officeDocument/2006/relationships/image" Target="../media/image43.emf"/><Relationship Id="rId22" Type="http://schemas.openxmlformats.org/officeDocument/2006/relationships/image" Target="../media/image47.emf"/><Relationship Id="rId27" Type="http://schemas.openxmlformats.org/officeDocument/2006/relationships/oleObject" Target="../embeddings/oleObject50.bin"/><Relationship Id="rId30" Type="http://schemas.openxmlformats.org/officeDocument/2006/relationships/image" Target="../media/image51.emf"/><Relationship Id="rId35" Type="http://schemas.openxmlformats.org/officeDocument/2006/relationships/oleObject" Target="../embeddings/oleObject54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emf"/><Relationship Id="rId13" Type="http://schemas.openxmlformats.org/officeDocument/2006/relationships/oleObject" Target="../embeddings/oleObject61.bin"/><Relationship Id="rId18" Type="http://schemas.openxmlformats.org/officeDocument/2006/relationships/image" Target="../media/image63.emf"/><Relationship Id="rId26" Type="http://schemas.openxmlformats.org/officeDocument/2006/relationships/image" Target="../media/image67.emf"/><Relationship Id="rId3" Type="http://schemas.openxmlformats.org/officeDocument/2006/relationships/oleObject" Target="../embeddings/oleObject56.bin"/><Relationship Id="rId21" Type="http://schemas.openxmlformats.org/officeDocument/2006/relationships/oleObject" Target="../embeddings/oleObject65.bin"/><Relationship Id="rId7" Type="http://schemas.openxmlformats.org/officeDocument/2006/relationships/oleObject" Target="../embeddings/oleObject58.bin"/><Relationship Id="rId12" Type="http://schemas.openxmlformats.org/officeDocument/2006/relationships/image" Target="../media/image60.emf"/><Relationship Id="rId17" Type="http://schemas.openxmlformats.org/officeDocument/2006/relationships/oleObject" Target="../embeddings/oleObject63.bin"/><Relationship Id="rId25" Type="http://schemas.openxmlformats.org/officeDocument/2006/relationships/oleObject" Target="../embeddings/oleObject67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62.emf"/><Relationship Id="rId20" Type="http://schemas.openxmlformats.org/officeDocument/2006/relationships/image" Target="../media/image64.e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57.emf"/><Relationship Id="rId11" Type="http://schemas.openxmlformats.org/officeDocument/2006/relationships/oleObject" Target="../embeddings/oleObject60.bin"/><Relationship Id="rId24" Type="http://schemas.openxmlformats.org/officeDocument/2006/relationships/image" Target="../media/image66.emf"/><Relationship Id="rId5" Type="http://schemas.openxmlformats.org/officeDocument/2006/relationships/oleObject" Target="../embeddings/oleObject57.bin"/><Relationship Id="rId15" Type="http://schemas.openxmlformats.org/officeDocument/2006/relationships/oleObject" Target="../embeddings/oleObject62.bin"/><Relationship Id="rId23" Type="http://schemas.openxmlformats.org/officeDocument/2006/relationships/oleObject" Target="../embeddings/oleObject66.bin"/><Relationship Id="rId10" Type="http://schemas.openxmlformats.org/officeDocument/2006/relationships/image" Target="../media/image59.emf"/><Relationship Id="rId19" Type="http://schemas.openxmlformats.org/officeDocument/2006/relationships/oleObject" Target="../embeddings/oleObject64.bin"/><Relationship Id="rId4" Type="http://schemas.openxmlformats.org/officeDocument/2006/relationships/image" Target="../media/image56.emf"/><Relationship Id="rId9" Type="http://schemas.openxmlformats.org/officeDocument/2006/relationships/oleObject" Target="../embeddings/oleObject59.bin"/><Relationship Id="rId14" Type="http://schemas.openxmlformats.org/officeDocument/2006/relationships/image" Target="../media/image61.emf"/><Relationship Id="rId22" Type="http://schemas.openxmlformats.org/officeDocument/2006/relationships/image" Target="../media/image65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emf"/><Relationship Id="rId13" Type="http://schemas.openxmlformats.org/officeDocument/2006/relationships/oleObject" Target="../embeddings/oleObject73.bin"/><Relationship Id="rId18" Type="http://schemas.openxmlformats.org/officeDocument/2006/relationships/image" Target="../media/image75.emf"/><Relationship Id="rId26" Type="http://schemas.openxmlformats.org/officeDocument/2006/relationships/image" Target="../media/image79.emf"/><Relationship Id="rId3" Type="http://schemas.openxmlformats.org/officeDocument/2006/relationships/oleObject" Target="../embeddings/oleObject68.bin"/><Relationship Id="rId21" Type="http://schemas.openxmlformats.org/officeDocument/2006/relationships/oleObject" Target="../embeddings/oleObject77.bin"/><Relationship Id="rId34" Type="http://schemas.openxmlformats.org/officeDocument/2006/relationships/image" Target="../media/image83.emf"/><Relationship Id="rId7" Type="http://schemas.openxmlformats.org/officeDocument/2006/relationships/oleObject" Target="../embeddings/oleObject70.bin"/><Relationship Id="rId12" Type="http://schemas.openxmlformats.org/officeDocument/2006/relationships/image" Target="../media/image72.emf"/><Relationship Id="rId17" Type="http://schemas.openxmlformats.org/officeDocument/2006/relationships/oleObject" Target="../embeddings/oleObject75.bin"/><Relationship Id="rId25" Type="http://schemas.openxmlformats.org/officeDocument/2006/relationships/oleObject" Target="../embeddings/oleObject79.bin"/><Relationship Id="rId33" Type="http://schemas.openxmlformats.org/officeDocument/2006/relationships/oleObject" Target="../embeddings/oleObject83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74.emf"/><Relationship Id="rId20" Type="http://schemas.openxmlformats.org/officeDocument/2006/relationships/image" Target="../media/image76.emf"/><Relationship Id="rId29" Type="http://schemas.openxmlformats.org/officeDocument/2006/relationships/oleObject" Target="../embeddings/oleObject81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69.emf"/><Relationship Id="rId11" Type="http://schemas.openxmlformats.org/officeDocument/2006/relationships/oleObject" Target="../embeddings/oleObject72.bin"/><Relationship Id="rId24" Type="http://schemas.openxmlformats.org/officeDocument/2006/relationships/image" Target="../media/image78.emf"/><Relationship Id="rId32" Type="http://schemas.openxmlformats.org/officeDocument/2006/relationships/image" Target="../media/image82.emf"/><Relationship Id="rId5" Type="http://schemas.openxmlformats.org/officeDocument/2006/relationships/oleObject" Target="../embeddings/oleObject69.bin"/><Relationship Id="rId15" Type="http://schemas.openxmlformats.org/officeDocument/2006/relationships/oleObject" Target="../embeddings/oleObject74.bin"/><Relationship Id="rId23" Type="http://schemas.openxmlformats.org/officeDocument/2006/relationships/oleObject" Target="../embeddings/oleObject78.bin"/><Relationship Id="rId28" Type="http://schemas.openxmlformats.org/officeDocument/2006/relationships/image" Target="../media/image80.emf"/><Relationship Id="rId36" Type="http://schemas.openxmlformats.org/officeDocument/2006/relationships/image" Target="../media/image84.emf"/><Relationship Id="rId10" Type="http://schemas.openxmlformats.org/officeDocument/2006/relationships/image" Target="../media/image71.emf"/><Relationship Id="rId19" Type="http://schemas.openxmlformats.org/officeDocument/2006/relationships/oleObject" Target="../embeddings/oleObject76.bin"/><Relationship Id="rId31" Type="http://schemas.openxmlformats.org/officeDocument/2006/relationships/oleObject" Target="../embeddings/oleObject82.bin"/><Relationship Id="rId4" Type="http://schemas.openxmlformats.org/officeDocument/2006/relationships/image" Target="../media/image68.emf"/><Relationship Id="rId9" Type="http://schemas.openxmlformats.org/officeDocument/2006/relationships/oleObject" Target="../embeddings/oleObject71.bin"/><Relationship Id="rId14" Type="http://schemas.openxmlformats.org/officeDocument/2006/relationships/image" Target="../media/image73.emf"/><Relationship Id="rId22" Type="http://schemas.openxmlformats.org/officeDocument/2006/relationships/image" Target="../media/image77.emf"/><Relationship Id="rId27" Type="http://schemas.openxmlformats.org/officeDocument/2006/relationships/oleObject" Target="../embeddings/oleObject80.bin"/><Relationship Id="rId30" Type="http://schemas.openxmlformats.org/officeDocument/2006/relationships/image" Target="../media/image81.emf"/><Relationship Id="rId35" Type="http://schemas.openxmlformats.org/officeDocument/2006/relationships/oleObject" Target="../embeddings/oleObject84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emf"/><Relationship Id="rId13" Type="http://schemas.openxmlformats.org/officeDocument/2006/relationships/oleObject" Target="../embeddings/oleObject90.bin"/><Relationship Id="rId3" Type="http://schemas.openxmlformats.org/officeDocument/2006/relationships/oleObject" Target="../embeddings/oleObject85.bin"/><Relationship Id="rId7" Type="http://schemas.openxmlformats.org/officeDocument/2006/relationships/oleObject" Target="../embeddings/oleObject87.bin"/><Relationship Id="rId12" Type="http://schemas.openxmlformats.org/officeDocument/2006/relationships/image" Target="../media/image89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1.e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86.emf"/><Relationship Id="rId11" Type="http://schemas.openxmlformats.org/officeDocument/2006/relationships/oleObject" Target="../embeddings/oleObject89.bin"/><Relationship Id="rId5" Type="http://schemas.openxmlformats.org/officeDocument/2006/relationships/oleObject" Target="../embeddings/oleObject86.bin"/><Relationship Id="rId15" Type="http://schemas.openxmlformats.org/officeDocument/2006/relationships/oleObject" Target="../embeddings/oleObject91.bin"/><Relationship Id="rId10" Type="http://schemas.openxmlformats.org/officeDocument/2006/relationships/image" Target="../media/image88.emf"/><Relationship Id="rId4" Type="http://schemas.openxmlformats.org/officeDocument/2006/relationships/image" Target="../media/image85.emf"/><Relationship Id="rId9" Type="http://schemas.openxmlformats.org/officeDocument/2006/relationships/oleObject" Target="../embeddings/oleObject88.bin"/><Relationship Id="rId14" Type="http://schemas.openxmlformats.org/officeDocument/2006/relationships/image" Target="../media/image90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4.bin"/><Relationship Id="rId13" Type="http://schemas.openxmlformats.org/officeDocument/2006/relationships/image" Target="../media/image96.emf"/><Relationship Id="rId18" Type="http://schemas.openxmlformats.org/officeDocument/2006/relationships/oleObject" Target="../embeddings/oleObject99.bin"/><Relationship Id="rId3" Type="http://schemas.openxmlformats.org/officeDocument/2006/relationships/notesSlide" Target="../notesSlides/notesSlide1.xml"/><Relationship Id="rId21" Type="http://schemas.openxmlformats.org/officeDocument/2006/relationships/image" Target="../media/image100.emf"/><Relationship Id="rId7" Type="http://schemas.openxmlformats.org/officeDocument/2006/relationships/image" Target="../media/image93.emf"/><Relationship Id="rId12" Type="http://schemas.openxmlformats.org/officeDocument/2006/relationships/oleObject" Target="../embeddings/oleObject96.bin"/><Relationship Id="rId17" Type="http://schemas.openxmlformats.org/officeDocument/2006/relationships/image" Target="../media/image98.e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98.bin"/><Relationship Id="rId20" Type="http://schemas.openxmlformats.org/officeDocument/2006/relationships/oleObject" Target="../embeddings/oleObject100.bin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93.bin"/><Relationship Id="rId11" Type="http://schemas.openxmlformats.org/officeDocument/2006/relationships/image" Target="../media/image95.emf"/><Relationship Id="rId5" Type="http://schemas.openxmlformats.org/officeDocument/2006/relationships/image" Target="../media/image92.emf"/><Relationship Id="rId15" Type="http://schemas.openxmlformats.org/officeDocument/2006/relationships/image" Target="../media/image97.emf"/><Relationship Id="rId10" Type="http://schemas.openxmlformats.org/officeDocument/2006/relationships/oleObject" Target="../embeddings/oleObject95.bin"/><Relationship Id="rId19" Type="http://schemas.openxmlformats.org/officeDocument/2006/relationships/image" Target="../media/image99.emf"/><Relationship Id="rId4" Type="http://schemas.openxmlformats.org/officeDocument/2006/relationships/oleObject" Target="../embeddings/oleObject92.bin"/><Relationship Id="rId9" Type="http://schemas.openxmlformats.org/officeDocument/2006/relationships/image" Target="../media/image94.emf"/><Relationship Id="rId14" Type="http://schemas.openxmlformats.org/officeDocument/2006/relationships/oleObject" Target="../embeddings/oleObject97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3.bin"/><Relationship Id="rId13" Type="http://schemas.openxmlformats.org/officeDocument/2006/relationships/image" Target="../media/image105.emf"/><Relationship Id="rId18" Type="http://schemas.openxmlformats.org/officeDocument/2006/relationships/oleObject" Target="../embeddings/oleObject108.bin"/><Relationship Id="rId3" Type="http://schemas.openxmlformats.org/officeDocument/2006/relationships/notesSlide" Target="../notesSlides/notesSlide2.xml"/><Relationship Id="rId21" Type="http://schemas.openxmlformats.org/officeDocument/2006/relationships/image" Target="../media/image109.emf"/><Relationship Id="rId7" Type="http://schemas.openxmlformats.org/officeDocument/2006/relationships/image" Target="../media/image102.emf"/><Relationship Id="rId12" Type="http://schemas.openxmlformats.org/officeDocument/2006/relationships/oleObject" Target="../embeddings/oleObject105.bin"/><Relationship Id="rId17" Type="http://schemas.openxmlformats.org/officeDocument/2006/relationships/image" Target="../media/image107.emf"/><Relationship Id="rId25" Type="http://schemas.openxmlformats.org/officeDocument/2006/relationships/image" Target="../media/image111.e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107.bin"/><Relationship Id="rId20" Type="http://schemas.openxmlformats.org/officeDocument/2006/relationships/oleObject" Target="../embeddings/oleObject109.bin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02.bin"/><Relationship Id="rId11" Type="http://schemas.openxmlformats.org/officeDocument/2006/relationships/image" Target="../media/image104.emf"/><Relationship Id="rId24" Type="http://schemas.openxmlformats.org/officeDocument/2006/relationships/oleObject" Target="../embeddings/oleObject111.bin"/><Relationship Id="rId5" Type="http://schemas.openxmlformats.org/officeDocument/2006/relationships/image" Target="../media/image101.emf"/><Relationship Id="rId15" Type="http://schemas.openxmlformats.org/officeDocument/2006/relationships/image" Target="../media/image106.emf"/><Relationship Id="rId23" Type="http://schemas.openxmlformats.org/officeDocument/2006/relationships/image" Target="../media/image110.emf"/><Relationship Id="rId10" Type="http://schemas.openxmlformats.org/officeDocument/2006/relationships/oleObject" Target="../embeddings/oleObject104.bin"/><Relationship Id="rId19" Type="http://schemas.openxmlformats.org/officeDocument/2006/relationships/image" Target="../media/image108.emf"/><Relationship Id="rId4" Type="http://schemas.openxmlformats.org/officeDocument/2006/relationships/oleObject" Target="../embeddings/oleObject101.bin"/><Relationship Id="rId9" Type="http://schemas.openxmlformats.org/officeDocument/2006/relationships/image" Target="../media/image103.emf"/><Relationship Id="rId14" Type="http://schemas.openxmlformats.org/officeDocument/2006/relationships/oleObject" Target="../embeddings/oleObject106.bin"/><Relationship Id="rId22" Type="http://schemas.openxmlformats.org/officeDocument/2006/relationships/oleObject" Target="../embeddings/oleObject11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1026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1990725" y="5440363"/>
            <a:ext cx="49768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lnSpc>
                <a:spcPct val="100000"/>
              </a:lnSpc>
            </a:pPr>
            <a:r>
              <a:rPr kumimoji="1" lang="zh-CN" altLang="en-US" sz="3200" b="1"/>
              <a:t>二、定积分的分部积分法   </a:t>
            </a:r>
          </a:p>
        </p:txBody>
      </p:sp>
      <p:sp>
        <p:nvSpPr>
          <p:cNvPr id="48134" name="Rectangle 1030"/>
          <p:cNvSpPr>
            <a:spLocks noGrp="1" noChangeArrowheads="1"/>
          </p:cNvSpPr>
          <p:nvPr>
            <p:ph type="title"/>
          </p:nvPr>
        </p:nvSpPr>
        <p:spPr bwMode="auto">
          <a:xfrm>
            <a:off x="1193800" y="152400"/>
            <a:ext cx="2286000" cy="838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zh-CN" altLang="en-US" sz="4800">
                <a:latin typeface="华文行楷" pitchFamily="2" charset="-122"/>
                <a:ea typeface="华文行楷" pitchFamily="2" charset="-122"/>
              </a:rPr>
              <a:t>第三节</a:t>
            </a:r>
          </a:p>
        </p:txBody>
      </p:sp>
      <p:sp>
        <p:nvSpPr>
          <p:cNvPr id="48138" name="Text Box 1034"/>
          <p:cNvSpPr txBox="1">
            <a:spLocks noChangeArrowheads="1"/>
          </p:cNvSpPr>
          <p:nvPr/>
        </p:nvSpPr>
        <p:spPr bwMode="auto">
          <a:xfrm>
            <a:off x="1600200" y="2605088"/>
            <a:ext cx="1676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不定积分</a:t>
            </a:r>
          </a:p>
        </p:txBody>
      </p:sp>
      <p:sp>
        <p:nvSpPr>
          <p:cNvPr id="48148" name="Text Box 1044"/>
          <p:cNvSpPr txBox="1">
            <a:spLocks noChangeArrowheads="1"/>
          </p:cNvSpPr>
          <p:nvPr/>
        </p:nvSpPr>
        <p:spPr bwMode="auto">
          <a:xfrm>
            <a:off x="1990725" y="4602163"/>
            <a:ext cx="41608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lnSpc>
                <a:spcPct val="100000"/>
              </a:lnSpc>
            </a:pPr>
            <a:r>
              <a:rPr kumimoji="1" lang="zh-CN" altLang="en-US" sz="3200" b="1"/>
              <a:t>一、定积分的换元法   </a:t>
            </a:r>
          </a:p>
        </p:txBody>
      </p:sp>
      <p:sp>
        <p:nvSpPr>
          <p:cNvPr id="48151" name="AutoShape 1047"/>
          <p:cNvSpPr>
            <a:spLocks/>
          </p:cNvSpPr>
          <p:nvPr/>
        </p:nvSpPr>
        <p:spPr bwMode="auto">
          <a:xfrm>
            <a:off x="1981200" y="3352800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52" name="Text Box 1048"/>
          <p:cNvSpPr txBox="1">
            <a:spLocks noChangeArrowheads="1"/>
          </p:cNvSpPr>
          <p:nvPr/>
        </p:nvSpPr>
        <p:spPr bwMode="auto">
          <a:xfrm>
            <a:off x="2117725" y="3244850"/>
            <a:ext cx="1962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lnSpc>
                <a:spcPct val="100000"/>
              </a:lnSpc>
            </a:pPr>
            <a:r>
              <a:rPr kumimoji="1" lang="zh-CN" altLang="en-US"/>
              <a:t>换元积分法</a:t>
            </a:r>
          </a:p>
        </p:txBody>
      </p:sp>
      <p:sp>
        <p:nvSpPr>
          <p:cNvPr id="48153" name="Text Box 1049"/>
          <p:cNvSpPr txBox="1">
            <a:spLocks noChangeArrowheads="1"/>
          </p:cNvSpPr>
          <p:nvPr/>
        </p:nvSpPr>
        <p:spPr bwMode="auto">
          <a:xfrm>
            <a:off x="2133600" y="3810000"/>
            <a:ext cx="1962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lnSpc>
                <a:spcPct val="100000"/>
              </a:lnSpc>
            </a:pPr>
            <a:r>
              <a:rPr kumimoji="1" lang="zh-CN" altLang="en-US"/>
              <a:t>分部积分法</a:t>
            </a:r>
          </a:p>
        </p:txBody>
      </p:sp>
      <p:sp>
        <p:nvSpPr>
          <p:cNvPr id="48154" name="Line 1050"/>
          <p:cNvSpPr>
            <a:spLocks noChangeShapeType="1"/>
          </p:cNvSpPr>
          <p:nvPr/>
        </p:nvSpPr>
        <p:spPr bwMode="auto">
          <a:xfrm>
            <a:off x="4191000" y="3810000"/>
            <a:ext cx="5334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55" name="Text Box 1051"/>
          <p:cNvSpPr txBox="1">
            <a:spLocks noChangeArrowheads="1"/>
          </p:cNvSpPr>
          <p:nvPr/>
        </p:nvSpPr>
        <p:spPr bwMode="auto">
          <a:xfrm>
            <a:off x="4800600" y="3519488"/>
            <a:ext cx="1371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定积分</a:t>
            </a:r>
          </a:p>
        </p:txBody>
      </p:sp>
      <p:sp>
        <p:nvSpPr>
          <p:cNvPr id="48156" name="AutoShape 1052"/>
          <p:cNvSpPr>
            <a:spLocks/>
          </p:cNvSpPr>
          <p:nvPr/>
        </p:nvSpPr>
        <p:spPr bwMode="auto">
          <a:xfrm>
            <a:off x="6115050" y="3352800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57" name="Text Box 1053"/>
          <p:cNvSpPr txBox="1">
            <a:spLocks noChangeArrowheads="1"/>
          </p:cNvSpPr>
          <p:nvPr/>
        </p:nvSpPr>
        <p:spPr bwMode="auto">
          <a:xfrm>
            <a:off x="6251575" y="3214688"/>
            <a:ext cx="1962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lnSpc>
                <a:spcPct val="100000"/>
              </a:lnSpc>
            </a:pPr>
            <a:r>
              <a:rPr kumimoji="1" lang="zh-CN" altLang="en-US"/>
              <a:t>换元积分法</a:t>
            </a:r>
          </a:p>
        </p:txBody>
      </p:sp>
      <p:sp>
        <p:nvSpPr>
          <p:cNvPr id="48158" name="Text Box 1054"/>
          <p:cNvSpPr txBox="1">
            <a:spLocks noChangeArrowheads="1"/>
          </p:cNvSpPr>
          <p:nvPr/>
        </p:nvSpPr>
        <p:spPr bwMode="auto">
          <a:xfrm>
            <a:off x="6267450" y="3824288"/>
            <a:ext cx="1962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lnSpc>
                <a:spcPct val="100000"/>
              </a:lnSpc>
            </a:pPr>
            <a:r>
              <a:rPr kumimoji="1" lang="zh-CN" altLang="en-US"/>
              <a:t>分部积分法</a:t>
            </a:r>
          </a:p>
        </p:txBody>
      </p:sp>
      <p:sp>
        <p:nvSpPr>
          <p:cNvPr id="48166" name="Text Box 1062"/>
          <p:cNvSpPr txBox="1">
            <a:spLocks noChangeArrowheads="1"/>
          </p:cNvSpPr>
          <p:nvPr/>
        </p:nvSpPr>
        <p:spPr bwMode="auto">
          <a:xfrm>
            <a:off x="1803400" y="928688"/>
            <a:ext cx="5359400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lnSpc>
                <a:spcPct val="100000"/>
              </a:lnSpc>
            </a:pPr>
            <a:r>
              <a:rPr kumimoji="1" lang="zh-CN" altLang="en-US" sz="4800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定积分的换元法和  </a:t>
            </a:r>
          </a:p>
        </p:txBody>
      </p:sp>
      <p:sp>
        <p:nvSpPr>
          <p:cNvPr id="48167" name="Text Box 1063"/>
          <p:cNvSpPr txBox="1">
            <a:spLocks noChangeArrowheads="1"/>
          </p:cNvSpPr>
          <p:nvPr/>
        </p:nvSpPr>
        <p:spPr bwMode="auto">
          <a:xfrm>
            <a:off x="4876800" y="1690688"/>
            <a:ext cx="3232150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lnSpc>
                <a:spcPct val="100000"/>
              </a:lnSpc>
            </a:pPr>
            <a:r>
              <a:rPr kumimoji="1" lang="zh-CN" altLang="en-US" sz="4800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分部积分法</a:t>
            </a:r>
          </a:p>
        </p:txBody>
      </p:sp>
      <p:sp>
        <p:nvSpPr>
          <p:cNvPr id="48183" name="Text Box 1079"/>
          <p:cNvSpPr txBox="1">
            <a:spLocks noChangeArrowheads="1"/>
          </p:cNvSpPr>
          <p:nvPr/>
        </p:nvSpPr>
        <p:spPr bwMode="auto">
          <a:xfrm>
            <a:off x="7488238" y="250825"/>
            <a:ext cx="1441450" cy="52863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lnSpc>
                <a:spcPct val="100000"/>
              </a:lnSpc>
            </a:pPr>
            <a:r>
              <a:rPr lang="en-US" altLang="zh-CN">
                <a:solidFill>
                  <a:schemeClr val="accent2"/>
                </a:solidFill>
              </a:rPr>
              <a:t> </a:t>
            </a:r>
            <a:r>
              <a:rPr lang="zh-CN" altLang="en-US">
                <a:solidFill>
                  <a:schemeClr val="accent2"/>
                </a:solidFill>
              </a:rPr>
              <a:t>第</a:t>
            </a:r>
            <a:r>
              <a:rPr lang="zh-CN" altLang="en-US" b="1">
                <a:solidFill>
                  <a:schemeClr val="accent2"/>
                </a:solidFill>
              </a:rPr>
              <a:t>五</a:t>
            </a:r>
            <a:r>
              <a:rPr lang="zh-CN" altLang="en-US">
                <a:solidFill>
                  <a:schemeClr val="accent2"/>
                </a:solidFill>
              </a:rPr>
              <a:t>章 </a:t>
            </a:r>
          </a:p>
        </p:txBody>
      </p:sp>
      <p:sp>
        <p:nvSpPr>
          <p:cNvPr id="48184" name="AutoShape 1080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ln/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fontAlgn="base" hangingPunct="0">
              <a:lnSpc>
                <a:spcPct val="100000"/>
              </a:lnSpc>
            </a:pPr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rPr>
              <a:t>下页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8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8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8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8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8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8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8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8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8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8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48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0" grpId="0" build="p" autoUpdateAnimBg="0"/>
      <p:bldP spid="48138" grpId="0" build="p" autoUpdateAnimBg="0"/>
      <p:bldP spid="48148" grpId="0" build="p" autoUpdateAnimBg="0"/>
      <p:bldP spid="48151" grpId="0" animBg="1"/>
      <p:bldP spid="48152" grpId="0" build="p" autoUpdateAnimBg="0" advAuto="0"/>
      <p:bldP spid="48153" grpId="0" build="p" autoUpdateAnimBg="0" advAuto="0"/>
      <p:bldP spid="48154" grpId="0" animBg="1"/>
      <p:bldP spid="48155" grpId="0" build="p" autoUpdateAnimBg="0" advAuto="0"/>
      <p:bldP spid="48156" grpId="0" animBg="1"/>
      <p:bldP spid="48157" grpId="0" build="p" autoUpdateAnimBg="0" advAuto="0"/>
      <p:bldP spid="48158" grpId="0" build="p" autoUpdateAnimBg="0" advAuto="0"/>
      <p:bldP spid="48184" grpId="0" animBg="1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503" name="Object 15"/>
          <p:cNvGraphicFramePr>
            <a:graphicFrameLocks noChangeAspect="1"/>
          </p:cNvGraphicFramePr>
          <p:nvPr/>
        </p:nvGraphicFramePr>
        <p:xfrm>
          <a:off x="1371600" y="260350"/>
          <a:ext cx="52578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54" name="Equation" r:id="rId4" imgW="5257800" imgH="711000" progId="Equation.3">
                  <p:embed/>
                </p:oleObj>
              </mc:Choice>
              <mc:Fallback>
                <p:oleObj name="Equation" r:id="rId4" imgW="5257800" imgH="7110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60350"/>
                        <a:ext cx="52578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04" name="Object 16"/>
          <p:cNvGraphicFramePr>
            <a:graphicFrameLocks noChangeAspect="1"/>
          </p:cNvGraphicFramePr>
          <p:nvPr/>
        </p:nvGraphicFramePr>
        <p:xfrm>
          <a:off x="1917700" y="1073150"/>
          <a:ext cx="35687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55" name="Equation" r:id="rId6" imgW="3568680" imgH="711000" progId="Equation.3">
                  <p:embed/>
                </p:oleObj>
              </mc:Choice>
              <mc:Fallback>
                <p:oleObj name="Equation" r:id="rId6" imgW="3568680" imgH="7110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7700" y="1073150"/>
                        <a:ext cx="35687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05" name="Object 17"/>
          <p:cNvGraphicFramePr>
            <a:graphicFrameLocks noChangeAspect="1"/>
          </p:cNvGraphicFramePr>
          <p:nvPr/>
        </p:nvGraphicFramePr>
        <p:xfrm>
          <a:off x="1917700" y="1784350"/>
          <a:ext cx="29972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56" name="Equation" r:id="rId8" imgW="2997000" imgH="711000" progId="Equation.3">
                  <p:embed/>
                </p:oleObj>
              </mc:Choice>
              <mc:Fallback>
                <p:oleObj name="Equation" r:id="rId8" imgW="2997000" imgH="7110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7700" y="1784350"/>
                        <a:ext cx="29972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06" name="Object 18"/>
          <p:cNvGraphicFramePr>
            <a:graphicFrameLocks noChangeAspect="1"/>
          </p:cNvGraphicFramePr>
          <p:nvPr/>
        </p:nvGraphicFramePr>
        <p:xfrm>
          <a:off x="1917700" y="2476500"/>
          <a:ext cx="32512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57" name="Equation" r:id="rId10" imgW="3251160" imgH="799920" progId="Equation.3">
                  <p:embed/>
                </p:oleObj>
              </mc:Choice>
              <mc:Fallback>
                <p:oleObj name="Equation" r:id="rId10" imgW="3251160" imgH="79992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7700" y="2476500"/>
                        <a:ext cx="32512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07" name="Object 19"/>
          <p:cNvGraphicFramePr>
            <a:graphicFrameLocks noChangeAspect="1"/>
          </p:cNvGraphicFramePr>
          <p:nvPr/>
        </p:nvGraphicFramePr>
        <p:xfrm>
          <a:off x="2349500" y="3308350"/>
          <a:ext cx="1625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58" name="Equation" r:id="rId12" imgW="1625400" imgH="444240" progId="Equation.3">
                  <p:embed/>
                </p:oleObj>
              </mc:Choice>
              <mc:Fallback>
                <p:oleObj name="Equation" r:id="rId12" imgW="1625400" imgH="44424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9500" y="3308350"/>
                        <a:ext cx="1625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08" name="Line 20"/>
          <p:cNvSpPr>
            <a:spLocks noChangeShapeType="1"/>
          </p:cNvSpPr>
          <p:nvPr/>
        </p:nvSpPr>
        <p:spPr bwMode="auto">
          <a:xfrm>
            <a:off x="2146300" y="3155950"/>
            <a:ext cx="0" cy="8382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3509" name="Object 21"/>
          <p:cNvGraphicFramePr>
            <a:graphicFrameLocks noChangeAspect="1"/>
          </p:cNvGraphicFramePr>
          <p:nvPr/>
        </p:nvGraphicFramePr>
        <p:xfrm>
          <a:off x="1917700" y="3829050"/>
          <a:ext cx="26797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59" name="Equation" r:id="rId14" imgW="2679480" imgH="939600" progId="Equation.3">
                  <p:embed/>
                </p:oleObj>
              </mc:Choice>
              <mc:Fallback>
                <p:oleObj name="Equation" r:id="rId14" imgW="2679480" imgH="9396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7700" y="3829050"/>
                        <a:ext cx="26797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10" name="Object 22"/>
          <p:cNvGraphicFramePr>
            <a:graphicFrameLocks noChangeAspect="1"/>
          </p:cNvGraphicFramePr>
          <p:nvPr/>
        </p:nvGraphicFramePr>
        <p:xfrm>
          <a:off x="1917700" y="4737100"/>
          <a:ext cx="25654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60" name="Equation" r:id="rId16" imgW="2565360" imgH="799920" progId="Equation.3">
                  <p:embed/>
                </p:oleObj>
              </mc:Choice>
              <mc:Fallback>
                <p:oleObj name="Equation" r:id="rId16" imgW="2565360" imgH="79992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7700" y="4737100"/>
                        <a:ext cx="25654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11" name="Object 23"/>
          <p:cNvGraphicFramePr>
            <a:graphicFrameLocks noChangeAspect="1"/>
          </p:cNvGraphicFramePr>
          <p:nvPr/>
        </p:nvGraphicFramePr>
        <p:xfrm>
          <a:off x="1917700" y="5600700"/>
          <a:ext cx="23749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61" name="Equation" r:id="rId18" imgW="2374560" imgH="799920" progId="Equation.3">
                  <p:embed/>
                </p:oleObj>
              </mc:Choice>
              <mc:Fallback>
                <p:oleObj name="Equation" r:id="rId18" imgW="2374560" imgH="79992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7700" y="5600700"/>
                        <a:ext cx="23749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12" name="Object 24"/>
          <p:cNvGraphicFramePr>
            <a:graphicFrameLocks noChangeAspect="1"/>
          </p:cNvGraphicFramePr>
          <p:nvPr/>
        </p:nvGraphicFramePr>
        <p:xfrm>
          <a:off x="4343400" y="5746750"/>
          <a:ext cx="1143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62" name="Equation" r:id="rId20" imgW="1143000" imgH="444240" progId="Equation.3">
                  <p:embed/>
                </p:oleObj>
              </mc:Choice>
              <mc:Fallback>
                <p:oleObj name="Equation" r:id="rId20" imgW="1143000" imgH="44424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5746750"/>
                        <a:ext cx="1143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15" name="Object 27"/>
          <p:cNvGraphicFramePr>
            <a:graphicFrameLocks noChangeAspect="1"/>
          </p:cNvGraphicFramePr>
          <p:nvPr/>
        </p:nvGraphicFramePr>
        <p:xfrm>
          <a:off x="6416675" y="3068638"/>
          <a:ext cx="24765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63" name="Equation" r:id="rId22" imgW="2476440" imgH="1371600" progId="Equation.3">
                  <p:embed/>
                </p:oleObj>
              </mc:Choice>
              <mc:Fallback>
                <p:oleObj name="Equation" r:id="rId22" imgW="2476440" imgH="13716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6675" y="3068638"/>
                        <a:ext cx="2476500" cy="13716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18" name="Object 30"/>
          <p:cNvGraphicFramePr>
            <a:graphicFrameLocks noGrp="1" noChangeAspect="1"/>
          </p:cNvGraphicFramePr>
          <p:nvPr>
            <p:ph/>
          </p:nvPr>
        </p:nvGraphicFramePr>
        <p:xfrm>
          <a:off x="6359525" y="1700213"/>
          <a:ext cx="2533650" cy="827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64" name="Equation" r:id="rId24" imgW="2527200" imgH="825480" progId="Equation.DSMT4">
                  <p:embed/>
                </p:oleObj>
              </mc:Choice>
              <mc:Fallback>
                <p:oleObj name="Equation" r:id="rId24" imgW="2527200" imgH="825480" progId="Equation.DSMT4">
                  <p:embed/>
                  <p:pic>
                    <p:nvPicPr>
                      <p:cNvPr id="0" name="Object 3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9525" y="1700213"/>
                        <a:ext cx="2533650" cy="82708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20" name="Text Box 32"/>
          <p:cNvSpPr txBox="1">
            <a:spLocks noChangeArrowheads="1"/>
          </p:cNvSpPr>
          <p:nvPr/>
        </p:nvSpPr>
        <p:spPr bwMode="auto">
          <a:xfrm>
            <a:off x="6011863" y="5013325"/>
            <a:ext cx="2881312" cy="1123950"/>
          </a:xfrm>
          <a:prstGeom prst="rect">
            <a:avLst/>
          </a:prstGeom>
          <a:noFill/>
          <a:ln w="12700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>
                <a:solidFill>
                  <a:schemeClr val="tx2"/>
                </a:solidFill>
              </a:rPr>
              <a:t> </a:t>
            </a:r>
            <a:r>
              <a:rPr lang="zh-CN" altLang="en-US" b="1">
                <a:solidFill>
                  <a:schemeClr val="tx2"/>
                </a:solidFill>
              </a:rPr>
              <a:t>要求</a:t>
            </a:r>
            <a:r>
              <a:rPr lang="en-US" altLang="zh-CN">
                <a:solidFill>
                  <a:schemeClr val="tx2"/>
                </a:solidFill>
              </a:rPr>
              <a:t>:</a:t>
            </a:r>
            <a:r>
              <a:rPr lang="en-US" altLang="zh-CN"/>
              <a:t>  </a:t>
            </a:r>
            <a:r>
              <a:rPr lang="zh-CN" altLang="en-US"/>
              <a:t>认真研读</a:t>
            </a:r>
          </a:p>
          <a:p>
            <a:pPr>
              <a:lnSpc>
                <a:spcPct val="130000"/>
              </a:lnSpc>
            </a:pPr>
            <a:r>
              <a:rPr lang="zh-CN" altLang="en-US"/>
              <a:t> </a:t>
            </a:r>
            <a:r>
              <a:rPr lang="en-US" altLang="zh-CN"/>
              <a:t>P248-251 </a:t>
            </a:r>
            <a:r>
              <a:rPr lang="zh-CN" altLang="en-US">
                <a:solidFill>
                  <a:srgbClr val="0000CC"/>
                </a:solidFill>
              </a:rPr>
              <a:t>例</a:t>
            </a:r>
            <a:r>
              <a:rPr lang="en-US" altLang="zh-CN">
                <a:solidFill>
                  <a:srgbClr val="0000CC"/>
                </a:solidFill>
              </a:rPr>
              <a:t>6,8,9</a:t>
            </a:r>
          </a:p>
        </p:txBody>
      </p:sp>
      <p:sp>
        <p:nvSpPr>
          <p:cNvPr id="16" name="AutoShape 1080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ln/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fontAlgn="base" hangingPunct="0">
              <a:lnSpc>
                <a:spcPct val="100000"/>
              </a:lnSpc>
            </a:pPr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rPr>
              <a:t>下页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3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3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3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63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3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3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3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3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3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6352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635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635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508" grpId="0" animBg="1"/>
      <p:bldP spid="63520" grpId="0" uiExpand="1" build="p" animBg="1"/>
      <p:bldP spid="16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260350"/>
            <a:ext cx="4870450" cy="762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zh-CN" altLang="en-US" sz="3200" b="1">
                <a:ea typeface="楷体_GB2312" pitchFamily="49" charset="-122"/>
              </a:rPr>
              <a:t>二、定积分的分部积分法</a:t>
            </a:r>
            <a:r>
              <a:rPr lang="zh-CN" altLang="en-US" sz="3200" b="1">
                <a:solidFill>
                  <a:schemeClr val="tx1"/>
                </a:solidFill>
                <a:ea typeface="楷体_GB2312" pitchFamily="49" charset="-122"/>
              </a:rPr>
              <a:t> 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539750" y="1022350"/>
            <a:ext cx="15176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chemeClr val="tx2"/>
                </a:solidFill>
              </a:rPr>
              <a:t>定理</a:t>
            </a:r>
            <a:r>
              <a:rPr kumimoji="1" lang="en-US" altLang="zh-CN" b="1">
                <a:solidFill>
                  <a:schemeClr val="tx2"/>
                </a:solidFill>
              </a:rPr>
              <a:t>2.</a:t>
            </a:r>
            <a:r>
              <a:rPr kumimoji="1" lang="en-US" altLang="zh-CN"/>
              <a:t> </a:t>
            </a:r>
          </a:p>
        </p:txBody>
      </p:sp>
      <p:graphicFrame>
        <p:nvGraphicFramePr>
          <p:cNvPr id="23556" name="Object 4"/>
          <p:cNvGraphicFramePr>
            <a:graphicFrameLocks noChangeAspect="1"/>
          </p:cNvGraphicFramePr>
          <p:nvPr/>
        </p:nvGraphicFramePr>
        <p:xfrm>
          <a:off x="1727200" y="1047750"/>
          <a:ext cx="3606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25" name="Equation" r:id="rId3" imgW="3606480" imgH="507960" progId="Equation.3">
                  <p:embed/>
                </p:oleObj>
              </mc:Choice>
              <mc:Fallback>
                <p:oleObj name="Equation" r:id="rId3" imgW="3606480" imgH="5079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7200" y="1047750"/>
                        <a:ext cx="36068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5334000" y="1022350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则</a:t>
            </a:r>
          </a:p>
        </p:txBody>
      </p:sp>
      <p:graphicFrame>
        <p:nvGraphicFramePr>
          <p:cNvPr id="23558" name="Object 6"/>
          <p:cNvGraphicFramePr>
            <a:graphicFrameLocks noChangeAspect="1"/>
          </p:cNvGraphicFramePr>
          <p:nvPr/>
        </p:nvGraphicFramePr>
        <p:xfrm>
          <a:off x="1682750" y="1682750"/>
          <a:ext cx="37846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26" name="Equation" r:id="rId5" imgW="3784320" imgH="825480" progId="Equation.3">
                  <p:embed/>
                </p:oleObj>
              </mc:Choice>
              <mc:Fallback>
                <p:oleObj name="Equation" r:id="rId5" imgW="3784320" imgH="8254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2750" y="1682750"/>
                        <a:ext cx="37846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9" name="Line 7"/>
          <p:cNvSpPr>
            <a:spLocks noChangeShapeType="1"/>
          </p:cNvSpPr>
          <p:nvPr/>
        </p:nvSpPr>
        <p:spPr bwMode="auto">
          <a:xfrm>
            <a:off x="5562600" y="1708150"/>
            <a:ext cx="0" cy="7985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3560" name="Object 8"/>
          <p:cNvGraphicFramePr>
            <a:graphicFrameLocks noChangeAspect="1"/>
          </p:cNvGraphicFramePr>
          <p:nvPr/>
        </p:nvGraphicFramePr>
        <p:xfrm>
          <a:off x="5638800" y="1625600"/>
          <a:ext cx="2286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27" name="Equation" r:id="rId7" imgW="228600" imgH="876240" progId="Equation.3">
                  <p:embed/>
                </p:oleObj>
              </mc:Choice>
              <mc:Fallback>
                <p:oleObj name="Equation" r:id="rId7" imgW="228600" imgH="8762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1625600"/>
                        <a:ext cx="2286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1" name="Object 9"/>
          <p:cNvGraphicFramePr>
            <a:graphicFrameLocks noChangeAspect="1"/>
          </p:cNvGraphicFramePr>
          <p:nvPr/>
        </p:nvGraphicFramePr>
        <p:xfrm>
          <a:off x="5943600" y="1695450"/>
          <a:ext cx="24003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28" name="Equation" r:id="rId9" imgW="2400120" imgH="774360" progId="Equation.3">
                  <p:embed/>
                </p:oleObj>
              </mc:Choice>
              <mc:Fallback>
                <p:oleObj name="Equation" r:id="rId9" imgW="2400120" imgH="77436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1695450"/>
                        <a:ext cx="24003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2" name="Text Box 10"/>
          <p:cNvSpPr txBox="1">
            <a:spLocks noChangeArrowheads="1"/>
          </p:cNvSpPr>
          <p:nvPr/>
        </p:nvSpPr>
        <p:spPr bwMode="auto">
          <a:xfrm>
            <a:off x="539750" y="2698750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chemeClr val="tx2"/>
                </a:solidFill>
              </a:rPr>
              <a:t>证</a:t>
            </a:r>
            <a:r>
              <a:rPr kumimoji="1" lang="en-US" altLang="zh-CN" b="1">
                <a:solidFill>
                  <a:schemeClr val="tx2"/>
                </a:solidFill>
              </a:rPr>
              <a:t>:</a:t>
            </a:r>
          </a:p>
        </p:txBody>
      </p:sp>
      <p:graphicFrame>
        <p:nvGraphicFramePr>
          <p:cNvPr id="23563" name="Object 11"/>
          <p:cNvGraphicFramePr>
            <a:graphicFrameLocks noChangeAspect="1"/>
          </p:cNvGraphicFramePr>
          <p:nvPr/>
        </p:nvGraphicFramePr>
        <p:xfrm>
          <a:off x="1295400" y="2774950"/>
          <a:ext cx="5384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29" name="Equation" r:id="rId11" imgW="5384520" imgH="419040" progId="Equation.3">
                  <p:embed/>
                </p:oleObj>
              </mc:Choice>
              <mc:Fallback>
                <p:oleObj name="Equation" r:id="rId11" imgW="5384520" imgH="4190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774950"/>
                        <a:ext cx="53848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5" name="Line 13"/>
          <p:cNvSpPr>
            <a:spLocks noChangeShapeType="1"/>
          </p:cNvSpPr>
          <p:nvPr/>
        </p:nvSpPr>
        <p:spPr bwMode="auto">
          <a:xfrm>
            <a:off x="2438400" y="3217863"/>
            <a:ext cx="0" cy="8382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3566" name="Object 14"/>
          <p:cNvGraphicFramePr>
            <a:graphicFrameLocks noChangeAspect="1"/>
          </p:cNvGraphicFramePr>
          <p:nvPr/>
        </p:nvGraphicFramePr>
        <p:xfrm>
          <a:off x="1409700" y="4297363"/>
          <a:ext cx="1333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30" name="Equation" r:id="rId13" imgW="1333440" imgH="406080" progId="Equation.3">
                  <p:embed/>
                </p:oleObj>
              </mc:Choice>
              <mc:Fallback>
                <p:oleObj name="Equation" r:id="rId13" imgW="1333440" imgH="40608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9700" y="4297363"/>
                        <a:ext cx="13335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7" name="Line 15"/>
          <p:cNvSpPr>
            <a:spLocks noChangeShapeType="1"/>
          </p:cNvSpPr>
          <p:nvPr/>
        </p:nvSpPr>
        <p:spPr bwMode="auto">
          <a:xfrm flipH="1">
            <a:off x="2819400" y="4081463"/>
            <a:ext cx="0" cy="914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3568" name="Object 16"/>
          <p:cNvGraphicFramePr>
            <a:graphicFrameLocks noChangeAspect="1"/>
          </p:cNvGraphicFramePr>
          <p:nvPr/>
        </p:nvGraphicFramePr>
        <p:xfrm>
          <a:off x="2895600" y="4056063"/>
          <a:ext cx="2286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31" name="Equation" r:id="rId15" imgW="228600" imgH="876240" progId="Equation.3">
                  <p:embed/>
                </p:oleObj>
              </mc:Choice>
              <mc:Fallback>
                <p:oleObj name="Equation" r:id="rId15" imgW="228600" imgH="87624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056063"/>
                        <a:ext cx="2286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9" name="Object 17"/>
          <p:cNvGraphicFramePr>
            <a:graphicFrameLocks noChangeAspect="1"/>
          </p:cNvGraphicFramePr>
          <p:nvPr/>
        </p:nvGraphicFramePr>
        <p:xfrm>
          <a:off x="3203575" y="4094163"/>
          <a:ext cx="4860925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32" name="Equation" r:id="rId17" imgW="4863960" imgH="774360" progId="Equation.3">
                  <p:embed/>
                </p:oleObj>
              </mc:Choice>
              <mc:Fallback>
                <p:oleObj name="Equation" r:id="rId17" imgW="4863960" imgH="77436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4094163"/>
                        <a:ext cx="4860925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70" name="Object 18"/>
          <p:cNvGraphicFramePr>
            <a:graphicFrameLocks noChangeAspect="1"/>
          </p:cNvGraphicFramePr>
          <p:nvPr/>
        </p:nvGraphicFramePr>
        <p:xfrm>
          <a:off x="768350" y="5122863"/>
          <a:ext cx="26924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33" name="Equation" r:id="rId19" imgW="2692080" imgH="774360" progId="Equation.3">
                  <p:embed/>
                </p:oleObj>
              </mc:Choice>
              <mc:Fallback>
                <p:oleObj name="Equation" r:id="rId19" imgW="2692080" imgH="77436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350" y="5122863"/>
                        <a:ext cx="26924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72" name="Object 20"/>
          <p:cNvGraphicFramePr>
            <a:graphicFrameLocks noChangeAspect="1"/>
          </p:cNvGraphicFramePr>
          <p:nvPr/>
        </p:nvGraphicFramePr>
        <p:xfrm>
          <a:off x="3568700" y="5326063"/>
          <a:ext cx="1587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34" name="Equation" r:id="rId21" imgW="1587240" imgH="406080" progId="Equation.3">
                  <p:embed/>
                </p:oleObj>
              </mc:Choice>
              <mc:Fallback>
                <p:oleObj name="Equation" r:id="rId21" imgW="1587240" imgH="40608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8700" y="5326063"/>
                        <a:ext cx="15875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73" name="Line 21"/>
          <p:cNvSpPr>
            <a:spLocks noChangeShapeType="1"/>
          </p:cNvSpPr>
          <p:nvPr/>
        </p:nvSpPr>
        <p:spPr bwMode="auto">
          <a:xfrm>
            <a:off x="5257800" y="5046663"/>
            <a:ext cx="0" cy="914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3574" name="Object 22"/>
          <p:cNvGraphicFramePr>
            <a:graphicFrameLocks noChangeAspect="1"/>
          </p:cNvGraphicFramePr>
          <p:nvPr/>
        </p:nvGraphicFramePr>
        <p:xfrm>
          <a:off x="5334000" y="5046663"/>
          <a:ext cx="2286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35" name="Equation" r:id="rId23" imgW="228600" imgH="876240" progId="Equation.3">
                  <p:embed/>
                </p:oleObj>
              </mc:Choice>
              <mc:Fallback>
                <p:oleObj name="Equation" r:id="rId23" imgW="228600" imgH="87624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5046663"/>
                        <a:ext cx="2286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75" name="Object 23"/>
          <p:cNvGraphicFramePr>
            <a:graphicFrameLocks noChangeAspect="1"/>
          </p:cNvGraphicFramePr>
          <p:nvPr/>
        </p:nvGraphicFramePr>
        <p:xfrm>
          <a:off x="5651500" y="5122863"/>
          <a:ext cx="24003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36" name="Equation" r:id="rId25" imgW="2400120" imgH="774360" progId="Equation.3">
                  <p:embed/>
                </p:oleObj>
              </mc:Choice>
              <mc:Fallback>
                <p:oleObj name="Equation" r:id="rId25" imgW="2400120" imgH="77436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5122863"/>
                        <a:ext cx="24003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83" name="Object 31"/>
          <p:cNvGraphicFramePr>
            <a:graphicFrameLocks noChangeAspect="1"/>
          </p:cNvGraphicFramePr>
          <p:nvPr/>
        </p:nvGraphicFramePr>
        <p:xfrm>
          <a:off x="2590800" y="3446463"/>
          <a:ext cx="3073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37" name="Equation" r:id="rId27" imgW="3073320" imgH="457200" progId="Equation.3">
                  <p:embed/>
                </p:oleObj>
              </mc:Choice>
              <mc:Fallback>
                <p:oleObj name="Equation" r:id="rId27" imgW="3073320" imgH="45720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446463"/>
                        <a:ext cx="3073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84" name="Line 32"/>
          <p:cNvSpPr>
            <a:spLocks noChangeShapeType="1"/>
          </p:cNvSpPr>
          <p:nvPr/>
        </p:nvSpPr>
        <p:spPr bwMode="auto">
          <a:xfrm>
            <a:off x="5867400" y="4870450"/>
            <a:ext cx="2286000" cy="0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" name="AutoShape 1080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ln/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fontAlgn="base" hangingPunct="0">
              <a:lnSpc>
                <a:spcPct val="100000"/>
              </a:lnSpc>
            </a:pPr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rPr>
              <a:t>下页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3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3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3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3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3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3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3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3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3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3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3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23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23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3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autoUpdateAnimBg="0"/>
      <p:bldP spid="23557" grpId="0" autoUpdateAnimBg="0"/>
      <p:bldP spid="23559" grpId="0" animBg="1"/>
      <p:bldP spid="23562" grpId="0" autoUpdateAnimBg="0"/>
      <p:bldP spid="23565" grpId="0" animBg="1"/>
      <p:bldP spid="23567" grpId="0" animBg="1"/>
      <p:bldP spid="23573" grpId="0" animBg="1"/>
      <p:bldP spid="23584" grpId="0" animBg="1"/>
      <p:bldP spid="25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617538"/>
            <a:ext cx="1670050" cy="609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zh-CN" altLang="en-US" sz="2800" b="1">
                <a:ea typeface="楷体_GB2312" pitchFamily="49" charset="-122"/>
              </a:rPr>
              <a:t>例</a:t>
            </a:r>
            <a:r>
              <a:rPr lang="en-US" altLang="zh-CN" sz="2800" b="1">
                <a:ea typeface="楷体_GB2312" pitchFamily="49" charset="-122"/>
              </a:rPr>
              <a:t>6.</a:t>
            </a:r>
            <a:r>
              <a:rPr lang="en-US" altLang="zh-CN" sz="2800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lang="zh-CN" altLang="en-US" sz="2800">
                <a:solidFill>
                  <a:schemeClr val="tx1"/>
                </a:solidFill>
                <a:ea typeface="楷体_GB2312" pitchFamily="49" charset="-122"/>
              </a:rPr>
              <a:t>计算</a:t>
            </a:r>
          </a:p>
        </p:txBody>
      </p:sp>
      <p:graphicFrame>
        <p:nvGraphicFramePr>
          <p:cNvPr id="24579" name="Object 3"/>
          <p:cNvGraphicFramePr>
            <a:graphicFrameLocks noChangeAspect="1"/>
          </p:cNvGraphicFramePr>
          <p:nvPr/>
        </p:nvGraphicFramePr>
        <p:xfrm>
          <a:off x="2133600" y="404813"/>
          <a:ext cx="19304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46" name="Equation" r:id="rId3" imgW="1930320" imgH="863280" progId="Equation.3">
                  <p:embed/>
                </p:oleObj>
              </mc:Choice>
              <mc:Fallback>
                <p:oleObj name="Equation" r:id="rId3" imgW="1930320" imgH="8632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04813"/>
                        <a:ext cx="19304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539750" y="1587500"/>
            <a:ext cx="83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chemeClr val="tx2"/>
                </a:solidFill>
              </a:rPr>
              <a:t>解</a:t>
            </a:r>
            <a:r>
              <a:rPr kumimoji="1" lang="en-US" altLang="zh-CN" b="1">
                <a:solidFill>
                  <a:schemeClr val="tx2"/>
                </a:solidFill>
              </a:rPr>
              <a:t>:</a:t>
            </a:r>
          </a:p>
        </p:txBody>
      </p:sp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1219200" y="1587500"/>
            <a:ext cx="167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原式 </a:t>
            </a:r>
            <a:r>
              <a:rPr kumimoji="1" lang="en-US" altLang="zh-CN"/>
              <a:t>=</a:t>
            </a:r>
          </a:p>
        </p:txBody>
      </p:sp>
      <p:graphicFrame>
        <p:nvGraphicFramePr>
          <p:cNvPr id="24583" name="Object 7"/>
          <p:cNvGraphicFramePr>
            <a:graphicFrameLocks noChangeAspect="1"/>
          </p:cNvGraphicFramePr>
          <p:nvPr/>
        </p:nvGraphicFramePr>
        <p:xfrm>
          <a:off x="2438400" y="1671638"/>
          <a:ext cx="1435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47" name="Equation" r:id="rId5" imgW="1434960" imgH="406080" progId="Equation.3">
                  <p:embed/>
                </p:oleObj>
              </mc:Choice>
              <mc:Fallback>
                <p:oleObj name="Equation" r:id="rId5" imgW="1434960" imgH="4060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671638"/>
                        <a:ext cx="14351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4" name="Line 8"/>
          <p:cNvSpPr>
            <a:spLocks noChangeShapeType="1"/>
          </p:cNvSpPr>
          <p:nvPr/>
        </p:nvSpPr>
        <p:spPr bwMode="auto">
          <a:xfrm>
            <a:off x="3962400" y="1435100"/>
            <a:ext cx="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4585" name="Object 9"/>
          <p:cNvGraphicFramePr>
            <a:graphicFrameLocks noChangeAspect="1"/>
          </p:cNvGraphicFramePr>
          <p:nvPr/>
        </p:nvGraphicFramePr>
        <p:xfrm>
          <a:off x="4044950" y="1281113"/>
          <a:ext cx="20320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48" name="Equation" r:id="rId7" imgW="203040" imgH="1117440" progId="Equation.3">
                  <p:embed/>
                </p:oleObj>
              </mc:Choice>
              <mc:Fallback>
                <p:oleObj name="Equation" r:id="rId7" imgW="203040" imgH="11174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4950" y="1281113"/>
                        <a:ext cx="203200" cy="111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6" name="Object 10"/>
          <p:cNvGraphicFramePr>
            <a:graphicFrameLocks noChangeAspect="1"/>
          </p:cNvGraphicFramePr>
          <p:nvPr/>
        </p:nvGraphicFramePr>
        <p:xfrm>
          <a:off x="4349750" y="1403350"/>
          <a:ext cx="774700" cy="85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49" name="Equation" r:id="rId9" imgW="774360" imgH="863280" progId="Equation.3">
                  <p:embed/>
                </p:oleObj>
              </mc:Choice>
              <mc:Fallback>
                <p:oleObj name="Equation" r:id="rId9" imgW="774360" imgH="8632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9750" y="1403350"/>
                        <a:ext cx="774700" cy="855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7" name="Object 11"/>
          <p:cNvGraphicFramePr>
            <a:graphicFrameLocks noChangeAspect="1"/>
          </p:cNvGraphicFramePr>
          <p:nvPr/>
        </p:nvGraphicFramePr>
        <p:xfrm>
          <a:off x="5035550" y="1384300"/>
          <a:ext cx="15494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50" name="Equation" r:id="rId11" imgW="1549080" imgH="927000" progId="Equation.3">
                  <p:embed/>
                </p:oleObj>
              </mc:Choice>
              <mc:Fallback>
                <p:oleObj name="Equation" r:id="rId11" imgW="1549080" imgH="9270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5550" y="1384300"/>
                        <a:ext cx="15494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9" name="Object 13"/>
          <p:cNvGraphicFramePr>
            <a:graphicFrameLocks noChangeAspect="1"/>
          </p:cNvGraphicFramePr>
          <p:nvPr/>
        </p:nvGraphicFramePr>
        <p:xfrm>
          <a:off x="2133600" y="2463800"/>
          <a:ext cx="6731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51" name="Equation" r:id="rId13" imgW="672840" imgH="850680" progId="Equation.3">
                  <p:embed/>
                </p:oleObj>
              </mc:Choice>
              <mc:Fallback>
                <p:oleObj name="Equation" r:id="rId13" imgW="672840" imgH="85068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463800"/>
                        <a:ext cx="6731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0" name="Object 14"/>
          <p:cNvGraphicFramePr>
            <a:graphicFrameLocks noChangeAspect="1"/>
          </p:cNvGraphicFramePr>
          <p:nvPr/>
        </p:nvGraphicFramePr>
        <p:xfrm>
          <a:off x="2882900" y="2481263"/>
          <a:ext cx="35941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52" name="Equation" r:id="rId15" imgW="3593880" imgH="850680" progId="Equation.3">
                  <p:embed/>
                </p:oleObj>
              </mc:Choice>
              <mc:Fallback>
                <p:oleObj name="Equation" r:id="rId15" imgW="3593880" imgH="85068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2900" y="2481263"/>
                        <a:ext cx="35941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2" name="Object 16"/>
          <p:cNvGraphicFramePr>
            <a:graphicFrameLocks noChangeAspect="1"/>
          </p:cNvGraphicFramePr>
          <p:nvPr/>
        </p:nvGraphicFramePr>
        <p:xfrm>
          <a:off x="2133600" y="3530600"/>
          <a:ext cx="6731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53" name="Equation" r:id="rId17" imgW="672840" imgH="850680" progId="Equation.3">
                  <p:embed/>
                </p:oleObj>
              </mc:Choice>
              <mc:Fallback>
                <p:oleObj name="Equation" r:id="rId17" imgW="672840" imgH="85068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530600"/>
                        <a:ext cx="6731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3" name="Object 17"/>
          <p:cNvGraphicFramePr>
            <a:graphicFrameLocks noChangeAspect="1"/>
          </p:cNvGraphicFramePr>
          <p:nvPr/>
        </p:nvGraphicFramePr>
        <p:xfrm>
          <a:off x="2819400" y="3530600"/>
          <a:ext cx="15240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54" name="Equation" r:id="rId19" imgW="1523880" imgH="660240" progId="Equation.3">
                  <p:embed/>
                </p:oleObj>
              </mc:Choice>
              <mc:Fallback>
                <p:oleObj name="Equation" r:id="rId19" imgW="1523880" imgH="66024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530600"/>
                        <a:ext cx="15240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94" name="Line 18"/>
          <p:cNvSpPr>
            <a:spLocks noChangeShapeType="1"/>
          </p:cNvSpPr>
          <p:nvPr/>
        </p:nvSpPr>
        <p:spPr bwMode="auto">
          <a:xfrm>
            <a:off x="4419600" y="3530600"/>
            <a:ext cx="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4595" name="Object 19"/>
          <p:cNvGraphicFramePr>
            <a:graphicFrameLocks noChangeAspect="1"/>
          </p:cNvGraphicFramePr>
          <p:nvPr/>
        </p:nvGraphicFramePr>
        <p:xfrm>
          <a:off x="4514850" y="3397250"/>
          <a:ext cx="20320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55" name="Equation" r:id="rId21" imgW="203040" imgH="1117440" progId="Equation.3">
                  <p:embed/>
                </p:oleObj>
              </mc:Choice>
              <mc:Fallback>
                <p:oleObj name="Equation" r:id="rId21" imgW="203040" imgH="111744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97250"/>
                        <a:ext cx="203200" cy="111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6" name="Object 20"/>
          <p:cNvGraphicFramePr>
            <a:graphicFrameLocks noChangeAspect="1"/>
          </p:cNvGraphicFramePr>
          <p:nvPr/>
        </p:nvGraphicFramePr>
        <p:xfrm>
          <a:off x="2133600" y="4508500"/>
          <a:ext cx="6731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56" name="Equation" r:id="rId23" imgW="672840" imgH="850680" progId="Equation.3">
                  <p:embed/>
                </p:oleObj>
              </mc:Choice>
              <mc:Fallback>
                <p:oleObj name="Equation" r:id="rId23" imgW="672840" imgH="85068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508500"/>
                        <a:ext cx="6731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7" name="Object 21"/>
          <p:cNvGraphicFramePr>
            <a:graphicFrameLocks noChangeAspect="1"/>
          </p:cNvGraphicFramePr>
          <p:nvPr/>
        </p:nvGraphicFramePr>
        <p:xfrm>
          <a:off x="2895600" y="4487863"/>
          <a:ext cx="7493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57" name="Equation" r:id="rId25" imgW="749160" imgH="888840" progId="Equation.3">
                  <p:embed/>
                </p:oleObj>
              </mc:Choice>
              <mc:Fallback>
                <p:oleObj name="Equation" r:id="rId25" imgW="749160" imgH="88884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487863"/>
                        <a:ext cx="7493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8" name="Object 22"/>
          <p:cNvGraphicFramePr>
            <a:graphicFrameLocks noChangeAspect="1"/>
          </p:cNvGraphicFramePr>
          <p:nvPr/>
        </p:nvGraphicFramePr>
        <p:xfrm>
          <a:off x="3733800" y="4767263"/>
          <a:ext cx="4191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58" name="Equation" r:id="rId27" imgW="419040" imgH="304560" progId="Equation.3">
                  <p:embed/>
                </p:oleObj>
              </mc:Choice>
              <mc:Fallback>
                <p:oleObj name="Equation" r:id="rId27" imgW="419040" imgH="30456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4767263"/>
                        <a:ext cx="4191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AutoShape 1080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ln/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fontAlgn="base" hangingPunct="0">
              <a:lnSpc>
                <a:spcPct val="100000"/>
              </a:lnSpc>
            </a:pPr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rPr>
              <a:t>下页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4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4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4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4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4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4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24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4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4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4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1" grpId="0" autoUpdateAnimBg="0"/>
      <p:bldP spid="24582" grpId="0" autoUpdateAnimBg="0"/>
      <p:bldP spid="24584" grpId="0" animBg="1"/>
      <p:bldP spid="24594" grpId="0" animBg="1"/>
      <p:bldP spid="21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274" name="Object 2"/>
          <p:cNvGraphicFramePr>
            <a:graphicFrameLocks noChangeAspect="1"/>
          </p:cNvGraphicFramePr>
          <p:nvPr/>
        </p:nvGraphicFramePr>
        <p:xfrm>
          <a:off x="6013450" y="3094038"/>
          <a:ext cx="1958975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63" name="Equation" r:id="rId3" imgW="1942920" imgH="825480" progId="Equation.3">
                  <p:embed/>
                </p:oleObj>
              </mc:Choice>
              <mc:Fallback>
                <p:oleObj name="Equation" r:id="rId3" imgW="1942920" imgH="8254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3450" y="3094038"/>
                        <a:ext cx="1958975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4275" name="Group 3"/>
          <p:cNvGrpSpPr>
            <a:grpSpLocks/>
          </p:cNvGrpSpPr>
          <p:nvPr/>
        </p:nvGrpSpPr>
        <p:grpSpPr bwMode="auto">
          <a:xfrm>
            <a:off x="5943600" y="3094038"/>
            <a:ext cx="2286000" cy="838200"/>
            <a:chOff x="3744" y="1942"/>
            <a:chExt cx="1440" cy="528"/>
          </a:xfrm>
        </p:grpSpPr>
        <p:sp>
          <p:nvSpPr>
            <p:cNvPr id="54276" name="Rectangle 4"/>
            <p:cNvSpPr>
              <a:spLocks noChangeArrowheads="1"/>
            </p:cNvSpPr>
            <p:nvPr/>
          </p:nvSpPr>
          <p:spPr bwMode="auto">
            <a:xfrm>
              <a:off x="3744" y="1942"/>
              <a:ext cx="1440" cy="52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4277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63433169"/>
                </p:ext>
              </p:extLst>
            </p:nvPr>
          </p:nvGraphicFramePr>
          <p:xfrm>
            <a:off x="3808" y="1950"/>
            <a:ext cx="1272" cy="5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364" name="Equation" r:id="rId5" imgW="2019240" imgH="825480" progId="Equation.3">
                    <p:embed/>
                  </p:oleObj>
                </mc:Choice>
                <mc:Fallback>
                  <p:oleObj name="Equation" r:id="rId5" imgW="2019240" imgH="82548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08" y="1950"/>
                          <a:ext cx="1272" cy="520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 w="9525">
                          <a:solidFill>
                            <a:srgbClr val="FFFFFF"/>
                          </a:solidFill>
                          <a:miter lim="800000"/>
                          <a:headEnd/>
                          <a:tailEnd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427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319088"/>
            <a:ext cx="2209800" cy="609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zh-CN" altLang="en-US" sz="2800" b="1">
                <a:ea typeface="楷体_GB2312" pitchFamily="49" charset="-122"/>
              </a:rPr>
              <a:t>例</a:t>
            </a:r>
            <a:r>
              <a:rPr lang="en-US" altLang="zh-CN" sz="2800" b="1">
                <a:ea typeface="楷体_GB2312" pitchFamily="49" charset="-122"/>
              </a:rPr>
              <a:t>7.</a:t>
            </a:r>
            <a:r>
              <a:rPr lang="en-US" altLang="zh-CN" sz="3200" b="1">
                <a:solidFill>
                  <a:schemeClr val="tx1"/>
                </a:solidFill>
                <a:ea typeface="楷体_GB2312" pitchFamily="49" charset="-122"/>
              </a:rPr>
              <a:t>  </a:t>
            </a:r>
            <a:r>
              <a:rPr lang="zh-CN" altLang="en-US" sz="2800">
                <a:solidFill>
                  <a:schemeClr val="tx1"/>
                </a:solidFill>
                <a:ea typeface="楷体_GB2312" pitchFamily="49" charset="-122"/>
              </a:rPr>
              <a:t>证明</a:t>
            </a:r>
          </a:p>
        </p:txBody>
      </p:sp>
      <p:graphicFrame>
        <p:nvGraphicFramePr>
          <p:cNvPr id="54279" name="Object 7"/>
          <p:cNvGraphicFramePr>
            <a:graphicFrameLocks noChangeAspect="1"/>
          </p:cNvGraphicFramePr>
          <p:nvPr/>
        </p:nvGraphicFramePr>
        <p:xfrm>
          <a:off x="2349500" y="273050"/>
          <a:ext cx="22733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65" name="Equation" r:id="rId7" imgW="2273040" imgH="761760" progId="Equation.DSMT4">
                  <p:embed/>
                </p:oleObj>
              </mc:Choice>
              <mc:Fallback>
                <p:oleObj name="Equation" r:id="rId7" imgW="2273040" imgH="76176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9500" y="273050"/>
                        <a:ext cx="22733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0" name="Text Box 8"/>
          <p:cNvSpPr txBox="1">
            <a:spLocks noChangeArrowheads="1"/>
          </p:cNvSpPr>
          <p:nvPr/>
        </p:nvSpPr>
        <p:spPr bwMode="auto">
          <a:xfrm>
            <a:off x="539750" y="2514600"/>
            <a:ext cx="152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chemeClr val="tx2"/>
                </a:solidFill>
              </a:rPr>
              <a:t>证</a:t>
            </a:r>
            <a:r>
              <a:rPr kumimoji="1" lang="en-US" altLang="zh-CN" b="1">
                <a:solidFill>
                  <a:schemeClr val="tx2"/>
                </a:solidFill>
              </a:rPr>
              <a:t>: </a:t>
            </a:r>
            <a:r>
              <a:rPr kumimoji="1" lang="zh-CN" altLang="en-US"/>
              <a:t>令</a:t>
            </a:r>
            <a:endParaRPr kumimoji="1" lang="zh-CN" altLang="en-US" b="1">
              <a:solidFill>
                <a:schemeClr val="tx2"/>
              </a:solidFill>
            </a:endParaRPr>
          </a:p>
        </p:txBody>
      </p:sp>
      <p:graphicFrame>
        <p:nvGraphicFramePr>
          <p:cNvPr id="54281" name="Object 9"/>
          <p:cNvGraphicFramePr>
            <a:graphicFrameLocks noChangeAspect="1"/>
          </p:cNvGraphicFramePr>
          <p:nvPr/>
        </p:nvGraphicFramePr>
        <p:xfrm>
          <a:off x="4740275" y="241300"/>
          <a:ext cx="20193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66" name="Equation" r:id="rId9" imgW="2019240" imgH="825480" progId="Equation.3">
                  <p:embed/>
                </p:oleObj>
              </mc:Choice>
              <mc:Fallback>
                <p:oleObj name="Equation" r:id="rId9" imgW="2019240" imgH="8254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0275" y="241300"/>
                        <a:ext cx="20193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2" name="Object 10"/>
          <p:cNvGraphicFramePr>
            <a:graphicFrameLocks noChangeAspect="1"/>
          </p:cNvGraphicFramePr>
          <p:nvPr/>
        </p:nvGraphicFramePr>
        <p:xfrm>
          <a:off x="2370138" y="1752600"/>
          <a:ext cx="2413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67" name="Equation" r:id="rId11" imgW="241200" imgH="139680" progId="Equation.3">
                  <p:embed/>
                </p:oleObj>
              </mc:Choice>
              <mc:Fallback>
                <p:oleObj name="Equation" r:id="rId11" imgW="241200" imgH="1396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0138" y="1752600"/>
                        <a:ext cx="241300" cy="13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3" name="Object 11"/>
          <p:cNvGraphicFramePr>
            <a:graphicFrameLocks noChangeAspect="1"/>
          </p:cNvGraphicFramePr>
          <p:nvPr/>
        </p:nvGraphicFramePr>
        <p:xfrm>
          <a:off x="2954338" y="1049338"/>
          <a:ext cx="3598862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68" name="Equation" r:id="rId13" imgW="2869920" imgH="571320" progId="Equation.3">
                  <p:embed/>
                </p:oleObj>
              </mc:Choice>
              <mc:Fallback>
                <p:oleObj name="Equation" r:id="rId13" imgW="2869920" imgH="57132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4338" y="1049338"/>
                        <a:ext cx="3598862" cy="71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4" name="Text Box 12"/>
          <p:cNvSpPr txBox="1">
            <a:spLocks noChangeArrowheads="1"/>
          </p:cNvSpPr>
          <p:nvPr/>
        </p:nvSpPr>
        <p:spPr bwMode="auto">
          <a:xfrm>
            <a:off x="6837363" y="1171575"/>
            <a:ext cx="1981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i="1"/>
              <a:t>n</a:t>
            </a:r>
            <a:r>
              <a:rPr kumimoji="1" lang="en-US" altLang="zh-CN"/>
              <a:t> </a:t>
            </a:r>
            <a:r>
              <a:rPr kumimoji="1" lang="zh-CN" altLang="en-US"/>
              <a:t>为偶数</a:t>
            </a:r>
          </a:p>
        </p:txBody>
      </p:sp>
      <p:graphicFrame>
        <p:nvGraphicFramePr>
          <p:cNvPr id="54285" name="Object 13"/>
          <p:cNvGraphicFramePr>
            <a:graphicFrameLocks noChangeAspect="1"/>
          </p:cNvGraphicFramePr>
          <p:nvPr/>
        </p:nvGraphicFramePr>
        <p:xfrm>
          <a:off x="2992438" y="1843088"/>
          <a:ext cx="2933700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69" name="Equation" r:id="rId15" imgW="2349360" imgH="520560" progId="Equation.3">
                  <p:embed/>
                </p:oleObj>
              </mc:Choice>
              <mc:Fallback>
                <p:oleObj name="Equation" r:id="rId15" imgW="2349360" imgH="52056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2438" y="1843088"/>
                        <a:ext cx="2933700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6" name="Text Box 14"/>
          <p:cNvSpPr txBox="1">
            <a:spLocks noChangeArrowheads="1"/>
          </p:cNvSpPr>
          <p:nvPr/>
        </p:nvSpPr>
        <p:spPr bwMode="auto">
          <a:xfrm>
            <a:off x="6837363" y="1857375"/>
            <a:ext cx="1981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i="1"/>
              <a:t>n</a:t>
            </a:r>
            <a:r>
              <a:rPr kumimoji="1" lang="en-US" altLang="zh-CN"/>
              <a:t> </a:t>
            </a:r>
            <a:r>
              <a:rPr kumimoji="1" lang="zh-CN" altLang="en-US"/>
              <a:t>为奇数</a:t>
            </a:r>
          </a:p>
        </p:txBody>
      </p:sp>
      <p:graphicFrame>
        <p:nvGraphicFramePr>
          <p:cNvPr id="54287" name="Object 15"/>
          <p:cNvGraphicFramePr>
            <a:graphicFrameLocks noChangeAspect="1"/>
          </p:cNvGraphicFramePr>
          <p:nvPr/>
        </p:nvGraphicFramePr>
        <p:xfrm>
          <a:off x="1606550" y="2559050"/>
          <a:ext cx="13208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70" name="Equation" r:id="rId17" imgW="1320480" imgH="558720" progId="Equation.DSMT4">
                  <p:embed/>
                </p:oleObj>
              </mc:Choice>
              <mc:Fallback>
                <p:oleObj name="Equation" r:id="rId17" imgW="1320480" imgH="55872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6550" y="2559050"/>
                        <a:ext cx="13208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8" name="Text Box 16"/>
          <p:cNvSpPr txBox="1">
            <a:spLocks noChangeArrowheads="1"/>
          </p:cNvSpPr>
          <p:nvPr/>
        </p:nvSpPr>
        <p:spPr bwMode="auto">
          <a:xfrm>
            <a:off x="2968625" y="2514600"/>
            <a:ext cx="7397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则</a:t>
            </a:r>
          </a:p>
        </p:txBody>
      </p:sp>
      <p:graphicFrame>
        <p:nvGraphicFramePr>
          <p:cNvPr id="54289" name="Object 17"/>
          <p:cNvGraphicFramePr>
            <a:graphicFrameLocks noChangeAspect="1"/>
          </p:cNvGraphicFramePr>
          <p:nvPr/>
        </p:nvGraphicFramePr>
        <p:xfrm>
          <a:off x="1365250" y="3073400"/>
          <a:ext cx="16891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71" name="Equation" r:id="rId19" imgW="1688760" imgH="825480" progId="Equation.3">
                  <p:embed/>
                </p:oleObj>
              </mc:Choice>
              <mc:Fallback>
                <p:oleObj name="Equation" r:id="rId19" imgW="1688760" imgH="82548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5250" y="3073400"/>
                        <a:ext cx="16891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90" name="Object 18"/>
          <p:cNvGraphicFramePr>
            <a:graphicFrameLocks noChangeAspect="1"/>
          </p:cNvGraphicFramePr>
          <p:nvPr/>
        </p:nvGraphicFramePr>
        <p:xfrm>
          <a:off x="3079750" y="3136900"/>
          <a:ext cx="28448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72" name="Equation" r:id="rId21" imgW="2844720" imgH="825480" progId="Equation.3">
                  <p:embed/>
                </p:oleObj>
              </mc:Choice>
              <mc:Fallback>
                <p:oleObj name="Equation" r:id="rId21" imgW="2844720" imgH="82548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9750" y="3136900"/>
                        <a:ext cx="28448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91" name="Text Box 19"/>
          <p:cNvSpPr txBox="1">
            <a:spLocks noChangeArrowheads="1"/>
          </p:cNvSpPr>
          <p:nvPr/>
        </p:nvSpPr>
        <p:spPr bwMode="auto">
          <a:xfrm>
            <a:off x="215900" y="3965575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令</a:t>
            </a:r>
          </a:p>
        </p:txBody>
      </p:sp>
      <p:graphicFrame>
        <p:nvGraphicFramePr>
          <p:cNvPr id="54292" name="Object 20"/>
          <p:cNvGraphicFramePr>
            <a:graphicFrameLocks noChangeAspect="1"/>
          </p:cNvGraphicFramePr>
          <p:nvPr/>
        </p:nvGraphicFramePr>
        <p:xfrm>
          <a:off x="711200" y="3987800"/>
          <a:ext cx="17907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73" name="Equation" r:id="rId23" imgW="1790640" imgH="507960" progId="Equation.3">
                  <p:embed/>
                </p:oleObj>
              </mc:Choice>
              <mc:Fallback>
                <p:oleObj name="Equation" r:id="rId23" imgW="1790640" imgH="50796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200" y="3987800"/>
                        <a:ext cx="17907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93" name="Object 21"/>
          <p:cNvGraphicFramePr>
            <a:graphicFrameLocks noChangeAspect="1"/>
          </p:cNvGraphicFramePr>
          <p:nvPr/>
        </p:nvGraphicFramePr>
        <p:xfrm>
          <a:off x="2578100" y="4076700"/>
          <a:ext cx="1422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74" name="Equation" r:id="rId25" imgW="1422360" imgH="419040" progId="Equation.3">
                  <p:embed/>
                </p:oleObj>
              </mc:Choice>
              <mc:Fallback>
                <p:oleObj name="Equation" r:id="rId25" imgW="1422360" imgH="41904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8100" y="4076700"/>
                        <a:ext cx="14224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94" name="Text Box 22"/>
          <p:cNvSpPr txBox="1">
            <a:spLocks noChangeArrowheads="1"/>
          </p:cNvSpPr>
          <p:nvPr/>
        </p:nvSpPr>
        <p:spPr bwMode="auto">
          <a:xfrm>
            <a:off x="3949700" y="3976688"/>
            <a:ext cx="1143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则</a:t>
            </a:r>
          </a:p>
        </p:txBody>
      </p:sp>
      <p:graphicFrame>
        <p:nvGraphicFramePr>
          <p:cNvPr id="54295" name="Object 23"/>
          <p:cNvGraphicFramePr>
            <a:graphicFrameLocks noChangeAspect="1"/>
          </p:cNvGraphicFramePr>
          <p:nvPr/>
        </p:nvGraphicFramePr>
        <p:xfrm>
          <a:off x="4483100" y="3962400"/>
          <a:ext cx="35941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75" name="Equation" r:id="rId27" imgW="3593880" imgH="507960" progId="Equation.3">
                  <p:embed/>
                </p:oleObj>
              </mc:Choice>
              <mc:Fallback>
                <p:oleObj name="Equation" r:id="rId27" imgW="3593880" imgH="50796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3100" y="3962400"/>
                        <a:ext cx="35941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96" name="Object 24"/>
          <p:cNvGraphicFramePr>
            <a:graphicFrameLocks noChangeAspect="1"/>
          </p:cNvGraphicFramePr>
          <p:nvPr/>
        </p:nvGraphicFramePr>
        <p:xfrm>
          <a:off x="381000" y="4648200"/>
          <a:ext cx="1524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76" name="Equation" r:id="rId29" imgW="1523880" imgH="241200" progId="Equation.3">
                  <p:embed/>
                </p:oleObj>
              </mc:Choice>
              <mc:Fallback>
                <p:oleObj name="Equation" r:id="rId29" imgW="1523880" imgH="2412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648200"/>
                        <a:ext cx="15240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97" name="Object 25"/>
          <p:cNvGraphicFramePr>
            <a:graphicFrameLocks noChangeAspect="1"/>
          </p:cNvGraphicFramePr>
          <p:nvPr/>
        </p:nvGraphicFramePr>
        <p:xfrm>
          <a:off x="685800" y="4989513"/>
          <a:ext cx="37338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77" name="Equation" r:id="rId31" imgW="3733560" imgH="520560" progId="Equation.3">
                  <p:embed/>
                </p:oleObj>
              </mc:Choice>
              <mc:Fallback>
                <p:oleObj name="Equation" r:id="rId31" imgW="3733560" imgH="52056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989513"/>
                        <a:ext cx="37338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98" name="Line 26"/>
          <p:cNvSpPr>
            <a:spLocks noChangeShapeType="1"/>
          </p:cNvSpPr>
          <p:nvPr/>
        </p:nvSpPr>
        <p:spPr bwMode="auto">
          <a:xfrm>
            <a:off x="4495800" y="4800600"/>
            <a:ext cx="0" cy="7858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4299" name="Object 27"/>
          <p:cNvGraphicFramePr>
            <a:graphicFrameLocks noChangeAspect="1"/>
          </p:cNvGraphicFramePr>
          <p:nvPr/>
        </p:nvGraphicFramePr>
        <p:xfrm>
          <a:off x="4578350" y="4629150"/>
          <a:ext cx="2159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78" name="Equation" r:id="rId33" imgW="215640" imgH="1066680" progId="Equation.3">
                  <p:embed/>
                </p:oleObj>
              </mc:Choice>
              <mc:Fallback>
                <p:oleObj name="Equation" r:id="rId33" imgW="215640" imgH="106668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8350" y="4629150"/>
                        <a:ext cx="2159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300" name="Object 28"/>
          <p:cNvGraphicFramePr>
            <a:graphicFrameLocks noChangeAspect="1"/>
          </p:cNvGraphicFramePr>
          <p:nvPr/>
        </p:nvGraphicFramePr>
        <p:xfrm>
          <a:off x="4845050" y="4837113"/>
          <a:ext cx="41783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79" name="Equation" r:id="rId35" imgW="4178160" imgH="825480" progId="Equation.3">
                  <p:embed/>
                </p:oleObj>
              </mc:Choice>
              <mc:Fallback>
                <p:oleObj name="Equation" r:id="rId35" imgW="4178160" imgH="82548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5050" y="4837113"/>
                        <a:ext cx="41783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4301" name="Group 29"/>
          <p:cNvGrpSpPr>
            <a:grpSpLocks/>
          </p:cNvGrpSpPr>
          <p:nvPr/>
        </p:nvGrpSpPr>
        <p:grpSpPr bwMode="auto">
          <a:xfrm>
            <a:off x="3192463" y="5799138"/>
            <a:ext cx="76200" cy="287337"/>
            <a:chOff x="1488" y="3744"/>
            <a:chExt cx="48" cy="144"/>
          </a:xfrm>
        </p:grpSpPr>
        <p:sp>
          <p:nvSpPr>
            <p:cNvPr id="54302" name="Line 30"/>
            <p:cNvSpPr>
              <a:spLocks noChangeShapeType="1"/>
            </p:cNvSpPr>
            <p:nvPr/>
          </p:nvSpPr>
          <p:spPr bwMode="auto">
            <a:xfrm>
              <a:off x="1488" y="3744"/>
              <a:ext cx="0" cy="14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03" name="Line 31"/>
            <p:cNvSpPr>
              <a:spLocks noChangeShapeType="1"/>
            </p:cNvSpPr>
            <p:nvPr/>
          </p:nvSpPr>
          <p:spPr bwMode="auto">
            <a:xfrm>
              <a:off x="1536" y="3744"/>
              <a:ext cx="0" cy="14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54304" name="Object 32"/>
          <p:cNvGraphicFramePr>
            <a:graphicFrameLocks noChangeAspect="1"/>
          </p:cNvGraphicFramePr>
          <p:nvPr/>
        </p:nvGraphicFramePr>
        <p:xfrm>
          <a:off x="3132138" y="6103938"/>
          <a:ext cx="212725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80" name="Equation" r:id="rId37" imgW="215640" imgH="317160" progId="Equation.3">
                  <p:embed/>
                </p:oleObj>
              </mc:Choice>
              <mc:Fallback>
                <p:oleObj name="Equation" r:id="rId37" imgW="215640" imgH="31716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6103938"/>
                        <a:ext cx="212725" cy="31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305" name="AutoShape 33"/>
          <p:cNvSpPr>
            <a:spLocks/>
          </p:cNvSpPr>
          <p:nvPr/>
        </p:nvSpPr>
        <p:spPr bwMode="auto">
          <a:xfrm>
            <a:off x="2687638" y="1233488"/>
            <a:ext cx="179387" cy="1143000"/>
          </a:xfrm>
          <a:prstGeom prst="leftBrace">
            <a:avLst>
              <a:gd name="adj1" fmla="val 53097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306" name="Line 34"/>
          <p:cNvSpPr>
            <a:spLocks noChangeShapeType="1"/>
          </p:cNvSpPr>
          <p:nvPr/>
        </p:nvSpPr>
        <p:spPr bwMode="auto">
          <a:xfrm>
            <a:off x="1938338" y="5734050"/>
            <a:ext cx="2849562" cy="0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308" name="Text Box 36"/>
          <p:cNvSpPr txBox="1">
            <a:spLocks noChangeArrowheads="1"/>
          </p:cNvSpPr>
          <p:nvPr/>
        </p:nvSpPr>
        <p:spPr bwMode="auto">
          <a:xfrm>
            <a:off x="7019925" y="404813"/>
            <a:ext cx="1295400" cy="482600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>
                <a:solidFill>
                  <a:srgbClr val="0000CC"/>
                </a:solidFill>
              </a:rPr>
              <a:t>熟记</a:t>
            </a:r>
            <a:r>
              <a:rPr lang="en-US" altLang="zh-CN">
                <a:solidFill>
                  <a:srgbClr val="0000CC"/>
                </a:solidFill>
              </a:rPr>
              <a:t>!</a:t>
            </a:r>
          </a:p>
        </p:txBody>
      </p:sp>
      <p:sp>
        <p:nvSpPr>
          <p:cNvPr id="37" name="AutoShape 1080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ln/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fontAlgn="base" hangingPunct="0">
              <a:lnSpc>
                <a:spcPct val="100000"/>
              </a:lnSpc>
            </a:pPr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rPr>
              <a:t>下页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4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4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4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4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4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543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5430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543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543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4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4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4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4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4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4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4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4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54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4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54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54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54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54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54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54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54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1000"/>
                                        <p:tgtEl>
                                          <p:spTgt spid="54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54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54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80" grpId="0" autoUpdateAnimBg="0"/>
      <p:bldP spid="54284" grpId="0" autoUpdateAnimBg="0"/>
      <p:bldP spid="54286" grpId="0" autoUpdateAnimBg="0"/>
      <p:bldP spid="54288" grpId="0" autoUpdateAnimBg="0"/>
      <p:bldP spid="54291" grpId="0" autoUpdateAnimBg="0"/>
      <p:bldP spid="54294" grpId="0" autoUpdateAnimBg="0"/>
      <p:bldP spid="54298" grpId="0" animBg="1"/>
      <p:bldP spid="54305" grpId="0" animBg="1"/>
      <p:bldP spid="54306" grpId="0" animBg="1"/>
      <p:bldP spid="54308" grpId="0" animBg="1"/>
      <p:bldP spid="37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3886200" y="4124325"/>
            <a:ext cx="762000" cy="496888"/>
          </a:xfrm>
          <a:prstGeom prst="rect">
            <a:avLst/>
          </a:prstGeom>
          <a:noFill/>
          <a:ln w="12700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299" name="Rectangle 3"/>
          <p:cNvSpPr>
            <a:spLocks noChangeArrowheads="1"/>
          </p:cNvSpPr>
          <p:nvPr/>
        </p:nvSpPr>
        <p:spPr bwMode="auto">
          <a:xfrm>
            <a:off x="3810000" y="3155950"/>
            <a:ext cx="990600" cy="496888"/>
          </a:xfrm>
          <a:prstGeom prst="rect">
            <a:avLst/>
          </a:prstGeom>
          <a:noFill/>
          <a:ln w="12700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5300" name="Object 4"/>
          <p:cNvGraphicFramePr>
            <a:graphicFrameLocks noChangeAspect="1"/>
          </p:cNvGraphicFramePr>
          <p:nvPr/>
        </p:nvGraphicFramePr>
        <p:xfrm>
          <a:off x="911225" y="228600"/>
          <a:ext cx="4619625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21" name="Equation" r:id="rId3" imgW="4622760" imgH="825480" progId="Equation.3">
                  <p:embed/>
                </p:oleObj>
              </mc:Choice>
              <mc:Fallback>
                <p:oleObj name="Equation" r:id="rId3" imgW="4622760" imgH="825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1225" y="228600"/>
                        <a:ext cx="4619625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1" name="Object 5"/>
          <p:cNvGraphicFramePr>
            <a:graphicFrameLocks noChangeAspect="1"/>
          </p:cNvGraphicFramePr>
          <p:nvPr/>
        </p:nvGraphicFramePr>
        <p:xfrm>
          <a:off x="1346200" y="990600"/>
          <a:ext cx="4833938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22" name="Equation" r:id="rId5" imgW="4838400" imgH="825480" progId="Equation.3">
                  <p:embed/>
                </p:oleObj>
              </mc:Choice>
              <mc:Fallback>
                <p:oleObj name="Equation" r:id="rId5" imgW="4838400" imgH="8254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6200" y="990600"/>
                        <a:ext cx="4833938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2" name="Object 6"/>
          <p:cNvGraphicFramePr>
            <a:graphicFrameLocks noChangeAspect="1"/>
          </p:cNvGraphicFramePr>
          <p:nvPr/>
        </p:nvGraphicFramePr>
        <p:xfrm>
          <a:off x="1384300" y="1828800"/>
          <a:ext cx="1816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23" name="Equation" r:id="rId7" imgW="1815840" imgH="444240" progId="Equation.3">
                  <p:embed/>
                </p:oleObj>
              </mc:Choice>
              <mc:Fallback>
                <p:oleObj name="Equation" r:id="rId7" imgW="1815840" imgH="4442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4300" y="1828800"/>
                        <a:ext cx="1816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3" name="Object 7"/>
          <p:cNvGraphicFramePr>
            <a:graphicFrameLocks noChangeAspect="1"/>
          </p:cNvGraphicFramePr>
          <p:nvPr/>
        </p:nvGraphicFramePr>
        <p:xfrm>
          <a:off x="3276600" y="1828800"/>
          <a:ext cx="1511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24" name="Equation" r:id="rId9" imgW="1511280" imgH="444240" progId="Equation.3">
                  <p:embed/>
                </p:oleObj>
              </mc:Choice>
              <mc:Fallback>
                <p:oleObj name="Equation" r:id="rId9" imgW="1511280" imgH="4442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828800"/>
                        <a:ext cx="1511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4" name="Text Box 8"/>
          <p:cNvSpPr txBox="1">
            <a:spLocks noChangeArrowheads="1"/>
          </p:cNvSpPr>
          <p:nvPr/>
        </p:nvSpPr>
        <p:spPr bwMode="auto">
          <a:xfrm>
            <a:off x="152400" y="2349500"/>
            <a:ext cx="3276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由此得递推公式</a:t>
            </a:r>
          </a:p>
        </p:txBody>
      </p:sp>
      <p:graphicFrame>
        <p:nvGraphicFramePr>
          <p:cNvPr id="55305" name="Object 9"/>
          <p:cNvGraphicFramePr>
            <a:graphicFrameLocks noChangeAspect="1"/>
          </p:cNvGraphicFramePr>
          <p:nvPr/>
        </p:nvGraphicFramePr>
        <p:xfrm>
          <a:off x="2819400" y="2416175"/>
          <a:ext cx="17399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25" name="Equation" r:id="rId11" imgW="1739880" imgH="520560" progId="Equation.3">
                  <p:embed/>
                </p:oleObj>
              </mc:Choice>
              <mc:Fallback>
                <p:oleObj name="Equation" r:id="rId11" imgW="1739880" imgH="52056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416175"/>
                        <a:ext cx="17399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6" name="Text Box 10"/>
          <p:cNvSpPr txBox="1">
            <a:spLocks noChangeArrowheads="1"/>
          </p:cNvSpPr>
          <p:nvPr/>
        </p:nvSpPr>
        <p:spPr bwMode="auto">
          <a:xfrm>
            <a:off x="152400" y="3111500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于是</a:t>
            </a:r>
          </a:p>
        </p:txBody>
      </p:sp>
      <p:graphicFrame>
        <p:nvGraphicFramePr>
          <p:cNvPr id="55307" name="Object 11"/>
          <p:cNvGraphicFramePr>
            <a:graphicFrameLocks noChangeAspect="1"/>
          </p:cNvGraphicFramePr>
          <p:nvPr/>
        </p:nvGraphicFramePr>
        <p:xfrm>
          <a:off x="1858963" y="3187700"/>
          <a:ext cx="901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26" name="Equation" r:id="rId13" imgW="901440" imgH="444240" progId="Equation.3">
                  <p:embed/>
                </p:oleObj>
              </mc:Choice>
              <mc:Fallback>
                <p:oleObj name="Equation" r:id="rId13" imgW="901440" imgH="4442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8963" y="3187700"/>
                        <a:ext cx="901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8" name="Object 12"/>
          <p:cNvGraphicFramePr>
            <a:graphicFrameLocks noChangeAspect="1"/>
          </p:cNvGraphicFramePr>
          <p:nvPr/>
        </p:nvGraphicFramePr>
        <p:xfrm>
          <a:off x="2819400" y="3070225"/>
          <a:ext cx="793750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27" name="Equation" r:id="rId15" imgW="634680" imgH="520560" progId="Equation.3">
                  <p:embed/>
                </p:oleObj>
              </mc:Choice>
              <mc:Fallback>
                <p:oleObj name="Equation" r:id="rId15" imgW="634680" imgH="52056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070225"/>
                        <a:ext cx="793750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9" name="Object 13"/>
          <p:cNvGraphicFramePr>
            <a:graphicFrameLocks noChangeAspect="1"/>
          </p:cNvGraphicFramePr>
          <p:nvPr/>
        </p:nvGraphicFramePr>
        <p:xfrm>
          <a:off x="1676400" y="4102100"/>
          <a:ext cx="1143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28" name="Equation" r:id="rId17" imgW="1143000" imgH="444240" progId="Equation.3">
                  <p:embed/>
                </p:oleObj>
              </mc:Choice>
              <mc:Fallback>
                <p:oleObj name="Equation" r:id="rId17" imgW="1143000" imgH="4442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102100"/>
                        <a:ext cx="1143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10" name="Object 14"/>
          <p:cNvGraphicFramePr>
            <a:graphicFrameLocks noChangeAspect="1"/>
          </p:cNvGraphicFramePr>
          <p:nvPr/>
        </p:nvGraphicFramePr>
        <p:xfrm>
          <a:off x="2895600" y="3984625"/>
          <a:ext cx="793750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29" name="Equation" r:id="rId19" imgW="634680" imgH="520560" progId="Equation.3">
                  <p:embed/>
                </p:oleObj>
              </mc:Choice>
              <mc:Fallback>
                <p:oleObj name="Equation" r:id="rId19" imgW="634680" imgH="52056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3984625"/>
                        <a:ext cx="793750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11" name="Text Box 15"/>
          <p:cNvSpPr txBox="1">
            <a:spLocks noChangeArrowheads="1"/>
          </p:cNvSpPr>
          <p:nvPr/>
        </p:nvSpPr>
        <p:spPr bwMode="auto">
          <a:xfrm>
            <a:off x="228600" y="4864100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而</a:t>
            </a:r>
          </a:p>
        </p:txBody>
      </p:sp>
      <p:graphicFrame>
        <p:nvGraphicFramePr>
          <p:cNvPr id="55312" name="Object 16"/>
          <p:cNvGraphicFramePr>
            <a:graphicFrameLocks noChangeAspect="1"/>
          </p:cNvGraphicFramePr>
          <p:nvPr/>
        </p:nvGraphicFramePr>
        <p:xfrm>
          <a:off x="2217738" y="4940300"/>
          <a:ext cx="635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30" name="Equation" r:id="rId21" imgW="634680" imgH="444240" progId="Equation.3">
                  <p:embed/>
                </p:oleObj>
              </mc:Choice>
              <mc:Fallback>
                <p:oleObj name="Equation" r:id="rId21" imgW="634680" imgH="44424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7738" y="4940300"/>
                        <a:ext cx="635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13" name="Object 17"/>
          <p:cNvGraphicFramePr>
            <a:graphicFrameLocks noChangeAspect="1"/>
          </p:cNvGraphicFramePr>
          <p:nvPr/>
        </p:nvGraphicFramePr>
        <p:xfrm>
          <a:off x="2901950" y="4730750"/>
          <a:ext cx="7620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31" name="Equation" r:id="rId23" imgW="761760" imgH="825480" progId="Equation.3">
                  <p:embed/>
                </p:oleObj>
              </mc:Choice>
              <mc:Fallback>
                <p:oleObj name="Equation" r:id="rId23" imgW="761760" imgH="82548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1950" y="4730750"/>
                        <a:ext cx="7620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14" name="Object 18"/>
          <p:cNvGraphicFramePr>
            <a:graphicFrameLocks noChangeAspect="1"/>
          </p:cNvGraphicFramePr>
          <p:nvPr/>
        </p:nvGraphicFramePr>
        <p:xfrm>
          <a:off x="3708400" y="4868863"/>
          <a:ext cx="7366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32" name="Equation" r:id="rId25" imgW="736560" imgH="533160" progId="Equation.DSMT4">
                  <p:embed/>
                </p:oleObj>
              </mc:Choice>
              <mc:Fallback>
                <p:oleObj name="Equation" r:id="rId25" imgW="736560" imgH="53316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4868863"/>
                        <a:ext cx="7366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15" name="Object 19"/>
          <p:cNvGraphicFramePr>
            <a:graphicFrameLocks noChangeAspect="1"/>
          </p:cNvGraphicFramePr>
          <p:nvPr/>
        </p:nvGraphicFramePr>
        <p:xfrm>
          <a:off x="6299200" y="1663700"/>
          <a:ext cx="25400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33" name="Equation" r:id="rId27" imgW="2539800" imgH="825480" progId="Equation.3">
                  <p:embed/>
                </p:oleObj>
              </mc:Choice>
              <mc:Fallback>
                <p:oleObj name="Equation" r:id="rId27" imgW="2539800" imgH="82548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9200" y="1663700"/>
                        <a:ext cx="2540000" cy="8255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14005A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16" name="Object 20"/>
          <p:cNvGraphicFramePr>
            <a:graphicFrameLocks noChangeAspect="1"/>
          </p:cNvGraphicFramePr>
          <p:nvPr/>
        </p:nvGraphicFramePr>
        <p:xfrm>
          <a:off x="5105400" y="4713288"/>
          <a:ext cx="21463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34" name="Equation" r:id="rId29" imgW="2145960" imgH="825480" progId="Equation.3">
                  <p:embed/>
                </p:oleObj>
              </mc:Choice>
              <mc:Fallback>
                <p:oleObj name="Equation" r:id="rId29" imgW="2145960" imgH="82548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4713288"/>
                        <a:ext cx="21463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17" name="Object 21"/>
          <p:cNvGraphicFramePr>
            <a:graphicFrameLocks noChangeAspect="1"/>
          </p:cNvGraphicFramePr>
          <p:nvPr/>
        </p:nvGraphicFramePr>
        <p:xfrm>
          <a:off x="7340600" y="4972050"/>
          <a:ext cx="431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35" name="Equation" r:id="rId31" imgW="431640" imgH="304560" progId="Equation.3">
                  <p:embed/>
                </p:oleObj>
              </mc:Choice>
              <mc:Fallback>
                <p:oleObj name="Equation" r:id="rId31" imgW="431640" imgH="30456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40600" y="4972050"/>
                        <a:ext cx="431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18" name="Text Box 22"/>
          <p:cNvSpPr txBox="1">
            <a:spLocks noChangeArrowheads="1"/>
          </p:cNvSpPr>
          <p:nvPr/>
        </p:nvSpPr>
        <p:spPr bwMode="auto">
          <a:xfrm>
            <a:off x="228600" y="5564188"/>
            <a:ext cx="3581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故所证结论成立</a:t>
            </a:r>
            <a:r>
              <a:rPr kumimoji="1" lang="en-US" altLang="zh-CN"/>
              <a:t>.</a:t>
            </a:r>
          </a:p>
        </p:txBody>
      </p:sp>
      <p:graphicFrame>
        <p:nvGraphicFramePr>
          <p:cNvPr id="55319" name="Object 23"/>
          <p:cNvGraphicFramePr>
            <a:graphicFrameLocks noChangeAspect="1"/>
          </p:cNvGraphicFramePr>
          <p:nvPr/>
        </p:nvGraphicFramePr>
        <p:xfrm>
          <a:off x="6324600" y="3165475"/>
          <a:ext cx="317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36" name="Equation" r:id="rId33" imgW="317160" imgH="444240" progId="Equation.3">
                  <p:embed/>
                </p:oleObj>
              </mc:Choice>
              <mc:Fallback>
                <p:oleObj name="Equation" r:id="rId33" imgW="317160" imgH="44424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3165475"/>
                        <a:ext cx="317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20" name="Object 24"/>
          <p:cNvGraphicFramePr>
            <a:graphicFrameLocks noChangeAspect="1"/>
          </p:cNvGraphicFramePr>
          <p:nvPr/>
        </p:nvGraphicFramePr>
        <p:xfrm>
          <a:off x="6400800" y="4114800"/>
          <a:ext cx="279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37" name="Equation" r:id="rId35" imgW="279360" imgH="444240" progId="Equation.3">
                  <p:embed/>
                </p:oleObj>
              </mc:Choice>
              <mc:Fallback>
                <p:oleObj name="Equation" r:id="rId35" imgW="279360" imgH="44424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4114800"/>
                        <a:ext cx="279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21" name="Object 25"/>
          <p:cNvGraphicFramePr>
            <a:graphicFrameLocks noChangeAspect="1"/>
          </p:cNvGraphicFramePr>
          <p:nvPr/>
        </p:nvGraphicFramePr>
        <p:xfrm>
          <a:off x="3686175" y="3165475"/>
          <a:ext cx="949325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38" name="Equation" r:id="rId37" imgW="952200" imgH="444240" progId="Equation.3">
                  <p:embed/>
                </p:oleObj>
              </mc:Choice>
              <mc:Fallback>
                <p:oleObj name="Equation" r:id="rId37" imgW="952200" imgH="44424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6175" y="3165475"/>
                        <a:ext cx="949325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5322" name="Group 26"/>
          <p:cNvGrpSpPr>
            <a:grpSpLocks/>
          </p:cNvGrpSpPr>
          <p:nvPr/>
        </p:nvGrpSpPr>
        <p:grpSpPr bwMode="auto">
          <a:xfrm>
            <a:off x="3810000" y="3062288"/>
            <a:ext cx="1863725" cy="727075"/>
            <a:chOff x="4512" y="1798"/>
            <a:chExt cx="1174" cy="458"/>
          </a:xfrm>
          <a:solidFill>
            <a:srgbClr val="FFFFFF"/>
          </a:solidFill>
        </p:grpSpPr>
        <p:sp>
          <p:nvSpPr>
            <p:cNvPr id="55323" name="Rectangle 27"/>
            <p:cNvSpPr>
              <a:spLocks noChangeArrowheads="1"/>
            </p:cNvSpPr>
            <p:nvPr/>
          </p:nvSpPr>
          <p:spPr bwMode="auto">
            <a:xfrm>
              <a:off x="4512" y="1824"/>
              <a:ext cx="816" cy="432"/>
            </a:xfrm>
            <a:prstGeom prst="rect">
              <a:avLst/>
            </a:prstGeom>
            <a:grpFill/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5324" name="Object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13710794"/>
                </p:ext>
              </p:extLst>
            </p:nvPr>
          </p:nvGraphicFramePr>
          <p:xfrm>
            <a:off x="4512" y="1798"/>
            <a:ext cx="530" cy="4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439" name="Equation" r:id="rId39" imgW="672840" imgH="520560" progId="Equation.3">
                    <p:embed/>
                  </p:oleObj>
                </mc:Choice>
                <mc:Fallback>
                  <p:oleObj name="Equation" r:id="rId39" imgW="672840" imgH="520560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2" y="1798"/>
                          <a:ext cx="530" cy="410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 w="9525">
                          <a:solidFill>
                            <a:srgbClr val="FFFFFF"/>
                          </a:solidFill>
                          <a:miter lim="800000"/>
                          <a:headEnd/>
                          <a:tailEnd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25" name="Object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08651819"/>
                </p:ext>
              </p:extLst>
            </p:nvPr>
          </p:nvGraphicFramePr>
          <p:xfrm>
            <a:off x="5088" y="1872"/>
            <a:ext cx="598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440" name="Equation" r:id="rId41" imgW="952200" imgH="444240" progId="Equation.3">
                    <p:embed/>
                  </p:oleObj>
                </mc:Choice>
                <mc:Fallback>
                  <p:oleObj name="Equation" r:id="rId41" imgW="952200" imgH="444240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8" y="1872"/>
                          <a:ext cx="598" cy="279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 w="9525">
                          <a:solidFill>
                            <a:srgbClr val="FFFFFF"/>
                          </a:solidFill>
                          <a:miter lim="800000"/>
                          <a:headEnd/>
                          <a:tailEnd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5326" name="Group 30"/>
          <p:cNvGrpSpPr>
            <a:grpSpLocks/>
          </p:cNvGrpSpPr>
          <p:nvPr/>
        </p:nvGrpSpPr>
        <p:grpSpPr bwMode="auto">
          <a:xfrm>
            <a:off x="4848225" y="3163888"/>
            <a:ext cx="942975" cy="457200"/>
            <a:chOff x="2880" y="2256"/>
            <a:chExt cx="480" cy="288"/>
          </a:xfrm>
        </p:grpSpPr>
        <p:sp>
          <p:nvSpPr>
            <p:cNvPr id="55327" name="Rectangle 31"/>
            <p:cNvSpPr>
              <a:spLocks noChangeArrowheads="1"/>
            </p:cNvSpPr>
            <p:nvPr/>
          </p:nvSpPr>
          <p:spPr bwMode="auto">
            <a:xfrm>
              <a:off x="2880" y="2256"/>
              <a:ext cx="480" cy="2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5328" name="Object 3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42971260"/>
                </p:ext>
              </p:extLst>
            </p:nvPr>
          </p:nvGraphicFramePr>
          <p:xfrm>
            <a:off x="2913" y="2373"/>
            <a:ext cx="207" cy="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441" name="Equation" r:id="rId43" imgW="342720" imgH="114120" progId="Equation.3">
                    <p:embed/>
                  </p:oleObj>
                </mc:Choice>
                <mc:Fallback>
                  <p:oleObj name="Equation" r:id="rId43" imgW="342720" imgH="114120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2373"/>
                          <a:ext cx="207" cy="7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 w="9525">
                          <a:solidFill>
                            <a:srgbClr val="FFFFFF"/>
                          </a:solidFill>
                          <a:miter lim="800000"/>
                          <a:headEnd/>
                          <a:tailEnd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5329" name="Object 33"/>
          <p:cNvGraphicFramePr>
            <a:graphicFrameLocks noChangeAspect="1"/>
          </p:cNvGraphicFramePr>
          <p:nvPr/>
        </p:nvGraphicFramePr>
        <p:xfrm>
          <a:off x="5334000" y="3057525"/>
          <a:ext cx="968375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42" name="Equation" r:id="rId45" imgW="774360" imgH="520560" progId="Equation.3">
                  <p:embed/>
                </p:oleObj>
              </mc:Choice>
              <mc:Fallback>
                <p:oleObj name="Equation" r:id="rId45" imgW="774360" imgH="52056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3057525"/>
                        <a:ext cx="968375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30" name="Object 34"/>
          <p:cNvGraphicFramePr>
            <a:graphicFrameLocks noChangeAspect="1"/>
          </p:cNvGraphicFramePr>
          <p:nvPr/>
        </p:nvGraphicFramePr>
        <p:xfrm>
          <a:off x="3733800" y="4138613"/>
          <a:ext cx="900113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43" name="Equation" r:id="rId47" imgW="901440" imgH="444240" progId="Equation.3">
                  <p:embed/>
                </p:oleObj>
              </mc:Choice>
              <mc:Fallback>
                <p:oleObj name="Equation" r:id="rId47" imgW="901440" imgH="44424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4138613"/>
                        <a:ext cx="900113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5331" name="Group 35"/>
          <p:cNvGrpSpPr>
            <a:grpSpLocks/>
          </p:cNvGrpSpPr>
          <p:nvPr/>
        </p:nvGrpSpPr>
        <p:grpSpPr bwMode="auto">
          <a:xfrm>
            <a:off x="3821113" y="3924300"/>
            <a:ext cx="1849437" cy="800100"/>
            <a:chOff x="2208" y="2712"/>
            <a:chExt cx="1165" cy="504"/>
          </a:xfrm>
          <a:solidFill>
            <a:srgbClr val="FFFFFF"/>
          </a:solidFill>
        </p:grpSpPr>
        <p:sp>
          <p:nvSpPr>
            <p:cNvPr id="55332" name="Rectangle 36"/>
            <p:cNvSpPr>
              <a:spLocks noChangeArrowheads="1"/>
            </p:cNvSpPr>
            <p:nvPr/>
          </p:nvSpPr>
          <p:spPr bwMode="auto">
            <a:xfrm>
              <a:off x="2208" y="2712"/>
              <a:ext cx="829" cy="504"/>
            </a:xfrm>
            <a:prstGeom prst="rect">
              <a:avLst/>
            </a:prstGeom>
            <a:grpFill/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5333" name="Object 3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06240735"/>
                </p:ext>
              </p:extLst>
            </p:nvPr>
          </p:nvGraphicFramePr>
          <p:xfrm>
            <a:off x="2221" y="2760"/>
            <a:ext cx="528" cy="4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444" name="Equation" r:id="rId49" imgW="672840" imgH="520560" progId="Equation.3">
                    <p:embed/>
                  </p:oleObj>
                </mc:Choice>
                <mc:Fallback>
                  <p:oleObj name="Equation" r:id="rId49" imgW="672840" imgH="520560" progId="Equation.3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21" y="2760"/>
                          <a:ext cx="528" cy="408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 w="9525">
                          <a:solidFill>
                            <a:srgbClr val="FFFFFF"/>
                          </a:solidFill>
                          <a:miter lim="800000"/>
                          <a:headEnd/>
                          <a:tailEnd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34" name="Object 3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65205884"/>
                </p:ext>
              </p:extLst>
            </p:nvPr>
          </p:nvGraphicFramePr>
          <p:xfrm>
            <a:off x="2777" y="2838"/>
            <a:ext cx="596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445" name="Equation" r:id="rId51" imgW="939600" imgH="444240" progId="Equation.3">
                    <p:embed/>
                  </p:oleObj>
                </mc:Choice>
                <mc:Fallback>
                  <p:oleObj name="Equation" r:id="rId51" imgW="939600" imgH="444240" progId="Equation.3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77" y="2838"/>
                          <a:ext cx="596" cy="281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 w="9525">
                          <a:solidFill>
                            <a:srgbClr val="FFFFFF"/>
                          </a:solidFill>
                          <a:miter lim="800000"/>
                          <a:headEnd/>
                          <a:tailEnd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5335" name="Group 39"/>
          <p:cNvGrpSpPr>
            <a:grpSpLocks/>
          </p:cNvGrpSpPr>
          <p:nvPr/>
        </p:nvGrpSpPr>
        <p:grpSpPr bwMode="auto">
          <a:xfrm>
            <a:off x="4876800" y="4048125"/>
            <a:ext cx="838200" cy="609600"/>
            <a:chOff x="2880" y="2784"/>
            <a:chExt cx="528" cy="384"/>
          </a:xfrm>
        </p:grpSpPr>
        <p:sp>
          <p:nvSpPr>
            <p:cNvPr id="55336" name="Rectangle 40"/>
            <p:cNvSpPr>
              <a:spLocks noChangeArrowheads="1"/>
            </p:cNvSpPr>
            <p:nvPr/>
          </p:nvSpPr>
          <p:spPr bwMode="auto">
            <a:xfrm>
              <a:off x="2880" y="2784"/>
              <a:ext cx="528" cy="38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5337" name="Object 4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15842009"/>
                </p:ext>
              </p:extLst>
            </p:nvPr>
          </p:nvGraphicFramePr>
          <p:xfrm>
            <a:off x="2896" y="2935"/>
            <a:ext cx="224" cy="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446" name="Equation" r:id="rId53" imgW="342720" imgH="114120" progId="Equation.3">
                    <p:embed/>
                  </p:oleObj>
                </mc:Choice>
                <mc:Fallback>
                  <p:oleObj name="Equation" r:id="rId53" imgW="342720" imgH="114120" progId="Equation.3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96" y="2935"/>
                          <a:ext cx="224" cy="7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 w="9525">
                          <a:solidFill>
                            <a:srgbClr val="FFFFFF"/>
                          </a:solidFill>
                          <a:miter lim="800000"/>
                          <a:headEnd/>
                          <a:tailEnd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5338" name="Object 42"/>
          <p:cNvGraphicFramePr>
            <a:graphicFrameLocks noChangeAspect="1"/>
          </p:cNvGraphicFramePr>
          <p:nvPr/>
        </p:nvGraphicFramePr>
        <p:xfrm>
          <a:off x="5334000" y="4014788"/>
          <a:ext cx="965200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47" name="Equation" r:id="rId55" imgW="774360" imgH="507960" progId="Equation.3">
                  <p:embed/>
                </p:oleObj>
              </mc:Choice>
              <mc:Fallback>
                <p:oleObj name="Equation" r:id="rId55" imgW="774360" imgH="507960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014788"/>
                        <a:ext cx="965200" cy="633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AutoShape 1080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ln/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fontAlgn="base" hangingPunct="0">
              <a:lnSpc>
                <a:spcPct val="100000"/>
              </a:lnSpc>
            </a:pPr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rPr>
              <a:t>下页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5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5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5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5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5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5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5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5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5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5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5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5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55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5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55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55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55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55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55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55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55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55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55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55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55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55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55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55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55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8" grpId="0" animBg="1"/>
      <p:bldP spid="55299" grpId="0" animBg="1"/>
      <p:bldP spid="55304" grpId="0" autoUpdateAnimBg="0"/>
      <p:bldP spid="55306" grpId="0" autoUpdateAnimBg="0"/>
      <p:bldP spid="55311" grpId="0" autoUpdateAnimBg="0"/>
      <p:bldP spid="55318" grpId="0" autoUpdateAnimBg="0"/>
      <p:bldP spid="44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39750" y="457200"/>
            <a:ext cx="2438400" cy="685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3200" b="1">
                <a:ea typeface="楷体_GB2312" pitchFamily="49" charset="-122"/>
              </a:rPr>
              <a:t>内容小结</a:t>
            </a:r>
          </a:p>
        </p:txBody>
      </p:sp>
      <p:sp>
        <p:nvSpPr>
          <p:cNvPr id="31750" name="Text Box 6"/>
          <p:cNvSpPr txBox="1">
            <a:spLocks noChangeArrowheads="1"/>
          </p:cNvSpPr>
          <p:nvPr/>
        </p:nvSpPr>
        <p:spPr bwMode="auto">
          <a:xfrm>
            <a:off x="1143000" y="1538288"/>
            <a:ext cx="2362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/>
              <a:t> </a:t>
            </a:r>
            <a:r>
              <a:rPr kumimoji="1" lang="zh-CN" altLang="en-US"/>
              <a:t>基本积分法</a:t>
            </a:r>
          </a:p>
        </p:txBody>
      </p:sp>
      <p:sp>
        <p:nvSpPr>
          <p:cNvPr id="31751" name="AutoShape 7"/>
          <p:cNvSpPr>
            <a:spLocks/>
          </p:cNvSpPr>
          <p:nvPr/>
        </p:nvSpPr>
        <p:spPr bwMode="auto">
          <a:xfrm>
            <a:off x="3200400" y="1371600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52" name="Text Box 8"/>
          <p:cNvSpPr txBox="1">
            <a:spLocks noChangeArrowheads="1"/>
          </p:cNvSpPr>
          <p:nvPr/>
        </p:nvSpPr>
        <p:spPr bwMode="auto">
          <a:xfrm>
            <a:off x="3352800" y="1233488"/>
            <a:ext cx="20335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换元积分法</a:t>
            </a:r>
          </a:p>
        </p:txBody>
      </p:sp>
      <p:sp>
        <p:nvSpPr>
          <p:cNvPr id="31753" name="Text Box 9"/>
          <p:cNvSpPr txBox="1">
            <a:spLocks noChangeArrowheads="1"/>
          </p:cNvSpPr>
          <p:nvPr/>
        </p:nvSpPr>
        <p:spPr bwMode="auto">
          <a:xfrm>
            <a:off x="3352800" y="1905000"/>
            <a:ext cx="213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分部积分法</a:t>
            </a:r>
          </a:p>
        </p:txBody>
      </p:sp>
      <p:sp>
        <p:nvSpPr>
          <p:cNvPr id="31754" name="Text Box 10"/>
          <p:cNvSpPr txBox="1">
            <a:spLocks noChangeArrowheads="1"/>
          </p:cNvSpPr>
          <p:nvPr/>
        </p:nvSpPr>
        <p:spPr bwMode="auto">
          <a:xfrm>
            <a:off x="5638800" y="1119188"/>
            <a:ext cx="2209800" cy="1395412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66CC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ctr" fontAlgn="base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换元</a:t>
            </a:r>
            <a:r>
              <a:rPr kumimoji="1" lang="zh-CN" altLang="en-US">
                <a:solidFill>
                  <a:schemeClr val="tx2"/>
                </a:solidFill>
              </a:rPr>
              <a:t>必</a:t>
            </a:r>
            <a:r>
              <a:rPr kumimoji="1" lang="zh-CN" altLang="en-US"/>
              <a:t>换限</a:t>
            </a:r>
          </a:p>
          <a:p>
            <a:pPr algn="ctr" fontAlgn="base">
              <a:lnSpc>
                <a:spcPct val="50000"/>
              </a:lnSpc>
              <a:spcBef>
                <a:spcPct val="50000"/>
              </a:spcBef>
            </a:pPr>
            <a:r>
              <a:rPr kumimoji="1" lang="zh-CN" altLang="en-US"/>
              <a:t>配元</a:t>
            </a:r>
            <a:r>
              <a:rPr kumimoji="1" lang="zh-CN" altLang="en-US">
                <a:solidFill>
                  <a:schemeClr val="tx2"/>
                </a:solidFill>
              </a:rPr>
              <a:t>不</a:t>
            </a:r>
            <a:r>
              <a:rPr kumimoji="1" lang="zh-CN" altLang="en-US"/>
              <a:t>换限</a:t>
            </a:r>
          </a:p>
          <a:p>
            <a:pPr algn="ctr" fontAlgn="base">
              <a:lnSpc>
                <a:spcPct val="50000"/>
              </a:lnSpc>
              <a:spcBef>
                <a:spcPct val="50000"/>
              </a:spcBef>
            </a:pPr>
            <a:r>
              <a:rPr kumimoji="1" lang="zh-CN" altLang="en-US"/>
              <a:t>边积边代限</a:t>
            </a:r>
          </a:p>
        </p:txBody>
      </p:sp>
      <p:sp>
        <p:nvSpPr>
          <p:cNvPr id="31766" name="Rectangle 22"/>
          <p:cNvSpPr>
            <a:spLocks noChangeArrowheads="1"/>
          </p:cNvSpPr>
          <p:nvPr/>
        </p:nvSpPr>
        <p:spPr bwMode="auto">
          <a:xfrm>
            <a:off x="539750" y="2667000"/>
            <a:ext cx="2667000" cy="685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anchor="ctr"/>
          <a:lstStyle/>
          <a:p>
            <a:pPr algn="ctr" fontAlgn="base">
              <a:lnSpc>
                <a:spcPct val="100000"/>
              </a:lnSpc>
            </a:pPr>
            <a:r>
              <a:rPr kumimoji="1" lang="zh-CN" altLang="en-US" sz="3200" b="1">
                <a:solidFill>
                  <a:schemeClr val="tx2"/>
                </a:solidFill>
              </a:rPr>
              <a:t>思考与练习</a:t>
            </a:r>
          </a:p>
        </p:txBody>
      </p:sp>
      <p:sp>
        <p:nvSpPr>
          <p:cNvPr id="31767" name="Text Box 23"/>
          <p:cNvSpPr txBox="1">
            <a:spLocks noChangeArrowheads="1"/>
          </p:cNvSpPr>
          <p:nvPr/>
        </p:nvSpPr>
        <p:spPr bwMode="auto">
          <a:xfrm>
            <a:off x="539750" y="3725863"/>
            <a:ext cx="76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tx2"/>
                </a:solidFill>
              </a:rPr>
              <a:t>1.</a:t>
            </a:r>
          </a:p>
        </p:txBody>
      </p:sp>
      <p:sp>
        <p:nvSpPr>
          <p:cNvPr id="31768" name="Text Box 24"/>
          <p:cNvSpPr txBox="1">
            <a:spLocks noChangeArrowheads="1"/>
          </p:cNvSpPr>
          <p:nvPr/>
        </p:nvSpPr>
        <p:spPr bwMode="auto">
          <a:xfrm>
            <a:off x="539750" y="4602163"/>
            <a:ext cx="16700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chemeClr val="tx2"/>
                </a:solidFill>
              </a:rPr>
              <a:t>提示</a:t>
            </a:r>
            <a:r>
              <a:rPr kumimoji="1" lang="en-US" altLang="zh-CN" b="1">
                <a:solidFill>
                  <a:schemeClr val="tx2"/>
                </a:solidFill>
              </a:rPr>
              <a:t>:</a:t>
            </a:r>
            <a:r>
              <a:rPr kumimoji="1" lang="en-US" altLang="zh-CN"/>
              <a:t>  </a:t>
            </a:r>
            <a:r>
              <a:rPr kumimoji="1" lang="zh-CN" altLang="en-US"/>
              <a:t>令</a:t>
            </a:r>
          </a:p>
        </p:txBody>
      </p:sp>
      <p:graphicFrame>
        <p:nvGraphicFramePr>
          <p:cNvPr id="31769" name="Object 25"/>
          <p:cNvGraphicFramePr>
            <a:graphicFrameLocks noChangeAspect="1"/>
          </p:cNvGraphicFramePr>
          <p:nvPr/>
        </p:nvGraphicFramePr>
        <p:xfrm>
          <a:off x="2114550" y="4756150"/>
          <a:ext cx="12954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5" name="Equation" r:id="rId3" imgW="1295280" imgH="342720" progId="Equation.DSMT4">
                  <p:embed/>
                </p:oleObj>
              </mc:Choice>
              <mc:Fallback>
                <p:oleObj name="Equation" r:id="rId3" imgW="1295280" imgH="34272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4550" y="4756150"/>
                        <a:ext cx="12954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70" name="Object 26"/>
          <p:cNvGraphicFramePr>
            <a:graphicFrameLocks noChangeAspect="1"/>
          </p:cNvGraphicFramePr>
          <p:nvPr/>
        </p:nvGraphicFramePr>
        <p:xfrm>
          <a:off x="1181100" y="3581400"/>
          <a:ext cx="49149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6" name="Equation" r:id="rId5" imgW="4914720" imgH="927000" progId="Equation.3">
                  <p:embed/>
                </p:oleObj>
              </mc:Choice>
              <mc:Fallback>
                <p:oleObj name="Equation" r:id="rId5" imgW="4914720" imgH="9270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1100" y="3581400"/>
                        <a:ext cx="49149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71" name="Text Box 27"/>
          <p:cNvSpPr txBox="1">
            <a:spLocks noChangeArrowheads="1"/>
          </p:cNvSpPr>
          <p:nvPr/>
        </p:nvSpPr>
        <p:spPr bwMode="auto">
          <a:xfrm>
            <a:off x="3429000" y="4572000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则</a:t>
            </a:r>
          </a:p>
        </p:txBody>
      </p:sp>
      <p:graphicFrame>
        <p:nvGraphicFramePr>
          <p:cNvPr id="31772" name="Object 28"/>
          <p:cNvGraphicFramePr>
            <a:graphicFrameLocks noChangeAspect="1"/>
          </p:cNvGraphicFramePr>
          <p:nvPr/>
        </p:nvGraphicFramePr>
        <p:xfrm>
          <a:off x="1201738" y="5300663"/>
          <a:ext cx="25908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7" name="Equation" r:id="rId7" imgW="2590560" imgH="774360" progId="Equation.3">
                  <p:embed/>
                </p:oleObj>
              </mc:Choice>
              <mc:Fallback>
                <p:oleObj name="Equation" r:id="rId7" imgW="2590560" imgH="77436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1738" y="5300663"/>
                        <a:ext cx="25908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73" name="Object 29"/>
          <p:cNvGraphicFramePr>
            <a:graphicFrameLocks noChangeAspect="1"/>
          </p:cNvGraphicFramePr>
          <p:nvPr/>
        </p:nvGraphicFramePr>
        <p:xfrm>
          <a:off x="4103688" y="5529263"/>
          <a:ext cx="2197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8" name="Equation" r:id="rId9" imgW="2197080" imgH="406080" progId="Equation.DSMT4">
                  <p:embed/>
                </p:oleObj>
              </mc:Choice>
              <mc:Fallback>
                <p:oleObj name="Equation" r:id="rId9" imgW="2197080" imgH="406080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3688" y="5529263"/>
                        <a:ext cx="21971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74" name="Object 30"/>
          <p:cNvGraphicFramePr>
            <a:graphicFrameLocks noChangeAspect="1"/>
          </p:cNvGraphicFramePr>
          <p:nvPr/>
        </p:nvGraphicFramePr>
        <p:xfrm>
          <a:off x="3843338" y="5300663"/>
          <a:ext cx="9906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9" name="Equation" r:id="rId11" imgW="990360" imgH="774360" progId="Equation.3">
                  <p:embed/>
                </p:oleObj>
              </mc:Choice>
              <mc:Fallback>
                <p:oleObj name="Equation" r:id="rId11" imgW="990360" imgH="77436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3338" y="5300663"/>
                        <a:ext cx="9906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75" name="Object 31"/>
          <p:cNvGraphicFramePr>
            <a:graphicFrameLocks noChangeAspect="1"/>
          </p:cNvGraphicFramePr>
          <p:nvPr/>
        </p:nvGraphicFramePr>
        <p:xfrm>
          <a:off x="4757738" y="5440363"/>
          <a:ext cx="1104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0" name="Equation" r:id="rId13" imgW="1104840" imgH="431640" progId="Equation.DSMT4">
                  <p:embed/>
                </p:oleObj>
              </mc:Choice>
              <mc:Fallback>
                <p:oleObj name="Equation" r:id="rId13" imgW="1104840" imgH="431640" progId="Equation.DSMT4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7738" y="5440363"/>
                        <a:ext cx="11049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76" name="Object 32"/>
          <p:cNvGraphicFramePr>
            <a:graphicFrameLocks noChangeAspect="1"/>
          </p:cNvGraphicFramePr>
          <p:nvPr/>
        </p:nvGraphicFramePr>
        <p:xfrm>
          <a:off x="4702175" y="3695700"/>
          <a:ext cx="11080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1" name="Equation" r:id="rId15" imgW="1104840" imgH="431640" progId="Equation.3">
                  <p:embed/>
                </p:oleObj>
              </mc:Choice>
              <mc:Fallback>
                <p:oleObj name="Equation" r:id="rId15" imgW="1104840" imgH="43164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2175" y="3695700"/>
                        <a:ext cx="110807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78" name="Object 34"/>
          <p:cNvGraphicFramePr>
            <a:graphicFrameLocks noChangeAspect="1"/>
          </p:cNvGraphicFramePr>
          <p:nvPr/>
        </p:nvGraphicFramePr>
        <p:xfrm>
          <a:off x="6300788" y="5356225"/>
          <a:ext cx="21336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2" name="Equation" r:id="rId17" imgW="2133360" imgH="736560" progId="Equation.DSMT4">
                  <p:embed/>
                </p:oleObj>
              </mc:Choice>
              <mc:Fallback>
                <p:oleObj name="Equation" r:id="rId17" imgW="2133360" imgH="736560" progId="Equation.DSMT4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788" y="5356225"/>
                        <a:ext cx="21336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79" name="Oval 35"/>
          <p:cNvSpPr>
            <a:spLocks noChangeArrowheads="1"/>
          </p:cNvSpPr>
          <p:nvPr/>
        </p:nvSpPr>
        <p:spPr bwMode="auto">
          <a:xfrm>
            <a:off x="2916238" y="3838575"/>
            <a:ext cx="285750" cy="360363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31780" name="Oval 36"/>
          <p:cNvSpPr>
            <a:spLocks noChangeArrowheads="1"/>
          </p:cNvSpPr>
          <p:nvPr/>
        </p:nvSpPr>
        <p:spPr bwMode="auto">
          <a:xfrm>
            <a:off x="1763713" y="3573463"/>
            <a:ext cx="285750" cy="360362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23" name="AutoShape 1080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ln/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fontAlgn="base" hangingPunct="0">
              <a:lnSpc>
                <a:spcPct val="100000"/>
              </a:lnSpc>
            </a:pPr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rPr>
              <a:t>下页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1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1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1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4" dur="2000"/>
                                        <p:tgtEl>
                                          <p:spTgt spid="31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7" dur="2000"/>
                                        <p:tgtEl>
                                          <p:spTgt spid="31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317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317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317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31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1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1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1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1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1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1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31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31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17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17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0" grpId="0" autoUpdateAnimBg="0"/>
      <p:bldP spid="31751" grpId="0" animBg="1"/>
      <p:bldP spid="31752" grpId="0" autoUpdateAnimBg="0"/>
      <p:bldP spid="31753" grpId="0" autoUpdateAnimBg="0"/>
      <p:bldP spid="31754" grpId="0" animBg="1" autoUpdateAnimBg="0"/>
      <p:bldP spid="31766" grpId="0" animBg="1" autoUpdateAnimBg="0"/>
      <p:bldP spid="31767" grpId="0" autoUpdateAnimBg="0"/>
      <p:bldP spid="31768" grpId="0" autoUpdateAnimBg="0"/>
      <p:bldP spid="31771" grpId="0" autoUpdateAnimBg="0"/>
      <p:bldP spid="31779" grpId="0" animBg="1"/>
      <p:bldP spid="31779" grpId="1" animBg="1"/>
      <p:bldP spid="31780" grpId="0" animBg="1"/>
      <p:bldP spid="31780" grpId="1" animBg="1"/>
      <p:bldP spid="23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371475"/>
            <a:ext cx="1219200" cy="609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2800" b="1">
                <a:ea typeface="楷体_GB2312" pitchFamily="49" charset="-122"/>
              </a:rPr>
              <a:t>2.</a:t>
            </a:r>
            <a:r>
              <a:rPr lang="en-US" altLang="zh-CN" sz="2800">
                <a:ea typeface="楷体_GB2312" pitchFamily="49" charset="-122"/>
              </a:rPr>
              <a:t> </a:t>
            </a:r>
            <a:r>
              <a:rPr lang="zh-CN" altLang="en-US" sz="2800">
                <a:solidFill>
                  <a:schemeClr val="tx1"/>
                </a:solidFill>
                <a:ea typeface="楷体_GB2312" pitchFamily="49" charset="-122"/>
              </a:rPr>
              <a:t>设</a:t>
            </a:r>
            <a:endParaRPr lang="zh-CN" altLang="en-US" sz="2800">
              <a:ea typeface="楷体_GB2312" pitchFamily="49" charset="-122"/>
            </a:endParaRPr>
          </a:p>
        </p:txBody>
      </p:sp>
      <p:graphicFrame>
        <p:nvGraphicFramePr>
          <p:cNvPr id="56323" name="Object 3"/>
          <p:cNvGraphicFramePr>
            <a:graphicFrameLocks noChangeAspect="1"/>
          </p:cNvGraphicFramePr>
          <p:nvPr/>
        </p:nvGraphicFramePr>
        <p:xfrm>
          <a:off x="1365250" y="342900"/>
          <a:ext cx="29083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29" name="Equation" r:id="rId3" imgW="2908080" imgH="495000" progId="Equation.3">
                  <p:embed/>
                </p:oleObj>
              </mc:Choice>
              <mc:Fallback>
                <p:oleObj name="Equation" r:id="rId3" imgW="2908080" imgH="495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contrast="-6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5250" y="342900"/>
                        <a:ext cx="29083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4" name="Object 4"/>
          <p:cNvGraphicFramePr>
            <a:graphicFrameLocks noChangeAspect="1"/>
          </p:cNvGraphicFramePr>
          <p:nvPr/>
        </p:nvGraphicFramePr>
        <p:xfrm>
          <a:off x="4286250" y="152400"/>
          <a:ext cx="27051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30" name="Equation" r:id="rId5" imgW="2705040" imgH="850680" progId="Equation.3">
                  <p:embed/>
                </p:oleObj>
              </mc:Choice>
              <mc:Fallback>
                <p:oleObj name="Equation" r:id="rId5" imgW="2705040" imgH="8506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contrast="-6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50" y="152400"/>
                        <a:ext cx="27051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5" name="Object 5"/>
          <p:cNvGraphicFramePr>
            <a:graphicFrameLocks noChangeAspect="1"/>
          </p:cNvGraphicFramePr>
          <p:nvPr/>
        </p:nvGraphicFramePr>
        <p:xfrm>
          <a:off x="6985000" y="368300"/>
          <a:ext cx="1168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31" name="Equation" r:id="rId7" imgW="1168200" imgH="444240" progId="Equation.3">
                  <p:embed/>
                </p:oleObj>
              </mc:Choice>
              <mc:Fallback>
                <p:oleObj name="Equation" r:id="rId7" imgW="1168200" imgH="4442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contrast="-6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5000" y="368300"/>
                        <a:ext cx="1168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6" name="Text Box 6"/>
          <p:cNvSpPr txBox="1">
            <a:spLocks noChangeArrowheads="1"/>
          </p:cNvSpPr>
          <p:nvPr/>
        </p:nvSpPr>
        <p:spPr bwMode="auto">
          <a:xfrm>
            <a:off x="539750" y="1112838"/>
            <a:ext cx="1447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chemeClr val="tx2"/>
                </a:solidFill>
              </a:rPr>
              <a:t>解法</a:t>
            </a:r>
            <a:r>
              <a:rPr kumimoji="1" lang="en-US" altLang="zh-CN" b="1">
                <a:solidFill>
                  <a:schemeClr val="tx2"/>
                </a:solidFill>
              </a:rPr>
              <a:t>1</a:t>
            </a:r>
          </a:p>
        </p:txBody>
      </p:sp>
      <p:graphicFrame>
        <p:nvGraphicFramePr>
          <p:cNvPr id="56327" name="Object 7"/>
          <p:cNvGraphicFramePr>
            <a:graphicFrameLocks noChangeAspect="1"/>
          </p:cNvGraphicFramePr>
          <p:nvPr/>
        </p:nvGraphicFramePr>
        <p:xfrm>
          <a:off x="1816100" y="952500"/>
          <a:ext cx="25781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32" name="Equation" r:id="rId9" imgW="2577960" imgH="850680" progId="Equation.3">
                  <p:embed/>
                </p:oleObj>
              </mc:Choice>
              <mc:Fallback>
                <p:oleObj name="Equation" r:id="rId9" imgW="2577960" imgH="8506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6100" y="952500"/>
                        <a:ext cx="25781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8" name="Object 8"/>
          <p:cNvGraphicFramePr>
            <a:graphicFrameLocks noChangeAspect="1"/>
          </p:cNvGraphicFramePr>
          <p:nvPr/>
        </p:nvGraphicFramePr>
        <p:xfrm>
          <a:off x="4483100" y="1079500"/>
          <a:ext cx="21463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33" name="Equation" r:id="rId11" imgW="2145960" imgH="507960" progId="Equation.3">
                  <p:embed/>
                </p:oleObj>
              </mc:Choice>
              <mc:Fallback>
                <p:oleObj name="Equation" r:id="rId11" imgW="2145960" imgH="50796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contrast="-6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3100" y="1079500"/>
                        <a:ext cx="21463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9" name="Line 9"/>
          <p:cNvSpPr>
            <a:spLocks noChangeShapeType="1"/>
          </p:cNvSpPr>
          <p:nvPr/>
        </p:nvSpPr>
        <p:spPr bwMode="auto">
          <a:xfrm>
            <a:off x="2971800" y="836613"/>
            <a:ext cx="1295400" cy="1587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6330" name="Object 10"/>
          <p:cNvGraphicFramePr>
            <a:graphicFrameLocks noChangeAspect="1"/>
          </p:cNvGraphicFramePr>
          <p:nvPr/>
        </p:nvGraphicFramePr>
        <p:xfrm>
          <a:off x="6705600" y="1079500"/>
          <a:ext cx="1193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34" name="Equation" r:id="rId13" imgW="1193760" imgH="507960" progId="Equation.3">
                  <p:embed/>
                </p:oleObj>
              </mc:Choice>
              <mc:Fallback>
                <p:oleObj name="Equation" r:id="rId13" imgW="1193760" imgH="50796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1079500"/>
                        <a:ext cx="11938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31" name="Object 11"/>
          <p:cNvGraphicFramePr>
            <a:graphicFrameLocks noChangeAspect="1"/>
          </p:cNvGraphicFramePr>
          <p:nvPr/>
        </p:nvGraphicFramePr>
        <p:xfrm>
          <a:off x="609600" y="1892300"/>
          <a:ext cx="1447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35" name="Equation" r:id="rId15" imgW="1447560" imgH="507960" progId="Equation.3">
                  <p:embed/>
                </p:oleObj>
              </mc:Choice>
              <mc:Fallback>
                <p:oleObj name="Equation" r:id="rId15" imgW="1447560" imgH="50796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lum contrast="-6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892300"/>
                        <a:ext cx="14478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32" name="Object 12"/>
          <p:cNvGraphicFramePr>
            <a:graphicFrameLocks noChangeAspect="1"/>
          </p:cNvGraphicFramePr>
          <p:nvPr/>
        </p:nvGraphicFramePr>
        <p:xfrm>
          <a:off x="2133600" y="1917700"/>
          <a:ext cx="2298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36" name="Equation" r:id="rId17" imgW="2298600" imgH="469800" progId="Equation.3">
                  <p:embed/>
                </p:oleObj>
              </mc:Choice>
              <mc:Fallback>
                <p:oleObj name="Equation" r:id="rId17" imgW="2298600" imgH="4698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lum contrast="-6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917700"/>
                        <a:ext cx="22987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33" name="Object 13"/>
          <p:cNvGraphicFramePr>
            <a:graphicFrameLocks noChangeAspect="1"/>
          </p:cNvGraphicFramePr>
          <p:nvPr/>
        </p:nvGraphicFramePr>
        <p:xfrm>
          <a:off x="4533900" y="1917700"/>
          <a:ext cx="10287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37" name="Equation" r:id="rId19" imgW="1028520" imgH="507960" progId="Equation.3">
                  <p:embed/>
                </p:oleObj>
              </mc:Choice>
              <mc:Fallback>
                <p:oleObj name="Equation" r:id="rId19" imgW="1028520" imgH="50796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lum contrast="-6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3900" y="1917700"/>
                        <a:ext cx="10287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34" name="Object 14"/>
          <p:cNvGraphicFramePr>
            <a:graphicFrameLocks noChangeAspect="1"/>
          </p:cNvGraphicFramePr>
          <p:nvPr/>
        </p:nvGraphicFramePr>
        <p:xfrm>
          <a:off x="6477000" y="1892300"/>
          <a:ext cx="12192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38" name="Equation" r:id="rId21" imgW="1218960" imgH="558720" progId="Equation.3">
                  <p:embed/>
                </p:oleObj>
              </mc:Choice>
              <mc:Fallback>
                <p:oleObj name="Equation" r:id="rId21" imgW="1218960" imgH="55872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lum contrast="-6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1892300"/>
                        <a:ext cx="12192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35" name="Text Box 15"/>
          <p:cNvSpPr txBox="1">
            <a:spLocks noChangeArrowheads="1"/>
          </p:cNvSpPr>
          <p:nvPr/>
        </p:nvSpPr>
        <p:spPr bwMode="auto">
          <a:xfrm>
            <a:off x="539750" y="2578100"/>
            <a:ext cx="1676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chemeClr val="tx2"/>
                </a:solidFill>
              </a:rPr>
              <a:t>解法</a:t>
            </a:r>
            <a:r>
              <a:rPr kumimoji="1" lang="en-US" altLang="zh-CN" b="1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56336" name="Text Box 16"/>
          <p:cNvSpPr txBox="1">
            <a:spLocks noChangeArrowheads="1"/>
          </p:cNvSpPr>
          <p:nvPr/>
        </p:nvSpPr>
        <p:spPr bwMode="auto">
          <a:xfrm>
            <a:off x="1676400" y="2608263"/>
            <a:ext cx="3657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对已知等式两边求导</a:t>
            </a:r>
            <a:r>
              <a:rPr kumimoji="1" lang="en-US" altLang="zh-CN"/>
              <a:t>,</a:t>
            </a:r>
          </a:p>
        </p:txBody>
      </p:sp>
      <p:graphicFrame>
        <p:nvGraphicFramePr>
          <p:cNvPr id="56337" name="Object 17"/>
          <p:cNvGraphicFramePr>
            <a:graphicFrameLocks noChangeAspect="1"/>
          </p:cNvGraphicFramePr>
          <p:nvPr/>
        </p:nvGraphicFramePr>
        <p:xfrm>
          <a:off x="900113" y="3232150"/>
          <a:ext cx="21463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39" name="Equation" r:id="rId23" imgW="2145960" imgH="622080" progId="Equation.3">
                  <p:embed/>
                </p:oleObj>
              </mc:Choice>
              <mc:Fallback>
                <p:oleObj name="Equation" r:id="rId23" imgW="2145960" imgH="62208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232150"/>
                        <a:ext cx="21463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38" name="AutoShape 18"/>
          <p:cNvSpPr>
            <a:spLocks noChangeArrowheads="1"/>
          </p:cNvSpPr>
          <p:nvPr/>
        </p:nvSpPr>
        <p:spPr bwMode="auto">
          <a:xfrm>
            <a:off x="5638800" y="2082800"/>
            <a:ext cx="762000" cy="152400"/>
          </a:xfrm>
          <a:prstGeom prst="rightArrow">
            <a:avLst>
              <a:gd name="adj1" fmla="val 50000"/>
              <a:gd name="adj2" fmla="val 1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6339" name="Object 19"/>
          <p:cNvGraphicFramePr>
            <a:graphicFrameLocks noChangeAspect="1"/>
          </p:cNvGraphicFramePr>
          <p:nvPr/>
        </p:nvGraphicFramePr>
        <p:xfrm>
          <a:off x="304800" y="3959225"/>
          <a:ext cx="1447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40" name="Equation" r:id="rId25" imgW="1447560" imgH="507960" progId="Equation.3">
                  <p:embed/>
                </p:oleObj>
              </mc:Choice>
              <mc:Fallback>
                <p:oleObj name="Equation" r:id="rId25" imgW="1447560" imgH="50796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lum contrast="-6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959225"/>
                        <a:ext cx="14478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40" name="Object 20"/>
          <p:cNvGraphicFramePr>
            <a:graphicFrameLocks noChangeAspect="1"/>
          </p:cNvGraphicFramePr>
          <p:nvPr/>
        </p:nvGraphicFramePr>
        <p:xfrm>
          <a:off x="1790700" y="3886200"/>
          <a:ext cx="19431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41" name="Equation" r:id="rId27" imgW="1942920" imgH="685800" progId="Equation.3">
                  <p:embed/>
                </p:oleObj>
              </mc:Choice>
              <mc:Fallback>
                <p:oleObj name="Equation" r:id="rId27" imgW="1942920" imgH="6858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lum contrast="-6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0700" y="3886200"/>
                        <a:ext cx="19431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41" name="Object 21"/>
          <p:cNvGraphicFramePr>
            <a:graphicFrameLocks noChangeAspect="1"/>
          </p:cNvGraphicFramePr>
          <p:nvPr/>
        </p:nvGraphicFramePr>
        <p:xfrm>
          <a:off x="571500" y="4635500"/>
          <a:ext cx="42545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42" name="Equation" r:id="rId29" imgW="4254480" imgH="774360" progId="Equation.3">
                  <p:embed/>
                </p:oleObj>
              </mc:Choice>
              <mc:Fallback>
                <p:oleObj name="Equation" r:id="rId29" imgW="4254480" imgH="77436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lum contrast="-6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" y="4635500"/>
                        <a:ext cx="42545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42" name="Object 22"/>
          <p:cNvGraphicFramePr>
            <a:graphicFrameLocks noChangeAspect="1"/>
          </p:cNvGraphicFramePr>
          <p:nvPr/>
        </p:nvGraphicFramePr>
        <p:xfrm>
          <a:off x="1873250" y="5410200"/>
          <a:ext cx="15494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43" name="Equation" r:id="rId31" imgW="1549080" imgH="774360" progId="Equation.3">
                  <p:embed/>
                </p:oleObj>
              </mc:Choice>
              <mc:Fallback>
                <p:oleObj name="Equation" r:id="rId31" imgW="1549080" imgH="77436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lum contrast="-6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3250" y="5410200"/>
                        <a:ext cx="15494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43" name="Object 23"/>
          <p:cNvGraphicFramePr>
            <a:graphicFrameLocks noChangeAspect="1"/>
          </p:cNvGraphicFramePr>
          <p:nvPr/>
        </p:nvGraphicFramePr>
        <p:xfrm>
          <a:off x="3498850" y="5543550"/>
          <a:ext cx="4699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44" name="Equation" r:id="rId33" imgW="469800" imgH="558720" progId="Equation.3">
                  <p:embed/>
                </p:oleObj>
              </mc:Choice>
              <mc:Fallback>
                <p:oleObj name="Equation" r:id="rId33" imgW="469800" imgH="55872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8850" y="5543550"/>
                        <a:ext cx="4699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44" name="Line 24"/>
          <p:cNvSpPr>
            <a:spLocks noChangeShapeType="1"/>
          </p:cNvSpPr>
          <p:nvPr/>
        </p:nvSpPr>
        <p:spPr bwMode="auto">
          <a:xfrm>
            <a:off x="5486400" y="2501900"/>
            <a:ext cx="0" cy="35941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345" name="Text Box 25"/>
          <p:cNvSpPr txBox="1">
            <a:spLocks noChangeArrowheads="1"/>
          </p:cNvSpPr>
          <p:nvPr/>
        </p:nvSpPr>
        <p:spPr bwMode="auto">
          <a:xfrm>
            <a:off x="5562600" y="2578100"/>
            <a:ext cx="106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fontAlgn="base" hangingPunct="0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chemeClr val="tx2"/>
                </a:solidFill>
              </a:rPr>
              <a:t>思考</a:t>
            </a:r>
            <a:r>
              <a:rPr kumimoji="1" lang="en-US" altLang="zh-CN" b="1">
                <a:solidFill>
                  <a:schemeClr val="tx2"/>
                </a:solidFill>
              </a:rPr>
              <a:t>:</a:t>
            </a:r>
          </a:p>
        </p:txBody>
      </p:sp>
      <p:sp>
        <p:nvSpPr>
          <p:cNvPr id="56346" name="Text Box 26"/>
          <p:cNvSpPr txBox="1">
            <a:spLocks noChangeArrowheads="1"/>
          </p:cNvSpPr>
          <p:nvPr/>
        </p:nvSpPr>
        <p:spPr bwMode="auto">
          <a:xfrm>
            <a:off x="6553200" y="2578100"/>
            <a:ext cx="1828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若改题为</a:t>
            </a:r>
          </a:p>
        </p:txBody>
      </p:sp>
      <p:graphicFrame>
        <p:nvGraphicFramePr>
          <p:cNvPr id="56347" name="Object 27"/>
          <p:cNvGraphicFramePr>
            <a:graphicFrameLocks noChangeAspect="1"/>
          </p:cNvGraphicFramePr>
          <p:nvPr/>
        </p:nvGraphicFramePr>
        <p:xfrm>
          <a:off x="5892800" y="3048000"/>
          <a:ext cx="28321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45" name="Equation" r:id="rId35" imgW="2831760" imgH="850680" progId="Equation.3">
                  <p:embed/>
                </p:oleObj>
              </mc:Choice>
              <mc:Fallback>
                <p:oleObj name="Equation" r:id="rId35" imgW="2831760" imgH="85068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2800" y="3048000"/>
                        <a:ext cx="28321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48" name="Object 28"/>
          <p:cNvGraphicFramePr>
            <a:graphicFrameLocks noChangeAspect="1"/>
          </p:cNvGraphicFramePr>
          <p:nvPr/>
        </p:nvGraphicFramePr>
        <p:xfrm>
          <a:off x="6553200" y="3873500"/>
          <a:ext cx="1219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46" name="Equation" r:id="rId37" imgW="1218960" imgH="406080" progId="Equation.3">
                  <p:embed/>
                </p:oleObj>
              </mc:Choice>
              <mc:Fallback>
                <p:oleObj name="Equation" r:id="rId37" imgW="1218960" imgH="40608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lum contrast="-6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3873500"/>
                        <a:ext cx="1219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49" name="Text Box 29"/>
          <p:cNvSpPr txBox="1">
            <a:spLocks noChangeArrowheads="1"/>
          </p:cNvSpPr>
          <p:nvPr/>
        </p:nvSpPr>
        <p:spPr bwMode="auto">
          <a:xfrm>
            <a:off x="5562600" y="4344988"/>
            <a:ext cx="3200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chemeClr val="tx2"/>
                </a:solidFill>
              </a:rPr>
              <a:t>提示</a:t>
            </a:r>
            <a:r>
              <a:rPr kumimoji="1" lang="en-US" altLang="zh-CN" b="1">
                <a:solidFill>
                  <a:schemeClr val="tx2"/>
                </a:solidFill>
              </a:rPr>
              <a:t>: </a:t>
            </a:r>
            <a:r>
              <a:rPr kumimoji="1" lang="zh-CN" altLang="en-US"/>
              <a:t>两边求导</a:t>
            </a:r>
            <a:r>
              <a:rPr kumimoji="1" lang="en-US" altLang="zh-CN"/>
              <a:t>, </a:t>
            </a:r>
            <a:r>
              <a:rPr kumimoji="1" lang="zh-CN" altLang="en-US"/>
              <a:t>得</a:t>
            </a:r>
          </a:p>
        </p:txBody>
      </p:sp>
      <p:graphicFrame>
        <p:nvGraphicFramePr>
          <p:cNvPr id="56350" name="Object 30"/>
          <p:cNvGraphicFramePr>
            <a:graphicFrameLocks noChangeAspect="1"/>
          </p:cNvGraphicFramePr>
          <p:nvPr/>
        </p:nvGraphicFramePr>
        <p:xfrm>
          <a:off x="6521450" y="4800600"/>
          <a:ext cx="16510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47" name="Equation" r:id="rId39" imgW="1650960" imgH="698400" progId="Equation.3">
                  <p:embed/>
                </p:oleObj>
              </mc:Choice>
              <mc:Fallback>
                <p:oleObj name="Equation" r:id="rId39" imgW="1650960" imgH="69840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lum contrast="-6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1450" y="4800600"/>
                        <a:ext cx="16510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51" name="Object 31"/>
          <p:cNvGraphicFramePr>
            <a:graphicFrameLocks noChangeAspect="1"/>
          </p:cNvGraphicFramePr>
          <p:nvPr/>
        </p:nvGraphicFramePr>
        <p:xfrm>
          <a:off x="6178550" y="5473700"/>
          <a:ext cx="27178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48" name="Equation" r:id="rId41" imgW="2717640" imgH="774360" progId="Equation.3">
                  <p:embed/>
                </p:oleObj>
              </mc:Choice>
              <mc:Fallback>
                <p:oleObj name="Equation" r:id="rId41" imgW="2717640" imgH="77436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lum contrast="-6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8550" y="5473700"/>
                        <a:ext cx="27178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52" name="Line 32"/>
          <p:cNvSpPr>
            <a:spLocks noChangeShapeType="1"/>
          </p:cNvSpPr>
          <p:nvPr/>
        </p:nvSpPr>
        <p:spPr bwMode="auto">
          <a:xfrm>
            <a:off x="5486400" y="2501900"/>
            <a:ext cx="35052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353" name="Line 33"/>
          <p:cNvSpPr>
            <a:spLocks noChangeShapeType="1"/>
          </p:cNvSpPr>
          <p:nvPr/>
        </p:nvSpPr>
        <p:spPr bwMode="auto">
          <a:xfrm>
            <a:off x="4419600" y="977900"/>
            <a:ext cx="2362200" cy="0"/>
          </a:xfrm>
          <a:prstGeom prst="line">
            <a:avLst/>
          </a:prstGeom>
          <a:noFill/>
          <a:ln w="1905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354" name="Text Box 34"/>
          <p:cNvSpPr txBox="1">
            <a:spLocks noChangeArrowheads="1"/>
          </p:cNvSpPr>
          <p:nvPr/>
        </p:nvSpPr>
        <p:spPr bwMode="auto">
          <a:xfrm>
            <a:off x="212725" y="3263900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lnSpc>
                <a:spcPct val="100000"/>
              </a:lnSpc>
            </a:pPr>
            <a:r>
              <a:rPr kumimoji="1" lang="zh-CN" altLang="en-US"/>
              <a:t>得</a:t>
            </a:r>
          </a:p>
        </p:txBody>
      </p:sp>
      <p:graphicFrame>
        <p:nvGraphicFramePr>
          <p:cNvPr id="56359" name="Object 39"/>
          <p:cNvGraphicFramePr>
            <a:graphicFrameLocks noChangeAspect="1"/>
          </p:cNvGraphicFramePr>
          <p:nvPr/>
        </p:nvGraphicFramePr>
        <p:xfrm>
          <a:off x="3568700" y="3327400"/>
          <a:ext cx="16510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49" name="Equation" r:id="rId43" imgW="1650960" imgH="533160" progId="Equation.DSMT4">
                  <p:embed/>
                </p:oleObj>
              </mc:Choice>
              <mc:Fallback>
                <p:oleObj name="Equation" r:id="rId43" imgW="1650960" imgH="533160" progId="Equation.DSMT4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8700" y="3327400"/>
                        <a:ext cx="16510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62" name="Object 42"/>
          <p:cNvGraphicFramePr>
            <a:graphicFrameLocks noChangeAspect="1"/>
          </p:cNvGraphicFramePr>
          <p:nvPr/>
        </p:nvGraphicFramePr>
        <p:xfrm>
          <a:off x="3198813" y="3462338"/>
          <a:ext cx="381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50" name="Equation" r:id="rId45" imgW="380880" imgH="253800" progId="Equation.DSMT4">
                  <p:embed/>
                </p:oleObj>
              </mc:Choice>
              <mc:Fallback>
                <p:oleObj name="Equation" r:id="rId45" imgW="380880" imgH="253800" progId="Equation.DSMT4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8813" y="3462338"/>
                        <a:ext cx="381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AutoShape 1080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ln/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fontAlgn="base" hangingPunct="0">
              <a:lnSpc>
                <a:spcPct val="100000"/>
              </a:lnSpc>
            </a:pPr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rPr>
              <a:t>下页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6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6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6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6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6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6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6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6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6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6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6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6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6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6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6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56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56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56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56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56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56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56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56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56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56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56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56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56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56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56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6" grpId="0" autoUpdateAnimBg="0"/>
      <p:bldP spid="56329" grpId="0" animBg="1"/>
      <p:bldP spid="56335" grpId="0" autoUpdateAnimBg="0"/>
      <p:bldP spid="56336" grpId="0" autoUpdateAnimBg="0"/>
      <p:bldP spid="56338" grpId="0" animBg="1"/>
      <p:bldP spid="56344" grpId="0" animBg="1"/>
      <p:bldP spid="56345" grpId="0" autoUpdateAnimBg="0"/>
      <p:bldP spid="56346" grpId="0" autoUpdateAnimBg="0"/>
      <p:bldP spid="56349" grpId="0" autoUpdateAnimBg="0"/>
      <p:bldP spid="56352" grpId="0" animBg="1"/>
      <p:bldP spid="56353" grpId="0" animBg="1"/>
      <p:bldP spid="56354" grpId="0" build="p" autoUpdateAnimBg="0"/>
      <p:bldP spid="38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476250"/>
            <a:ext cx="1676400" cy="533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2800" b="1">
                <a:ea typeface="楷体_GB2312" pitchFamily="49" charset="-122"/>
              </a:rPr>
              <a:t>3.</a:t>
            </a:r>
            <a:r>
              <a:rPr lang="en-US" altLang="zh-CN" sz="2800">
                <a:ea typeface="楷体_GB2312" pitchFamily="49" charset="-122"/>
              </a:rPr>
              <a:t> </a:t>
            </a:r>
            <a:r>
              <a:rPr lang="zh-CN" altLang="en-US" sz="2800">
                <a:solidFill>
                  <a:schemeClr val="tx1"/>
                </a:solidFill>
                <a:ea typeface="楷体_GB2312" pitchFamily="49" charset="-122"/>
              </a:rPr>
              <a:t>设</a:t>
            </a:r>
            <a:endParaRPr lang="zh-CN" altLang="en-US" sz="2800">
              <a:ea typeface="楷体_GB2312" pitchFamily="49" charset="-122"/>
            </a:endParaRPr>
          </a:p>
        </p:txBody>
      </p:sp>
      <p:graphicFrame>
        <p:nvGraphicFramePr>
          <p:cNvPr id="35843" name="Object 3"/>
          <p:cNvGraphicFramePr>
            <a:graphicFrameLocks noChangeAspect="1"/>
          </p:cNvGraphicFramePr>
          <p:nvPr/>
        </p:nvGraphicFramePr>
        <p:xfrm>
          <a:off x="1371600" y="482600"/>
          <a:ext cx="2895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06" name="Equation" r:id="rId3" imgW="2895480" imgH="457200" progId="Equation.3">
                  <p:embed/>
                </p:oleObj>
              </mc:Choice>
              <mc:Fallback>
                <p:oleObj name="Equation" r:id="rId3" imgW="2895480" imgH="457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contrast="-6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82600"/>
                        <a:ext cx="2895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5" name="Object 5"/>
          <p:cNvGraphicFramePr>
            <a:graphicFrameLocks noChangeAspect="1"/>
          </p:cNvGraphicFramePr>
          <p:nvPr/>
        </p:nvGraphicFramePr>
        <p:xfrm>
          <a:off x="4343400" y="519113"/>
          <a:ext cx="3124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07" name="Equation" r:id="rId5" imgW="3124080" imgH="419040" progId="Equation.3">
                  <p:embed/>
                </p:oleObj>
              </mc:Choice>
              <mc:Fallback>
                <p:oleObj name="Equation" r:id="rId5" imgW="3124080" imgH="419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contrast="-6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519113"/>
                        <a:ext cx="31242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6" name="Object 6"/>
          <p:cNvGraphicFramePr>
            <a:graphicFrameLocks noChangeAspect="1"/>
          </p:cNvGraphicFramePr>
          <p:nvPr/>
        </p:nvGraphicFramePr>
        <p:xfrm>
          <a:off x="7467600" y="482600"/>
          <a:ext cx="1460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08" name="Equation" r:id="rId7" imgW="1460160" imgH="419040" progId="Equation.3">
                  <p:embed/>
                </p:oleObj>
              </mc:Choice>
              <mc:Fallback>
                <p:oleObj name="Equation" r:id="rId7" imgW="1460160" imgH="4190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contrast="-6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482600"/>
                        <a:ext cx="1460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7" name="Text Box 7"/>
          <p:cNvSpPr txBox="1">
            <a:spLocks noChangeArrowheads="1"/>
          </p:cNvSpPr>
          <p:nvPr/>
        </p:nvSpPr>
        <p:spPr bwMode="auto">
          <a:xfrm>
            <a:off x="152400" y="1227138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求</a:t>
            </a:r>
          </a:p>
        </p:txBody>
      </p:sp>
      <p:graphicFrame>
        <p:nvGraphicFramePr>
          <p:cNvPr id="35848" name="Object 8"/>
          <p:cNvGraphicFramePr>
            <a:graphicFrameLocks noChangeAspect="1"/>
          </p:cNvGraphicFramePr>
          <p:nvPr/>
        </p:nvGraphicFramePr>
        <p:xfrm>
          <a:off x="696913" y="1125538"/>
          <a:ext cx="21463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09" name="Equation" r:id="rId9" imgW="2145960" imgH="825480" progId="Equation.3">
                  <p:embed/>
                </p:oleObj>
              </mc:Choice>
              <mc:Fallback>
                <p:oleObj name="Equation" r:id="rId9" imgW="2145960" imgH="8254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contrast="-6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913" y="1125538"/>
                        <a:ext cx="21463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9" name="Text Box 9"/>
          <p:cNvSpPr txBox="1">
            <a:spLocks noChangeArrowheads="1"/>
          </p:cNvSpPr>
          <p:nvPr/>
        </p:nvSpPr>
        <p:spPr bwMode="auto">
          <a:xfrm>
            <a:off x="539750" y="2108200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chemeClr val="tx2"/>
                </a:solidFill>
              </a:rPr>
              <a:t>解</a:t>
            </a:r>
            <a:r>
              <a:rPr kumimoji="1" lang="en-US" altLang="zh-CN" b="1">
                <a:solidFill>
                  <a:schemeClr val="tx2"/>
                </a:solidFill>
              </a:rPr>
              <a:t>:</a:t>
            </a:r>
          </a:p>
        </p:txBody>
      </p:sp>
      <p:graphicFrame>
        <p:nvGraphicFramePr>
          <p:cNvPr id="35850" name="Object 10"/>
          <p:cNvGraphicFramePr>
            <a:graphicFrameLocks noChangeAspect="1"/>
          </p:cNvGraphicFramePr>
          <p:nvPr/>
        </p:nvGraphicFramePr>
        <p:xfrm>
          <a:off x="1447800" y="1981200"/>
          <a:ext cx="22860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10" name="Equation" r:id="rId11" imgW="2286000" imgH="774360" progId="Equation.3">
                  <p:embed/>
                </p:oleObj>
              </mc:Choice>
              <mc:Fallback>
                <p:oleObj name="Equation" r:id="rId11" imgW="2286000" imgH="77436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contrast="-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981200"/>
                        <a:ext cx="22860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3" name="Object 13"/>
          <p:cNvGraphicFramePr>
            <a:graphicFrameLocks noChangeAspect="1"/>
          </p:cNvGraphicFramePr>
          <p:nvPr/>
        </p:nvGraphicFramePr>
        <p:xfrm>
          <a:off x="3771900" y="1905000"/>
          <a:ext cx="2057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11" name="Equation" r:id="rId13" imgW="2057400" imgH="850680" progId="Equation.3">
                  <p:embed/>
                </p:oleObj>
              </mc:Choice>
              <mc:Fallback>
                <p:oleObj name="Equation" r:id="rId13" imgW="2057400" imgH="85068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contrast="-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1900" y="1905000"/>
                        <a:ext cx="20574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5" name="Object 15"/>
          <p:cNvGraphicFramePr>
            <a:graphicFrameLocks noChangeAspect="1"/>
          </p:cNvGraphicFramePr>
          <p:nvPr/>
        </p:nvGraphicFramePr>
        <p:xfrm>
          <a:off x="1828800" y="2976563"/>
          <a:ext cx="21844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12" name="Equation" r:id="rId15" imgW="2184120" imgH="1002960" progId="Equation.3">
                  <p:embed/>
                </p:oleObj>
              </mc:Choice>
              <mc:Fallback>
                <p:oleObj name="Equation" r:id="rId15" imgW="2184120" imgH="100296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lum contrast="-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976563"/>
                        <a:ext cx="21844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6" name="Object 16"/>
          <p:cNvGraphicFramePr>
            <a:graphicFrameLocks noChangeAspect="1"/>
          </p:cNvGraphicFramePr>
          <p:nvPr/>
        </p:nvGraphicFramePr>
        <p:xfrm>
          <a:off x="4044950" y="3124200"/>
          <a:ext cx="21590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13" name="Equation" r:id="rId17" imgW="2158920" imgH="774360" progId="Equation.3">
                  <p:embed/>
                </p:oleObj>
              </mc:Choice>
              <mc:Fallback>
                <p:oleObj name="Equation" r:id="rId17" imgW="2158920" imgH="77436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lum contrast="-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4950" y="3124200"/>
                        <a:ext cx="21590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7" name="Object 17"/>
          <p:cNvGraphicFramePr>
            <a:graphicFrameLocks noChangeAspect="1"/>
          </p:cNvGraphicFramePr>
          <p:nvPr/>
        </p:nvGraphicFramePr>
        <p:xfrm>
          <a:off x="1828800" y="4114800"/>
          <a:ext cx="787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14" name="Equation" r:id="rId19" imgW="787320" imgH="850680" progId="Equation.3">
                  <p:embed/>
                </p:oleObj>
              </mc:Choice>
              <mc:Fallback>
                <p:oleObj name="Equation" r:id="rId19" imgW="787320" imgH="85068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lum contrast="-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114800"/>
                        <a:ext cx="7874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60" name="Object 20"/>
          <p:cNvGraphicFramePr>
            <a:graphicFrameLocks noChangeAspect="1"/>
          </p:cNvGraphicFramePr>
          <p:nvPr/>
        </p:nvGraphicFramePr>
        <p:xfrm>
          <a:off x="2667000" y="4008438"/>
          <a:ext cx="14605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15" name="Equation" r:id="rId21" imgW="1460160" imgH="1002960" progId="Equation.3">
                  <p:embed/>
                </p:oleObj>
              </mc:Choice>
              <mc:Fallback>
                <p:oleObj name="Equation" r:id="rId21" imgW="1460160" imgH="100296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lum contrast="-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008438"/>
                        <a:ext cx="14605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61" name="Object 21"/>
          <p:cNvGraphicFramePr>
            <a:graphicFrameLocks noChangeAspect="1"/>
          </p:cNvGraphicFramePr>
          <p:nvPr/>
        </p:nvGraphicFramePr>
        <p:xfrm>
          <a:off x="1828800" y="5257800"/>
          <a:ext cx="5080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16" name="Equation" r:id="rId23" imgW="507960" imgH="304560" progId="Equation.3">
                  <p:embed/>
                </p:oleObj>
              </mc:Choice>
              <mc:Fallback>
                <p:oleObj name="Equation" r:id="rId23" imgW="507960" imgH="30456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lum contrast="-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5257800"/>
                        <a:ext cx="5080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63" name="Text Box 23"/>
          <p:cNvSpPr txBox="1">
            <a:spLocks noChangeArrowheads="1"/>
          </p:cNvSpPr>
          <p:nvPr/>
        </p:nvSpPr>
        <p:spPr bwMode="auto">
          <a:xfrm>
            <a:off x="6705600" y="2093913"/>
            <a:ext cx="175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sz="2400" b="1">
                <a:solidFill>
                  <a:schemeClr val="accent2"/>
                </a:solidFill>
              </a:rPr>
              <a:t>(</a:t>
            </a:r>
            <a:r>
              <a:rPr kumimoji="1" lang="zh-CN" altLang="en-US" sz="2400" b="1">
                <a:solidFill>
                  <a:schemeClr val="accent2"/>
                </a:solidFill>
              </a:rPr>
              <a:t>分部积分</a:t>
            </a:r>
            <a:r>
              <a:rPr kumimoji="1" lang="en-US" altLang="zh-CN" sz="2400" b="1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35864" name="Line 24"/>
          <p:cNvSpPr>
            <a:spLocks noChangeShapeType="1"/>
          </p:cNvSpPr>
          <p:nvPr/>
        </p:nvSpPr>
        <p:spPr bwMode="auto">
          <a:xfrm>
            <a:off x="1979613" y="2636838"/>
            <a:ext cx="1447800" cy="0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AutoShape 1080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6865888" y="6597352"/>
            <a:ext cx="1306512" cy="215900"/>
          </a:xfrm>
          <a:prstGeom prst="roundRect">
            <a:avLst>
              <a:gd name="adj" fmla="val 16667"/>
            </a:avLst>
          </a:prstGeom>
          <a:ln/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fontAlgn="base" hangingPunct="0">
              <a:lnSpc>
                <a:spcPct val="100000"/>
              </a:lnSpc>
            </a:pPr>
            <a:r>
              <a:rPr lang="zh-CN" altLang="en-US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rPr>
              <a:t>结束</a:t>
            </a:r>
            <a:endParaRPr lang="zh-CN" altLang="en-US" sz="1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华文中宋" pitchFamily="2" charset="-122"/>
              <a:ea typeface="华文中宋" pitchFamily="2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58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5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5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5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5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5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5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5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5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5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5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5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7" grpId="0" build="p" autoUpdateAnimBg="0"/>
      <p:bldP spid="35849" grpId="0" autoUpdateAnimBg="0"/>
      <p:bldP spid="35863" grpId="0" autoUpdateAnimBg="0"/>
      <p:bldP spid="35864" grpId="0" animBg="1"/>
      <p:bldP spid="19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76200"/>
            <a:ext cx="4038600" cy="685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zh-CN" altLang="en-US" sz="3200" b="1">
                <a:ea typeface="楷体_GB2312" pitchFamily="49" charset="-122"/>
              </a:rPr>
              <a:t>一、定积分的换元法</a:t>
            </a:r>
            <a:r>
              <a:rPr lang="zh-CN" altLang="en-US" sz="2800" b="1">
                <a:ea typeface="楷体_GB2312" pitchFamily="49" charset="-122"/>
              </a:rPr>
              <a:t> 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539750" y="749300"/>
            <a:ext cx="26606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chemeClr val="tx2"/>
                </a:solidFill>
              </a:rPr>
              <a:t>定理</a:t>
            </a:r>
            <a:r>
              <a:rPr kumimoji="1" lang="en-US" altLang="zh-CN" b="1">
                <a:solidFill>
                  <a:schemeClr val="tx2"/>
                </a:solidFill>
              </a:rPr>
              <a:t>1.</a:t>
            </a:r>
            <a:r>
              <a:rPr kumimoji="1" lang="en-US" altLang="zh-CN"/>
              <a:t> </a:t>
            </a:r>
            <a:r>
              <a:rPr kumimoji="1" lang="zh-CN" altLang="en-US"/>
              <a:t>设函数</a:t>
            </a:r>
          </a:p>
        </p:txBody>
      </p:sp>
      <p:graphicFrame>
        <p:nvGraphicFramePr>
          <p:cNvPr id="15364" name="Object 4"/>
          <p:cNvGraphicFramePr>
            <a:graphicFrameLocks noChangeAspect="1"/>
          </p:cNvGraphicFramePr>
          <p:nvPr/>
        </p:nvGraphicFramePr>
        <p:xfrm>
          <a:off x="2806700" y="812800"/>
          <a:ext cx="2222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08" name="Equation" r:id="rId3" imgW="2222280" imgH="406080" progId="Equation.3">
                  <p:embed/>
                </p:oleObj>
              </mc:Choice>
              <mc:Fallback>
                <p:oleObj name="Equation" r:id="rId3" imgW="2222280" imgH="4060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6700" y="812800"/>
                        <a:ext cx="22225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5029200" y="700088"/>
            <a:ext cx="10556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函数</a:t>
            </a:r>
          </a:p>
        </p:txBody>
      </p:sp>
      <p:graphicFrame>
        <p:nvGraphicFramePr>
          <p:cNvPr id="15366" name="Object 6"/>
          <p:cNvGraphicFramePr>
            <a:graphicFrameLocks noChangeAspect="1"/>
          </p:cNvGraphicFramePr>
          <p:nvPr/>
        </p:nvGraphicFramePr>
        <p:xfrm>
          <a:off x="5867400" y="763588"/>
          <a:ext cx="1193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09" name="Equation" r:id="rId5" imgW="1193760" imgH="406080" progId="Equation.3">
                  <p:embed/>
                </p:oleObj>
              </mc:Choice>
              <mc:Fallback>
                <p:oleObj name="Equation" r:id="rId5" imgW="1193760" imgH="4060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763588"/>
                        <a:ext cx="1193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7010400" y="749300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满足</a:t>
            </a:r>
            <a:r>
              <a:rPr kumimoji="1" lang="en-US" altLang="zh-CN"/>
              <a:t>:</a:t>
            </a:r>
          </a:p>
        </p:txBody>
      </p:sp>
      <p:sp>
        <p:nvSpPr>
          <p:cNvPr id="15368" name="Text Box 8"/>
          <p:cNvSpPr txBox="1">
            <a:spLocks noChangeArrowheads="1"/>
          </p:cNvSpPr>
          <p:nvPr/>
        </p:nvSpPr>
        <p:spPr bwMode="auto">
          <a:xfrm>
            <a:off x="1270000" y="1289050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/>
              <a:t>1)</a:t>
            </a:r>
          </a:p>
        </p:txBody>
      </p:sp>
      <p:graphicFrame>
        <p:nvGraphicFramePr>
          <p:cNvPr id="15369" name="Object 9"/>
          <p:cNvGraphicFramePr>
            <a:graphicFrameLocks noChangeAspect="1"/>
          </p:cNvGraphicFramePr>
          <p:nvPr/>
        </p:nvGraphicFramePr>
        <p:xfrm>
          <a:off x="1739900" y="1270000"/>
          <a:ext cx="23749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10" name="Equation" r:id="rId7" imgW="2374560" imgH="507960" progId="Equation.3">
                  <p:embed/>
                </p:oleObj>
              </mc:Choice>
              <mc:Fallback>
                <p:oleObj name="Equation" r:id="rId7" imgW="2374560" imgH="50796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9900" y="1270000"/>
                        <a:ext cx="23749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2" name="Text Box 12"/>
          <p:cNvSpPr txBox="1">
            <a:spLocks noChangeArrowheads="1"/>
          </p:cNvSpPr>
          <p:nvPr/>
        </p:nvSpPr>
        <p:spPr bwMode="auto">
          <a:xfrm>
            <a:off x="1295400" y="1893888"/>
            <a:ext cx="1219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/>
              <a:t>2) </a:t>
            </a:r>
            <a:r>
              <a:rPr kumimoji="1" lang="zh-CN" altLang="en-US"/>
              <a:t>在</a:t>
            </a:r>
          </a:p>
        </p:txBody>
      </p:sp>
      <p:graphicFrame>
        <p:nvGraphicFramePr>
          <p:cNvPr id="15373" name="Object 13"/>
          <p:cNvGraphicFramePr>
            <a:graphicFrameLocks noChangeAspect="1"/>
          </p:cNvGraphicFramePr>
          <p:nvPr/>
        </p:nvGraphicFramePr>
        <p:xfrm>
          <a:off x="2133600" y="1981200"/>
          <a:ext cx="901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11" name="Equation" r:id="rId9" imgW="901440" imgH="393480" progId="Equation.3">
                  <p:embed/>
                </p:oleObj>
              </mc:Choice>
              <mc:Fallback>
                <p:oleObj name="Equation" r:id="rId9" imgW="901440" imgH="39348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981200"/>
                        <a:ext cx="9017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7" name="Object 17"/>
          <p:cNvGraphicFramePr>
            <a:graphicFrameLocks noChangeAspect="1"/>
          </p:cNvGraphicFramePr>
          <p:nvPr/>
        </p:nvGraphicFramePr>
        <p:xfrm>
          <a:off x="3635375" y="1981200"/>
          <a:ext cx="1866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12" name="Equation" r:id="rId11" imgW="1866600" imgH="406080" progId="Equation.3">
                  <p:embed/>
                </p:oleObj>
              </mc:Choice>
              <mc:Fallback>
                <p:oleObj name="Equation" r:id="rId11" imgW="1866600" imgH="40608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1981200"/>
                        <a:ext cx="18669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8" name="Object 18"/>
          <p:cNvGraphicFramePr>
            <a:graphicFrameLocks noChangeAspect="1"/>
          </p:cNvGraphicFramePr>
          <p:nvPr/>
        </p:nvGraphicFramePr>
        <p:xfrm>
          <a:off x="4202113" y="1371600"/>
          <a:ext cx="2960687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13" name="Equation" r:id="rId13" imgW="2971800" imgH="406080" progId="Equation.3">
                  <p:embed/>
                </p:oleObj>
              </mc:Choice>
              <mc:Fallback>
                <p:oleObj name="Equation" r:id="rId13" imgW="2971800" imgH="40608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2113" y="1371600"/>
                        <a:ext cx="2960687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431" name="Group 71"/>
          <p:cNvGrpSpPr>
            <a:grpSpLocks/>
          </p:cNvGrpSpPr>
          <p:nvPr/>
        </p:nvGrpSpPr>
        <p:grpSpPr bwMode="auto">
          <a:xfrm>
            <a:off x="1668463" y="2514600"/>
            <a:ext cx="4452937" cy="774700"/>
            <a:chOff x="1051" y="1584"/>
            <a:chExt cx="2805" cy="488"/>
          </a:xfrm>
        </p:grpSpPr>
        <p:graphicFrame>
          <p:nvGraphicFramePr>
            <p:cNvPr id="15380" name="Object 20"/>
            <p:cNvGraphicFramePr>
              <a:graphicFrameLocks noChangeAspect="1"/>
            </p:cNvGraphicFramePr>
            <p:nvPr/>
          </p:nvGraphicFramePr>
          <p:xfrm>
            <a:off x="1051" y="1584"/>
            <a:ext cx="2805" cy="4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14" name="Equation" r:id="rId15" imgW="4457520" imgH="774360" progId="Equation.3">
                    <p:embed/>
                  </p:oleObj>
                </mc:Choice>
                <mc:Fallback>
                  <p:oleObj name="Equation" r:id="rId15" imgW="4457520" imgH="77436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1" y="1584"/>
                          <a:ext cx="2805" cy="4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81" name="Object 21"/>
            <p:cNvGraphicFramePr>
              <a:graphicFrameLocks noChangeAspect="1"/>
            </p:cNvGraphicFramePr>
            <p:nvPr/>
          </p:nvGraphicFramePr>
          <p:xfrm>
            <a:off x="2671" y="1700"/>
            <a:ext cx="400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15" name="Equation" r:id="rId17" imgW="634680" imgH="406080" progId="Equation.3">
                    <p:embed/>
                  </p:oleObj>
                </mc:Choice>
                <mc:Fallback>
                  <p:oleObj name="Equation" r:id="rId17" imgW="634680" imgH="40608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71" y="1700"/>
                          <a:ext cx="400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82" name="Object 22"/>
            <p:cNvGraphicFramePr>
              <a:graphicFrameLocks noChangeAspect="1"/>
            </p:cNvGraphicFramePr>
            <p:nvPr/>
          </p:nvGraphicFramePr>
          <p:xfrm>
            <a:off x="3151" y="1684"/>
            <a:ext cx="456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16" name="Equation" r:id="rId19" imgW="723600" imgH="419040" progId="Equation.3">
                    <p:embed/>
                  </p:oleObj>
                </mc:Choice>
                <mc:Fallback>
                  <p:oleObj name="Equation" r:id="rId19" imgW="723600" imgH="419040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1" y="1684"/>
                          <a:ext cx="456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384" name="Text Box 24"/>
          <p:cNvSpPr txBox="1">
            <a:spLocks noChangeArrowheads="1"/>
          </p:cNvSpPr>
          <p:nvPr/>
        </p:nvSpPr>
        <p:spPr bwMode="auto">
          <a:xfrm>
            <a:off x="539750" y="3352800"/>
            <a:ext cx="56324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chemeClr val="tx2"/>
                </a:solidFill>
              </a:rPr>
              <a:t>证</a:t>
            </a:r>
            <a:r>
              <a:rPr kumimoji="1" lang="en-US" altLang="zh-CN" b="1">
                <a:solidFill>
                  <a:schemeClr val="tx2"/>
                </a:solidFill>
              </a:rPr>
              <a:t>:</a:t>
            </a:r>
            <a:r>
              <a:rPr kumimoji="1" lang="en-US" altLang="zh-CN"/>
              <a:t> </a:t>
            </a:r>
            <a:r>
              <a:rPr kumimoji="1" lang="zh-CN" altLang="en-US"/>
              <a:t>所证等式两边被积函数都连续</a:t>
            </a:r>
            <a:r>
              <a:rPr kumimoji="1" lang="en-US" altLang="zh-CN"/>
              <a:t>,</a:t>
            </a:r>
          </a:p>
        </p:txBody>
      </p:sp>
      <p:sp>
        <p:nvSpPr>
          <p:cNvPr id="15385" name="Text Box 25"/>
          <p:cNvSpPr txBox="1">
            <a:spLocks noChangeArrowheads="1"/>
          </p:cNvSpPr>
          <p:nvPr/>
        </p:nvSpPr>
        <p:spPr bwMode="auto">
          <a:xfrm>
            <a:off x="5943600" y="3352800"/>
            <a:ext cx="2895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因此积分都存在</a:t>
            </a:r>
            <a:r>
              <a:rPr kumimoji="1" lang="en-US" altLang="zh-CN"/>
              <a:t>,</a:t>
            </a:r>
          </a:p>
        </p:txBody>
      </p:sp>
      <p:sp>
        <p:nvSpPr>
          <p:cNvPr id="15386" name="Text Box 26"/>
          <p:cNvSpPr txBox="1">
            <a:spLocks noChangeArrowheads="1"/>
          </p:cNvSpPr>
          <p:nvPr/>
        </p:nvSpPr>
        <p:spPr bwMode="auto">
          <a:xfrm>
            <a:off x="152400" y="3900488"/>
            <a:ext cx="4191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且它们的原函数也存在</a:t>
            </a:r>
            <a:r>
              <a:rPr kumimoji="1" lang="en-US" altLang="zh-CN"/>
              <a:t>.</a:t>
            </a:r>
          </a:p>
        </p:txBody>
      </p:sp>
      <p:graphicFrame>
        <p:nvGraphicFramePr>
          <p:cNvPr id="15388" name="Object 28"/>
          <p:cNvGraphicFramePr>
            <a:graphicFrameLocks noChangeAspect="1"/>
          </p:cNvGraphicFramePr>
          <p:nvPr/>
        </p:nvGraphicFramePr>
        <p:xfrm>
          <a:off x="3924300" y="3962400"/>
          <a:ext cx="4699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17" name="Equation" r:id="rId21" imgW="4698720" imgH="444240" progId="Equation.3">
                  <p:embed/>
                </p:oleObj>
              </mc:Choice>
              <mc:Fallback>
                <p:oleObj name="Equation" r:id="rId21" imgW="4698720" imgH="44424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3962400"/>
                        <a:ext cx="4699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93" name="Text Box 33"/>
          <p:cNvSpPr txBox="1">
            <a:spLocks noChangeArrowheads="1"/>
          </p:cNvSpPr>
          <p:nvPr/>
        </p:nvSpPr>
        <p:spPr bwMode="auto">
          <a:xfrm>
            <a:off x="1828800" y="4495800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是</a:t>
            </a:r>
          </a:p>
        </p:txBody>
      </p:sp>
      <p:sp>
        <p:nvSpPr>
          <p:cNvPr id="15395" name="Text Box 35"/>
          <p:cNvSpPr txBox="1">
            <a:spLocks noChangeArrowheads="1"/>
          </p:cNvSpPr>
          <p:nvPr/>
        </p:nvSpPr>
        <p:spPr bwMode="auto">
          <a:xfrm>
            <a:off x="4191000" y="4495800"/>
            <a:ext cx="205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的原函数</a:t>
            </a:r>
            <a:r>
              <a:rPr kumimoji="1" lang="en-US" altLang="zh-CN"/>
              <a:t>,</a:t>
            </a:r>
          </a:p>
        </p:txBody>
      </p:sp>
      <p:sp>
        <p:nvSpPr>
          <p:cNvPr id="15397" name="Text Box 37"/>
          <p:cNvSpPr txBox="1">
            <a:spLocks noChangeArrowheads="1"/>
          </p:cNvSpPr>
          <p:nvPr/>
        </p:nvSpPr>
        <p:spPr bwMode="auto">
          <a:xfrm>
            <a:off x="5795963" y="4437063"/>
            <a:ext cx="1600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因此有</a:t>
            </a:r>
          </a:p>
        </p:txBody>
      </p:sp>
      <p:sp>
        <p:nvSpPr>
          <p:cNvPr id="15398" name="Text Box 38"/>
          <p:cNvSpPr txBox="1">
            <a:spLocks noChangeArrowheads="1"/>
          </p:cNvSpPr>
          <p:nvPr/>
        </p:nvSpPr>
        <p:spPr bwMode="auto">
          <a:xfrm>
            <a:off x="152400" y="4495800"/>
            <a:ext cx="83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则</a:t>
            </a:r>
          </a:p>
        </p:txBody>
      </p:sp>
      <p:graphicFrame>
        <p:nvGraphicFramePr>
          <p:cNvPr id="15399" name="Object 39"/>
          <p:cNvGraphicFramePr>
            <a:graphicFrameLocks noChangeAspect="1"/>
          </p:cNvGraphicFramePr>
          <p:nvPr/>
        </p:nvGraphicFramePr>
        <p:xfrm>
          <a:off x="1454150" y="5029200"/>
          <a:ext cx="14605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18" name="Equation" r:id="rId23" imgW="1460160" imgH="774360" progId="Equation.3">
                  <p:embed/>
                </p:oleObj>
              </mc:Choice>
              <mc:Fallback>
                <p:oleObj name="Equation" r:id="rId23" imgW="1460160" imgH="77436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4150" y="5029200"/>
                        <a:ext cx="14605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00" name="Object 40"/>
          <p:cNvGraphicFramePr>
            <a:graphicFrameLocks noChangeAspect="1"/>
          </p:cNvGraphicFramePr>
          <p:nvPr/>
        </p:nvGraphicFramePr>
        <p:xfrm>
          <a:off x="2946400" y="5257800"/>
          <a:ext cx="2082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19" name="Equation" r:id="rId25" imgW="2082600" imgH="406080" progId="Equation.3">
                  <p:embed/>
                </p:oleObj>
              </mc:Choice>
              <mc:Fallback>
                <p:oleObj name="Equation" r:id="rId25" imgW="2082600" imgH="40608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6400" y="5257800"/>
                        <a:ext cx="2082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01" name="Object 41"/>
          <p:cNvGraphicFramePr>
            <a:graphicFrameLocks noChangeAspect="1"/>
          </p:cNvGraphicFramePr>
          <p:nvPr/>
        </p:nvGraphicFramePr>
        <p:xfrm>
          <a:off x="5075238" y="5257800"/>
          <a:ext cx="1562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20" name="Equation" r:id="rId27" imgW="1562040" imgH="406080" progId="Equation.3">
                  <p:embed/>
                </p:oleObj>
              </mc:Choice>
              <mc:Fallback>
                <p:oleObj name="Equation" r:id="rId27" imgW="1562040" imgH="40608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5238" y="5257800"/>
                        <a:ext cx="15621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02" name="Object 42"/>
          <p:cNvGraphicFramePr>
            <a:graphicFrameLocks noChangeAspect="1"/>
          </p:cNvGraphicFramePr>
          <p:nvPr/>
        </p:nvGraphicFramePr>
        <p:xfrm>
          <a:off x="6718300" y="5257800"/>
          <a:ext cx="1511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21" name="Equation" r:id="rId29" imgW="1511280" imgH="406080" progId="Equation.3">
                  <p:embed/>
                </p:oleObj>
              </mc:Choice>
              <mc:Fallback>
                <p:oleObj name="Equation" r:id="rId29" imgW="1511280" imgH="406080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8300" y="5257800"/>
                        <a:ext cx="15113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432" name="Group 72"/>
          <p:cNvGrpSpPr>
            <a:grpSpLocks/>
          </p:cNvGrpSpPr>
          <p:nvPr/>
        </p:nvGrpSpPr>
        <p:grpSpPr bwMode="auto">
          <a:xfrm>
            <a:off x="2895600" y="5715000"/>
            <a:ext cx="3073400" cy="774700"/>
            <a:chOff x="1856" y="3600"/>
            <a:chExt cx="1936" cy="488"/>
          </a:xfrm>
        </p:grpSpPr>
        <p:graphicFrame>
          <p:nvGraphicFramePr>
            <p:cNvPr id="15404" name="Object 44"/>
            <p:cNvGraphicFramePr>
              <a:graphicFrameLocks noChangeAspect="1"/>
            </p:cNvGraphicFramePr>
            <p:nvPr/>
          </p:nvGraphicFramePr>
          <p:xfrm>
            <a:off x="1856" y="3600"/>
            <a:ext cx="1936" cy="4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22" name="Equation" r:id="rId31" imgW="3073320" imgH="774360" progId="Equation.3">
                    <p:embed/>
                  </p:oleObj>
                </mc:Choice>
                <mc:Fallback>
                  <p:oleObj name="Equation" r:id="rId31" imgW="3073320" imgH="774360" progId="Equation.3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56" y="3600"/>
                          <a:ext cx="1936" cy="4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405" name="Object 45"/>
            <p:cNvGraphicFramePr>
              <a:graphicFrameLocks noChangeAspect="1"/>
            </p:cNvGraphicFramePr>
            <p:nvPr/>
          </p:nvGraphicFramePr>
          <p:xfrm>
            <a:off x="2583" y="3708"/>
            <a:ext cx="400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23" name="Equation" r:id="rId33" imgW="634680" imgH="406080" progId="Equation.3">
                    <p:embed/>
                  </p:oleObj>
                </mc:Choice>
                <mc:Fallback>
                  <p:oleObj name="Equation" r:id="rId33" imgW="634680" imgH="406080" progId="Equation.3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83" y="3708"/>
                          <a:ext cx="400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406" name="Object 46"/>
            <p:cNvGraphicFramePr>
              <a:graphicFrameLocks noChangeAspect="1"/>
            </p:cNvGraphicFramePr>
            <p:nvPr/>
          </p:nvGraphicFramePr>
          <p:xfrm>
            <a:off x="3107" y="3708"/>
            <a:ext cx="456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24" name="Equation" r:id="rId35" imgW="723600" imgH="419040" progId="Equation.3">
                    <p:embed/>
                  </p:oleObj>
                </mc:Choice>
                <mc:Fallback>
                  <p:oleObj name="Equation" r:id="rId35" imgW="723600" imgH="419040" progId="Equation.3">
                    <p:embed/>
                    <p:pic>
                      <p:nvPicPr>
                        <p:cNvPr id="0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07" y="3708"/>
                          <a:ext cx="456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428" name="Group 68"/>
          <p:cNvGrpSpPr>
            <a:grpSpLocks/>
          </p:cNvGrpSpPr>
          <p:nvPr/>
        </p:nvGrpSpPr>
        <p:grpSpPr bwMode="auto">
          <a:xfrm>
            <a:off x="596900" y="4613275"/>
            <a:ext cx="1231900" cy="406400"/>
            <a:chOff x="352" y="2976"/>
            <a:chExt cx="776" cy="256"/>
          </a:xfrm>
        </p:grpSpPr>
        <p:graphicFrame>
          <p:nvGraphicFramePr>
            <p:cNvPr id="15392" name="Object 32"/>
            <p:cNvGraphicFramePr>
              <a:graphicFrameLocks noChangeAspect="1"/>
            </p:cNvGraphicFramePr>
            <p:nvPr/>
          </p:nvGraphicFramePr>
          <p:xfrm>
            <a:off x="352" y="2980"/>
            <a:ext cx="776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25" name="Equation" r:id="rId37" imgW="1231560" imgH="393480" progId="Equation.3">
                    <p:embed/>
                  </p:oleObj>
                </mc:Choice>
                <mc:Fallback>
                  <p:oleObj name="Equation" r:id="rId37" imgW="1231560" imgH="393480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2" y="2980"/>
                          <a:ext cx="776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413" name="Object 53"/>
            <p:cNvGraphicFramePr>
              <a:graphicFrameLocks noChangeAspect="1"/>
            </p:cNvGraphicFramePr>
            <p:nvPr/>
          </p:nvGraphicFramePr>
          <p:xfrm>
            <a:off x="624" y="2976"/>
            <a:ext cx="400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26" name="Equation" r:id="rId39" imgW="634680" imgH="406080" progId="Equation.3">
                    <p:embed/>
                  </p:oleObj>
                </mc:Choice>
                <mc:Fallback>
                  <p:oleObj name="Equation" r:id="rId39" imgW="634680" imgH="406080" progId="Equation.3">
                    <p:embed/>
                    <p:pic>
                      <p:nvPicPr>
                        <p:cNvPr id="0" name="Object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2976"/>
                          <a:ext cx="400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429" name="Group 69"/>
          <p:cNvGrpSpPr>
            <a:grpSpLocks/>
          </p:cNvGrpSpPr>
          <p:nvPr/>
        </p:nvGrpSpPr>
        <p:grpSpPr bwMode="auto">
          <a:xfrm>
            <a:off x="2286000" y="4556125"/>
            <a:ext cx="1985963" cy="444500"/>
            <a:chOff x="1509" y="2952"/>
            <a:chExt cx="1251" cy="280"/>
          </a:xfrm>
        </p:grpSpPr>
        <p:graphicFrame>
          <p:nvGraphicFramePr>
            <p:cNvPr id="15394" name="Object 34"/>
            <p:cNvGraphicFramePr>
              <a:graphicFrameLocks noChangeAspect="1"/>
            </p:cNvGraphicFramePr>
            <p:nvPr/>
          </p:nvGraphicFramePr>
          <p:xfrm>
            <a:off x="1509" y="2976"/>
            <a:ext cx="792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27" name="Equation" r:id="rId41" imgW="1257120" imgH="406080" progId="Equation.3">
                    <p:embed/>
                  </p:oleObj>
                </mc:Choice>
                <mc:Fallback>
                  <p:oleObj name="Equation" r:id="rId41" imgW="1257120" imgH="406080" progId="Equation.3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09" y="2976"/>
                          <a:ext cx="792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414" name="Object 54"/>
            <p:cNvGraphicFramePr>
              <a:graphicFrameLocks noChangeAspect="1"/>
            </p:cNvGraphicFramePr>
            <p:nvPr/>
          </p:nvGraphicFramePr>
          <p:xfrm>
            <a:off x="1776" y="2976"/>
            <a:ext cx="400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28" name="Equation" r:id="rId43" imgW="634680" imgH="406080" progId="Equation.3">
                    <p:embed/>
                  </p:oleObj>
                </mc:Choice>
                <mc:Fallback>
                  <p:oleObj name="Equation" r:id="rId43" imgW="634680" imgH="406080" progId="Equation.3">
                    <p:embed/>
                    <p:pic>
                      <p:nvPicPr>
                        <p:cNvPr id="0" name="Object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6" y="2976"/>
                          <a:ext cx="400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415" name="Object 55"/>
            <p:cNvGraphicFramePr>
              <a:graphicFrameLocks noChangeAspect="1"/>
            </p:cNvGraphicFramePr>
            <p:nvPr/>
          </p:nvGraphicFramePr>
          <p:xfrm>
            <a:off x="2304" y="2952"/>
            <a:ext cx="456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29" name="Equation" r:id="rId45" imgW="723600" imgH="419040" progId="Equation.3">
                    <p:embed/>
                  </p:oleObj>
                </mc:Choice>
                <mc:Fallback>
                  <p:oleObj name="Equation" r:id="rId45" imgW="723600" imgH="419040" progId="Equation.3">
                    <p:embed/>
                    <p:pic>
                      <p:nvPicPr>
                        <p:cNvPr id="0" name="Object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4" y="2952"/>
                          <a:ext cx="456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430" name="Line 70"/>
          <p:cNvSpPr>
            <a:spLocks noChangeShapeType="1"/>
          </p:cNvSpPr>
          <p:nvPr/>
        </p:nvSpPr>
        <p:spPr bwMode="auto">
          <a:xfrm>
            <a:off x="4267200" y="1773238"/>
            <a:ext cx="2738438" cy="0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433" name="Text Box 73"/>
          <p:cNvSpPr txBox="1">
            <a:spLocks noChangeArrowheads="1"/>
          </p:cNvSpPr>
          <p:nvPr/>
        </p:nvSpPr>
        <p:spPr bwMode="auto">
          <a:xfrm>
            <a:off x="539750" y="2635250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lnSpc>
                <a:spcPct val="100000"/>
              </a:lnSpc>
            </a:pPr>
            <a:r>
              <a:rPr kumimoji="1" lang="zh-CN" altLang="en-US"/>
              <a:t>则</a:t>
            </a:r>
          </a:p>
        </p:txBody>
      </p:sp>
      <p:sp>
        <p:nvSpPr>
          <p:cNvPr id="15435" name="Text Box 75"/>
          <p:cNvSpPr txBox="1">
            <a:spLocks noChangeArrowheads="1"/>
          </p:cNvSpPr>
          <p:nvPr/>
        </p:nvSpPr>
        <p:spPr bwMode="auto">
          <a:xfrm>
            <a:off x="3059113" y="1878013"/>
            <a:ext cx="83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上</a:t>
            </a:r>
          </a:p>
        </p:txBody>
      </p:sp>
      <p:sp>
        <p:nvSpPr>
          <p:cNvPr id="45" name="AutoShape 1080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ln/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fontAlgn="base" hangingPunct="0">
              <a:lnSpc>
                <a:spcPct val="100000"/>
              </a:lnSpc>
            </a:pPr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rPr>
              <a:t>下页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5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5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5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5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5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54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5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5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5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5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5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5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5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5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5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0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15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5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15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15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1000"/>
                                        <p:tgtEl>
                                          <p:spTgt spid="15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15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15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15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 autoUpdateAnimBg="0"/>
      <p:bldP spid="15365" grpId="0" build="p" autoUpdateAnimBg="0"/>
      <p:bldP spid="15367" grpId="0" build="p" autoUpdateAnimBg="0" advAuto="0"/>
      <p:bldP spid="15368" grpId="0" autoUpdateAnimBg="0"/>
      <p:bldP spid="15372" grpId="0" autoUpdateAnimBg="0"/>
      <p:bldP spid="15384" grpId="0" autoUpdateAnimBg="0"/>
      <p:bldP spid="15385" grpId="0" autoUpdateAnimBg="0"/>
      <p:bldP spid="15386" grpId="0" autoUpdateAnimBg="0"/>
      <p:bldP spid="15393" grpId="0" autoUpdateAnimBg="0"/>
      <p:bldP spid="15395" grpId="0" autoUpdateAnimBg="0"/>
      <p:bldP spid="15397" grpId="0" autoUpdateAnimBg="0"/>
      <p:bldP spid="15398" grpId="0" autoUpdateAnimBg="0"/>
      <p:bldP spid="15430" grpId="0" animBg="1"/>
      <p:bldP spid="15433" grpId="0" build="p" autoUpdateAnimBg="0"/>
      <p:bldP spid="15435" grpId="0" autoUpdateAnimBg="0"/>
      <p:bldP spid="45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1039813"/>
            <a:ext cx="1371600" cy="609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说明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:</a:t>
            </a:r>
          </a:p>
        </p:txBody>
      </p:sp>
      <p:sp>
        <p:nvSpPr>
          <p:cNvPr id="20526" name="Text Box 46"/>
          <p:cNvSpPr txBox="1">
            <a:spLocks noChangeArrowheads="1"/>
          </p:cNvSpPr>
          <p:nvPr/>
        </p:nvSpPr>
        <p:spPr bwMode="auto">
          <a:xfrm>
            <a:off x="539750" y="1630363"/>
            <a:ext cx="3886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/>
              <a:t>1) </a:t>
            </a:r>
            <a:r>
              <a:rPr kumimoji="1" lang="zh-CN" altLang="en-US"/>
              <a:t>当</a:t>
            </a:r>
            <a:r>
              <a:rPr kumimoji="1" lang="zh-CN" altLang="en-US" i="1">
                <a:sym typeface="Symbol" pitchFamily="18" charset="2"/>
              </a:rPr>
              <a:t> </a:t>
            </a:r>
            <a:r>
              <a:rPr kumimoji="1" lang="en-US" altLang="zh-CN">
                <a:sym typeface="Symbol" pitchFamily="18" charset="2"/>
              </a:rPr>
              <a:t>&lt; </a:t>
            </a:r>
            <a:r>
              <a:rPr kumimoji="1" lang="en-US" altLang="zh-CN" i="1">
                <a:sym typeface="Symbol" pitchFamily="18" charset="2"/>
              </a:rPr>
              <a:t></a:t>
            </a:r>
            <a:r>
              <a:rPr kumimoji="1" lang="en-US" altLang="zh-CN">
                <a:sym typeface="Symbol" pitchFamily="18" charset="2"/>
              </a:rPr>
              <a:t> , </a:t>
            </a:r>
            <a:r>
              <a:rPr kumimoji="1" lang="zh-CN" altLang="en-US">
                <a:sym typeface="Symbol" pitchFamily="18" charset="2"/>
              </a:rPr>
              <a:t>即</a:t>
            </a:r>
            <a:r>
              <a:rPr kumimoji="1" lang="zh-CN" altLang="en-US"/>
              <a:t>区间换为</a:t>
            </a:r>
          </a:p>
        </p:txBody>
      </p:sp>
      <p:graphicFrame>
        <p:nvGraphicFramePr>
          <p:cNvPr id="20529" name="Object 49"/>
          <p:cNvGraphicFramePr>
            <a:graphicFrameLocks noChangeAspect="1"/>
          </p:cNvGraphicFramePr>
          <p:nvPr/>
        </p:nvGraphicFramePr>
        <p:xfrm>
          <a:off x="4230688" y="1681163"/>
          <a:ext cx="148431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9" name="Equation" r:id="rId3" imgW="1460160" imgH="444240" progId="Equation.3">
                  <p:embed/>
                </p:oleObj>
              </mc:Choice>
              <mc:Fallback>
                <p:oleObj name="Equation" r:id="rId3" imgW="1460160" imgH="444240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0688" y="1681163"/>
                        <a:ext cx="148431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30" name="Text Box 50"/>
          <p:cNvSpPr txBox="1">
            <a:spLocks noChangeArrowheads="1"/>
          </p:cNvSpPr>
          <p:nvPr/>
        </p:nvSpPr>
        <p:spPr bwMode="auto">
          <a:xfrm>
            <a:off x="5724525" y="1630363"/>
            <a:ext cx="2743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定理 </a:t>
            </a:r>
            <a:r>
              <a:rPr kumimoji="1" lang="en-US" altLang="zh-CN"/>
              <a:t>1 </a:t>
            </a:r>
            <a:r>
              <a:rPr kumimoji="1" lang="zh-CN" altLang="en-US"/>
              <a:t>仍成立</a:t>
            </a:r>
            <a:r>
              <a:rPr kumimoji="1" lang="en-US" altLang="zh-CN"/>
              <a:t>.</a:t>
            </a:r>
          </a:p>
        </p:txBody>
      </p:sp>
      <p:sp>
        <p:nvSpPr>
          <p:cNvPr id="20531" name="Text Box 51"/>
          <p:cNvSpPr txBox="1">
            <a:spLocks noChangeArrowheads="1"/>
          </p:cNvSpPr>
          <p:nvPr/>
        </p:nvSpPr>
        <p:spPr bwMode="auto">
          <a:xfrm>
            <a:off x="539750" y="2247900"/>
            <a:ext cx="64801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/>
              <a:t>2)  </a:t>
            </a:r>
            <a:r>
              <a:rPr kumimoji="1" lang="zh-CN" altLang="en-US"/>
              <a:t>必需注意 </a:t>
            </a:r>
            <a:r>
              <a:rPr kumimoji="1" lang="zh-CN" altLang="en-US">
                <a:solidFill>
                  <a:schemeClr val="tx2"/>
                </a:solidFill>
              </a:rPr>
              <a:t>“换元必换限</a:t>
            </a:r>
            <a:r>
              <a:rPr kumimoji="1" lang="en-US" altLang="zh-CN">
                <a:solidFill>
                  <a:schemeClr val="tx2"/>
                </a:solidFill>
              </a:rPr>
              <a:t>, </a:t>
            </a:r>
            <a:r>
              <a:rPr kumimoji="1" lang="zh-CN" altLang="en-US">
                <a:solidFill>
                  <a:schemeClr val="tx2"/>
                </a:solidFill>
              </a:rPr>
              <a:t>下限对下限”</a:t>
            </a:r>
            <a:r>
              <a:rPr kumimoji="1" lang="zh-CN" altLang="en-US"/>
              <a:t> </a:t>
            </a:r>
            <a:r>
              <a:rPr kumimoji="1" lang="en-US" altLang="zh-CN"/>
              <a:t>, </a:t>
            </a:r>
          </a:p>
        </p:txBody>
      </p:sp>
      <p:sp>
        <p:nvSpPr>
          <p:cNvPr id="20532" name="Text Box 52"/>
          <p:cNvSpPr txBox="1">
            <a:spLocks noChangeArrowheads="1"/>
          </p:cNvSpPr>
          <p:nvPr/>
        </p:nvSpPr>
        <p:spPr bwMode="auto">
          <a:xfrm>
            <a:off x="539750" y="3544888"/>
            <a:ext cx="5334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/>
              <a:t>3) </a:t>
            </a:r>
            <a:r>
              <a:rPr kumimoji="1" lang="zh-CN" altLang="en-US"/>
              <a:t>换元公式也可反过来使用</a:t>
            </a:r>
            <a:r>
              <a:rPr kumimoji="1" lang="en-US" altLang="zh-CN"/>
              <a:t>, </a:t>
            </a:r>
            <a:r>
              <a:rPr kumimoji="1" lang="zh-CN" altLang="en-US"/>
              <a:t>即</a:t>
            </a:r>
          </a:p>
        </p:txBody>
      </p:sp>
      <p:graphicFrame>
        <p:nvGraphicFramePr>
          <p:cNvPr id="20537" name="Object 57"/>
          <p:cNvGraphicFramePr>
            <a:graphicFrameLocks noChangeAspect="1"/>
          </p:cNvGraphicFramePr>
          <p:nvPr/>
        </p:nvGraphicFramePr>
        <p:xfrm>
          <a:off x="6311900" y="4298950"/>
          <a:ext cx="1917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0" name="Equation" r:id="rId5" imgW="1917360" imgH="444240" progId="Equation.3">
                  <p:embed/>
                </p:oleObj>
              </mc:Choice>
              <mc:Fallback>
                <p:oleObj name="Equation" r:id="rId5" imgW="1917360" imgH="444240" progId="Equation.3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1900" y="4298950"/>
                        <a:ext cx="1917700" cy="444500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41" name="Object 61"/>
          <p:cNvGraphicFramePr>
            <a:graphicFrameLocks noChangeAspect="1"/>
          </p:cNvGraphicFramePr>
          <p:nvPr/>
        </p:nvGraphicFramePr>
        <p:xfrm>
          <a:off x="4171950" y="4121150"/>
          <a:ext cx="18542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1" name="Equation" r:id="rId7" imgW="1854000" imgH="825480" progId="Equation.3">
                  <p:embed/>
                </p:oleObj>
              </mc:Choice>
              <mc:Fallback>
                <p:oleObj name="Equation" r:id="rId7" imgW="1854000" imgH="825480" progId="Equation.3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1950" y="4121150"/>
                        <a:ext cx="18542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46" name="Text Box 66"/>
          <p:cNvSpPr txBox="1">
            <a:spLocks noChangeArrowheads="1"/>
          </p:cNvSpPr>
          <p:nvPr/>
        </p:nvSpPr>
        <p:spPr bwMode="auto">
          <a:xfrm>
            <a:off x="152400" y="5073650"/>
            <a:ext cx="152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或配元</a:t>
            </a:r>
          </a:p>
        </p:txBody>
      </p:sp>
      <p:grpSp>
        <p:nvGrpSpPr>
          <p:cNvPr id="20610" name="Group 130"/>
          <p:cNvGrpSpPr>
            <a:grpSpLocks/>
          </p:cNvGrpSpPr>
          <p:nvPr/>
        </p:nvGrpSpPr>
        <p:grpSpPr bwMode="auto">
          <a:xfrm>
            <a:off x="4330700" y="4984750"/>
            <a:ext cx="2946400" cy="774700"/>
            <a:chOff x="2728" y="3112"/>
            <a:chExt cx="1856" cy="488"/>
          </a:xfrm>
        </p:grpSpPr>
        <p:graphicFrame>
          <p:nvGraphicFramePr>
            <p:cNvPr id="20552" name="Object 72"/>
            <p:cNvGraphicFramePr>
              <a:graphicFrameLocks noChangeAspect="1"/>
            </p:cNvGraphicFramePr>
            <p:nvPr/>
          </p:nvGraphicFramePr>
          <p:xfrm>
            <a:off x="2728" y="3112"/>
            <a:ext cx="1240" cy="4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62" name="Equation" r:id="rId9" imgW="1968480" imgH="774360" progId="Equation.3">
                    <p:embed/>
                  </p:oleObj>
                </mc:Choice>
                <mc:Fallback>
                  <p:oleObj name="Equation" r:id="rId9" imgW="1968480" imgH="774360" progId="Equation.3">
                    <p:embed/>
                    <p:pic>
                      <p:nvPicPr>
                        <p:cNvPr id="0" name="Object 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28" y="3112"/>
                          <a:ext cx="1240" cy="4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53" name="Object 73"/>
            <p:cNvGraphicFramePr>
              <a:graphicFrameLocks noChangeAspect="1"/>
            </p:cNvGraphicFramePr>
            <p:nvPr/>
          </p:nvGraphicFramePr>
          <p:xfrm>
            <a:off x="3464" y="3248"/>
            <a:ext cx="400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63" name="Equation" r:id="rId11" imgW="634680" imgH="406080" progId="Equation.3">
                    <p:embed/>
                  </p:oleObj>
                </mc:Choice>
                <mc:Fallback>
                  <p:oleObj name="Equation" r:id="rId11" imgW="634680" imgH="406080" progId="Equation.3">
                    <p:embed/>
                    <p:pic>
                      <p:nvPicPr>
                        <p:cNvPr id="0" name="Object 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64" y="3248"/>
                          <a:ext cx="400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54" name="Object 74"/>
            <p:cNvGraphicFramePr>
              <a:graphicFrameLocks noChangeAspect="1"/>
            </p:cNvGraphicFramePr>
            <p:nvPr/>
          </p:nvGraphicFramePr>
          <p:xfrm>
            <a:off x="4024" y="3248"/>
            <a:ext cx="560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64" name="Equation" r:id="rId13" imgW="888840" imgH="406080" progId="Equation.3">
                    <p:embed/>
                  </p:oleObj>
                </mc:Choice>
                <mc:Fallback>
                  <p:oleObj name="Equation" r:id="rId13" imgW="888840" imgH="406080" progId="Equation.3">
                    <p:embed/>
                    <p:pic>
                      <p:nvPicPr>
                        <p:cNvPr id="0" name="Object 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24" y="3248"/>
                          <a:ext cx="560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557" name="Rectangle 77"/>
          <p:cNvSpPr>
            <a:spLocks noChangeArrowheads="1"/>
          </p:cNvSpPr>
          <p:nvPr/>
        </p:nvSpPr>
        <p:spPr bwMode="auto">
          <a:xfrm>
            <a:off x="5043488" y="5805488"/>
            <a:ext cx="1905000" cy="533400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none" anchor="ctr"/>
          <a:lstStyle/>
          <a:p>
            <a:pPr algn="ctr" fontAlgn="base">
              <a:lnSpc>
                <a:spcPct val="100000"/>
              </a:lnSpc>
            </a:pPr>
            <a:r>
              <a:rPr kumimoji="1" lang="zh-CN" altLang="en-US" sz="2400" b="1">
                <a:solidFill>
                  <a:schemeClr val="accent2"/>
                </a:solidFill>
              </a:rPr>
              <a:t>配元不换限</a:t>
            </a:r>
          </a:p>
        </p:txBody>
      </p:sp>
      <p:grpSp>
        <p:nvGrpSpPr>
          <p:cNvPr id="20603" name="Group 123"/>
          <p:cNvGrpSpPr>
            <a:grpSpLocks/>
          </p:cNvGrpSpPr>
          <p:nvPr/>
        </p:nvGrpSpPr>
        <p:grpSpPr bwMode="auto">
          <a:xfrm>
            <a:off x="1447800" y="4140200"/>
            <a:ext cx="2717800" cy="774700"/>
            <a:chOff x="1024" y="2540"/>
            <a:chExt cx="1712" cy="488"/>
          </a:xfrm>
        </p:grpSpPr>
        <p:graphicFrame>
          <p:nvGraphicFramePr>
            <p:cNvPr id="20571" name="Object 91"/>
            <p:cNvGraphicFramePr>
              <a:graphicFrameLocks noChangeAspect="1"/>
            </p:cNvGraphicFramePr>
            <p:nvPr/>
          </p:nvGraphicFramePr>
          <p:xfrm>
            <a:off x="1024" y="2540"/>
            <a:ext cx="1712" cy="4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65" name="Equation" r:id="rId15" imgW="2717640" imgH="774360" progId="Equation.3">
                    <p:embed/>
                  </p:oleObj>
                </mc:Choice>
                <mc:Fallback>
                  <p:oleObj name="Equation" r:id="rId15" imgW="2717640" imgH="774360" progId="Equation.3">
                    <p:embed/>
                    <p:pic>
                      <p:nvPicPr>
                        <p:cNvPr id="0" name="Object 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4" y="2540"/>
                          <a:ext cx="1712" cy="4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72" name="Object 92"/>
            <p:cNvGraphicFramePr>
              <a:graphicFrameLocks noChangeAspect="1"/>
            </p:cNvGraphicFramePr>
            <p:nvPr/>
          </p:nvGraphicFramePr>
          <p:xfrm>
            <a:off x="1520" y="2672"/>
            <a:ext cx="400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66" name="Equation" r:id="rId17" imgW="634680" imgH="406080" progId="Equation.3">
                    <p:embed/>
                  </p:oleObj>
                </mc:Choice>
                <mc:Fallback>
                  <p:oleObj name="Equation" r:id="rId17" imgW="634680" imgH="406080" progId="Equation.3">
                    <p:embed/>
                    <p:pic>
                      <p:nvPicPr>
                        <p:cNvPr id="0" name="Object 9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20" y="2672"/>
                          <a:ext cx="400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73" name="Object 93"/>
            <p:cNvGraphicFramePr>
              <a:graphicFrameLocks noChangeAspect="1"/>
            </p:cNvGraphicFramePr>
            <p:nvPr/>
          </p:nvGraphicFramePr>
          <p:xfrm>
            <a:off x="2000" y="2640"/>
            <a:ext cx="456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67" name="Equation" r:id="rId19" imgW="723600" imgH="419040" progId="Equation.3">
                    <p:embed/>
                  </p:oleObj>
                </mc:Choice>
                <mc:Fallback>
                  <p:oleObj name="Equation" r:id="rId19" imgW="723600" imgH="419040" progId="Equation.3">
                    <p:embed/>
                    <p:pic>
                      <p:nvPicPr>
                        <p:cNvPr id="0" name="Object 9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00" y="2640"/>
                          <a:ext cx="456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598" name="Line 118"/>
          <p:cNvSpPr>
            <a:spLocks noChangeShapeType="1"/>
          </p:cNvSpPr>
          <p:nvPr/>
        </p:nvSpPr>
        <p:spPr bwMode="auto">
          <a:xfrm>
            <a:off x="3200400" y="5607050"/>
            <a:ext cx="990600" cy="0"/>
          </a:xfrm>
          <a:prstGeom prst="line">
            <a:avLst/>
          </a:prstGeom>
          <a:noFill/>
          <a:ln w="25400">
            <a:solidFill>
              <a:srgbClr val="00CC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0599" name="Group 119"/>
          <p:cNvGrpSpPr>
            <a:grpSpLocks/>
          </p:cNvGrpSpPr>
          <p:nvPr/>
        </p:nvGrpSpPr>
        <p:grpSpPr bwMode="auto">
          <a:xfrm>
            <a:off x="1795463" y="188913"/>
            <a:ext cx="4452937" cy="774700"/>
            <a:chOff x="1051" y="1584"/>
            <a:chExt cx="2805" cy="488"/>
          </a:xfrm>
        </p:grpSpPr>
        <p:graphicFrame>
          <p:nvGraphicFramePr>
            <p:cNvPr id="20600" name="Object 120"/>
            <p:cNvGraphicFramePr>
              <a:graphicFrameLocks noChangeAspect="1"/>
            </p:cNvGraphicFramePr>
            <p:nvPr/>
          </p:nvGraphicFramePr>
          <p:xfrm>
            <a:off x="1051" y="1584"/>
            <a:ext cx="2805" cy="4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68" name="Equation" r:id="rId21" imgW="4457520" imgH="774360" progId="Equation.3">
                    <p:embed/>
                  </p:oleObj>
                </mc:Choice>
                <mc:Fallback>
                  <p:oleObj name="Equation" r:id="rId21" imgW="4457520" imgH="774360" progId="Equation.3">
                    <p:embed/>
                    <p:pic>
                      <p:nvPicPr>
                        <p:cNvPr id="0" name="Object 1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1" y="1584"/>
                          <a:ext cx="2805" cy="4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601" name="Object 121"/>
            <p:cNvGraphicFramePr>
              <a:graphicFrameLocks noChangeAspect="1"/>
            </p:cNvGraphicFramePr>
            <p:nvPr/>
          </p:nvGraphicFramePr>
          <p:xfrm>
            <a:off x="2671" y="1700"/>
            <a:ext cx="400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69" name="Equation" r:id="rId23" imgW="634680" imgH="406080" progId="Equation.3">
                    <p:embed/>
                  </p:oleObj>
                </mc:Choice>
                <mc:Fallback>
                  <p:oleObj name="Equation" r:id="rId23" imgW="634680" imgH="406080" progId="Equation.3">
                    <p:embed/>
                    <p:pic>
                      <p:nvPicPr>
                        <p:cNvPr id="0" name="Object 1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71" y="1700"/>
                          <a:ext cx="400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602" name="Object 122"/>
            <p:cNvGraphicFramePr>
              <a:graphicFrameLocks noChangeAspect="1"/>
            </p:cNvGraphicFramePr>
            <p:nvPr/>
          </p:nvGraphicFramePr>
          <p:xfrm>
            <a:off x="3151" y="1684"/>
            <a:ext cx="456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70" name="Equation" r:id="rId25" imgW="723600" imgH="419040" progId="Equation.3">
                    <p:embed/>
                  </p:oleObj>
                </mc:Choice>
                <mc:Fallback>
                  <p:oleObj name="Equation" r:id="rId25" imgW="723600" imgH="419040" progId="Equation.3">
                    <p:embed/>
                    <p:pic>
                      <p:nvPicPr>
                        <p:cNvPr id="0" name="Object 1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1" y="1684"/>
                          <a:ext cx="456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604" name="Group 124"/>
          <p:cNvGrpSpPr>
            <a:grpSpLocks/>
          </p:cNvGrpSpPr>
          <p:nvPr/>
        </p:nvGrpSpPr>
        <p:grpSpPr bwMode="auto">
          <a:xfrm>
            <a:off x="1549400" y="5003800"/>
            <a:ext cx="2717800" cy="774700"/>
            <a:chOff x="1024" y="2540"/>
            <a:chExt cx="1712" cy="488"/>
          </a:xfrm>
        </p:grpSpPr>
        <p:graphicFrame>
          <p:nvGraphicFramePr>
            <p:cNvPr id="20605" name="Object 125"/>
            <p:cNvGraphicFramePr>
              <a:graphicFrameLocks noChangeAspect="1"/>
            </p:cNvGraphicFramePr>
            <p:nvPr/>
          </p:nvGraphicFramePr>
          <p:xfrm>
            <a:off x="1024" y="2540"/>
            <a:ext cx="1712" cy="4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71" name="Equation" r:id="rId27" imgW="2717640" imgH="774360" progId="Equation.3">
                    <p:embed/>
                  </p:oleObj>
                </mc:Choice>
                <mc:Fallback>
                  <p:oleObj name="Equation" r:id="rId27" imgW="2717640" imgH="774360" progId="Equation.3">
                    <p:embed/>
                    <p:pic>
                      <p:nvPicPr>
                        <p:cNvPr id="0" name="Object 1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4" y="2540"/>
                          <a:ext cx="1712" cy="4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606" name="Object 126"/>
            <p:cNvGraphicFramePr>
              <a:graphicFrameLocks noChangeAspect="1"/>
            </p:cNvGraphicFramePr>
            <p:nvPr/>
          </p:nvGraphicFramePr>
          <p:xfrm>
            <a:off x="1520" y="2672"/>
            <a:ext cx="400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72" name="Equation" r:id="rId29" imgW="634680" imgH="406080" progId="Equation.3">
                    <p:embed/>
                  </p:oleObj>
                </mc:Choice>
                <mc:Fallback>
                  <p:oleObj name="Equation" r:id="rId29" imgW="634680" imgH="406080" progId="Equation.3">
                    <p:embed/>
                    <p:pic>
                      <p:nvPicPr>
                        <p:cNvPr id="0" name="Object 1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20" y="2672"/>
                          <a:ext cx="400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607" name="Object 127"/>
            <p:cNvGraphicFramePr>
              <a:graphicFrameLocks noChangeAspect="1"/>
            </p:cNvGraphicFramePr>
            <p:nvPr/>
          </p:nvGraphicFramePr>
          <p:xfrm>
            <a:off x="2000" y="2640"/>
            <a:ext cx="456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73" name="Equation" r:id="rId31" imgW="723600" imgH="419040" progId="Equation.3">
                    <p:embed/>
                  </p:oleObj>
                </mc:Choice>
                <mc:Fallback>
                  <p:oleObj name="Equation" r:id="rId31" imgW="723600" imgH="419040" progId="Equation.3">
                    <p:embed/>
                    <p:pic>
                      <p:nvPicPr>
                        <p:cNvPr id="0" name="Object 1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00" y="2640"/>
                          <a:ext cx="456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609" name="Line 129"/>
          <p:cNvSpPr>
            <a:spLocks noChangeShapeType="1"/>
          </p:cNvSpPr>
          <p:nvPr/>
        </p:nvSpPr>
        <p:spPr bwMode="auto">
          <a:xfrm>
            <a:off x="685800" y="963613"/>
            <a:ext cx="76962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12" name="Rectangle 132"/>
          <p:cNvSpPr>
            <a:spLocks noChangeArrowheads="1"/>
          </p:cNvSpPr>
          <p:nvPr/>
        </p:nvSpPr>
        <p:spPr bwMode="auto">
          <a:xfrm>
            <a:off x="1116013" y="2897188"/>
            <a:ext cx="3600450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kumimoji="1" lang="zh-CN" altLang="en-US"/>
              <a:t>中的变量不必代回</a:t>
            </a:r>
            <a:r>
              <a:rPr kumimoji="1" lang="en-US" altLang="zh-CN"/>
              <a:t>.</a:t>
            </a:r>
          </a:p>
        </p:txBody>
      </p:sp>
      <p:sp>
        <p:nvSpPr>
          <p:cNvPr id="20613" name="Rectangle 133"/>
          <p:cNvSpPr>
            <a:spLocks noChangeArrowheads="1"/>
          </p:cNvSpPr>
          <p:nvPr/>
        </p:nvSpPr>
        <p:spPr bwMode="auto">
          <a:xfrm>
            <a:off x="7019925" y="2238375"/>
            <a:ext cx="1066800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kumimoji="1" lang="zh-CN" altLang="en-US"/>
              <a:t>原函数</a:t>
            </a:r>
          </a:p>
        </p:txBody>
      </p:sp>
      <p:sp>
        <p:nvSpPr>
          <p:cNvPr id="33" name="AutoShape 1080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ln/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fontAlgn="base" hangingPunct="0">
              <a:lnSpc>
                <a:spcPct val="100000"/>
              </a:lnSpc>
            </a:pPr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rPr>
              <a:t>下页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0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0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0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0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0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0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0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0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0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0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0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0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26" grpId="0" autoUpdateAnimBg="0"/>
      <p:bldP spid="20530" grpId="0" autoUpdateAnimBg="0"/>
      <p:bldP spid="20531" grpId="0" autoUpdateAnimBg="0"/>
      <p:bldP spid="20532" grpId="0" autoUpdateAnimBg="0"/>
      <p:bldP spid="20546" grpId="0" autoUpdateAnimBg="0"/>
      <p:bldP spid="20557" grpId="0" animBg="1" autoUpdateAnimBg="0"/>
      <p:bldP spid="20598" grpId="0" animBg="1"/>
      <p:bldP spid="20612" grpId="0"/>
      <p:bldP spid="20613" grpId="0"/>
      <p:bldP spid="33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655638"/>
            <a:ext cx="2133600" cy="685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zh-CN" altLang="en-US" sz="2800" b="1">
                <a:ea typeface="楷体_GB2312" pitchFamily="49" charset="-122"/>
              </a:rPr>
              <a:t>例</a:t>
            </a:r>
            <a:r>
              <a:rPr lang="en-US" altLang="zh-CN" sz="2800" b="1">
                <a:ea typeface="楷体_GB2312" pitchFamily="49" charset="-122"/>
              </a:rPr>
              <a:t>1.</a:t>
            </a:r>
            <a:r>
              <a:rPr lang="en-US" altLang="zh-CN" sz="2800">
                <a:ea typeface="楷体_GB2312" pitchFamily="49" charset="-122"/>
              </a:rPr>
              <a:t> </a:t>
            </a:r>
            <a:r>
              <a:rPr lang="zh-CN" altLang="en-US" sz="2800">
                <a:solidFill>
                  <a:schemeClr val="tx1"/>
                </a:solidFill>
                <a:ea typeface="楷体_GB2312" pitchFamily="49" charset="-122"/>
              </a:rPr>
              <a:t>计算</a:t>
            </a:r>
            <a:endParaRPr lang="zh-CN" altLang="en-US" sz="2800">
              <a:ea typeface="楷体_GB2312" pitchFamily="49" charset="-122"/>
            </a:endParaRPr>
          </a:p>
        </p:txBody>
      </p:sp>
      <p:graphicFrame>
        <p:nvGraphicFramePr>
          <p:cNvPr id="53251" name="Object 3"/>
          <p:cNvGraphicFramePr>
            <a:graphicFrameLocks noChangeAspect="1"/>
          </p:cNvGraphicFramePr>
          <p:nvPr/>
        </p:nvGraphicFramePr>
        <p:xfrm>
          <a:off x="2114550" y="533400"/>
          <a:ext cx="33528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40" name="Equation" r:id="rId3" imgW="3352680" imgH="774360" progId="Equation.3">
                  <p:embed/>
                </p:oleObj>
              </mc:Choice>
              <mc:Fallback>
                <p:oleObj name="Equation" r:id="rId3" imgW="3352680" imgH="7743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4550" y="533400"/>
                        <a:ext cx="33528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2" name="Text Box 4"/>
          <p:cNvSpPr txBox="1">
            <a:spLocks noChangeArrowheads="1"/>
          </p:cNvSpPr>
          <p:nvPr/>
        </p:nvSpPr>
        <p:spPr bwMode="auto">
          <a:xfrm>
            <a:off x="539750" y="1371600"/>
            <a:ext cx="182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chemeClr val="tx2"/>
                </a:solidFill>
              </a:rPr>
              <a:t>解</a:t>
            </a:r>
            <a:r>
              <a:rPr kumimoji="1" lang="en-US" altLang="zh-CN" b="1">
                <a:solidFill>
                  <a:schemeClr val="tx2"/>
                </a:solidFill>
              </a:rPr>
              <a:t>:</a:t>
            </a:r>
            <a:r>
              <a:rPr kumimoji="1" lang="en-US" altLang="zh-CN"/>
              <a:t>  </a:t>
            </a:r>
            <a:r>
              <a:rPr kumimoji="1" lang="zh-CN" altLang="en-US"/>
              <a:t>令</a:t>
            </a:r>
          </a:p>
        </p:txBody>
      </p:sp>
      <p:graphicFrame>
        <p:nvGraphicFramePr>
          <p:cNvPr id="53253" name="Object 5"/>
          <p:cNvGraphicFramePr>
            <a:graphicFrameLocks noChangeAspect="1"/>
          </p:cNvGraphicFramePr>
          <p:nvPr/>
        </p:nvGraphicFramePr>
        <p:xfrm>
          <a:off x="1687513" y="1163638"/>
          <a:ext cx="29083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41" name="Equation" r:id="rId5" imgW="2908080" imgH="825480" progId="Equation.DSMT4">
                  <p:embed/>
                </p:oleObj>
              </mc:Choice>
              <mc:Fallback>
                <p:oleObj name="Equation" r:id="rId5" imgW="2908080" imgH="8254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7513" y="1163638"/>
                        <a:ext cx="29083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4" name="Text Box 6"/>
          <p:cNvSpPr txBox="1">
            <a:spLocks noChangeArrowheads="1"/>
          </p:cNvSpPr>
          <p:nvPr/>
        </p:nvSpPr>
        <p:spPr bwMode="auto">
          <a:xfrm>
            <a:off x="4643438" y="1371600"/>
            <a:ext cx="7953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则</a:t>
            </a:r>
          </a:p>
        </p:txBody>
      </p:sp>
      <p:graphicFrame>
        <p:nvGraphicFramePr>
          <p:cNvPr id="53255" name="Object 7"/>
          <p:cNvGraphicFramePr>
            <a:graphicFrameLocks noChangeAspect="1"/>
          </p:cNvGraphicFramePr>
          <p:nvPr/>
        </p:nvGraphicFramePr>
        <p:xfrm>
          <a:off x="5151438" y="1498600"/>
          <a:ext cx="2159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42" name="Equation" r:id="rId7" imgW="2158920" imgH="406080" progId="Equation.3">
                  <p:embed/>
                </p:oleObj>
              </mc:Choice>
              <mc:Fallback>
                <p:oleObj name="Equation" r:id="rId7" imgW="2158920" imgH="4060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1438" y="1498600"/>
                        <a:ext cx="2159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6" name="Object 8"/>
          <p:cNvGraphicFramePr>
            <a:graphicFrameLocks noChangeAspect="1"/>
          </p:cNvGraphicFramePr>
          <p:nvPr/>
        </p:nvGraphicFramePr>
        <p:xfrm>
          <a:off x="1257300" y="2133600"/>
          <a:ext cx="2476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43" name="Equation" r:id="rId9" imgW="2476440" imgH="444240" progId="Equation.3">
                  <p:embed/>
                </p:oleObj>
              </mc:Choice>
              <mc:Fallback>
                <p:oleObj name="Equation" r:id="rId9" imgW="2476440" imgH="4442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7300" y="2133600"/>
                        <a:ext cx="2476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7" name="Object 9"/>
          <p:cNvGraphicFramePr>
            <a:graphicFrameLocks noChangeAspect="1"/>
          </p:cNvGraphicFramePr>
          <p:nvPr/>
        </p:nvGraphicFramePr>
        <p:xfrm>
          <a:off x="3851275" y="2068513"/>
          <a:ext cx="21463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44" name="Equation" r:id="rId11" imgW="2145960" imgH="583920" progId="Equation.DSMT4">
                  <p:embed/>
                </p:oleObj>
              </mc:Choice>
              <mc:Fallback>
                <p:oleObj name="Equation" r:id="rId11" imgW="2145960" imgH="58392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2068513"/>
                        <a:ext cx="21463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8" name="Text Box 10"/>
          <p:cNvSpPr txBox="1">
            <a:spLocks noChangeArrowheads="1"/>
          </p:cNvSpPr>
          <p:nvPr/>
        </p:nvSpPr>
        <p:spPr bwMode="auto">
          <a:xfrm>
            <a:off x="838200" y="2895600"/>
            <a:ext cx="1981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/>
              <a:t>∴   </a:t>
            </a:r>
            <a:r>
              <a:rPr kumimoji="1" lang="zh-CN" altLang="en-US"/>
              <a:t>原式 </a:t>
            </a:r>
            <a:r>
              <a:rPr kumimoji="1" lang="en-US" altLang="zh-CN"/>
              <a:t>=</a:t>
            </a:r>
          </a:p>
        </p:txBody>
      </p:sp>
      <p:graphicFrame>
        <p:nvGraphicFramePr>
          <p:cNvPr id="53259" name="Object 11"/>
          <p:cNvGraphicFramePr>
            <a:graphicFrameLocks noChangeAspect="1"/>
          </p:cNvGraphicFramePr>
          <p:nvPr/>
        </p:nvGraphicFramePr>
        <p:xfrm>
          <a:off x="2679700" y="2844800"/>
          <a:ext cx="368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45" name="Equation" r:id="rId13" imgW="368280" imgH="431640" progId="Equation.3">
                  <p:embed/>
                </p:oleObj>
              </mc:Choice>
              <mc:Fallback>
                <p:oleObj name="Equation" r:id="rId13" imgW="368280" imgH="4316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9700" y="2844800"/>
                        <a:ext cx="368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60" name="Object 12"/>
          <p:cNvGraphicFramePr>
            <a:graphicFrameLocks noChangeAspect="1"/>
          </p:cNvGraphicFramePr>
          <p:nvPr/>
        </p:nvGraphicFramePr>
        <p:xfrm>
          <a:off x="2368550" y="3498850"/>
          <a:ext cx="31877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46" name="Equation" r:id="rId15" imgW="3187440" imgH="952200" progId="Equation.3">
                  <p:embed/>
                </p:oleObj>
              </mc:Choice>
              <mc:Fallback>
                <p:oleObj name="Equation" r:id="rId15" imgW="3187440" imgH="9522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8550" y="3498850"/>
                        <a:ext cx="31877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61" name="Object 13"/>
          <p:cNvGraphicFramePr>
            <a:graphicFrameLocks noChangeAspect="1"/>
          </p:cNvGraphicFramePr>
          <p:nvPr/>
        </p:nvGraphicFramePr>
        <p:xfrm>
          <a:off x="2362200" y="4648200"/>
          <a:ext cx="25527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47" name="Equation" r:id="rId17" imgW="2552400" imgH="939600" progId="Equation.3">
                  <p:embed/>
                </p:oleObj>
              </mc:Choice>
              <mc:Fallback>
                <p:oleObj name="Equation" r:id="rId17" imgW="2552400" imgH="9396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648200"/>
                        <a:ext cx="25527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62" name="Line 14"/>
          <p:cNvSpPr>
            <a:spLocks noChangeShapeType="1"/>
          </p:cNvSpPr>
          <p:nvPr/>
        </p:nvSpPr>
        <p:spPr bwMode="auto">
          <a:xfrm>
            <a:off x="4953000" y="4724400"/>
            <a:ext cx="0" cy="914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3263" name="Object 15"/>
          <p:cNvGraphicFramePr>
            <a:graphicFrameLocks noChangeAspect="1"/>
          </p:cNvGraphicFramePr>
          <p:nvPr/>
        </p:nvGraphicFramePr>
        <p:xfrm>
          <a:off x="5035550" y="4533900"/>
          <a:ext cx="2159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48" name="Equation" r:id="rId19" imgW="215640" imgH="1218960" progId="Equation.3">
                  <p:embed/>
                </p:oleObj>
              </mc:Choice>
              <mc:Fallback>
                <p:oleObj name="Equation" r:id="rId19" imgW="215640" imgH="121896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5550" y="4533900"/>
                        <a:ext cx="215900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64" name="Object 16"/>
          <p:cNvGraphicFramePr>
            <a:graphicFrameLocks noChangeAspect="1"/>
          </p:cNvGraphicFramePr>
          <p:nvPr/>
        </p:nvGraphicFramePr>
        <p:xfrm>
          <a:off x="5334000" y="4641850"/>
          <a:ext cx="9906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49" name="Equation" r:id="rId21" imgW="990360" imgH="952200" progId="Equation.3">
                  <p:embed/>
                </p:oleObj>
              </mc:Choice>
              <mc:Fallback>
                <p:oleObj name="Equation" r:id="rId21" imgW="990360" imgH="9522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641850"/>
                        <a:ext cx="9906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65" name="Object 17"/>
          <p:cNvGraphicFramePr>
            <a:graphicFrameLocks noChangeAspect="1"/>
          </p:cNvGraphicFramePr>
          <p:nvPr/>
        </p:nvGraphicFramePr>
        <p:xfrm>
          <a:off x="3086100" y="2667000"/>
          <a:ext cx="4572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50" name="Equation" r:id="rId23" imgW="457200" imgH="825480" progId="Equation.3">
                  <p:embed/>
                </p:oleObj>
              </mc:Choice>
              <mc:Fallback>
                <p:oleObj name="Equation" r:id="rId23" imgW="457200" imgH="82548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6100" y="2667000"/>
                        <a:ext cx="4572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66" name="Object 18"/>
          <p:cNvGraphicFramePr>
            <a:graphicFrameLocks noChangeAspect="1"/>
          </p:cNvGraphicFramePr>
          <p:nvPr/>
        </p:nvGraphicFramePr>
        <p:xfrm>
          <a:off x="3498850" y="2819400"/>
          <a:ext cx="12573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51" name="Equation" r:id="rId25" imgW="1257120" imgH="507960" progId="Equation.3">
                  <p:embed/>
                </p:oleObj>
              </mc:Choice>
              <mc:Fallback>
                <p:oleObj name="Equation" r:id="rId25" imgW="1257120" imgH="50796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8850" y="2819400"/>
                        <a:ext cx="12573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3267" name="Group 19"/>
          <p:cNvGrpSpPr>
            <a:grpSpLocks/>
          </p:cNvGrpSpPr>
          <p:nvPr/>
        </p:nvGrpSpPr>
        <p:grpSpPr bwMode="auto">
          <a:xfrm>
            <a:off x="6372225" y="2924175"/>
            <a:ext cx="2540000" cy="1962150"/>
            <a:chOff x="4016" y="1844"/>
            <a:chExt cx="1600" cy="1236"/>
          </a:xfrm>
        </p:grpSpPr>
        <p:graphicFrame>
          <p:nvGraphicFramePr>
            <p:cNvPr id="53268" name="Object 20"/>
            <p:cNvGraphicFramePr>
              <a:graphicFrameLocks noChangeAspect="1"/>
            </p:cNvGraphicFramePr>
            <p:nvPr/>
          </p:nvGraphicFramePr>
          <p:xfrm>
            <a:off x="4128" y="2880"/>
            <a:ext cx="19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352" name="Equation" r:id="rId27" imgW="304560" imgH="317160" progId="Equation.3">
                    <p:embed/>
                  </p:oleObj>
                </mc:Choice>
                <mc:Fallback>
                  <p:oleObj name="Equation" r:id="rId27" imgW="304560" imgH="31716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2880"/>
                          <a:ext cx="19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3269" name="Group 21"/>
            <p:cNvGrpSpPr>
              <a:grpSpLocks/>
            </p:cNvGrpSpPr>
            <p:nvPr/>
          </p:nvGrpSpPr>
          <p:grpSpPr bwMode="auto">
            <a:xfrm>
              <a:off x="4016" y="1844"/>
              <a:ext cx="1600" cy="1228"/>
              <a:chOff x="4016" y="1872"/>
              <a:chExt cx="1600" cy="1228"/>
            </a:xfrm>
          </p:grpSpPr>
          <p:graphicFrame>
            <p:nvGraphicFramePr>
              <p:cNvPr id="53270" name="Object 22"/>
              <p:cNvGraphicFramePr>
                <a:graphicFrameLocks noChangeAspect="1"/>
              </p:cNvGraphicFramePr>
              <p:nvPr/>
            </p:nvGraphicFramePr>
            <p:xfrm>
              <a:off x="4400" y="1872"/>
              <a:ext cx="1216" cy="3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3353" name="Equation" r:id="rId29" imgW="1930320" imgH="533160" progId="Equation.3">
                      <p:embed/>
                    </p:oleObj>
                  </mc:Choice>
                  <mc:Fallback>
                    <p:oleObj name="Equation" r:id="rId29" imgW="1930320" imgH="533160" progId="Equation.3">
                      <p:embed/>
                      <p:pic>
                        <p:nvPicPr>
                          <p:cNvPr id="0" name="Object 2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00" y="1872"/>
                            <a:ext cx="1216" cy="3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3271" name="Arc 23"/>
              <p:cNvSpPr>
                <a:spLocks/>
              </p:cNvSpPr>
              <p:nvPr/>
            </p:nvSpPr>
            <p:spPr bwMode="auto">
              <a:xfrm>
                <a:off x="4230" y="2176"/>
                <a:ext cx="721" cy="721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00CCFF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272" name="Line 24"/>
              <p:cNvSpPr>
                <a:spLocks noChangeShapeType="1"/>
              </p:cNvSpPr>
              <p:nvPr/>
            </p:nvSpPr>
            <p:spPr bwMode="auto">
              <a:xfrm>
                <a:off x="4237" y="2896"/>
                <a:ext cx="105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73" name="Line 25"/>
              <p:cNvSpPr>
                <a:spLocks noChangeShapeType="1"/>
              </p:cNvSpPr>
              <p:nvPr/>
            </p:nvSpPr>
            <p:spPr bwMode="auto">
              <a:xfrm flipV="1">
                <a:off x="4237" y="1888"/>
                <a:ext cx="0" cy="100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53274" name="Object 26"/>
              <p:cNvGraphicFramePr>
                <a:graphicFrameLocks noChangeAspect="1"/>
              </p:cNvGraphicFramePr>
              <p:nvPr/>
            </p:nvGraphicFramePr>
            <p:xfrm>
              <a:off x="5168" y="2942"/>
              <a:ext cx="14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3354" name="Equation" r:id="rId31" imgW="228600" imgH="241200" progId="Equation.3">
                      <p:embed/>
                    </p:oleObj>
                  </mc:Choice>
                  <mc:Fallback>
                    <p:oleObj name="Equation" r:id="rId31" imgW="228600" imgH="241200" progId="Equation.3">
                      <p:embed/>
                      <p:pic>
                        <p:nvPicPr>
                          <p:cNvPr id="0" name="Object 2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68" y="2942"/>
                            <a:ext cx="144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3275" name="Object 27"/>
              <p:cNvGraphicFramePr>
                <a:graphicFrameLocks noChangeAspect="1"/>
              </p:cNvGraphicFramePr>
              <p:nvPr/>
            </p:nvGraphicFramePr>
            <p:xfrm>
              <a:off x="4016" y="1888"/>
              <a:ext cx="152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3355" name="Equation" r:id="rId33" imgW="241200" imgH="317160" progId="Equation.3">
                      <p:embed/>
                    </p:oleObj>
                  </mc:Choice>
                  <mc:Fallback>
                    <p:oleObj name="Equation" r:id="rId33" imgW="241200" imgH="317160" progId="Equation.3">
                      <p:embed/>
                      <p:pic>
                        <p:nvPicPr>
                          <p:cNvPr id="0" name="Object 2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16" y="1888"/>
                            <a:ext cx="152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3276" name="Object 28"/>
              <p:cNvGraphicFramePr>
                <a:graphicFrameLocks noChangeAspect="1"/>
              </p:cNvGraphicFramePr>
              <p:nvPr/>
            </p:nvGraphicFramePr>
            <p:xfrm>
              <a:off x="4880" y="2948"/>
              <a:ext cx="14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3356" name="Equation" r:id="rId35" imgW="228600" imgH="241200" progId="Equation.3">
                      <p:embed/>
                    </p:oleObj>
                  </mc:Choice>
                  <mc:Fallback>
                    <p:oleObj name="Equation" r:id="rId35" imgW="228600" imgH="241200" progId="Equation.3">
                      <p:embed/>
                      <p:pic>
                        <p:nvPicPr>
                          <p:cNvPr id="0" name="Object 2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80" y="2948"/>
                            <a:ext cx="144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53277" name="Object 29"/>
          <p:cNvGraphicFramePr>
            <a:graphicFrameLocks noChangeAspect="1"/>
          </p:cNvGraphicFramePr>
          <p:nvPr/>
        </p:nvGraphicFramePr>
        <p:xfrm>
          <a:off x="7010400" y="3949700"/>
          <a:ext cx="2540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57" name="Equation" r:id="rId37" imgW="253800" imgH="317160" progId="Equation.3">
                  <p:embed/>
                </p:oleObj>
              </mc:Choice>
              <mc:Fallback>
                <p:oleObj name="Equation" r:id="rId37" imgW="253800" imgH="31716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3949700"/>
                        <a:ext cx="2540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78" name="Freeform 30"/>
          <p:cNvSpPr>
            <a:spLocks/>
          </p:cNvSpPr>
          <p:nvPr/>
        </p:nvSpPr>
        <p:spPr bwMode="auto">
          <a:xfrm>
            <a:off x="6477000" y="4343400"/>
            <a:ext cx="685800" cy="838200"/>
          </a:xfrm>
          <a:custGeom>
            <a:avLst/>
            <a:gdLst>
              <a:gd name="T0" fmla="*/ 0 w 528"/>
              <a:gd name="T1" fmla="*/ 768 h 768"/>
              <a:gd name="T2" fmla="*/ 432 w 528"/>
              <a:gd name="T3" fmla="*/ 528 h 768"/>
              <a:gd name="T4" fmla="*/ 528 w 528"/>
              <a:gd name="T5" fmla="*/ 0 h 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28" h="768">
                <a:moveTo>
                  <a:pt x="0" y="768"/>
                </a:moveTo>
                <a:cubicBezTo>
                  <a:pt x="172" y="712"/>
                  <a:pt x="344" y="656"/>
                  <a:pt x="432" y="528"/>
                </a:cubicBezTo>
                <a:cubicBezTo>
                  <a:pt x="520" y="400"/>
                  <a:pt x="524" y="200"/>
                  <a:pt x="528" y="0"/>
                </a:cubicBezTo>
              </a:path>
            </a:pathLst>
          </a:custGeom>
          <a:noFill/>
          <a:ln w="19050" cmpd="sng">
            <a:solidFill>
              <a:srgbClr val="80008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79" name="Text Box 31"/>
          <p:cNvSpPr txBox="1">
            <a:spLocks noChangeArrowheads="1"/>
          </p:cNvSpPr>
          <p:nvPr/>
        </p:nvSpPr>
        <p:spPr bwMode="auto">
          <a:xfrm>
            <a:off x="7310438" y="1385888"/>
            <a:ext cx="53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lnSpc>
                <a:spcPct val="100000"/>
              </a:lnSpc>
            </a:pPr>
            <a:r>
              <a:rPr kumimoji="1" lang="zh-CN" altLang="en-US"/>
              <a:t>且</a:t>
            </a:r>
          </a:p>
        </p:txBody>
      </p:sp>
      <p:sp>
        <p:nvSpPr>
          <p:cNvPr id="33" name="AutoShape 1080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ln/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fontAlgn="base" hangingPunct="0">
              <a:lnSpc>
                <a:spcPct val="100000"/>
              </a:lnSpc>
            </a:pPr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rPr>
              <a:t>下页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3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3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3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3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32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3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3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3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3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3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3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3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3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53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53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53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53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2" grpId="0" autoUpdateAnimBg="0"/>
      <p:bldP spid="53254" grpId="0" autoUpdateAnimBg="0"/>
      <p:bldP spid="53258" grpId="0" autoUpdateAnimBg="0"/>
      <p:bldP spid="53262" grpId="0" animBg="1"/>
      <p:bldP spid="53278" grpId="0" animBg="1"/>
      <p:bldP spid="53279" grpId="0" build="p" autoUpdateAnimBg="0"/>
      <p:bldP spid="33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528638"/>
            <a:ext cx="2133600" cy="685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zh-CN" altLang="en-US" sz="2800" b="1">
                <a:ea typeface="楷体_GB2312" pitchFamily="49" charset="-122"/>
              </a:rPr>
              <a:t>例</a:t>
            </a:r>
            <a:r>
              <a:rPr lang="en-US" altLang="zh-CN" sz="2800" b="1">
                <a:ea typeface="楷体_GB2312" pitchFamily="49" charset="-122"/>
              </a:rPr>
              <a:t>2.</a:t>
            </a:r>
            <a:r>
              <a:rPr lang="en-US" altLang="zh-CN" sz="2800">
                <a:ea typeface="楷体_GB2312" pitchFamily="49" charset="-122"/>
              </a:rPr>
              <a:t> </a:t>
            </a:r>
            <a:r>
              <a:rPr lang="zh-CN" altLang="en-US" sz="2800">
                <a:solidFill>
                  <a:schemeClr val="tx1"/>
                </a:solidFill>
                <a:ea typeface="楷体_GB2312" pitchFamily="49" charset="-122"/>
              </a:rPr>
              <a:t>计算</a:t>
            </a:r>
            <a:endParaRPr lang="zh-CN" altLang="en-US" sz="2800">
              <a:ea typeface="楷体_GB2312" pitchFamily="49" charset="-122"/>
            </a:endParaRPr>
          </a:p>
        </p:txBody>
      </p:sp>
      <p:graphicFrame>
        <p:nvGraphicFramePr>
          <p:cNvPr id="21507" name="Object 3"/>
          <p:cNvGraphicFramePr>
            <a:graphicFrameLocks noChangeAspect="1"/>
          </p:cNvGraphicFramePr>
          <p:nvPr/>
        </p:nvGraphicFramePr>
        <p:xfrm>
          <a:off x="2132013" y="333375"/>
          <a:ext cx="20447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6" name="Equation" r:id="rId3" imgW="2044440" imgH="863280" progId="Equation.3">
                  <p:embed/>
                </p:oleObj>
              </mc:Choice>
              <mc:Fallback>
                <p:oleObj name="Equation" r:id="rId3" imgW="2044440" imgH="8632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2013" y="333375"/>
                        <a:ext cx="20447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539750" y="1439863"/>
            <a:ext cx="1828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chemeClr val="tx2"/>
                </a:solidFill>
              </a:rPr>
              <a:t>解</a:t>
            </a:r>
            <a:r>
              <a:rPr kumimoji="1" lang="en-US" altLang="zh-CN" b="1">
                <a:solidFill>
                  <a:schemeClr val="tx2"/>
                </a:solidFill>
              </a:rPr>
              <a:t>: </a:t>
            </a:r>
            <a:r>
              <a:rPr kumimoji="1" lang="en-US" altLang="zh-CN"/>
              <a:t> </a:t>
            </a:r>
            <a:r>
              <a:rPr kumimoji="1" lang="zh-CN" altLang="en-US"/>
              <a:t>令</a:t>
            </a:r>
          </a:p>
        </p:txBody>
      </p:sp>
      <p:graphicFrame>
        <p:nvGraphicFramePr>
          <p:cNvPr id="21510" name="Object 6"/>
          <p:cNvGraphicFramePr>
            <a:graphicFrameLocks noChangeAspect="1"/>
          </p:cNvGraphicFramePr>
          <p:nvPr/>
        </p:nvGraphicFramePr>
        <p:xfrm>
          <a:off x="1727200" y="1466850"/>
          <a:ext cx="16891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7" name="Equation" r:id="rId5" imgW="1688760" imgH="495000" progId="Equation.DSMT4">
                  <p:embed/>
                </p:oleObj>
              </mc:Choice>
              <mc:Fallback>
                <p:oleObj name="Equation" r:id="rId5" imgW="1688760" imgH="4950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7200" y="1466850"/>
                        <a:ext cx="16891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1" name="Text Box 7"/>
          <p:cNvSpPr txBox="1">
            <a:spLocks noChangeArrowheads="1"/>
          </p:cNvSpPr>
          <p:nvPr/>
        </p:nvSpPr>
        <p:spPr bwMode="auto">
          <a:xfrm>
            <a:off x="3470275" y="1423988"/>
            <a:ext cx="6699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则</a:t>
            </a:r>
          </a:p>
        </p:txBody>
      </p:sp>
      <p:graphicFrame>
        <p:nvGraphicFramePr>
          <p:cNvPr id="21512" name="Object 8"/>
          <p:cNvGraphicFramePr>
            <a:graphicFrameLocks noChangeAspect="1"/>
          </p:cNvGraphicFramePr>
          <p:nvPr/>
        </p:nvGraphicFramePr>
        <p:xfrm>
          <a:off x="4003675" y="1204913"/>
          <a:ext cx="30480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8" name="Equation" r:id="rId7" imgW="3047760" imgH="939600" progId="Equation.3">
                  <p:embed/>
                </p:oleObj>
              </mc:Choice>
              <mc:Fallback>
                <p:oleObj name="Equation" r:id="rId7" imgW="3047760" imgH="939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3675" y="1204913"/>
                        <a:ext cx="30480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6" name="Object 12"/>
          <p:cNvGraphicFramePr>
            <a:graphicFrameLocks noChangeAspect="1"/>
          </p:cNvGraphicFramePr>
          <p:nvPr/>
        </p:nvGraphicFramePr>
        <p:xfrm>
          <a:off x="1295400" y="2176463"/>
          <a:ext cx="1600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9" name="Equation" r:id="rId9" imgW="1600200" imgH="444240" progId="Equation.3">
                  <p:embed/>
                </p:oleObj>
              </mc:Choice>
              <mc:Fallback>
                <p:oleObj name="Equation" r:id="rId9" imgW="1600200" imgH="4442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176463"/>
                        <a:ext cx="1600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7" name="Object 13"/>
          <p:cNvGraphicFramePr>
            <a:graphicFrameLocks noChangeAspect="1"/>
          </p:cNvGraphicFramePr>
          <p:nvPr/>
        </p:nvGraphicFramePr>
        <p:xfrm>
          <a:off x="4114800" y="2168525"/>
          <a:ext cx="1270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80" name="Equation" r:id="rId11" imgW="1269720" imgH="444240" progId="Equation.3">
                  <p:embed/>
                </p:oleObj>
              </mc:Choice>
              <mc:Fallback>
                <p:oleObj name="Equation" r:id="rId11" imgW="1269720" imgH="4442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2168525"/>
                        <a:ext cx="1270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8" name="Object 14"/>
          <p:cNvGraphicFramePr>
            <a:graphicFrameLocks noChangeAspect="1"/>
          </p:cNvGraphicFramePr>
          <p:nvPr/>
        </p:nvGraphicFramePr>
        <p:xfrm>
          <a:off x="5572125" y="2232025"/>
          <a:ext cx="787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81" name="Equation" r:id="rId13" imgW="787320" imgH="393480" progId="Equation.DSMT4">
                  <p:embed/>
                </p:oleObj>
              </mc:Choice>
              <mc:Fallback>
                <p:oleObj name="Equation" r:id="rId13" imgW="787320" imgH="39348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2125" y="2232025"/>
                        <a:ext cx="7874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9" name="Text Box 15"/>
          <p:cNvSpPr txBox="1">
            <a:spLocks noChangeArrowheads="1"/>
          </p:cNvSpPr>
          <p:nvPr/>
        </p:nvSpPr>
        <p:spPr bwMode="auto">
          <a:xfrm>
            <a:off x="914400" y="3021013"/>
            <a:ext cx="1981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/>
              <a:t>∴    </a:t>
            </a:r>
            <a:r>
              <a:rPr kumimoji="1" lang="zh-CN" altLang="en-US"/>
              <a:t>原式 </a:t>
            </a:r>
            <a:r>
              <a:rPr kumimoji="1" lang="en-US" altLang="zh-CN"/>
              <a:t>=</a:t>
            </a:r>
          </a:p>
        </p:txBody>
      </p:sp>
      <p:graphicFrame>
        <p:nvGraphicFramePr>
          <p:cNvPr id="21520" name="Object 16"/>
          <p:cNvGraphicFramePr>
            <a:graphicFrameLocks noChangeAspect="1"/>
          </p:cNvGraphicFramePr>
          <p:nvPr/>
        </p:nvGraphicFramePr>
        <p:xfrm>
          <a:off x="2889250" y="2708275"/>
          <a:ext cx="20320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82" name="Equation" r:id="rId15" imgW="2031840" imgH="1015920" progId="Equation.3">
                  <p:embed/>
                </p:oleObj>
              </mc:Choice>
              <mc:Fallback>
                <p:oleObj name="Equation" r:id="rId15" imgW="2031840" imgH="101592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9250" y="2708275"/>
                        <a:ext cx="20320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1" name="Object 17"/>
          <p:cNvGraphicFramePr>
            <a:graphicFrameLocks noChangeAspect="1"/>
          </p:cNvGraphicFramePr>
          <p:nvPr/>
        </p:nvGraphicFramePr>
        <p:xfrm>
          <a:off x="2565400" y="3921125"/>
          <a:ext cx="23876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83" name="Equation" r:id="rId17" imgW="2387520" imgH="850680" progId="Equation.3">
                  <p:embed/>
                </p:oleObj>
              </mc:Choice>
              <mc:Fallback>
                <p:oleObj name="Equation" r:id="rId17" imgW="2387520" imgH="85068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5400" y="3921125"/>
                        <a:ext cx="23876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2" name="Object 18"/>
          <p:cNvGraphicFramePr>
            <a:graphicFrameLocks noChangeAspect="1"/>
          </p:cNvGraphicFramePr>
          <p:nvPr/>
        </p:nvGraphicFramePr>
        <p:xfrm>
          <a:off x="2590800" y="4975225"/>
          <a:ext cx="20447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84" name="Equation" r:id="rId19" imgW="2044440" imgH="850680" progId="Equation.3">
                  <p:embed/>
                </p:oleObj>
              </mc:Choice>
              <mc:Fallback>
                <p:oleObj name="Equation" r:id="rId19" imgW="2044440" imgH="85068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975225"/>
                        <a:ext cx="20447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23" name="Line 19"/>
          <p:cNvSpPr>
            <a:spLocks noChangeShapeType="1"/>
          </p:cNvSpPr>
          <p:nvPr/>
        </p:nvSpPr>
        <p:spPr bwMode="auto">
          <a:xfrm>
            <a:off x="4724400" y="4987925"/>
            <a:ext cx="0" cy="914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1524" name="Object 20"/>
          <p:cNvGraphicFramePr>
            <a:graphicFrameLocks noChangeAspect="1"/>
          </p:cNvGraphicFramePr>
          <p:nvPr/>
        </p:nvGraphicFramePr>
        <p:xfrm>
          <a:off x="4838700" y="4987925"/>
          <a:ext cx="1905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85" name="Equation" r:id="rId21" imgW="190440" imgH="863280" progId="Equation.3">
                  <p:embed/>
                </p:oleObj>
              </mc:Choice>
              <mc:Fallback>
                <p:oleObj name="Equation" r:id="rId21" imgW="190440" imgH="86328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8700" y="4987925"/>
                        <a:ext cx="1905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5" name="Object 21"/>
          <p:cNvGraphicFramePr>
            <a:graphicFrameLocks noChangeAspect="1"/>
          </p:cNvGraphicFramePr>
          <p:nvPr/>
        </p:nvGraphicFramePr>
        <p:xfrm>
          <a:off x="5105400" y="4987925"/>
          <a:ext cx="7112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86" name="Equation" r:id="rId23" imgW="711000" imgH="850680" progId="Equation.3">
                  <p:embed/>
                </p:oleObj>
              </mc:Choice>
              <mc:Fallback>
                <p:oleObj name="Equation" r:id="rId23" imgW="711000" imgH="85068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4987925"/>
                        <a:ext cx="7112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6" name="Object 22"/>
          <p:cNvGraphicFramePr>
            <a:graphicFrameLocks noChangeAspect="1"/>
          </p:cNvGraphicFramePr>
          <p:nvPr/>
        </p:nvGraphicFramePr>
        <p:xfrm>
          <a:off x="3036888" y="2227263"/>
          <a:ext cx="723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87" name="Equation" r:id="rId25" imgW="723600" imgH="393480" progId="Equation.DSMT4">
                  <p:embed/>
                </p:oleObj>
              </mc:Choice>
              <mc:Fallback>
                <p:oleObj name="Equation" r:id="rId25" imgW="723600" imgH="39348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6888" y="2227263"/>
                        <a:ext cx="7239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35" name="Text Box 31"/>
          <p:cNvSpPr txBox="1">
            <a:spLocks noChangeArrowheads="1"/>
          </p:cNvSpPr>
          <p:nvPr/>
        </p:nvSpPr>
        <p:spPr bwMode="auto">
          <a:xfrm>
            <a:off x="7112000" y="1473200"/>
            <a:ext cx="628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lnSpc>
                <a:spcPct val="100000"/>
              </a:lnSpc>
            </a:pPr>
            <a:r>
              <a:rPr kumimoji="1" lang="zh-CN" altLang="en-US"/>
              <a:t>且 </a:t>
            </a:r>
          </a:p>
        </p:txBody>
      </p:sp>
      <p:sp>
        <p:nvSpPr>
          <p:cNvPr id="22" name="AutoShape 1080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ln/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fontAlgn="base" hangingPunct="0">
              <a:lnSpc>
                <a:spcPct val="100000"/>
              </a:lnSpc>
            </a:pPr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rPr>
              <a:t>下页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5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1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1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1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1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1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1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1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21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21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1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9" grpId="0" autoUpdateAnimBg="0"/>
      <p:bldP spid="21511" grpId="0" autoUpdateAnimBg="0"/>
      <p:bldP spid="21519" grpId="0" autoUpdateAnimBg="0"/>
      <p:bldP spid="21523" grpId="0" animBg="1"/>
      <p:bldP spid="21535" grpId="0" build="p" autoUpdateAnimBg="0"/>
      <p:bldP spid="22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63563" y="355600"/>
            <a:ext cx="984250" cy="533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zh-CN" altLang="en-US" sz="2800" b="1">
                <a:ea typeface="楷体_GB2312" pitchFamily="49" charset="-122"/>
              </a:rPr>
              <a:t>例</a:t>
            </a:r>
            <a:r>
              <a:rPr lang="en-US" altLang="zh-CN" sz="2800" b="1">
                <a:ea typeface="楷体_GB2312" pitchFamily="49" charset="-122"/>
              </a:rPr>
              <a:t>3.</a:t>
            </a:r>
            <a:endParaRPr lang="en-US" altLang="zh-CN" sz="2800">
              <a:solidFill>
                <a:schemeClr val="tx1"/>
              </a:solidFill>
              <a:ea typeface="楷体_GB2312" pitchFamily="49" charset="-122"/>
            </a:endParaRPr>
          </a:p>
        </p:txBody>
      </p:sp>
      <p:graphicFrame>
        <p:nvGraphicFramePr>
          <p:cNvPr id="52227" name="Object 3"/>
          <p:cNvGraphicFramePr>
            <a:graphicFrameLocks noChangeAspect="1"/>
          </p:cNvGraphicFramePr>
          <p:nvPr/>
        </p:nvGraphicFramePr>
        <p:xfrm>
          <a:off x="1447800" y="412750"/>
          <a:ext cx="2908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11" name="Equation" r:id="rId3" imgW="2908080" imgH="431640" progId="Equation.3">
                  <p:embed/>
                </p:oleObj>
              </mc:Choice>
              <mc:Fallback>
                <p:oleObj name="Equation" r:id="rId3" imgW="2908080" imgH="4316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12750"/>
                        <a:ext cx="2908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29" name="Text Box 5"/>
          <p:cNvSpPr txBox="1">
            <a:spLocks noChangeArrowheads="1"/>
          </p:cNvSpPr>
          <p:nvPr/>
        </p:nvSpPr>
        <p:spPr bwMode="auto">
          <a:xfrm>
            <a:off x="539750" y="2627313"/>
            <a:ext cx="14414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chemeClr val="tx2"/>
                </a:solidFill>
              </a:rPr>
              <a:t>证</a:t>
            </a:r>
            <a:r>
              <a:rPr kumimoji="1" lang="en-US" altLang="zh-CN" b="1">
                <a:solidFill>
                  <a:schemeClr val="tx2"/>
                </a:solidFill>
              </a:rPr>
              <a:t>:</a:t>
            </a:r>
            <a:endParaRPr kumimoji="1" lang="en-US" altLang="zh-CN"/>
          </a:p>
        </p:txBody>
      </p:sp>
      <p:sp>
        <p:nvSpPr>
          <p:cNvPr id="52230" name="Text Box 6"/>
          <p:cNvSpPr txBox="1">
            <a:spLocks noChangeArrowheads="1"/>
          </p:cNvSpPr>
          <p:nvPr/>
        </p:nvSpPr>
        <p:spPr bwMode="auto">
          <a:xfrm>
            <a:off x="955675" y="1038225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/>
              <a:t>(1) </a:t>
            </a:r>
            <a:r>
              <a:rPr kumimoji="1" lang="zh-CN" altLang="en-US"/>
              <a:t>若</a:t>
            </a:r>
          </a:p>
        </p:txBody>
      </p:sp>
      <p:graphicFrame>
        <p:nvGraphicFramePr>
          <p:cNvPr id="52231" name="Object 7"/>
          <p:cNvGraphicFramePr>
            <a:graphicFrameLocks noChangeAspect="1"/>
          </p:cNvGraphicFramePr>
          <p:nvPr/>
        </p:nvGraphicFramePr>
        <p:xfrm>
          <a:off x="1905000" y="1123950"/>
          <a:ext cx="2146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12" name="Equation" r:id="rId5" imgW="2145960" imgH="406080" progId="Equation.3">
                  <p:embed/>
                </p:oleObj>
              </mc:Choice>
              <mc:Fallback>
                <p:oleObj name="Equation" r:id="rId5" imgW="2145960" imgH="4060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123950"/>
                        <a:ext cx="21463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2" name="Object 8"/>
          <p:cNvGraphicFramePr>
            <a:graphicFrameLocks noChangeAspect="1"/>
          </p:cNvGraphicFramePr>
          <p:nvPr/>
        </p:nvGraphicFramePr>
        <p:xfrm>
          <a:off x="4152900" y="946150"/>
          <a:ext cx="39624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13" name="Equation" r:id="rId7" imgW="3962160" imgH="774360" progId="Equation.3">
                  <p:embed/>
                </p:oleObj>
              </mc:Choice>
              <mc:Fallback>
                <p:oleObj name="Equation" r:id="rId7" imgW="3962160" imgH="77436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2900" y="946150"/>
                        <a:ext cx="39624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3" name="Object 9"/>
          <p:cNvGraphicFramePr>
            <a:graphicFrameLocks noChangeAspect="1"/>
          </p:cNvGraphicFramePr>
          <p:nvPr/>
        </p:nvGraphicFramePr>
        <p:xfrm>
          <a:off x="1289050" y="2520950"/>
          <a:ext cx="19050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14" name="Equation" r:id="rId9" imgW="1904760" imgH="774360" progId="Equation.3">
                  <p:embed/>
                </p:oleObj>
              </mc:Choice>
              <mc:Fallback>
                <p:oleObj name="Equation" r:id="rId9" imgW="1904760" imgH="77436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9050" y="2520950"/>
                        <a:ext cx="19050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4" name="Text Box 10"/>
          <p:cNvSpPr txBox="1">
            <a:spLocks noChangeArrowheads="1"/>
          </p:cNvSpPr>
          <p:nvPr/>
        </p:nvSpPr>
        <p:spPr bwMode="auto">
          <a:xfrm>
            <a:off x="955675" y="1841500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/>
              <a:t>(2) </a:t>
            </a:r>
            <a:r>
              <a:rPr kumimoji="1" lang="zh-CN" altLang="en-US"/>
              <a:t>若</a:t>
            </a:r>
          </a:p>
        </p:txBody>
      </p:sp>
      <p:graphicFrame>
        <p:nvGraphicFramePr>
          <p:cNvPr id="52235" name="Object 11"/>
          <p:cNvGraphicFramePr>
            <a:graphicFrameLocks noChangeAspect="1"/>
          </p:cNvGraphicFramePr>
          <p:nvPr/>
        </p:nvGraphicFramePr>
        <p:xfrm>
          <a:off x="1905000" y="1898650"/>
          <a:ext cx="2362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15" name="Equation" r:id="rId11" imgW="2361960" imgH="406080" progId="Equation.3">
                  <p:embed/>
                </p:oleObj>
              </mc:Choice>
              <mc:Fallback>
                <p:oleObj name="Equation" r:id="rId11" imgW="2361960" imgH="4060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898650"/>
                        <a:ext cx="2362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6" name="Object 12"/>
          <p:cNvGraphicFramePr>
            <a:graphicFrameLocks noChangeAspect="1"/>
          </p:cNvGraphicFramePr>
          <p:nvPr/>
        </p:nvGraphicFramePr>
        <p:xfrm>
          <a:off x="4343400" y="1746250"/>
          <a:ext cx="25019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16" name="Equation" r:id="rId13" imgW="2501640" imgH="723600" progId="Equation.3">
                  <p:embed/>
                </p:oleObj>
              </mc:Choice>
              <mc:Fallback>
                <p:oleObj name="Equation" r:id="rId13" imgW="2501640" imgH="723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1746250"/>
                        <a:ext cx="25019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7" name="Object 13"/>
          <p:cNvGraphicFramePr>
            <a:graphicFrameLocks noChangeAspect="1"/>
          </p:cNvGraphicFramePr>
          <p:nvPr/>
        </p:nvGraphicFramePr>
        <p:xfrm>
          <a:off x="3257550" y="2520950"/>
          <a:ext cx="16129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17" name="Equation" r:id="rId15" imgW="1612800" imgH="774360" progId="Equation.3">
                  <p:embed/>
                </p:oleObj>
              </mc:Choice>
              <mc:Fallback>
                <p:oleObj name="Equation" r:id="rId15" imgW="1612800" imgH="77436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7550" y="2520950"/>
                        <a:ext cx="16129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8" name="Object 14"/>
          <p:cNvGraphicFramePr>
            <a:graphicFrameLocks noChangeAspect="1"/>
          </p:cNvGraphicFramePr>
          <p:nvPr/>
        </p:nvGraphicFramePr>
        <p:xfrm>
          <a:off x="4978400" y="2520950"/>
          <a:ext cx="17653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18" name="Equation" r:id="rId17" imgW="1765080" imgH="774360" progId="Equation.3">
                  <p:embed/>
                </p:oleObj>
              </mc:Choice>
              <mc:Fallback>
                <p:oleObj name="Equation" r:id="rId17" imgW="1765080" imgH="77436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8400" y="2520950"/>
                        <a:ext cx="17653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9" name="Line 15"/>
          <p:cNvSpPr>
            <a:spLocks noChangeShapeType="1"/>
          </p:cNvSpPr>
          <p:nvPr/>
        </p:nvSpPr>
        <p:spPr bwMode="auto">
          <a:xfrm rot="13375064" flipV="1">
            <a:off x="5029200" y="3038475"/>
            <a:ext cx="1676400" cy="990600"/>
          </a:xfrm>
          <a:prstGeom prst="line">
            <a:avLst/>
          </a:prstGeom>
          <a:noFill/>
          <a:ln w="19050">
            <a:solidFill>
              <a:srgbClr val="3366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2240" name="Object 16"/>
          <p:cNvGraphicFramePr>
            <a:graphicFrameLocks noChangeAspect="1"/>
          </p:cNvGraphicFramePr>
          <p:nvPr/>
        </p:nvGraphicFramePr>
        <p:xfrm>
          <a:off x="1906588" y="3371850"/>
          <a:ext cx="19304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19" name="Equation" r:id="rId19" imgW="1930320" imgH="774360" progId="Equation.3">
                  <p:embed/>
                </p:oleObj>
              </mc:Choice>
              <mc:Fallback>
                <p:oleObj name="Equation" r:id="rId19" imgW="1930320" imgH="77436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6588" y="3371850"/>
                        <a:ext cx="19304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41" name="Object 17"/>
          <p:cNvGraphicFramePr>
            <a:graphicFrameLocks noChangeAspect="1"/>
          </p:cNvGraphicFramePr>
          <p:nvPr/>
        </p:nvGraphicFramePr>
        <p:xfrm>
          <a:off x="3911600" y="3371850"/>
          <a:ext cx="17653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20" name="Equation" r:id="rId21" imgW="1765080" imgH="774360" progId="Equation.3">
                  <p:embed/>
                </p:oleObj>
              </mc:Choice>
              <mc:Fallback>
                <p:oleObj name="Equation" r:id="rId21" imgW="1765080" imgH="77436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1600" y="3371850"/>
                        <a:ext cx="17653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42" name="Object 18"/>
          <p:cNvGraphicFramePr>
            <a:graphicFrameLocks noChangeAspect="1"/>
          </p:cNvGraphicFramePr>
          <p:nvPr/>
        </p:nvGraphicFramePr>
        <p:xfrm>
          <a:off x="1938338" y="4133850"/>
          <a:ext cx="33274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21" name="Equation" r:id="rId23" imgW="3327120" imgH="774360" progId="Equation.3">
                  <p:embed/>
                </p:oleObj>
              </mc:Choice>
              <mc:Fallback>
                <p:oleObj name="Equation" r:id="rId23" imgW="3327120" imgH="77436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8338" y="4133850"/>
                        <a:ext cx="33274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43" name="AutoShape 19"/>
          <p:cNvSpPr>
            <a:spLocks/>
          </p:cNvSpPr>
          <p:nvPr/>
        </p:nvSpPr>
        <p:spPr bwMode="auto">
          <a:xfrm>
            <a:off x="2286000" y="4972050"/>
            <a:ext cx="152400" cy="1143000"/>
          </a:xfrm>
          <a:prstGeom prst="leftBrace">
            <a:avLst>
              <a:gd name="adj1" fmla="val 6250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2244" name="Object 20"/>
          <p:cNvGraphicFramePr>
            <a:graphicFrameLocks noChangeAspect="1"/>
          </p:cNvGraphicFramePr>
          <p:nvPr/>
        </p:nvGraphicFramePr>
        <p:xfrm>
          <a:off x="2538413" y="4883150"/>
          <a:ext cx="18415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22" name="Equation" r:id="rId25" imgW="1841400" imgH="774360" progId="Equation.3">
                  <p:embed/>
                </p:oleObj>
              </mc:Choice>
              <mc:Fallback>
                <p:oleObj name="Equation" r:id="rId25" imgW="1841400" imgH="77436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8413" y="4883150"/>
                        <a:ext cx="18415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45" name="Object 21"/>
          <p:cNvGraphicFramePr>
            <a:graphicFrameLocks noChangeAspect="1"/>
          </p:cNvGraphicFramePr>
          <p:nvPr/>
        </p:nvGraphicFramePr>
        <p:xfrm>
          <a:off x="4849813" y="5060950"/>
          <a:ext cx="2387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23" name="Equation" r:id="rId27" imgW="2387520" imgH="444240" progId="Equation.3">
                  <p:embed/>
                </p:oleObj>
              </mc:Choice>
              <mc:Fallback>
                <p:oleObj name="Equation" r:id="rId27" imgW="2387520" imgH="44424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9813" y="5060950"/>
                        <a:ext cx="2387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46" name="Object 22"/>
          <p:cNvGraphicFramePr>
            <a:graphicFrameLocks noChangeAspect="1"/>
          </p:cNvGraphicFramePr>
          <p:nvPr/>
        </p:nvGraphicFramePr>
        <p:xfrm>
          <a:off x="4710113" y="5734050"/>
          <a:ext cx="2603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24" name="Equation" r:id="rId29" imgW="2603160" imgH="444240" progId="Equation.3">
                  <p:embed/>
                </p:oleObj>
              </mc:Choice>
              <mc:Fallback>
                <p:oleObj name="Equation" r:id="rId29" imgW="2603160" imgH="44424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0113" y="5734050"/>
                        <a:ext cx="2603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47" name="Object 23"/>
          <p:cNvGraphicFramePr>
            <a:graphicFrameLocks noChangeAspect="1"/>
          </p:cNvGraphicFramePr>
          <p:nvPr/>
        </p:nvGraphicFramePr>
        <p:xfrm>
          <a:off x="2755900" y="5810250"/>
          <a:ext cx="368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25" name="Equation" r:id="rId31" imgW="368280" imgH="393480" progId="Equation.3">
                  <p:embed/>
                </p:oleObj>
              </mc:Choice>
              <mc:Fallback>
                <p:oleObj name="Equation" r:id="rId31" imgW="368280" imgH="39348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5900" y="5810250"/>
                        <a:ext cx="368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48" name="Rectangle 24"/>
          <p:cNvSpPr>
            <a:spLocks noChangeArrowheads="1"/>
          </p:cNvSpPr>
          <p:nvPr/>
        </p:nvSpPr>
        <p:spPr bwMode="auto">
          <a:xfrm>
            <a:off x="6477000" y="260350"/>
            <a:ext cx="1447800" cy="533400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none" anchor="ctr"/>
          <a:lstStyle/>
          <a:p>
            <a:pPr algn="ctr" fontAlgn="base">
              <a:lnSpc>
                <a:spcPct val="100000"/>
              </a:lnSpc>
            </a:pPr>
            <a:r>
              <a:rPr kumimoji="1" lang="zh-CN" altLang="en-US" sz="2400" b="1">
                <a:solidFill>
                  <a:schemeClr val="accent2"/>
                </a:solidFill>
              </a:rPr>
              <a:t>偶倍奇零</a:t>
            </a:r>
          </a:p>
        </p:txBody>
      </p:sp>
      <p:sp>
        <p:nvSpPr>
          <p:cNvPr id="52256" name="Line 32"/>
          <p:cNvSpPr>
            <a:spLocks noChangeShapeType="1"/>
          </p:cNvSpPr>
          <p:nvPr/>
        </p:nvSpPr>
        <p:spPr bwMode="auto">
          <a:xfrm>
            <a:off x="3352800" y="3308350"/>
            <a:ext cx="1524000" cy="0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2257" name="Object 33"/>
          <p:cNvGraphicFramePr>
            <a:graphicFrameLocks noChangeAspect="1"/>
          </p:cNvGraphicFramePr>
          <p:nvPr/>
        </p:nvGraphicFramePr>
        <p:xfrm>
          <a:off x="6883400" y="3492500"/>
          <a:ext cx="1282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26" name="Equation" r:id="rId33" imgW="1282680" imgH="406080" progId="Equation.DSMT4">
                  <p:embed/>
                </p:oleObj>
              </mc:Choice>
              <mc:Fallback>
                <p:oleObj name="Equation" r:id="rId33" imgW="1282680" imgH="406080" progId="Equation.DSMT4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3400" y="3492500"/>
                        <a:ext cx="1282700" cy="4064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3366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58" name="Object 34"/>
          <p:cNvGraphicFramePr>
            <a:graphicFrameLocks noChangeAspect="1"/>
          </p:cNvGraphicFramePr>
          <p:nvPr/>
        </p:nvGraphicFramePr>
        <p:xfrm>
          <a:off x="1905000" y="5518150"/>
          <a:ext cx="2413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27" name="Equation" r:id="rId35" imgW="241200" imgH="139680" progId="Equation.3">
                  <p:embed/>
                </p:oleObj>
              </mc:Choice>
              <mc:Fallback>
                <p:oleObj name="Equation" r:id="rId35" imgW="241200" imgH="13968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5518150"/>
                        <a:ext cx="241300" cy="13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AutoShape 1080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ln/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fontAlgn="base" hangingPunct="0">
              <a:lnSpc>
                <a:spcPct val="100000"/>
              </a:lnSpc>
            </a:pPr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rPr>
              <a:t>下页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2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2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2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2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2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2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2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2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2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2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2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2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52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2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2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2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52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52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52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52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52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52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9" grpId="0" autoUpdateAnimBg="0"/>
      <p:bldP spid="52230" grpId="0" autoUpdateAnimBg="0"/>
      <p:bldP spid="52234" grpId="0" autoUpdateAnimBg="0"/>
      <p:bldP spid="52239" grpId="0" animBg="1"/>
      <p:bldP spid="52243" grpId="0" animBg="1"/>
      <p:bldP spid="52248" grpId="0" animBg="1" autoUpdateAnimBg="0"/>
      <p:bldP spid="52256" grpId="0" animBg="1"/>
      <p:bldP spid="28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6" name="Rectangle 4"/>
          <p:cNvSpPr>
            <a:spLocks noChangeArrowheads="1"/>
          </p:cNvSpPr>
          <p:nvPr/>
        </p:nvSpPr>
        <p:spPr bwMode="auto">
          <a:xfrm>
            <a:off x="461963" y="420688"/>
            <a:ext cx="2133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fontAlgn="base">
              <a:lnSpc>
                <a:spcPct val="100000"/>
              </a:lnSpc>
            </a:pPr>
            <a:r>
              <a:rPr kumimoji="1" lang="zh-CN" altLang="en-US" b="1">
                <a:solidFill>
                  <a:schemeClr val="tx2"/>
                </a:solidFill>
                <a:latin typeface="楷体_GB2312" pitchFamily="49" charset="-122"/>
              </a:rPr>
              <a:t>例</a:t>
            </a:r>
            <a:r>
              <a:rPr kumimoji="1" lang="en-US" altLang="zh-CN" b="1">
                <a:solidFill>
                  <a:schemeClr val="tx2"/>
                </a:solidFill>
              </a:rPr>
              <a:t>4</a:t>
            </a:r>
            <a:r>
              <a:rPr kumimoji="1" lang="en-US" altLang="zh-CN" b="1">
                <a:solidFill>
                  <a:schemeClr val="tx2"/>
                </a:solidFill>
                <a:latin typeface="楷体_GB2312" pitchFamily="49" charset="-122"/>
              </a:rPr>
              <a:t>.</a:t>
            </a:r>
            <a:r>
              <a:rPr kumimoji="1" lang="en-US" altLang="zh-CN">
                <a:solidFill>
                  <a:schemeClr val="accent2"/>
                </a:solidFill>
                <a:ea typeface="黑体" pitchFamily="2" charset="-122"/>
              </a:rPr>
              <a:t> </a:t>
            </a:r>
            <a:r>
              <a:rPr kumimoji="1" lang="zh-CN" altLang="en-US"/>
              <a:t>计算</a:t>
            </a:r>
          </a:p>
        </p:txBody>
      </p:sp>
      <p:graphicFrame>
        <p:nvGraphicFramePr>
          <p:cNvPr id="74757" name="Object 5"/>
          <p:cNvGraphicFramePr>
            <a:graphicFrameLocks noChangeAspect="1"/>
          </p:cNvGraphicFramePr>
          <p:nvPr/>
        </p:nvGraphicFramePr>
        <p:xfrm>
          <a:off x="2200275" y="404813"/>
          <a:ext cx="3163888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99" name="公式" r:id="rId3" imgW="1384200" imgH="355320" progId="Equation.3">
                  <p:embed/>
                </p:oleObj>
              </mc:Choice>
              <mc:Fallback>
                <p:oleObj name="公式" r:id="rId3" imgW="1384200" imgH="35532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0275" y="404813"/>
                        <a:ext cx="3163888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58" name="Rectangle 6"/>
          <p:cNvSpPr>
            <a:spLocks noChangeArrowheads="1"/>
          </p:cNvSpPr>
          <p:nvPr/>
        </p:nvSpPr>
        <p:spPr bwMode="auto">
          <a:xfrm>
            <a:off x="512763" y="1246188"/>
            <a:ext cx="660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fontAlgn="base">
              <a:lnSpc>
                <a:spcPct val="100000"/>
              </a:lnSpc>
            </a:pPr>
            <a:r>
              <a:rPr kumimoji="1" lang="zh-CN" altLang="en-US" b="1">
                <a:solidFill>
                  <a:schemeClr val="tx2"/>
                </a:solidFill>
                <a:latin typeface="楷体_GB2312" pitchFamily="49" charset="-122"/>
              </a:rPr>
              <a:t>解</a:t>
            </a:r>
            <a:r>
              <a:rPr kumimoji="1" lang="en-US" altLang="zh-CN" b="1">
                <a:solidFill>
                  <a:schemeClr val="tx2"/>
                </a:solidFill>
                <a:latin typeface="楷体_GB2312" pitchFamily="49" charset="-122"/>
              </a:rPr>
              <a:t>:</a:t>
            </a:r>
            <a:endParaRPr kumimoji="1" lang="en-US" altLang="zh-CN">
              <a:solidFill>
                <a:schemeClr val="tx2"/>
              </a:solidFill>
              <a:latin typeface="楷体_GB2312" pitchFamily="49" charset="-122"/>
            </a:endParaRPr>
          </a:p>
        </p:txBody>
      </p:sp>
      <p:graphicFrame>
        <p:nvGraphicFramePr>
          <p:cNvPr id="74759" name="Object 7"/>
          <p:cNvGraphicFramePr>
            <a:graphicFrameLocks noChangeAspect="1"/>
          </p:cNvGraphicFramePr>
          <p:nvPr/>
        </p:nvGraphicFramePr>
        <p:xfrm>
          <a:off x="1376363" y="1200150"/>
          <a:ext cx="3135312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00" name="公式" r:id="rId5" imgW="1371600" imgH="355320" progId="Equation.3">
                  <p:embed/>
                </p:oleObj>
              </mc:Choice>
              <mc:Fallback>
                <p:oleObj name="公式" r:id="rId5" imgW="1371600" imgH="35532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6363" y="1200150"/>
                        <a:ext cx="3135312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0" name="Object 8"/>
          <p:cNvGraphicFramePr>
            <a:graphicFrameLocks noChangeAspect="1"/>
          </p:cNvGraphicFramePr>
          <p:nvPr/>
        </p:nvGraphicFramePr>
        <p:xfrm>
          <a:off x="1490663" y="2133600"/>
          <a:ext cx="2649537" cy="79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01" name="Equation" r:id="rId7" imgW="2654280" imgH="799920" progId="Equation.DSMT4">
                  <p:embed/>
                </p:oleObj>
              </mc:Choice>
              <mc:Fallback>
                <p:oleObj name="Equation" r:id="rId7" imgW="2654280" imgH="79992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0663" y="2133600"/>
                        <a:ext cx="2649537" cy="798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2" name="Object 10"/>
          <p:cNvGraphicFramePr>
            <a:graphicFrameLocks noChangeAspect="1"/>
          </p:cNvGraphicFramePr>
          <p:nvPr/>
        </p:nvGraphicFramePr>
        <p:xfrm>
          <a:off x="4327525" y="3328988"/>
          <a:ext cx="820738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02" name="Equation" r:id="rId9" imgW="825480" imgH="317160" progId="Equation.DSMT4">
                  <p:embed/>
                </p:oleObj>
              </mc:Choice>
              <mc:Fallback>
                <p:oleObj name="Equation" r:id="rId9" imgW="825480" imgH="31716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7525" y="3328988"/>
                        <a:ext cx="820738" cy="31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5" name="Object 13"/>
          <p:cNvGraphicFramePr>
            <a:graphicFrameLocks noChangeAspect="1"/>
          </p:cNvGraphicFramePr>
          <p:nvPr/>
        </p:nvGraphicFramePr>
        <p:xfrm>
          <a:off x="4162425" y="2127250"/>
          <a:ext cx="24257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03" name="Equation" r:id="rId11" imgW="2425680" imgH="799920" progId="Equation.DSMT4">
                  <p:embed/>
                </p:oleObj>
              </mc:Choice>
              <mc:Fallback>
                <p:oleObj name="Equation" r:id="rId11" imgW="2425680" imgH="79992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2425" y="2127250"/>
                        <a:ext cx="24257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8" name="Object 16"/>
          <p:cNvGraphicFramePr>
            <a:graphicFrameLocks noChangeAspect="1"/>
          </p:cNvGraphicFramePr>
          <p:nvPr/>
        </p:nvGraphicFramePr>
        <p:xfrm>
          <a:off x="1490663" y="3141663"/>
          <a:ext cx="28067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04" name="Equation" r:id="rId13" imgW="2806560" imgH="799920" progId="Equation.DSMT4">
                  <p:embed/>
                </p:oleObj>
              </mc:Choice>
              <mc:Fallback>
                <p:oleObj name="Equation" r:id="rId13" imgW="2806560" imgH="79992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0663" y="3141663"/>
                        <a:ext cx="28067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71" name="Object 19"/>
          <p:cNvGraphicFramePr>
            <a:graphicFrameLocks noChangeAspect="1"/>
          </p:cNvGraphicFramePr>
          <p:nvPr/>
        </p:nvGraphicFramePr>
        <p:xfrm>
          <a:off x="2851150" y="4652963"/>
          <a:ext cx="44577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05" name="Equation" r:id="rId15" imgW="4457520" imgH="927000" progId="Equation.DSMT4">
                  <p:embed/>
                </p:oleObj>
              </mc:Choice>
              <mc:Fallback>
                <p:oleObj name="Equation" r:id="rId15" imgW="4457520" imgH="9270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1150" y="4652963"/>
                        <a:ext cx="44577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75" name="Line 23"/>
          <p:cNvSpPr>
            <a:spLocks noChangeShapeType="1"/>
          </p:cNvSpPr>
          <p:nvPr/>
        </p:nvSpPr>
        <p:spPr bwMode="auto">
          <a:xfrm>
            <a:off x="468313" y="4292600"/>
            <a:ext cx="828040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74776" name="Text Box 24"/>
          <p:cNvSpPr txBox="1">
            <a:spLocks noChangeArrowheads="1"/>
          </p:cNvSpPr>
          <p:nvPr/>
        </p:nvSpPr>
        <p:spPr bwMode="auto">
          <a:xfrm>
            <a:off x="900113" y="4903788"/>
            <a:ext cx="1800225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accent2"/>
                </a:solidFill>
              </a:rPr>
              <a:t>(</a:t>
            </a:r>
            <a:r>
              <a:rPr lang="zh-CN" altLang="en-US" b="1">
                <a:solidFill>
                  <a:schemeClr val="accent2"/>
                </a:solidFill>
              </a:rPr>
              <a:t>例</a:t>
            </a:r>
            <a:r>
              <a:rPr lang="en-US" altLang="zh-CN" b="1">
                <a:solidFill>
                  <a:schemeClr val="accent2"/>
                </a:solidFill>
              </a:rPr>
              <a:t>1 </a:t>
            </a:r>
            <a:r>
              <a:rPr lang="zh-CN" altLang="en-US" b="1">
                <a:solidFill>
                  <a:schemeClr val="accent2"/>
                </a:solidFill>
              </a:rPr>
              <a:t>结果</a:t>
            </a:r>
            <a:r>
              <a:rPr lang="en-US" altLang="zh-CN" b="1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14" name="AutoShape 1080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ln/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fontAlgn="base" hangingPunct="0">
              <a:lnSpc>
                <a:spcPct val="100000"/>
              </a:lnSpc>
            </a:pPr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rPr>
              <a:t>下页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4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4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74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4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4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4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4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4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4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8" grpId="0"/>
      <p:bldP spid="74775" grpId="0" animBg="1"/>
      <p:bldP spid="74776" grpId="0"/>
      <p:bldP spid="14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304800"/>
            <a:ext cx="7561263" cy="531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zh-CN" altLang="en-US" sz="2800" b="1">
                <a:ea typeface="楷体_GB2312" pitchFamily="49" charset="-122"/>
              </a:rPr>
              <a:t>例</a:t>
            </a:r>
            <a:r>
              <a:rPr lang="en-US" altLang="zh-CN" sz="2800" b="1">
                <a:ea typeface="楷体_GB2312" pitchFamily="49" charset="-122"/>
              </a:rPr>
              <a:t>5.</a:t>
            </a:r>
            <a:r>
              <a:rPr lang="en-US" altLang="zh-CN" sz="2800">
                <a:ea typeface="楷体_GB2312" pitchFamily="49" charset="-122"/>
              </a:rPr>
              <a:t> </a:t>
            </a:r>
            <a:r>
              <a:rPr lang="zh-CN" altLang="en-US" sz="2800">
                <a:solidFill>
                  <a:schemeClr val="tx1"/>
                </a:solidFill>
                <a:ea typeface="楷体_GB2312" pitchFamily="49" charset="-122"/>
              </a:rPr>
              <a:t>设 </a:t>
            </a:r>
            <a:r>
              <a:rPr lang="en-US" altLang="zh-CN" sz="2800" i="1">
                <a:solidFill>
                  <a:schemeClr val="tx1"/>
                </a:solidFill>
                <a:ea typeface="楷体_GB2312" pitchFamily="49" charset="-122"/>
              </a:rPr>
              <a:t>f</a:t>
            </a:r>
            <a:r>
              <a:rPr lang="en-US" altLang="zh-CN" sz="2800">
                <a:solidFill>
                  <a:schemeClr val="tx1"/>
                </a:solidFill>
                <a:ea typeface="楷体_GB2312" pitchFamily="49" charset="-122"/>
              </a:rPr>
              <a:t> (</a:t>
            </a:r>
            <a:r>
              <a:rPr lang="en-US" altLang="zh-CN" sz="2800" i="1">
                <a:solidFill>
                  <a:schemeClr val="tx1"/>
                </a:solidFill>
                <a:ea typeface="楷体_GB2312" pitchFamily="49" charset="-122"/>
              </a:rPr>
              <a:t>x</a:t>
            </a:r>
            <a:r>
              <a:rPr lang="en-US" altLang="zh-CN" sz="2800">
                <a:solidFill>
                  <a:schemeClr val="tx1"/>
                </a:solidFill>
                <a:ea typeface="楷体_GB2312" pitchFamily="49" charset="-122"/>
              </a:rPr>
              <a:t>) </a:t>
            </a:r>
            <a:r>
              <a:rPr lang="zh-CN" altLang="en-US" sz="2800">
                <a:solidFill>
                  <a:schemeClr val="tx1"/>
                </a:solidFill>
                <a:ea typeface="楷体_GB2312" pitchFamily="49" charset="-122"/>
              </a:rPr>
              <a:t>是连续的周期函数</a:t>
            </a:r>
            <a:r>
              <a:rPr lang="en-US" altLang="zh-CN" sz="2800">
                <a:solidFill>
                  <a:schemeClr val="tx1"/>
                </a:solidFill>
                <a:ea typeface="楷体_GB2312" pitchFamily="49" charset="-122"/>
              </a:rPr>
              <a:t>, </a:t>
            </a:r>
            <a:r>
              <a:rPr lang="zh-CN" altLang="en-US" sz="2800">
                <a:solidFill>
                  <a:schemeClr val="tx1"/>
                </a:solidFill>
                <a:ea typeface="楷体_GB2312" pitchFamily="49" charset="-122"/>
              </a:rPr>
              <a:t>周期为</a:t>
            </a:r>
            <a:r>
              <a:rPr lang="en-US" altLang="zh-CN" sz="2800" i="1">
                <a:solidFill>
                  <a:schemeClr val="tx1"/>
                </a:solidFill>
                <a:ea typeface="楷体_GB2312" pitchFamily="49" charset="-122"/>
              </a:rPr>
              <a:t>T</a:t>
            </a:r>
            <a:r>
              <a:rPr lang="en-US" altLang="zh-CN" sz="2800">
                <a:solidFill>
                  <a:schemeClr val="tx1"/>
                </a:solidFill>
                <a:ea typeface="楷体_GB2312" pitchFamily="49" charset="-122"/>
              </a:rPr>
              <a:t>, </a:t>
            </a:r>
            <a:r>
              <a:rPr lang="zh-CN" altLang="en-US" sz="2800">
                <a:solidFill>
                  <a:schemeClr val="tx1"/>
                </a:solidFill>
                <a:ea typeface="楷体_GB2312" pitchFamily="49" charset="-122"/>
              </a:rPr>
              <a:t>证明</a:t>
            </a:r>
            <a:r>
              <a:rPr lang="en-US" altLang="zh-CN" sz="2800">
                <a:solidFill>
                  <a:schemeClr val="tx1"/>
                </a:solidFill>
                <a:ea typeface="楷体_GB2312" pitchFamily="49" charset="-122"/>
              </a:rPr>
              <a:t>:</a:t>
            </a:r>
            <a:endParaRPr lang="en-US" altLang="zh-CN" sz="2800">
              <a:ea typeface="楷体_GB2312" pitchFamily="49" charset="-122"/>
            </a:endParaRPr>
          </a:p>
        </p:txBody>
      </p:sp>
      <p:graphicFrame>
        <p:nvGraphicFramePr>
          <p:cNvPr id="57347" name="Object 3"/>
          <p:cNvGraphicFramePr>
            <a:graphicFrameLocks noChangeAspect="1"/>
          </p:cNvGraphicFramePr>
          <p:nvPr/>
        </p:nvGraphicFramePr>
        <p:xfrm>
          <a:off x="1079500" y="939800"/>
          <a:ext cx="40259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20" name="Equation" r:id="rId4" imgW="4025880" imgH="711000" progId="Equation.3">
                  <p:embed/>
                </p:oleObj>
              </mc:Choice>
              <mc:Fallback>
                <p:oleObj name="Equation" r:id="rId4" imgW="4025880" imgH="711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0" y="939800"/>
                        <a:ext cx="40259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539750" y="3200400"/>
            <a:ext cx="18986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chemeClr val="tx2"/>
                </a:solidFill>
              </a:rPr>
              <a:t>解</a:t>
            </a:r>
            <a:r>
              <a:rPr kumimoji="1" lang="en-US" altLang="zh-CN" b="1">
                <a:solidFill>
                  <a:schemeClr val="tx2"/>
                </a:solidFill>
              </a:rPr>
              <a:t>:</a:t>
            </a:r>
            <a:r>
              <a:rPr kumimoji="1" lang="en-US" altLang="zh-CN"/>
              <a:t> (1) </a:t>
            </a:r>
            <a:r>
              <a:rPr kumimoji="1" lang="zh-CN" altLang="en-US"/>
              <a:t>记</a:t>
            </a:r>
          </a:p>
        </p:txBody>
      </p:sp>
      <p:graphicFrame>
        <p:nvGraphicFramePr>
          <p:cNvPr id="57349" name="Object 5"/>
          <p:cNvGraphicFramePr>
            <a:graphicFrameLocks noChangeAspect="1"/>
          </p:cNvGraphicFramePr>
          <p:nvPr/>
        </p:nvGraphicFramePr>
        <p:xfrm>
          <a:off x="2411413" y="2420938"/>
          <a:ext cx="2808287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21" name="Equation" r:id="rId6" imgW="1320480" imgH="355320" progId="Equation.DSMT4">
                  <p:embed/>
                </p:oleObj>
              </mc:Choice>
              <mc:Fallback>
                <p:oleObj name="Equation" r:id="rId6" imgW="1320480" imgH="35532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2420938"/>
                        <a:ext cx="2808287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0" name="Object 6"/>
          <p:cNvGraphicFramePr>
            <a:graphicFrameLocks noChangeAspect="1"/>
          </p:cNvGraphicFramePr>
          <p:nvPr/>
        </p:nvGraphicFramePr>
        <p:xfrm>
          <a:off x="2133600" y="3133725"/>
          <a:ext cx="28702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22" name="Equation" r:id="rId8" imgW="2869920" imgH="711000" progId="Equation.3">
                  <p:embed/>
                </p:oleObj>
              </mc:Choice>
              <mc:Fallback>
                <p:oleObj name="Equation" r:id="rId8" imgW="2869920" imgH="7110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133725"/>
                        <a:ext cx="28702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1" name="Object 7"/>
          <p:cNvGraphicFramePr>
            <a:graphicFrameLocks noChangeAspect="1"/>
          </p:cNvGraphicFramePr>
          <p:nvPr/>
        </p:nvGraphicFramePr>
        <p:xfrm>
          <a:off x="2057400" y="3937000"/>
          <a:ext cx="3441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23" name="Equation" r:id="rId10" imgW="3441600" imgH="406080" progId="Equation.3">
                  <p:embed/>
                </p:oleObj>
              </mc:Choice>
              <mc:Fallback>
                <p:oleObj name="Equation" r:id="rId10" imgW="3441600" imgH="4060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937000"/>
                        <a:ext cx="3441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2" name="Object 8"/>
          <p:cNvGraphicFramePr>
            <a:graphicFrameLocks noChangeAspect="1"/>
          </p:cNvGraphicFramePr>
          <p:nvPr/>
        </p:nvGraphicFramePr>
        <p:xfrm>
          <a:off x="5613400" y="3949700"/>
          <a:ext cx="4826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24" name="Equation" r:id="rId12" imgW="482400" imgH="317160" progId="Equation.3">
                  <p:embed/>
                </p:oleObj>
              </mc:Choice>
              <mc:Fallback>
                <p:oleObj name="Equation" r:id="rId12" imgW="482400" imgH="31716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3400" y="3949700"/>
                        <a:ext cx="4826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3" name="Object 9"/>
          <p:cNvGraphicFramePr>
            <a:graphicFrameLocks noChangeAspect="1"/>
          </p:cNvGraphicFramePr>
          <p:nvPr/>
        </p:nvGraphicFramePr>
        <p:xfrm>
          <a:off x="228600" y="4521200"/>
          <a:ext cx="2908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25" name="Equation" r:id="rId14" imgW="2908080" imgH="431640" progId="Equation.3">
                  <p:embed/>
                </p:oleObj>
              </mc:Choice>
              <mc:Fallback>
                <p:oleObj name="Equation" r:id="rId14" imgW="2908080" imgH="4316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4521200"/>
                        <a:ext cx="2908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5" name="Object 11"/>
          <p:cNvGraphicFramePr>
            <a:graphicFrameLocks noChangeAspect="1"/>
          </p:cNvGraphicFramePr>
          <p:nvPr/>
        </p:nvGraphicFramePr>
        <p:xfrm>
          <a:off x="3276600" y="4533900"/>
          <a:ext cx="2616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26" name="Equation" r:id="rId16" imgW="2616120" imgH="419040" progId="Equation.3">
                  <p:embed/>
                </p:oleObj>
              </mc:Choice>
              <mc:Fallback>
                <p:oleObj name="Equation" r:id="rId16" imgW="2616120" imgH="4190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533900"/>
                        <a:ext cx="26162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86" name="Object 42"/>
          <p:cNvGraphicFramePr>
            <a:graphicFrameLocks noChangeAspect="1"/>
          </p:cNvGraphicFramePr>
          <p:nvPr/>
        </p:nvGraphicFramePr>
        <p:xfrm>
          <a:off x="1073150" y="1676400"/>
          <a:ext cx="56007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27" name="Equation" r:id="rId18" imgW="5600520" imgH="711000" progId="Equation.3">
                  <p:embed/>
                </p:oleObj>
              </mc:Choice>
              <mc:Fallback>
                <p:oleObj name="Equation" r:id="rId18" imgW="5600520" imgH="711000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3150" y="1676400"/>
                        <a:ext cx="56007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87" name="Text Box 43"/>
          <p:cNvSpPr txBox="1">
            <a:spLocks noChangeArrowheads="1"/>
          </p:cNvSpPr>
          <p:nvPr/>
        </p:nvSpPr>
        <p:spPr bwMode="auto">
          <a:xfrm>
            <a:off x="6705600" y="1720850"/>
            <a:ext cx="1962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lnSpc>
                <a:spcPct val="100000"/>
              </a:lnSpc>
            </a:pPr>
            <a:r>
              <a:rPr kumimoji="1" lang="zh-CN" altLang="en-US"/>
              <a:t>并由此计算</a:t>
            </a:r>
          </a:p>
        </p:txBody>
      </p:sp>
      <p:sp>
        <p:nvSpPr>
          <p:cNvPr id="57388" name="Text Box 44"/>
          <p:cNvSpPr txBox="1">
            <a:spLocks noChangeArrowheads="1"/>
          </p:cNvSpPr>
          <p:nvPr/>
        </p:nvSpPr>
        <p:spPr bwMode="auto">
          <a:xfrm>
            <a:off x="5029200" y="3200400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lnSpc>
                <a:spcPct val="100000"/>
              </a:lnSpc>
            </a:pPr>
            <a:r>
              <a:rPr kumimoji="1" lang="zh-CN" altLang="en-US"/>
              <a:t>则</a:t>
            </a:r>
          </a:p>
        </p:txBody>
      </p:sp>
      <p:sp>
        <p:nvSpPr>
          <p:cNvPr id="57390" name="Text Box 46"/>
          <p:cNvSpPr txBox="1">
            <a:spLocks noChangeArrowheads="1"/>
          </p:cNvSpPr>
          <p:nvPr/>
        </p:nvSpPr>
        <p:spPr bwMode="auto">
          <a:xfrm>
            <a:off x="5943600" y="4510088"/>
            <a:ext cx="53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lnSpc>
                <a:spcPct val="100000"/>
              </a:lnSpc>
            </a:pPr>
            <a:r>
              <a:rPr kumimoji="1" lang="zh-CN" altLang="en-US"/>
              <a:t>即</a:t>
            </a:r>
          </a:p>
        </p:txBody>
      </p:sp>
      <p:graphicFrame>
        <p:nvGraphicFramePr>
          <p:cNvPr id="57391" name="Object 47"/>
          <p:cNvGraphicFramePr>
            <a:graphicFrameLocks noChangeAspect="1"/>
          </p:cNvGraphicFramePr>
          <p:nvPr/>
        </p:nvGraphicFramePr>
        <p:xfrm>
          <a:off x="2108200" y="5156200"/>
          <a:ext cx="34544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28" name="Equation" r:id="rId20" imgW="3454200" imgH="711000" progId="Equation.3">
                  <p:embed/>
                </p:oleObj>
              </mc:Choice>
              <mc:Fallback>
                <p:oleObj name="Equation" r:id="rId20" imgW="3454200" imgH="711000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8200" y="5156200"/>
                        <a:ext cx="34544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AutoShape 1080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ln/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fontAlgn="base" hangingPunct="0">
              <a:lnSpc>
                <a:spcPct val="100000"/>
              </a:lnSpc>
            </a:pPr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rPr>
              <a:t>下页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7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7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7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7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7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7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7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7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7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73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7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8" grpId="0" autoUpdateAnimBg="0"/>
      <p:bldP spid="57387" grpId="0" build="p" autoUpdateAnimBg="0"/>
      <p:bldP spid="57388" grpId="0" build="p" autoUpdateAnimBg="0"/>
      <p:bldP spid="57390" grpId="0" build="p" autoUpdateAnimBg="0"/>
      <p:bldP spid="17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Text Box 4"/>
          <p:cNvSpPr txBox="1">
            <a:spLocks noChangeArrowheads="1"/>
          </p:cNvSpPr>
          <p:nvPr/>
        </p:nvSpPr>
        <p:spPr bwMode="auto">
          <a:xfrm>
            <a:off x="609600" y="1895475"/>
            <a:ext cx="83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/>
              <a:t>(2)</a:t>
            </a:r>
          </a:p>
        </p:txBody>
      </p:sp>
      <p:graphicFrame>
        <p:nvGraphicFramePr>
          <p:cNvPr id="61446" name="Object 6"/>
          <p:cNvGraphicFramePr>
            <a:graphicFrameLocks noChangeAspect="1"/>
          </p:cNvGraphicFramePr>
          <p:nvPr/>
        </p:nvGraphicFramePr>
        <p:xfrm>
          <a:off x="1371600" y="1828800"/>
          <a:ext cx="18288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0" name="Equation" r:id="rId4" imgW="1828800" imgH="711000" progId="Equation.3">
                  <p:embed/>
                </p:oleObj>
              </mc:Choice>
              <mc:Fallback>
                <p:oleObj name="Equation" r:id="rId4" imgW="1828800" imgH="7110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828800"/>
                        <a:ext cx="18288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55" name="Object 15"/>
          <p:cNvGraphicFramePr>
            <a:graphicFrameLocks noChangeAspect="1"/>
          </p:cNvGraphicFramePr>
          <p:nvPr/>
        </p:nvGraphicFramePr>
        <p:xfrm>
          <a:off x="3276600" y="1752600"/>
          <a:ext cx="28575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1" name="Equation" r:id="rId6" imgW="2857320" imgH="914400" progId="Equation.3">
                  <p:embed/>
                </p:oleObj>
              </mc:Choice>
              <mc:Fallback>
                <p:oleObj name="Equation" r:id="rId6" imgW="2857320" imgH="9144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752600"/>
                        <a:ext cx="28575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475" name="Group 35"/>
          <p:cNvGrpSpPr>
            <a:grpSpLocks/>
          </p:cNvGrpSpPr>
          <p:nvPr/>
        </p:nvGrpSpPr>
        <p:grpSpPr bwMode="auto">
          <a:xfrm>
            <a:off x="533400" y="228600"/>
            <a:ext cx="7924800" cy="1473200"/>
            <a:chOff x="336" y="144"/>
            <a:chExt cx="4992" cy="928"/>
          </a:xfrm>
        </p:grpSpPr>
        <p:graphicFrame>
          <p:nvGraphicFramePr>
            <p:cNvPr id="61445" name="Object 5"/>
            <p:cNvGraphicFramePr>
              <a:graphicFrameLocks noChangeAspect="1"/>
            </p:cNvGraphicFramePr>
            <p:nvPr/>
          </p:nvGraphicFramePr>
          <p:xfrm>
            <a:off x="1468" y="624"/>
            <a:ext cx="1536" cy="4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12" name="Equation" r:id="rId8" imgW="2438280" imgH="711000" progId="Equation.3">
                    <p:embed/>
                  </p:oleObj>
                </mc:Choice>
                <mc:Fallback>
                  <p:oleObj name="Equation" r:id="rId8" imgW="2438280" imgH="7110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68" y="624"/>
                          <a:ext cx="1536" cy="4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451" name="Object 11"/>
            <p:cNvGraphicFramePr>
              <a:graphicFrameLocks noChangeAspect="1"/>
            </p:cNvGraphicFramePr>
            <p:nvPr/>
          </p:nvGraphicFramePr>
          <p:xfrm>
            <a:off x="428" y="192"/>
            <a:ext cx="3528" cy="4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13" name="Equation" r:id="rId10" imgW="5600520" imgH="711000" progId="Equation.3">
                    <p:embed/>
                  </p:oleObj>
                </mc:Choice>
                <mc:Fallback>
                  <p:oleObj name="Equation" r:id="rId10" imgW="5600520" imgH="7110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" y="192"/>
                          <a:ext cx="3528" cy="4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452" name="Text Box 12"/>
            <p:cNvSpPr txBox="1">
              <a:spLocks noChangeArrowheads="1"/>
            </p:cNvSpPr>
            <p:nvPr/>
          </p:nvSpPr>
          <p:spPr bwMode="auto">
            <a:xfrm>
              <a:off x="3936" y="220"/>
              <a:ext cx="12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lnSpc>
                  <a:spcPct val="100000"/>
                </a:lnSpc>
              </a:pPr>
              <a:r>
                <a:rPr kumimoji="1" lang="zh-CN" altLang="en-US"/>
                <a:t>并由此计算</a:t>
              </a:r>
            </a:p>
          </p:txBody>
        </p:sp>
        <p:sp>
          <p:nvSpPr>
            <p:cNvPr id="61457" name="Rectangle 17"/>
            <p:cNvSpPr>
              <a:spLocks noChangeArrowheads="1"/>
            </p:cNvSpPr>
            <p:nvPr/>
          </p:nvSpPr>
          <p:spPr bwMode="auto">
            <a:xfrm>
              <a:off x="336" y="144"/>
              <a:ext cx="4992" cy="912"/>
            </a:xfrm>
            <a:prstGeom prst="rect">
              <a:avLst/>
            </a:prstGeom>
            <a:noFill/>
            <a:ln w="127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61460" name="Object 20"/>
          <p:cNvGraphicFramePr>
            <a:graphicFrameLocks noChangeAspect="1"/>
          </p:cNvGraphicFramePr>
          <p:nvPr/>
        </p:nvGraphicFramePr>
        <p:xfrm>
          <a:off x="2012950" y="2819400"/>
          <a:ext cx="3429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4" name="Equation" r:id="rId12" imgW="3429000" imgH="444240" progId="Equation.3">
                  <p:embed/>
                </p:oleObj>
              </mc:Choice>
              <mc:Fallback>
                <p:oleObj name="Equation" r:id="rId12" imgW="3429000" imgH="44424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2950" y="2819400"/>
                        <a:ext cx="3429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61" name="Line 21"/>
          <p:cNvSpPr>
            <a:spLocks noChangeShapeType="1"/>
          </p:cNvSpPr>
          <p:nvPr/>
        </p:nvSpPr>
        <p:spPr bwMode="auto">
          <a:xfrm flipH="1">
            <a:off x="1905000" y="2590800"/>
            <a:ext cx="0" cy="16764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1463" name="Object 23"/>
          <p:cNvGraphicFramePr>
            <a:graphicFrameLocks noChangeAspect="1"/>
          </p:cNvGraphicFramePr>
          <p:nvPr/>
        </p:nvGraphicFramePr>
        <p:xfrm>
          <a:off x="1739900" y="4165600"/>
          <a:ext cx="31369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5" name="Equation" r:id="rId14" imgW="3136680" imgH="711000" progId="Equation.3">
                  <p:embed/>
                </p:oleObj>
              </mc:Choice>
              <mc:Fallback>
                <p:oleObj name="Equation" r:id="rId14" imgW="3136680" imgH="7110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9900" y="4165600"/>
                        <a:ext cx="31369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65" name="Object 25"/>
          <p:cNvGraphicFramePr>
            <a:graphicFrameLocks noChangeAspect="1"/>
          </p:cNvGraphicFramePr>
          <p:nvPr/>
        </p:nvGraphicFramePr>
        <p:xfrm>
          <a:off x="5867400" y="5105400"/>
          <a:ext cx="2921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6" name="Equation" r:id="rId16" imgW="2920680" imgH="444240" progId="Equation.DSMT4">
                  <p:embed/>
                </p:oleObj>
              </mc:Choice>
              <mc:Fallback>
                <p:oleObj name="Equation" r:id="rId16" imgW="2920680" imgH="44424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5105400"/>
                        <a:ext cx="2921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66" name="Text Box 26"/>
          <p:cNvSpPr txBox="1">
            <a:spLocks noChangeArrowheads="1"/>
          </p:cNvSpPr>
          <p:nvPr/>
        </p:nvSpPr>
        <p:spPr bwMode="auto">
          <a:xfrm>
            <a:off x="5867400" y="5500688"/>
            <a:ext cx="2673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lnSpc>
                <a:spcPct val="100000"/>
              </a:lnSpc>
            </a:pPr>
            <a:r>
              <a:rPr kumimoji="1" lang="zh-CN" altLang="en-US"/>
              <a:t>周期的周期函数</a:t>
            </a:r>
          </a:p>
        </p:txBody>
      </p:sp>
      <p:graphicFrame>
        <p:nvGraphicFramePr>
          <p:cNvPr id="61467" name="Object 27"/>
          <p:cNvGraphicFramePr>
            <a:graphicFrameLocks noChangeAspect="1"/>
          </p:cNvGraphicFramePr>
          <p:nvPr/>
        </p:nvGraphicFramePr>
        <p:xfrm>
          <a:off x="1295400" y="5080000"/>
          <a:ext cx="24384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7" name="Equation" r:id="rId18" imgW="2438280" imgH="711000" progId="Equation.3">
                  <p:embed/>
                </p:oleObj>
              </mc:Choice>
              <mc:Fallback>
                <p:oleObj name="Equation" r:id="rId18" imgW="2438280" imgH="7110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080000"/>
                        <a:ext cx="24384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1" name="Object 31"/>
          <p:cNvGraphicFramePr>
            <a:graphicFrameLocks noChangeAspect="1"/>
          </p:cNvGraphicFramePr>
          <p:nvPr/>
        </p:nvGraphicFramePr>
        <p:xfrm>
          <a:off x="1752600" y="5689600"/>
          <a:ext cx="27813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8" name="Equation" r:id="rId20" imgW="2781000" imgH="711000" progId="Equation.3">
                  <p:embed/>
                </p:oleObj>
              </mc:Choice>
              <mc:Fallback>
                <p:oleObj name="Equation" r:id="rId20" imgW="2781000" imgH="71100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5689600"/>
                        <a:ext cx="27813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2" name="Object 32"/>
          <p:cNvGraphicFramePr>
            <a:graphicFrameLocks noChangeAspect="1"/>
          </p:cNvGraphicFramePr>
          <p:nvPr/>
        </p:nvGraphicFramePr>
        <p:xfrm>
          <a:off x="2336800" y="3352800"/>
          <a:ext cx="39116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9" name="Equation" r:id="rId22" imgW="3911400" imgH="711000" progId="Equation.3">
                  <p:embed/>
                </p:oleObj>
              </mc:Choice>
              <mc:Fallback>
                <p:oleObj name="Equation" r:id="rId22" imgW="3911400" imgH="7110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6800" y="3352800"/>
                        <a:ext cx="39116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73" name="Text Box 33"/>
          <p:cNvSpPr txBox="1">
            <a:spLocks noChangeArrowheads="1"/>
          </p:cNvSpPr>
          <p:nvPr/>
        </p:nvSpPr>
        <p:spPr bwMode="auto">
          <a:xfrm>
            <a:off x="5429250" y="2757488"/>
            <a:ext cx="895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lnSpc>
                <a:spcPct val="100000"/>
              </a:lnSpc>
            </a:pPr>
            <a:r>
              <a:rPr kumimoji="1" lang="zh-CN" altLang="en-US"/>
              <a:t>则有</a:t>
            </a:r>
          </a:p>
        </p:txBody>
      </p:sp>
      <p:graphicFrame>
        <p:nvGraphicFramePr>
          <p:cNvPr id="61474" name="Object 34"/>
          <p:cNvGraphicFramePr>
            <a:graphicFrameLocks noChangeAspect="1"/>
          </p:cNvGraphicFramePr>
          <p:nvPr/>
        </p:nvGraphicFramePr>
        <p:xfrm>
          <a:off x="6932613" y="1797050"/>
          <a:ext cx="1982787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0" name="Equation" r:id="rId24" imgW="2476440" imgH="1371600" progId="Equation.3">
                  <p:embed/>
                </p:oleObj>
              </mc:Choice>
              <mc:Fallback>
                <p:oleObj name="Equation" r:id="rId24" imgW="2476440" imgH="137160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2613" y="1797050"/>
                        <a:ext cx="1982787" cy="10985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AutoShape 1080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ln/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fontAlgn="base" hangingPunct="0">
              <a:lnSpc>
                <a:spcPct val="100000"/>
              </a:lnSpc>
            </a:pPr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rPr>
              <a:t>下页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4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1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61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1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1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1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14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1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1" grpId="0" animBg="1"/>
      <p:bldP spid="61466" grpId="0" build="p" autoUpdateAnimBg="0" advAuto="0"/>
      <p:bldP spid="61473" grpId="0" build="p" autoUpdateAnimBg="0"/>
      <p:bldP spid="21" grpId="0" animBg="1" autoUpdateAnimBg="0"/>
    </p:bldLst>
  </p:timing>
</p:sld>
</file>

<file path=ppt/theme/theme1.xml><?xml version="1.0" encoding="utf-8"?>
<a:theme xmlns:a="http://schemas.openxmlformats.org/drawingml/2006/main" name="高等数学_模板1">
  <a:themeElements>
    <a:clrScheme name="高等数学_模板1 11">
      <a:dk1>
        <a:srgbClr val="000000"/>
      </a:dk1>
      <a:lt1>
        <a:srgbClr val="F5F5D7"/>
      </a:lt1>
      <a:dk2>
        <a:srgbClr val="A50021"/>
      </a:dk2>
      <a:lt2>
        <a:srgbClr val="666633"/>
      </a:lt2>
      <a:accent1>
        <a:srgbClr val="339933"/>
      </a:accent1>
      <a:accent2>
        <a:srgbClr val="009999"/>
      </a:accent2>
      <a:accent3>
        <a:srgbClr val="F9F9E8"/>
      </a:accent3>
      <a:accent4>
        <a:srgbClr val="000000"/>
      </a:accent4>
      <a:accent5>
        <a:srgbClr val="ADCAAD"/>
      </a:accent5>
      <a:accent6>
        <a:srgbClr val="008A8A"/>
      </a:accent6>
      <a:hlink>
        <a:srgbClr val="800000"/>
      </a:hlink>
      <a:folHlink>
        <a:srgbClr val="800000"/>
      </a:folHlink>
    </a:clrScheme>
    <a:fontScheme name="高数课件字体">
      <a:majorFont>
        <a:latin typeface="Times New Roman"/>
        <a:ea typeface="华文中宋"/>
        <a:cs typeface=""/>
      </a:majorFont>
      <a:minorFont>
        <a:latin typeface="Times New Roman"/>
        <a:ea typeface="华文中宋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t" latinLnBrk="0" hangingPunct="1">
          <a:lnSpc>
            <a:spcPct val="11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t" latinLnBrk="0" hangingPunct="1">
          <a:lnSpc>
            <a:spcPct val="11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高等数学_模板1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高等数学_模板1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高等数学_模板1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高等数学_模板1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高等数学_模板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高等数学_模板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高等数学_模板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高等数学_模板1 8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800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高等数学_模板1 9">
        <a:dk1>
          <a:srgbClr val="000000"/>
        </a:dk1>
        <a:lt1>
          <a:srgbClr val="F6F8D4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AFBE6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800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高等数学_模板1 10">
        <a:dk1>
          <a:srgbClr val="000000"/>
        </a:dk1>
        <a:lt1>
          <a:srgbClr val="F5F5D7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9F9E8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800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高等数学_模板1 11">
        <a:dk1>
          <a:srgbClr val="000000"/>
        </a:dk1>
        <a:lt1>
          <a:srgbClr val="F5F5D7"/>
        </a:lt1>
        <a:dk2>
          <a:srgbClr val="A50021"/>
        </a:dk2>
        <a:lt2>
          <a:srgbClr val="666633"/>
        </a:lt2>
        <a:accent1>
          <a:srgbClr val="339933"/>
        </a:accent1>
        <a:accent2>
          <a:srgbClr val="009999"/>
        </a:accent2>
        <a:accent3>
          <a:srgbClr val="F9F9E8"/>
        </a:accent3>
        <a:accent4>
          <a:srgbClr val="000000"/>
        </a:accent4>
        <a:accent5>
          <a:srgbClr val="ADCAAD"/>
        </a:accent5>
        <a:accent6>
          <a:srgbClr val="008A8A"/>
        </a:accent6>
        <a:hlink>
          <a:srgbClr val="800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高等数学_模板1</Template>
  <TotalTime>2690</TotalTime>
  <Words>397</Words>
  <Application>Microsoft Office PowerPoint</Application>
  <PresentationFormat>全屏显示(4:3)</PresentationFormat>
  <Paragraphs>127</Paragraphs>
  <Slides>17</Slides>
  <Notes>3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0" baseType="lpstr">
      <vt:lpstr>高等数学_模板1</vt:lpstr>
      <vt:lpstr>Equation</vt:lpstr>
      <vt:lpstr>公式</vt:lpstr>
      <vt:lpstr>第三节</vt:lpstr>
      <vt:lpstr>一、定积分的换元法 </vt:lpstr>
      <vt:lpstr>说明:</vt:lpstr>
      <vt:lpstr>例1. 计算</vt:lpstr>
      <vt:lpstr>例2. 计算</vt:lpstr>
      <vt:lpstr>例3.</vt:lpstr>
      <vt:lpstr>PowerPoint 演示文稿</vt:lpstr>
      <vt:lpstr>例5. 设 f (x) 是连续的周期函数, 周期为T, 证明:</vt:lpstr>
      <vt:lpstr>PowerPoint 演示文稿</vt:lpstr>
      <vt:lpstr>PowerPoint 演示文稿</vt:lpstr>
      <vt:lpstr>二、定积分的分部积分法 </vt:lpstr>
      <vt:lpstr>例6. 计算</vt:lpstr>
      <vt:lpstr>例7.  证明</vt:lpstr>
      <vt:lpstr>PowerPoint 演示文稿</vt:lpstr>
      <vt:lpstr>内容小结</vt:lpstr>
      <vt:lpstr>2. 设</vt:lpstr>
      <vt:lpstr>3. 设</vt:lpstr>
    </vt:vector>
  </TitlesOfParts>
  <Company>Q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第三节  定积分的换元法和分部积分法</dc:title>
  <dc:creator>drrtu</dc:creator>
  <cp:lastModifiedBy>drrtu</cp:lastModifiedBy>
  <cp:revision>197</cp:revision>
  <dcterms:created xsi:type="dcterms:W3CDTF">2000-11-14T14:02:05Z</dcterms:created>
  <dcterms:modified xsi:type="dcterms:W3CDTF">2015-12-02T06:16:56Z</dcterms:modified>
</cp:coreProperties>
</file>