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4" r:id="rId3"/>
    <p:sldId id="265" r:id="rId4"/>
    <p:sldId id="266" r:id="rId5"/>
    <p:sldId id="267" r:id="rId6"/>
    <p:sldId id="258" r:id="rId7"/>
    <p:sldId id="259" r:id="rId8"/>
    <p:sldId id="260" r:id="rId9"/>
    <p:sldId id="261" r:id="rId10"/>
    <p:sldId id="262" r:id="rId11"/>
    <p:sldId id="270" r:id="rId12"/>
    <p:sldId id="271"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77" autoAdjust="0"/>
  </p:normalViewPr>
  <p:slideViewPr>
    <p:cSldViewPr>
      <p:cViewPr>
        <p:scale>
          <a:sx n="101" d="100"/>
          <a:sy n="101" d="100"/>
        </p:scale>
        <p:origin x="-323"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12" Type="http://schemas.openxmlformats.org/officeDocument/2006/relationships/image" Target="../media/image49.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3.emf"/><Relationship Id="rId11" Type="http://schemas.openxmlformats.org/officeDocument/2006/relationships/image" Target="../media/image48.emf"/><Relationship Id="rId5" Type="http://schemas.openxmlformats.org/officeDocument/2006/relationships/image" Target="../media/image4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image" Target="../media/image59.emf"/><Relationship Id="rId1" Type="http://schemas.openxmlformats.org/officeDocument/2006/relationships/image" Target="../media/image58.emf"/><Relationship Id="rId6" Type="http://schemas.openxmlformats.org/officeDocument/2006/relationships/image" Target="../media/image63.emf"/><Relationship Id="rId5" Type="http://schemas.openxmlformats.org/officeDocument/2006/relationships/image" Target="../media/image62.emf"/><Relationship Id="rId10" Type="http://schemas.openxmlformats.org/officeDocument/2006/relationships/image" Target="../media/image67.emf"/><Relationship Id="rId4" Type="http://schemas.openxmlformats.org/officeDocument/2006/relationships/image" Target="../media/image61.emf"/><Relationship Id="rId9" Type="http://schemas.openxmlformats.org/officeDocument/2006/relationships/image" Target="../media/image6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18" Type="http://schemas.openxmlformats.org/officeDocument/2006/relationships/image" Target="../media/image85.emf"/><Relationship Id="rId3" Type="http://schemas.openxmlformats.org/officeDocument/2006/relationships/image" Target="../media/image70.wmf"/><Relationship Id="rId7" Type="http://schemas.openxmlformats.org/officeDocument/2006/relationships/image" Target="../media/image74.emf"/><Relationship Id="rId12" Type="http://schemas.openxmlformats.org/officeDocument/2006/relationships/image" Target="../media/image79.emf"/><Relationship Id="rId17" Type="http://schemas.openxmlformats.org/officeDocument/2006/relationships/image" Target="../media/image84.emf"/><Relationship Id="rId2" Type="http://schemas.openxmlformats.org/officeDocument/2006/relationships/image" Target="../media/image69.wmf"/><Relationship Id="rId16" Type="http://schemas.openxmlformats.org/officeDocument/2006/relationships/image" Target="../media/image83.emf"/><Relationship Id="rId1" Type="http://schemas.openxmlformats.org/officeDocument/2006/relationships/image" Target="../media/image68.wmf"/><Relationship Id="rId6" Type="http://schemas.openxmlformats.org/officeDocument/2006/relationships/image" Target="../media/image73.emf"/><Relationship Id="rId11" Type="http://schemas.openxmlformats.org/officeDocument/2006/relationships/image" Target="../media/image78.emf"/><Relationship Id="rId5" Type="http://schemas.openxmlformats.org/officeDocument/2006/relationships/image" Target="../media/image72.wmf"/><Relationship Id="rId15" Type="http://schemas.openxmlformats.org/officeDocument/2006/relationships/image" Target="../media/image82.emf"/><Relationship Id="rId10" Type="http://schemas.openxmlformats.org/officeDocument/2006/relationships/image" Target="../media/image77.emf"/><Relationship Id="rId19" Type="http://schemas.openxmlformats.org/officeDocument/2006/relationships/image" Target="../media/image86.wmf"/><Relationship Id="rId4" Type="http://schemas.openxmlformats.org/officeDocument/2006/relationships/image" Target="../media/image71.wmf"/><Relationship Id="rId9" Type="http://schemas.openxmlformats.org/officeDocument/2006/relationships/image" Target="../media/image76.wmf"/><Relationship Id="rId14"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9.emf"/><Relationship Id="rId18" Type="http://schemas.openxmlformats.org/officeDocument/2006/relationships/image" Target="../media/image104.wmf"/><Relationship Id="rId3" Type="http://schemas.openxmlformats.org/officeDocument/2006/relationships/image" Target="../media/image89.wmf"/><Relationship Id="rId21" Type="http://schemas.openxmlformats.org/officeDocument/2006/relationships/image" Target="../media/image107.wmf"/><Relationship Id="rId7" Type="http://schemas.openxmlformats.org/officeDocument/2006/relationships/image" Target="../media/image93.emf"/><Relationship Id="rId12" Type="http://schemas.openxmlformats.org/officeDocument/2006/relationships/image" Target="../media/image98.wmf"/><Relationship Id="rId17" Type="http://schemas.openxmlformats.org/officeDocument/2006/relationships/image" Target="../media/image103.wmf"/><Relationship Id="rId2" Type="http://schemas.openxmlformats.org/officeDocument/2006/relationships/image" Target="../media/image88.emf"/><Relationship Id="rId16" Type="http://schemas.openxmlformats.org/officeDocument/2006/relationships/image" Target="../media/image102.wmf"/><Relationship Id="rId20" Type="http://schemas.openxmlformats.org/officeDocument/2006/relationships/image" Target="../media/image106.wmf"/><Relationship Id="rId1" Type="http://schemas.openxmlformats.org/officeDocument/2006/relationships/image" Target="../media/image87.emf"/><Relationship Id="rId6" Type="http://schemas.openxmlformats.org/officeDocument/2006/relationships/image" Target="../media/image92.emf"/><Relationship Id="rId11" Type="http://schemas.openxmlformats.org/officeDocument/2006/relationships/image" Target="../media/image97.wmf"/><Relationship Id="rId5" Type="http://schemas.openxmlformats.org/officeDocument/2006/relationships/image" Target="../media/image91.emf"/><Relationship Id="rId15" Type="http://schemas.openxmlformats.org/officeDocument/2006/relationships/image" Target="../media/image101.wmf"/><Relationship Id="rId10" Type="http://schemas.openxmlformats.org/officeDocument/2006/relationships/image" Target="../media/image96.wmf"/><Relationship Id="rId19" Type="http://schemas.openxmlformats.org/officeDocument/2006/relationships/image" Target="../media/image105.wmf"/><Relationship Id="rId4" Type="http://schemas.openxmlformats.org/officeDocument/2006/relationships/image" Target="../media/image90.emf"/><Relationship Id="rId9" Type="http://schemas.openxmlformats.org/officeDocument/2006/relationships/image" Target="../media/image95.wmf"/><Relationship Id="rId14" Type="http://schemas.openxmlformats.org/officeDocument/2006/relationships/image" Target="../media/image10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8083244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331386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852195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490D0DC5-6067-4878-97F4-480484B79AA1}" type="slidenum">
              <a:rPr lang="en-US" altLang="zh-CN"/>
              <a:pPr>
                <a:defRPr/>
              </a:pPr>
              <a:t>‹#›</a:t>
            </a:fld>
            <a:endParaRPr lang="en-US" altLang="zh-CN"/>
          </a:p>
        </p:txBody>
      </p:sp>
    </p:spTree>
    <p:extLst>
      <p:ext uri="{BB962C8B-B14F-4D97-AF65-F5344CB8AC3E}">
        <p14:creationId xmlns:p14="http://schemas.microsoft.com/office/powerpoint/2010/main" val="3303037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1FAED85F-FF59-4245-9361-044FEDC15A52}" type="slidenum">
              <a:rPr lang="en-US" altLang="zh-CN"/>
              <a:pPr>
                <a:defRPr/>
              </a:pPr>
              <a:t>‹#›</a:t>
            </a:fld>
            <a:endParaRPr lang="en-US" altLang="zh-CN"/>
          </a:p>
        </p:txBody>
      </p:sp>
    </p:spTree>
    <p:extLst>
      <p:ext uri="{BB962C8B-B14F-4D97-AF65-F5344CB8AC3E}">
        <p14:creationId xmlns:p14="http://schemas.microsoft.com/office/powerpoint/2010/main" val="3550035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FC635B49-14A8-4528-AE92-F9BB0136036B}" type="slidenum">
              <a:rPr lang="en-US" altLang="zh-CN"/>
              <a:pPr>
                <a:defRPr/>
              </a:pPr>
              <a:t>‹#›</a:t>
            </a:fld>
            <a:endParaRPr lang="en-US" altLang="zh-CN"/>
          </a:p>
        </p:txBody>
      </p:sp>
    </p:spTree>
    <p:extLst>
      <p:ext uri="{BB962C8B-B14F-4D97-AF65-F5344CB8AC3E}">
        <p14:creationId xmlns:p14="http://schemas.microsoft.com/office/powerpoint/2010/main" val="525974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2080663D-3607-4B13-9D39-89DA9BC8061C}" type="slidenum">
              <a:rPr lang="en-US" altLang="zh-CN"/>
              <a:pPr>
                <a:defRPr/>
              </a:pPr>
              <a:t>‹#›</a:t>
            </a:fld>
            <a:endParaRPr lang="en-US" altLang="zh-CN"/>
          </a:p>
        </p:txBody>
      </p:sp>
    </p:spTree>
    <p:extLst>
      <p:ext uri="{BB962C8B-B14F-4D97-AF65-F5344CB8AC3E}">
        <p14:creationId xmlns:p14="http://schemas.microsoft.com/office/powerpoint/2010/main" val="2996170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8" name="页脚占位符 7"/>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CA106359-184F-4A5E-A9F6-AF1C80E2FEAB}" type="slidenum">
              <a:rPr lang="en-US" altLang="zh-CN"/>
              <a:pPr>
                <a:defRPr/>
              </a:pPr>
              <a:t>‹#›</a:t>
            </a:fld>
            <a:endParaRPr lang="en-US" altLang="zh-CN"/>
          </a:p>
        </p:txBody>
      </p:sp>
    </p:spTree>
    <p:extLst>
      <p:ext uri="{BB962C8B-B14F-4D97-AF65-F5344CB8AC3E}">
        <p14:creationId xmlns:p14="http://schemas.microsoft.com/office/powerpoint/2010/main" val="4045210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4" name="页脚占位符 3"/>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9A813593-8ADB-42F3-8E4E-62EFB8308638}" type="slidenum">
              <a:rPr lang="en-US" altLang="zh-CN"/>
              <a:pPr>
                <a:defRPr/>
              </a:pPr>
              <a:t>‹#›</a:t>
            </a:fld>
            <a:endParaRPr lang="en-US" altLang="zh-CN"/>
          </a:p>
        </p:txBody>
      </p:sp>
    </p:spTree>
    <p:extLst>
      <p:ext uri="{BB962C8B-B14F-4D97-AF65-F5344CB8AC3E}">
        <p14:creationId xmlns:p14="http://schemas.microsoft.com/office/powerpoint/2010/main" val="3832108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3" name="页脚占位符 2"/>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12CD6DBB-4CE8-40D3-A5E4-C3A96B73630D}" type="slidenum">
              <a:rPr lang="en-US" altLang="zh-CN"/>
              <a:pPr>
                <a:defRPr/>
              </a:pPr>
              <a:t>‹#›</a:t>
            </a:fld>
            <a:endParaRPr lang="en-US" altLang="zh-CN"/>
          </a:p>
        </p:txBody>
      </p:sp>
    </p:spTree>
    <p:extLst>
      <p:ext uri="{BB962C8B-B14F-4D97-AF65-F5344CB8AC3E}">
        <p14:creationId xmlns:p14="http://schemas.microsoft.com/office/powerpoint/2010/main" val="931698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B6517DF3-7583-4C6E-BED3-6CDC14064B44}" type="slidenum">
              <a:rPr lang="en-US" altLang="zh-CN"/>
              <a:pPr>
                <a:defRPr/>
              </a:pPr>
              <a:t>‹#›</a:t>
            </a:fld>
            <a:endParaRPr lang="en-US" altLang="zh-CN"/>
          </a:p>
        </p:txBody>
      </p:sp>
    </p:spTree>
    <p:extLst>
      <p:ext uri="{BB962C8B-B14F-4D97-AF65-F5344CB8AC3E}">
        <p14:creationId xmlns:p14="http://schemas.microsoft.com/office/powerpoint/2010/main" val="9666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02420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页脚占位符 5"/>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B0AD6AAF-7D88-402C-8AF5-81085237A191}" type="slidenum">
              <a:rPr lang="en-US" altLang="zh-CN"/>
              <a:pPr>
                <a:defRPr/>
              </a:pPr>
              <a:t>‹#›</a:t>
            </a:fld>
            <a:endParaRPr lang="en-US" altLang="zh-CN"/>
          </a:p>
        </p:txBody>
      </p:sp>
    </p:spTree>
    <p:extLst>
      <p:ext uri="{BB962C8B-B14F-4D97-AF65-F5344CB8AC3E}">
        <p14:creationId xmlns:p14="http://schemas.microsoft.com/office/powerpoint/2010/main" val="2952017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D414C6DA-9CB0-4C93-BE6B-D561B0396109}" type="slidenum">
              <a:rPr lang="en-US" altLang="zh-CN"/>
              <a:pPr>
                <a:defRPr/>
              </a:pPr>
              <a:t>‹#›</a:t>
            </a:fld>
            <a:endParaRPr lang="en-US" altLang="zh-CN"/>
          </a:p>
        </p:txBody>
      </p:sp>
    </p:spTree>
    <p:extLst>
      <p:ext uri="{BB962C8B-B14F-4D97-AF65-F5344CB8AC3E}">
        <p14:creationId xmlns:p14="http://schemas.microsoft.com/office/powerpoint/2010/main" val="2754764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5" name="页脚占位符 4"/>
          <p:cNvSpPr>
            <a:spLocks noGrp="1"/>
          </p:cNvSpPr>
          <p:nvPr>
            <p:ph type="ftr" sz="quarter" idx="11"/>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t">
              <a:lnSpc>
                <a:spcPct val="110000"/>
              </a:lnSpc>
              <a:spcBef>
                <a:spcPts val="0"/>
              </a:spcBef>
              <a:spcAft>
                <a:spcPts val="0"/>
              </a:spcAft>
              <a:defRPr>
                <a:latin typeface="Times New Roman" pitchFamily="18" charset="0"/>
                <a:ea typeface="楷体_GB2312" pitchFamily="49" charset="-122"/>
              </a:defRPr>
            </a:lvl1pPr>
          </a:lstStyle>
          <a:p>
            <a:pPr>
              <a:defRPr/>
            </a:pPr>
            <a:fld id="{00B43780-2B94-4C64-8C7A-55A38B984686}" type="slidenum">
              <a:rPr lang="en-US" altLang="zh-CN"/>
              <a:pPr>
                <a:defRPr/>
              </a:pPr>
              <a:t>‹#›</a:t>
            </a:fld>
            <a:endParaRPr lang="en-US" altLang="zh-CN"/>
          </a:p>
        </p:txBody>
      </p:sp>
    </p:spTree>
    <p:extLst>
      <p:ext uri="{BB962C8B-B14F-4D97-AF65-F5344CB8AC3E}">
        <p14:creationId xmlns:p14="http://schemas.microsoft.com/office/powerpoint/2010/main" val="20263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0961702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048078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6687035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3881152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90785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84204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7693585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0" y="6569075"/>
            <a:ext cx="9144000" cy="287338"/>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just">
              <a:lnSpc>
                <a:spcPct val="110000"/>
              </a:lnSpc>
              <a:spcBef>
                <a:spcPct val="50000"/>
              </a:spcBef>
            </a:pPr>
            <a:r>
              <a:rPr kumimoji="1" lang="en-US" altLang="zh-CN"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kumimoji="1" lang="zh-CN" alt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rPr>
              <a:t>高等数学</a:t>
            </a:r>
            <a:r>
              <a:rPr kumimoji="1" lang="en-US" altLang="zh-CN"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p>
        </p:txBody>
      </p:sp>
      <p:sp>
        <p:nvSpPr>
          <p:cNvPr id="1029" name="AutoShape 3">
            <a:hlinkClick r:id="" action="ppaction://hlinkshowjump?jump=nextslide" highlightClick="1"/>
            <a:hlinkHover r:id="" action="ppaction://noaction" highlightClick="1"/>
          </p:cNvPr>
          <p:cNvSpPr>
            <a:spLocks noChangeArrowheads="1"/>
          </p:cNvSpPr>
          <p:nvPr/>
        </p:nvSpPr>
        <p:spPr bwMode="auto">
          <a:xfrm>
            <a:off x="5224463" y="6604000"/>
            <a:ext cx="1306512" cy="215900"/>
          </a:xfrm>
          <a:prstGeom prst="roundRect">
            <a:avLst>
              <a:gd name="adj" fmla="val 16667"/>
            </a:avLst>
          </a:prstGeom>
          <a:ln/>
        </p:spPr>
        <p:style>
          <a:lnRef idx="0">
            <a:schemeClr val="accent3"/>
          </a:lnRef>
          <a:fillRef idx="3">
            <a:schemeClr val="accent3"/>
          </a:fillRef>
          <a:effectRef idx="3">
            <a:schemeClr val="accent3"/>
          </a:effectRef>
          <a:fontRef idx="minor">
            <a:schemeClr val="lt1"/>
          </a:fontRef>
        </p:style>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r>
              <a:rPr lang="zh-CN" altLang="en-US" sz="16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rPr>
              <a:t>下页</a:t>
            </a:r>
          </a:p>
        </p:txBody>
      </p:sp>
      <p:sp>
        <p:nvSpPr>
          <p:cNvPr id="1030" name="AutoShape 4">
            <a:hlinkClick r:id="" action="ppaction://hlinkshowjump?jump=endshow" highlightClick="1"/>
            <a:hlinkHover r:id="" action="ppaction://noaction" highlightClick="1"/>
          </p:cNvPr>
          <p:cNvSpPr>
            <a:spLocks noChangeArrowheads="1"/>
          </p:cNvSpPr>
          <p:nvPr/>
        </p:nvSpPr>
        <p:spPr bwMode="auto">
          <a:xfrm>
            <a:off x="6865938" y="6604000"/>
            <a:ext cx="1306512" cy="215900"/>
          </a:xfrm>
          <a:prstGeom prst="roundRect">
            <a:avLst>
              <a:gd name="adj" fmla="val 16667"/>
            </a:avLst>
          </a:prstGeom>
          <a:ln/>
        </p:spPr>
        <p:style>
          <a:lnRef idx="0">
            <a:schemeClr val="accent3"/>
          </a:lnRef>
          <a:fillRef idx="3">
            <a:schemeClr val="accent3"/>
          </a:fillRef>
          <a:effectRef idx="3">
            <a:schemeClr val="accent3"/>
          </a:effectRef>
          <a:fontRef idx="minor">
            <a:schemeClr val="lt1"/>
          </a:fontRef>
        </p:style>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r>
              <a:rPr lang="zh-CN" altLang="en-US" sz="16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rPr>
              <a:t>结束</a:t>
            </a:r>
          </a:p>
        </p:txBody>
      </p:sp>
      <p:sp>
        <p:nvSpPr>
          <p:cNvPr id="1031" name="AutoShape 5">
            <a:hlinkClick r:id="" action="ppaction://hlinkshowjump?jump=lastslideviewed" highlightClick="1"/>
            <a:hlinkHover r:id="" action="ppaction://noaction" highlightClick="1"/>
          </p:cNvPr>
          <p:cNvSpPr>
            <a:spLocks noChangeArrowheads="1"/>
          </p:cNvSpPr>
          <p:nvPr/>
        </p:nvSpPr>
        <p:spPr bwMode="auto">
          <a:xfrm>
            <a:off x="3563938" y="6597650"/>
            <a:ext cx="1306512" cy="215900"/>
          </a:xfrm>
          <a:prstGeom prst="roundRect">
            <a:avLst>
              <a:gd name="adj" fmla="val 16667"/>
            </a:avLst>
          </a:prstGeom>
          <a:ln/>
        </p:spPr>
        <p:style>
          <a:lnRef idx="0">
            <a:schemeClr val="accent3"/>
          </a:lnRef>
          <a:fillRef idx="3">
            <a:schemeClr val="accent3"/>
          </a:fillRef>
          <a:effectRef idx="3">
            <a:schemeClr val="accent3"/>
          </a:effectRef>
          <a:fontRef idx="minor">
            <a:schemeClr val="lt1"/>
          </a:fontRef>
        </p:style>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r>
              <a:rPr lang="zh-CN" altLang="en-US" sz="16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rPr>
              <a:t>返回</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wipe dir="r"/>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lnSpc>
                <a:spcPct val="100000"/>
              </a:lnSpc>
              <a:defRPr sz="1400">
                <a:solidFill>
                  <a:srgbClr val="000000"/>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lnSpc>
                <a:spcPct val="100000"/>
              </a:lnSpc>
              <a:defRPr sz="1400">
                <a:solidFill>
                  <a:srgbClr val="000000"/>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lnSpc>
                <a:spcPct val="100000"/>
              </a:lnSpc>
              <a:defRPr sz="1400">
                <a:solidFill>
                  <a:srgbClr val="000000"/>
                </a:solidFill>
                <a:latin typeface="Arial" charset="0"/>
                <a:ea typeface="宋体" pitchFamily="2" charset="-122"/>
              </a:defRPr>
            </a:lvl1pPr>
          </a:lstStyle>
          <a:p>
            <a:pPr>
              <a:defRPr/>
            </a:pPr>
            <a:fld id="{B8FD5BD0-1F60-438E-9CD2-BC6AC2E36F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image" Target="../media/image6.pn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1.emf"/><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60.bin"/><Relationship Id="rId18" Type="http://schemas.openxmlformats.org/officeDocument/2006/relationships/oleObject" Target="../embeddings/oleObject62.bin"/><Relationship Id="rId26" Type="http://schemas.openxmlformats.org/officeDocument/2006/relationships/oleObject" Target="../embeddings/oleObject66.bin"/><Relationship Id="rId39" Type="http://schemas.openxmlformats.org/officeDocument/2006/relationships/oleObject" Target="../embeddings/oleObject72.bin"/><Relationship Id="rId3" Type="http://schemas.openxmlformats.org/officeDocument/2006/relationships/oleObject" Target="../embeddings/oleObject55.bin"/><Relationship Id="rId21" Type="http://schemas.openxmlformats.org/officeDocument/2006/relationships/image" Target="../media/image76.wmf"/><Relationship Id="rId34" Type="http://schemas.openxmlformats.org/officeDocument/2006/relationships/oleObject" Target="../embeddings/oleObject70.bin"/><Relationship Id="rId42" Type="http://schemas.openxmlformats.org/officeDocument/2006/relationships/oleObject" Target="../embeddings/oleObject73.bin"/><Relationship Id="rId7" Type="http://schemas.openxmlformats.org/officeDocument/2006/relationships/oleObject" Target="../embeddings/oleObject57.bin"/><Relationship Id="rId12" Type="http://schemas.openxmlformats.org/officeDocument/2006/relationships/image" Target="../media/image72.wmf"/><Relationship Id="rId17" Type="http://schemas.openxmlformats.org/officeDocument/2006/relationships/image" Target="../media/image74.emf"/><Relationship Id="rId25" Type="http://schemas.openxmlformats.org/officeDocument/2006/relationships/image" Target="../media/image78.emf"/><Relationship Id="rId33" Type="http://schemas.openxmlformats.org/officeDocument/2006/relationships/image" Target="../media/image82.emf"/><Relationship Id="rId38" Type="http://schemas.openxmlformats.org/officeDocument/2006/relationships/image" Target="../media/image84.emf"/><Relationship Id="rId2" Type="http://schemas.openxmlformats.org/officeDocument/2006/relationships/slideLayout" Target="../slideLayouts/slideLayout18.xml"/><Relationship Id="rId16" Type="http://schemas.openxmlformats.org/officeDocument/2006/relationships/oleObject" Target="../embeddings/oleObject61.bin"/><Relationship Id="rId20" Type="http://schemas.openxmlformats.org/officeDocument/2006/relationships/oleObject" Target="../embeddings/oleObject63.bin"/><Relationship Id="rId29" Type="http://schemas.openxmlformats.org/officeDocument/2006/relationships/image" Target="../media/image80.wmf"/><Relationship Id="rId41" Type="http://schemas.openxmlformats.org/officeDocument/2006/relationships/image" Target="../media/image85.emf"/><Relationship Id="rId1" Type="http://schemas.openxmlformats.org/officeDocument/2006/relationships/vmlDrawing" Target="../drawings/vmlDrawing7.vml"/><Relationship Id="rId6" Type="http://schemas.openxmlformats.org/officeDocument/2006/relationships/image" Target="../media/image69.wmf"/><Relationship Id="rId11" Type="http://schemas.openxmlformats.org/officeDocument/2006/relationships/oleObject" Target="../embeddings/oleObject59.bin"/><Relationship Id="rId24" Type="http://schemas.openxmlformats.org/officeDocument/2006/relationships/oleObject" Target="../embeddings/oleObject65.bin"/><Relationship Id="rId32" Type="http://schemas.openxmlformats.org/officeDocument/2006/relationships/oleObject" Target="../embeddings/oleObject69.bin"/><Relationship Id="rId37" Type="http://schemas.openxmlformats.org/officeDocument/2006/relationships/oleObject" Target="../embeddings/Microsoft_Word_97_-_2003___2.doc"/><Relationship Id="rId40" Type="http://schemas.openxmlformats.org/officeDocument/2006/relationships/oleObject" Target="../embeddings/Microsoft_Word_97_-_2003___3.doc"/><Relationship Id="rId5" Type="http://schemas.openxmlformats.org/officeDocument/2006/relationships/oleObject" Target="../embeddings/oleObject56.bin"/><Relationship Id="rId15" Type="http://schemas.openxmlformats.org/officeDocument/2006/relationships/image" Target="../media/image73.emf"/><Relationship Id="rId23" Type="http://schemas.openxmlformats.org/officeDocument/2006/relationships/image" Target="../media/image77.emf"/><Relationship Id="rId28" Type="http://schemas.openxmlformats.org/officeDocument/2006/relationships/oleObject" Target="../embeddings/oleObject67.bin"/><Relationship Id="rId36" Type="http://schemas.openxmlformats.org/officeDocument/2006/relationships/oleObject" Target="../embeddings/oleObject71.bin"/><Relationship Id="rId10" Type="http://schemas.openxmlformats.org/officeDocument/2006/relationships/image" Target="../media/image71.wmf"/><Relationship Id="rId19" Type="http://schemas.openxmlformats.org/officeDocument/2006/relationships/image" Target="../media/image75.wmf"/><Relationship Id="rId31" Type="http://schemas.openxmlformats.org/officeDocument/2006/relationships/image" Target="../media/image81.wmf"/><Relationship Id="rId4" Type="http://schemas.openxmlformats.org/officeDocument/2006/relationships/image" Target="../media/image68.wmf"/><Relationship Id="rId9" Type="http://schemas.openxmlformats.org/officeDocument/2006/relationships/oleObject" Target="../embeddings/oleObject58.bin"/><Relationship Id="rId14" Type="http://schemas.openxmlformats.org/officeDocument/2006/relationships/oleObject" Target="../embeddings/Microsoft_Word_97_-_2003___1.doc"/><Relationship Id="rId22" Type="http://schemas.openxmlformats.org/officeDocument/2006/relationships/oleObject" Target="../embeddings/oleObject64.bin"/><Relationship Id="rId27" Type="http://schemas.openxmlformats.org/officeDocument/2006/relationships/image" Target="../media/image79.emf"/><Relationship Id="rId30" Type="http://schemas.openxmlformats.org/officeDocument/2006/relationships/oleObject" Target="../embeddings/oleObject68.bin"/><Relationship Id="rId35" Type="http://schemas.openxmlformats.org/officeDocument/2006/relationships/image" Target="../media/image83.emf"/><Relationship Id="rId43" Type="http://schemas.openxmlformats.org/officeDocument/2006/relationships/image" Target="../media/image86.wmf"/></Relationships>
</file>

<file path=ppt/slides/_rels/slide11.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79.bin"/><Relationship Id="rId18" Type="http://schemas.openxmlformats.org/officeDocument/2006/relationships/image" Target="../media/image94.wmf"/><Relationship Id="rId26" Type="http://schemas.openxmlformats.org/officeDocument/2006/relationships/image" Target="../media/image98.wmf"/><Relationship Id="rId39" Type="http://schemas.openxmlformats.org/officeDocument/2006/relationships/oleObject" Target="../embeddings/oleObject92.bin"/><Relationship Id="rId3" Type="http://schemas.openxmlformats.org/officeDocument/2006/relationships/oleObject" Target="../embeddings/oleObject74.bin"/><Relationship Id="rId21" Type="http://schemas.openxmlformats.org/officeDocument/2006/relationships/oleObject" Target="../embeddings/oleObject83.bin"/><Relationship Id="rId34" Type="http://schemas.openxmlformats.org/officeDocument/2006/relationships/image" Target="../media/image102.wmf"/><Relationship Id="rId42" Type="http://schemas.openxmlformats.org/officeDocument/2006/relationships/image" Target="../media/image106.wmf"/><Relationship Id="rId7" Type="http://schemas.openxmlformats.org/officeDocument/2006/relationships/oleObject" Target="../embeddings/oleObject76.bin"/><Relationship Id="rId12" Type="http://schemas.openxmlformats.org/officeDocument/2006/relationships/image" Target="../media/image91.emf"/><Relationship Id="rId17" Type="http://schemas.openxmlformats.org/officeDocument/2006/relationships/oleObject" Target="../embeddings/oleObject81.bin"/><Relationship Id="rId25" Type="http://schemas.openxmlformats.org/officeDocument/2006/relationships/oleObject" Target="../embeddings/oleObject85.bin"/><Relationship Id="rId33" Type="http://schemas.openxmlformats.org/officeDocument/2006/relationships/oleObject" Target="../embeddings/oleObject89.bin"/><Relationship Id="rId38" Type="http://schemas.openxmlformats.org/officeDocument/2006/relationships/image" Target="../media/image104.wmf"/><Relationship Id="rId2" Type="http://schemas.openxmlformats.org/officeDocument/2006/relationships/slideLayout" Target="../slideLayouts/slideLayout18.xml"/><Relationship Id="rId16" Type="http://schemas.openxmlformats.org/officeDocument/2006/relationships/image" Target="../media/image93.emf"/><Relationship Id="rId20" Type="http://schemas.openxmlformats.org/officeDocument/2006/relationships/image" Target="../media/image95.wmf"/><Relationship Id="rId29" Type="http://schemas.openxmlformats.org/officeDocument/2006/relationships/oleObject" Target="../embeddings/oleObject87.bin"/><Relationship Id="rId41" Type="http://schemas.openxmlformats.org/officeDocument/2006/relationships/oleObject" Target="../embeddings/oleObject93.bin"/><Relationship Id="rId1" Type="http://schemas.openxmlformats.org/officeDocument/2006/relationships/vmlDrawing" Target="../drawings/vmlDrawing8.vml"/><Relationship Id="rId6" Type="http://schemas.openxmlformats.org/officeDocument/2006/relationships/image" Target="../media/image88.emf"/><Relationship Id="rId11" Type="http://schemas.openxmlformats.org/officeDocument/2006/relationships/oleObject" Target="../embeddings/oleObject78.bin"/><Relationship Id="rId24" Type="http://schemas.openxmlformats.org/officeDocument/2006/relationships/image" Target="../media/image97.wmf"/><Relationship Id="rId32" Type="http://schemas.openxmlformats.org/officeDocument/2006/relationships/image" Target="../media/image101.wmf"/><Relationship Id="rId37" Type="http://schemas.openxmlformats.org/officeDocument/2006/relationships/oleObject" Target="../embeddings/oleObject91.bin"/><Relationship Id="rId40" Type="http://schemas.openxmlformats.org/officeDocument/2006/relationships/image" Target="../media/image105.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99.emf"/><Relationship Id="rId36" Type="http://schemas.openxmlformats.org/officeDocument/2006/relationships/image" Target="../media/image103.wmf"/><Relationship Id="rId10" Type="http://schemas.openxmlformats.org/officeDocument/2006/relationships/image" Target="../media/image90.emf"/><Relationship Id="rId19" Type="http://schemas.openxmlformats.org/officeDocument/2006/relationships/oleObject" Target="../embeddings/oleObject82.bin"/><Relationship Id="rId31" Type="http://schemas.openxmlformats.org/officeDocument/2006/relationships/oleObject" Target="../embeddings/oleObject88.bin"/><Relationship Id="rId44" Type="http://schemas.openxmlformats.org/officeDocument/2006/relationships/image" Target="../media/image107.wmf"/><Relationship Id="rId4" Type="http://schemas.openxmlformats.org/officeDocument/2006/relationships/image" Target="../media/image87.emf"/><Relationship Id="rId9" Type="http://schemas.openxmlformats.org/officeDocument/2006/relationships/oleObject" Target="../embeddings/oleObject77.bin"/><Relationship Id="rId14" Type="http://schemas.openxmlformats.org/officeDocument/2006/relationships/image" Target="../media/image92.emf"/><Relationship Id="rId22" Type="http://schemas.openxmlformats.org/officeDocument/2006/relationships/image" Target="../media/image96.wmf"/><Relationship Id="rId27" Type="http://schemas.openxmlformats.org/officeDocument/2006/relationships/oleObject" Target="../embeddings/oleObject86.bin"/><Relationship Id="rId30" Type="http://schemas.openxmlformats.org/officeDocument/2006/relationships/image" Target="../media/image100.emf"/><Relationship Id="rId35" Type="http://schemas.openxmlformats.org/officeDocument/2006/relationships/oleObject" Target="../embeddings/oleObject90.bin"/><Relationship Id="rId43" Type="http://schemas.openxmlformats.org/officeDocument/2006/relationships/oleObject" Target="../embeddings/oleObject94.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9.bin"/><Relationship Id="rId18" Type="http://schemas.openxmlformats.org/officeDocument/2006/relationships/image" Target="../media/image24.emf"/><Relationship Id="rId26" Type="http://schemas.openxmlformats.org/officeDocument/2006/relationships/image" Target="../media/image28.e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21.emf"/><Relationship Id="rId17" Type="http://schemas.openxmlformats.org/officeDocument/2006/relationships/oleObject" Target="../embeddings/oleObject11.bin"/><Relationship Id="rId25" Type="http://schemas.openxmlformats.org/officeDocument/2006/relationships/oleObject" Target="../embeddings/oleObject15.bin"/><Relationship Id="rId2" Type="http://schemas.openxmlformats.org/officeDocument/2006/relationships/slideLayout" Target="../slideLayouts/slideLayout6.xml"/><Relationship Id="rId16" Type="http://schemas.openxmlformats.org/officeDocument/2006/relationships/image" Target="../media/image23.emf"/><Relationship Id="rId20" Type="http://schemas.openxmlformats.org/officeDocument/2006/relationships/image" Target="../media/image25.emf"/><Relationship Id="rId1" Type="http://schemas.openxmlformats.org/officeDocument/2006/relationships/vmlDrawing" Target="../drawings/vmlDrawing2.vml"/><Relationship Id="rId6" Type="http://schemas.openxmlformats.org/officeDocument/2006/relationships/image" Target="../media/image18.emf"/><Relationship Id="rId11" Type="http://schemas.openxmlformats.org/officeDocument/2006/relationships/oleObject" Target="../embeddings/oleObject8.bin"/><Relationship Id="rId24" Type="http://schemas.openxmlformats.org/officeDocument/2006/relationships/image" Target="../media/image27.e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10" Type="http://schemas.openxmlformats.org/officeDocument/2006/relationships/image" Target="../media/image20.emf"/><Relationship Id="rId19" Type="http://schemas.openxmlformats.org/officeDocument/2006/relationships/oleObject" Target="../embeddings/oleObject12.bin"/><Relationship Id="rId4" Type="http://schemas.openxmlformats.org/officeDocument/2006/relationships/image" Target="../media/image17.emf"/><Relationship Id="rId9" Type="http://schemas.openxmlformats.org/officeDocument/2006/relationships/oleObject" Target="../embeddings/oleObject7.bin"/><Relationship Id="rId14" Type="http://schemas.openxmlformats.org/officeDocument/2006/relationships/image" Target="../media/image22.emf"/><Relationship Id="rId22"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1.bin"/><Relationship Id="rId18" Type="http://schemas.openxmlformats.org/officeDocument/2006/relationships/image" Target="../media/image36.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3.e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35.emf"/><Relationship Id="rId20" Type="http://schemas.openxmlformats.org/officeDocument/2006/relationships/image" Target="../media/image37.emf"/><Relationship Id="rId1" Type="http://schemas.openxmlformats.org/officeDocument/2006/relationships/vmlDrawing" Target="../drawings/vmlDrawing3.vml"/><Relationship Id="rId6" Type="http://schemas.openxmlformats.org/officeDocument/2006/relationships/image" Target="../media/image30.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32.emf"/><Relationship Id="rId19" Type="http://schemas.openxmlformats.org/officeDocument/2006/relationships/oleObject" Target="../embeddings/oleObject24.bin"/><Relationship Id="rId4" Type="http://schemas.openxmlformats.org/officeDocument/2006/relationships/image" Target="../media/image29.emf"/><Relationship Id="rId9" Type="http://schemas.openxmlformats.org/officeDocument/2006/relationships/oleObject" Target="../embeddings/oleObject19.bin"/><Relationship Id="rId14" Type="http://schemas.openxmlformats.org/officeDocument/2006/relationships/image" Target="../media/image34.emf"/></Relationships>
</file>

<file path=ppt/slides/_rels/slide7.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30.bin"/><Relationship Id="rId18" Type="http://schemas.openxmlformats.org/officeDocument/2006/relationships/image" Target="../media/image45.emf"/><Relationship Id="rId26" Type="http://schemas.openxmlformats.org/officeDocument/2006/relationships/image" Target="../media/image49.e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42.e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6.xml"/><Relationship Id="rId16" Type="http://schemas.openxmlformats.org/officeDocument/2006/relationships/image" Target="../media/image44.emf"/><Relationship Id="rId20" Type="http://schemas.openxmlformats.org/officeDocument/2006/relationships/image" Target="../media/image46.emf"/><Relationship Id="rId1" Type="http://schemas.openxmlformats.org/officeDocument/2006/relationships/vmlDrawing" Target="../drawings/vmlDrawing4.vml"/><Relationship Id="rId6" Type="http://schemas.openxmlformats.org/officeDocument/2006/relationships/image" Target="../media/image39.emf"/><Relationship Id="rId11" Type="http://schemas.openxmlformats.org/officeDocument/2006/relationships/oleObject" Target="../embeddings/oleObject29.bin"/><Relationship Id="rId24" Type="http://schemas.openxmlformats.org/officeDocument/2006/relationships/image" Target="../media/image48.e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41.emf"/><Relationship Id="rId19" Type="http://schemas.openxmlformats.org/officeDocument/2006/relationships/oleObject" Target="../embeddings/oleObject33.bin"/><Relationship Id="rId4" Type="http://schemas.openxmlformats.org/officeDocument/2006/relationships/image" Target="../media/image38.emf"/><Relationship Id="rId9" Type="http://schemas.openxmlformats.org/officeDocument/2006/relationships/oleObject" Target="../embeddings/oleObject28.bin"/><Relationship Id="rId14" Type="http://schemas.openxmlformats.org/officeDocument/2006/relationships/image" Target="../media/image43.emf"/><Relationship Id="rId22" Type="http://schemas.openxmlformats.org/officeDocument/2006/relationships/image" Target="../media/image47.emf"/></Relationships>
</file>

<file path=ppt/slides/_rels/slide8.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42.bin"/><Relationship Id="rId18" Type="http://schemas.openxmlformats.org/officeDocument/2006/relationships/image" Target="../media/image57.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4.emf"/><Relationship Id="rId17" Type="http://schemas.openxmlformats.org/officeDocument/2006/relationships/oleObject" Target="../embeddings/oleObject44.bin"/><Relationship Id="rId2" Type="http://schemas.openxmlformats.org/officeDocument/2006/relationships/slideLayout" Target="../slideLayouts/slideLayout6.xml"/><Relationship Id="rId16" Type="http://schemas.openxmlformats.org/officeDocument/2006/relationships/image" Target="../media/image56.emf"/><Relationship Id="rId1" Type="http://schemas.openxmlformats.org/officeDocument/2006/relationships/vmlDrawing" Target="../drawings/vmlDrawing5.vml"/><Relationship Id="rId6" Type="http://schemas.openxmlformats.org/officeDocument/2006/relationships/image" Target="../media/image51.e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0.bin"/><Relationship Id="rId14" Type="http://schemas.openxmlformats.org/officeDocument/2006/relationships/image" Target="../media/image55.emf"/></Relationships>
</file>

<file path=ppt/slides/_rels/slide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50.bin"/><Relationship Id="rId18" Type="http://schemas.openxmlformats.org/officeDocument/2006/relationships/image" Target="../media/image65.emf"/><Relationship Id="rId3" Type="http://schemas.openxmlformats.org/officeDocument/2006/relationships/oleObject" Target="../embeddings/oleObject45.bin"/><Relationship Id="rId21" Type="http://schemas.openxmlformats.org/officeDocument/2006/relationships/oleObject" Target="../embeddings/oleObject54.bin"/><Relationship Id="rId7" Type="http://schemas.openxmlformats.org/officeDocument/2006/relationships/oleObject" Target="../embeddings/oleObject47.bin"/><Relationship Id="rId12" Type="http://schemas.openxmlformats.org/officeDocument/2006/relationships/image" Target="../media/image62.emf"/><Relationship Id="rId17" Type="http://schemas.openxmlformats.org/officeDocument/2006/relationships/oleObject" Target="../embeddings/oleObject52.bin"/><Relationship Id="rId2" Type="http://schemas.openxmlformats.org/officeDocument/2006/relationships/slideLayout" Target="../slideLayouts/slideLayout6.xml"/><Relationship Id="rId16" Type="http://schemas.openxmlformats.org/officeDocument/2006/relationships/image" Target="../media/image64.emf"/><Relationship Id="rId20" Type="http://schemas.openxmlformats.org/officeDocument/2006/relationships/image" Target="../media/image66.emf"/><Relationship Id="rId1" Type="http://schemas.openxmlformats.org/officeDocument/2006/relationships/vmlDrawing" Target="../drawings/vmlDrawing6.vml"/><Relationship Id="rId6" Type="http://schemas.openxmlformats.org/officeDocument/2006/relationships/image" Target="../media/image59.e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61.emf"/><Relationship Id="rId19" Type="http://schemas.openxmlformats.org/officeDocument/2006/relationships/oleObject" Target="../embeddings/oleObject53.bin"/><Relationship Id="rId4" Type="http://schemas.openxmlformats.org/officeDocument/2006/relationships/image" Target="../media/image58.emf"/><Relationship Id="rId9" Type="http://schemas.openxmlformats.org/officeDocument/2006/relationships/oleObject" Target="../embeddings/oleObject48.bin"/><Relationship Id="rId14" Type="http://schemas.openxmlformats.org/officeDocument/2006/relationships/image" Target="../media/image63.emf"/><Relationship Id="rId22" Type="http://schemas.openxmlformats.org/officeDocument/2006/relationships/image" Target="../media/image6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251520" y="292100"/>
            <a:ext cx="611981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ea typeface="楷体_GB2312" pitchFamily="49" charset="-122"/>
                <a:sym typeface="Symbol" pitchFamily="18" charset="2"/>
              </a:rPr>
              <a:t> </a:t>
            </a:r>
            <a:r>
              <a:rPr lang="zh-CN" altLang="en-US" sz="3200" b="1" dirty="0" smtClean="0">
                <a:ea typeface="楷体_GB2312" pitchFamily="49" charset="-122"/>
                <a:sym typeface="Symbol" pitchFamily="18" charset="2"/>
              </a:rPr>
              <a:t>函数（</a:t>
            </a:r>
            <a:r>
              <a:rPr lang="en-US" altLang="zh-CN" sz="3200" b="1" dirty="0" smtClean="0">
                <a:ea typeface="楷体_GB2312" pitchFamily="49" charset="-122"/>
                <a:sym typeface="Symbol" pitchFamily="18" charset="2"/>
              </a:rPr>
              <a:t>Gamma </a:t>
            </a:r>
            <a:r>
              <a:rPr lang="zh-CN" altLang="en-US" sz="3200" b="1" dirty="0" smtClean="0">
                <a:ea typeface="楷体_GB2312" pitchFamily="49" charset="-122"/>
                <a:sym typeface="Symbol" pitchFamily="18" charset="2"/>
              </a:rPr>
              <a:t>伽玛）</a:t>
            </a:r>
            <a:endParaRPr lang="zh-CN" altLang="en-US" sz="3200" b="1" dirty="0" smtClean="0">
              <a:ea typeface="楷体_GB2312" pitchFamily="49" charset="-122"/>
            </a:endParaRPr>
          </a:p>
        </p:txBody>
      </p:sp>
      <p:sp>
        <p:nvSpPr>
          <p:cNvPr id="4" name="Text Box 3"/>
          <p:cNvSpPr txBox="1">
            <a:spLocks noChangeArrowheads="1"/>
          </p:cNvSpPr>
          <p:nvPr/>
        </p:nvSpPr>
        <p:spPr bwMode="auto">
          <a:xfrm>
            <a:off x="685800" y="1066800"/>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en-US" altLang="zh-CN" sz="2800" b="1">
                <a:solidFill>
                  <a:srgbClr val="A50021"/>
                </a:solidFill>
                <a:ea typeface="楷体_GB2312" pitchFamily="49" charset="-122"/>
              </a:rPr>
              <a:t>1. </a:t>
            </a:r>
            <a:r>
              <a:rPr kumimoji="1" lang="zh-CN" altLang="en-US" sz="2800" b="1">
                <a:solidFill>
                  <a:srgbClr val="A50021"/>
                </a:solidFill>
                <a:ea typeface="楷体_GB2312" pitchFamily="49" charset="-122"/>
              </a:rPr>
              <a:t>定义</a:t>
            </a:r>
            <a:endParaRPr kumimoji="1" lang="zh-CN" altLang="en-US" sz="2800">
              <a:solidFill>
                <a:srgbClr val="000000"/>
              </a:solidFill>
              <a:ea typeface="楷体_GB2312" pitchFamily="49" charset="-122"/>
            </a:endParaRPr>
          </a:p>
        </p:txBody>
      </p:sp>
      <p:graphicFrame>
        <p:nvGraphicFramePr>
          <p:cNvPr id="5" name="Object 4"/>
          <p:cNvGraphicFramePr>
            <a:graphicFrameLocks noChangeAspect="1"/>
          </p:cNvGraphicFramePr>
          <p:nvPr/>
        </p:nvGraphicFramePr>
        <p:xfrm>
          <a:off x="1079500" y="1676400"/>
          <a:ext cx="1155700" cy="431800"/>
        </p:xfrm>
        <a:graphic>
          <a:graphicData uri="http://schemas.openxmlformats.org/presentationml/2006/ole">
            <mc:AlternateContent xmlns:mc="http://schemas.openxmlformats.org/markup-compatibility/2006">
              <mc:Choice xmlns:v="urn:schemas-microsoft-com:vml" Requires="v">
                <p:oleObj spid="_x0000_s16409" name="Equation" r:id="rId3" imgW="1143143" imgH="419195" progId="Equation.3">
                  <p:embed/>
                </p:oleObj>
              </mc:Choice>
              <mc:Fallback>
                <p:oleObj name="Equation" r:id="rId3" imgW="1143143" imgH="419195" progId="Equation.3">
                  <p:embed/>
                  <p:pic>
                    <p:nvPicPr>
                      <p:cNvPr id="0" name="Object 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079500" y="1676400"/>
                        <a:ext cx="1155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4"/>
          <p:cNvGraphicFramePr>
            <a:graphicFrameLocks noChangeAspect="1"/>
          </p:cNvGraphicFramePr>
          <p:nvPr/>
        </p:nvGraphicFramePr>
        <p:xfrm>
          <a:off x="2476500" y="1524000"/>
          <a:ext cx="4419600" cy="774700"/>
        </p:xfrm>
        <a:graphic>
          <a:graphicData uri="http://schemas.openxmlformats.org/presentationml/2006/ole">
            <mc:AlternateContent xmlns:mc="http://schemas.openxmlformats.org/markup-compatibility/2006">
              <mc:Choice xmlns:v="urn:schemas-microsoft-com:vml" Requires="v">
                <p:oleObj spid="_x0000_s16410" name="Equation" r:id="rId5" imgW="4410123" imgH="762095" progId="Equation.3">
                  <p:embed/>
                </p:oleObj>
              </mc:Choice>
              <mc:Fallback>
                <p:oleObj name="Equation" r:id="rId5" imgW="4410123" imgH="762095"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1524000"/>
                        <a:ext cx="44196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3"/>
          <p:cNvGraphicFramePr>
            <a:graphicFrameLocks noChangeAspect="1"/>
          </p:cNvGraphicFramePr>
          <p:nvPr/>
        </p:nvGraphicFramePr>
        <p:xfrm>
          <a:off x="2590800" y="2286000"/>
          <a:ext cx="3822700" cy="457200"/>
        </p:xfrm>
        <a:graphic>
          <a:graphicData uri="http://schemas.openxmlformats.org/presentationml/2006/ole">
            <mc:AlternateContent xmlns:mc="http://schemas.openxmlformats.org/markup-compatibility/2006">
              <mc:Choice xmlns:v="urn:schemas-microsoft-com:vml" Requires="v">
                <p:oleObj spid="_x0000_s16411" name="Equation" r:id="rId7" imgW="3810048" imgH="447484" progId="Equation.3">
                  <p:embed/>
                </p:oleObj>
              </mc:Choice>
              <mc:Fallback>
                <p:oleObj name="Equation" r:id="rId7" imgW="3810048" imgH="447484" progId="Equation.3">
                  <p:embed/>
                  <p:pic>
                    <p:nvPicPr>
                      <p:cNvPr id="0" name="Object 33"/>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590800" y="2286000"/>
                        <a:ext cx="3822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p:cNvSpPr txBox="1">
            <a:spLocks noChangeArrowheads="1"/>
          </p:cNvSpPr>
          <p:nvPr/>
        </p:nvSpPr>
        <p:spPr bwMode="auto">
          <a:xfrm>
            <a:off x="395288" y="2933700"/>
            <a:ext cx="7461250"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en-US" altLang="zh-CN" sz="2400" b="1">
                <a:solidFill>
                  <a:srgbClr val="C00000"/>
                </a:solidFill>
                <a:ea typeface="华文中宋" pitchFamily="2" charset="-122"/>
              </a:rPr>
              <a:t>Q1. </a:t>
            </a:r>
            <a:r>
              <a:rPr kumimoji="1" lang="zh-CN" altLang="en-US" sz="2400" b="1">
                <a:solidFill>
                  <a:srgbClr val="0000FF"/>
                </a:solidFill>
                <a:ea typeface="华文中宋" pitchFamily="2" charset="-122"/>
              </a:rPr>
              <a:t>如此怪异的函数，数学家是如何找到的？</a:t>
            </a:r>
            <a:endParaRPr kumimoji="1" lang="en-US" altLang="zh-CN" sz="2400" b="1">
              <a:solidFill>
                <a:srgbClr val="0000FF"/>
              </a:solidFill>
              <a:ea typeface="华文中宋" pitchFamily="2" charset="-122"/>
            </a:endParaRPr>
          </a:p>
        </p:txBody>
      </p:sp>
      <p:sp>
        <p:nvSpPr>
          <p:cNvPr id="9" name="Text Box 5"/>
          <p:cNvSpPr txBox="1">
            <a:spLocks noChangeArrowheads="1"/>
          </p:cNvSpPr>
          <p:nvPr/>
        </p:nvSpPr>
        <p:spPr bwMode="auto">
          <a:xfrm>
            <a:off x="395288" y="3395663"/>
            <a:ext cx="7461250"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en-US" altLang="zh-CN" sz="2400" b="1">
                <a:solidFill>
                  <a:srgbClr val="C00000"/>
                </a:solidFill>
                <a:ea typeface="华文中宋" pitchFamily="2" charset="-122"/>
              </a:rPr>
              <a:t>Q2. </a:t>
            </a:r>
            <a:r>
              <a:rPr kumimoji="1" lang="zh-CN" altLang="en-US" sz="2400" b="1">
                <a:solidFill>
                  <a:srgbClr val="0000FF"/>
                </a:solidFill>
                <a:ea typeface="华文中宋" pitchFamily="2" charset="-122"/>
              </a:rPr>
              <a:t>定义这种函数有什么作用？</a:t>
            </a:r>
            <a:endParaRPr kumimoji="1" lang="en-US" altLang="zh-CN" sz="2400" b="1">
              <a:solidFill>
                <a:srgbClr val="0000FF"/>
              </a:solidFill>
              <a:ea typeface="华文中宋" pitchFamily="2" charset="-122"/>
            </a:endParaRPr>
          </a:p>
        </p:txBody>
      </p:sp>
      <p:sp>
        <p:nvSpPr>
          <p:cNvPr id="10" name="圆角矩形标注 9"/>
          <p:cNvSpPr/>
          <p:nvPr/>
        </p:nvSpPr>
        <p:spPr bwMode="auto">
          <a:xfrm>
            <a:off x="6959600" y="185738"/>
            <a:ext cx="1927225" cy="898525"/>
          </a:xfrm>
          <a:prstGeom prst="wedgeRoundRectCallout">
            <a:avLst>
              <a:gd name="adj1" fmla="val -101035"/>
              <a:gd name="adj2" fmla="val 95596"/>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0" tIns="0" rIns="0" bIns="0" anchor="ctr">
            <a:spAutoFit/>
          </a:bodyPr>
          <a:lstStyle/>
          <a:p>
            <a:pPr algn="ctr" fontAlgn="t">
              <a:lnSpc>
                <a:spcPct val="110000"/>
              </a:lnSpc>
              <a:defRPr/>
            </a:pPr>
            <a:r>
              <a:rPr lang="zh-CN" altLang="en-US" sz="2400" b="1" dirty="0">
                <a:solidFill>
                  <a:schemeClr val="tx1"/>
                </a:solidFill>
                <a:ea typeface="楷体_GB2312" pitchFamily="49" charset="-122"/>
              </a:rPr>
              <a:t>用积分定义的</a:t>
            </a:r>
            <a:endParaRPr lang="en-US" altLang="zh-CN" sz="2400" b="1" dirty="0">
              <a:solidFill>
                <a:schemeClr val="tx1"/>
              </a:solidFill>
              <a:ea typeface="楷体_GB2312" pitchFamily="49" charset="-122"/>
            </a:endParaRPr>
          </a:p>
          <a:p>
            <a:pPr algn="ctr" fontAlgn="t">
              <a:lnSpc>
                <a:spcPct val="110000"/>
              </a:lnSpc>
              <a:defRPr/>
            </a:pPr>
            <a:r>
              <a:rPr lang="zh-CN" altLang="en-US" sz="2400" b="1" dirty="0">
                <a:solidFill>
                  <a:schemeClr val="tx1"/>
                </a:solidFill>
                <a:ea typeface="楷体_GB2312" pitchFamily="49" charset="-122"/>
              </a:rPr>
              <a:t>超越函数</a:t>
            </a:r>
          </a:p>
        </p:txBody>
      </p:sp>
      <p:sp>
        <p:nvSpPr>
          <p:cNvPr id="12" name="Rectangle 8"/>
          <p:cNvSpPr>
            <a:spLocks noRot="1" noChangeAspect="1" noMove="1" noResize="1" noEditPoints="1" noAdjustHandles="1" noChangeArrowheads="1" noChangeShapeType="1" noTextEdit="1"/>
          </p:cNvSpPr>
          <p:nvPr/>
        </p:nvSpPr>
        <p:spPr bwMode="auto">
          <a:xfrm>
            <a:off x="72008" y="3856660"/>
            <a:ext cx="8964488" cy="1938992"/>
          </a:xfrm>
          <a:prstGeom prst="rect">
            <a:avLst/>
          </a:prstGeom>
          <a:blipFill rotWithShape="1">
            <a:blip r:embed="rId9"/>
            <a:stretch>
              <a:fillRect l="-748" t="-1887" b="-440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p:grpSp>
        <p:nvGrpSpPr>
          <p:cNvPr id="14" name="组合 13"/>
          <p:cNvGrpSpPr>
            <a:grpSpLocks/>
          </p:cNvGrpSpPr>
          <p:nvPr/>
        </p:nvGrpSpPr>
        <p:grpSpPr bwMode="auto">
          <a:xfrm>
            <a:off x="7278688" y="1974850"/>
            <a:ext cx="1871662" cy="1727200"/>
            <a:chOff x="7278897" y="1975607"/>
            <a:chExt cx="1872208" cy="1727165"/>
          </a:xfrm>
        </p:grpSpPr>
        <p:pic>
          <p:nvPicPr>
            <p:cNvPr id="16398" name="Picture 10" descr="http://www.flickering.cn/wp-content/uploads/2014/06/abraham-de-moivre.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24328" y="1975607"/>
              <a:ext cx="1152128" cy="14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矩形 12"/>
            <p:cNvSpPr>
              <a:spLocks noChangeArrowheads="1"/>
            </p:cNvSpPr>
            <p:nvPr/>
          </p:nvSpPr>
          <p:spPr bwMode="auto">
            <a:xfrm>
              <a:off x="7278897" y="3394995"/>
              <a:ext cx="1872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400" b="1">
                  <a:solidFill>
                    <a:srgbClr val="333333"/>
                  </a:solidFill>
                  <a:latin typeface="Georgia" pitchFamily="18" charset="0"/>
                </a:rPr>
                <a:t>棣莫弗(1667-1754)</a:t>
              </a:r>
              <a:endParaRPr lang="zh-CN" altLang="en-US" sz="1400"/>
            </a:p>
          </p:txBody>
        </p:sp>
      </p:grpSp>
      <p:sp>
        <p:nvSpPr>
          <p:cNvPr id="15" name="TextBox 14"/>
          <p:cNvSpPr txBox="1">
            <a:spLocks noRot="1" noChangeAspect="1" noMove="1" noResize="1" noEditPoints="1" noAdjustHandles="1" noChangeArrowheads="1" noChangeShapeType="1" noTextEdit="1"/>
          </p:cNvSpPr>
          <p:nvPr/>
        </p:nvSpPr>
        <p:spPr>
          <a:xfrm>
            <a:off x="2987824" y="5649870"/>
            <a:ext cx="3816424" cy="771621"/>
          </a:xfrm>
          <a:prstGeom prst="rect">
            <a:avLst/>
          </a:prstGeom>
          <a:blipFill rotWithShape="1">
            <a:blip r:embed="rId11"/>
            <a:stretch>
              <a:fillRect/>
            </a:stretch>
          </a:blipFill>
        </p:spPr>
        <p:txBody>
          <a:bodyPr/>
          <a:lstStyle/>
          <a:p>
            <a:r>
              <a:rPr lang="zh-CN" altLang="en-US">
                <a:noFill/>
              </a:rPr>
              <a:t> </a:t>
            </a:r>
          </a:p>
        </p:txBody>
      </p:sp>
      <p:sp>
        <p:nvSpPr>
          <p:cNvPr id="16"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wipe(left)">
                                      <p:cBhvr>
                                        <p:cTn id="36" dur="500"/>
                                        <p:tgtEl>
                                          <p:spTgt spid="9">
                                            <p:txEl>
                                              <p:pRg st="0" end="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build="p" autoUpdateAnimBg="0"/>
      <p:bldP spid="9" grpId="0" build="p" autoUpdateAnimBg="0"/>
      <p:bldP spid="10" grpId="0" animBg="1"/>
      <p:bldP spid="16"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5"/>
          <p:cNvGrpSpPr>
            <a:grpSpLocks/>
          </p:cNvGrpSpPr>
          <p:nvPr/>
        </p:nvGrpSpPr>
        <p:grpSpPr bwMode="auto">
          <a:xfrm>
            <a:off x="-36513" y="0"/>
            <a:ext cx="9072563" cy="6838950"/>
            <a:chOff x="6" y="6"/>
            <a:chExt cx="5620" cy="4308"/>
          </a:xfrm>
        </p:grpSpPr>
        <p:sp>
          <p:nvSpPr>
            <p:cNvPr id="25654" name="Freeform 26"/>
            <p:cNvSpPr>
              <a:spLocks/>
            </p:cNvSpPr>
            <p:nvPr/>
          </p:nvSpPr>
          <p:spPr bwMode="auto">
            <a:xfrm>
              <a:off x="6" y="6"/>
              <a:ext cx="262" cy="4308"/>
            </a:xfrm>
            <a:custGeom>
              <a:avLst/>
              <a:gdLst>
                <a:gd name="T0" fmla="*/ 262 w 262"/>
                <a:gd name="T1" fmla="*/ 440 h 4308"/>
                <a:gd name="T2" fmla="*/ 262 w 262"/>
                <a:gd name="T3" fmla="*/ 0 h 4308"/>
                <a:gd name="T4" fmla="*/ 0 w 262"/>
                <a:gd name="T5" fmla="*/ 0 h 4308"/>
                <a:gd name="T6" fmla="*/ 0 w 262"/>
                <a:gd name="T7" fmla="*/ 4308 h 4308"/>
                <a:gd name="T8" fmla="*/ 262 w 262"/>
                <a:gd name="T9" fmla="*/ 4308 h 4308"/>
                <a:gd name="T10" fmla="*/ 262 w 262"/>
                <a:gd name="T11" fmla="*/ 440 h 43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4308">
                  <a:moveTo>
                    <a:pt x="262" y="440"/>
                  </a:moveTo>
                  <a:lnTo>
                    <a:pt x="262" y="0"/>
                  </a:lnTo>
                  <a:lnTo>
                    <a:pt x="0" y="0"/>
                  </a:lnTo>
                  <a:lnTo>
                    <a:pt x="0" y="4308"/>
                  </a:lnTo>
                  <a:lnTo>
                    <a:pt x="262" y="4308"/>
                  </a:lnTo>
                  <a:lnTo>
                    <a:pt x="262" y="440"/>
                  </a:lnTo>
                  <a:close/>
                </a:path>
              </a:pathLst>
            </a:cu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5" name="Line 27"/>
            <p:cNvSpPr>
              <a:spLocks noChangeShapeType="1"/>
            </p:cNvSpPr>
            <p:nvPr/>
          </p:nvSpPr>
          <p:spPr bwMode="auto">
            <a:xfrm flipV="1">
              <a:off x="355" y="437"/>
              <a:ext cx="5271" cy="0"/>
            </a:xfrm>
            <a:prstGeom prst="line">
              <a:avLst/>
            </a:prstGeom>
            <a:noFill/>
            <a:ln w="6350" cap="rnd">
              <a:solidFill>
                <a:srgbClr val="008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656" name="Freeform 28"/>
            <p:cNvSpPr>
              <a:spLocks/>
            </p:cNvSpPr>
            <p:nvPr/>
          </p:nvSpPr>
          <p:spPr bwMode="auto">
            <a:xfrm>
              <a:off x="181" y="349"/>
              <a:ext cx="174" cy="175"/>
            </a:xfrm>
            <a:custGeom>
              <a:avLst/>
              <a:gdLst>
                <a:gd name="T0" fmla="*/ 0 w 726"/>
                <a:gd name="T1" fmla="*/ 0 h 725"/>
                <a:gd name="T2" fmla="*/ 0 w 726"/>
                <a:gd name="T3" fmla="*/ 0 h 725"/>
                <a:gd name="T4" fmla="*/ 0 w 726"/>
                <a:gd name="T5" fmla="*/ 0 h 725"/>
                <a:gd name="T6" fmla="*/ 0 w 726"/>
                <a:gd name="T7" fmla="*/ 0 h 725"/>
                <a:gd name="T8" fmla="*/ 0 w 726"/>
                <a:gd name="T9" fmla="*/ 0 h 725"/>
                <a:gd name="T10" fmla="*/ 0 w 726"/>
                <a:gd name="T11" fmla="*/ 0 h 725"/>
                <a:gd name="T12" fmla="*/ 0 w 726"/>
                <a:gd name="T13" fmla="*/ 0 h 7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 h="725">
                  <a:moveTo>
                    <a:pt x="363" y="0"/>
                  </a:moveTo>
                  <a:cubicBezTo>
                    <a:pt x="163" y="0"/>
                    <a:pt x="0" y="162"/>
                    <a:pt x="0" y="362"/>
                  </a:cubicBezTo>
                  <a:cubicBezTo>
                    <a:pt x="0" y="563"/>
                    <a:pt x="163" y="725"/>
                    <a:pt x="363" y="725"/>
                  </a:cubicBezTo>
                  <a:cubicBezTo>
                    <a:pt x="563" y="725"/>
                    <a:pt x="726" y="563"/>
                    <a:pt x="726" y="362"/>
                  </a:cubicBezTo>
                  <a:cubicBezTo>
                    <a:pt x="726" y="362"/>
                    <a:pt x="726" y="362"/>
                    <a:pt x="726" y="362"/>
                  </a:cubicBezTo>
                  <a:cubicBezTo>
                    <a:pt x="726" y="162"/>
                    <a:pt x="563" y="0"/>
                    <a:pt x="363" y="0"/>
                  </a:cubicBezTo>
                  <a:cubicBezTo>
                    <a:pt x="363" y="0"/>
                    <a:pt x="363" y="0"/>
                    <a:pt x="363" y="0"/>
                  </a:cubicBezTo>
                </a:path>
              </a:pathLst>
            </a:custGeom>
            <a:solidFill>
              <a:srgbClr val="0000FF"/>
            </a:solidFill>
            <a:ln w="38100">
              <a:solidFill>
                <a:srgbClr val="FFFF00"/>
              </a:solidFill>
              <a:prstDash val="solid"/>
              <a:round/>
              <a:headEnd/>
              <a:tailEnd/>
            </a:ln>
          </p:spPr>
          <p:txBody>
            <a:bodyPr/>
            <a:lstStyle/>
            <a:p>
              <a:endParaRPr lang="zh-CN" altLang="en-US"/>
            </a:p>
          </p:txBody>
        </p:sp>
        <p:sp>
          <p:nvSpPr>
            <p:cNvPr id="25657" name="Freeform 29"/>
            <p:cNvSpPr>
              <a:spLocks/>
            </p:cNvSpPr>
            <p:nvPr/>
          </p:nvSpPr>
          <p:spPr bwMode="auto">
            <a:xfrm>
              <a:off x="181" y="349"/>
              <a:ext cx="174" cy="175"/>
            </a:xfrm>
            <a:custGeom>
              <a:avLst/>
              <a:gdLst>
                <a:gd name="T0" fmla="*/ 87 w 174"/>
                <a:gd name="T1" fmla="*/ 0 h 175"/>
                <a:gd name="T2" fmla="*/ 0 w 174"/>
                <a:gd name="T3" fmla="*/ 88 h 175"/>
                <a:gd name="T4" fmla="*/ 87 w 174"/>
                <a:gd name="T5" fmla="*/ 175 h 175"/>
                <a:gd name="T6" fmla="*/ 174 w 174"/>
                <a:gd name="T7" fmla="*/ 88 h 175"/>
                <a:gd name="T8" fmla="*/ 174 w 174"/>
                <a:gd name="T9" fmla="*/ 88 h 175"/>
                <a:gd name="T10" fmla="*/ 87 w 174"/>
                <a:gd name="T11" fmla="*/ 0 h 175"/>
                <a:gd name="T12" fmla="*/ 87 w 174"/>
                <a:gd name="T13" fmla="*/ 0 h 1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4" h="175">
                  <a:moveTo>
                    <a:pt x="87" y="0"/>
                  </a:moveTo>
                  <a:cubicBezTo>
                    <a:pt x="39" y="0"/>
                    <a:pt x="0" y="39"/>
                    <a:pt x="0" y="88"/>
                  </a:cubicBezTo>
                  <a:cubicBezTo>
                    <a:pt x="0" y="136"/>
                    <a:pt x="39" y="175"/>
                    <a:pt x="87" y="175"/>
                  </a:cubicBezTo>
                  <a:cubicBezTo>
                    <a:pt x="135" y="175"/>
                    <a:pt x="174" y="136"/>
                    <a:pt x="174" y="88"/>
                  </a:cubicBezTo>
                  <a:cubicBezTo>
                    <a:pt x="174" y="88"/>
                    <a:pt x="174" y="88"/>
                    <a:pt x="174" y="88"/>
                  </a:cubicBezTo>
                  <a:cubicBezTo>
                    <a:pt x="174" y="39"/>
                    <a:pt x="135" y="0"/>
                    <a:pt x="87" y="0"/>
                  </a:cubicBezTo>
                  <a:cubicBezTo>
                    <a:pt x="87" y="0"/>
                    <a:pt x="87" y="0"/>
                    <a:pt x="87" y="0"/>
                  </a:cubicBezTo>
                </a:path>
              </a:pathLst>
            </a:custGeom>
            <a:noFill/>
            <a:ln w="6350" cap="rnd">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 name="Rectangle 62"/>
          <p:cNvSpPr>
            <a:spLocks noChangeArrowheads="1"/>
          </p:cNvSpPr>
          <p:nvPr/>
        </p:nvSpPr>
        <p:spPr bwMode="auto">
          <a:xfrm>
            <a:off x="581025" y="179388"/>
            <a:ext cx="2695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en-US" altLang="zh-CN" sz="2800" b="1" dirty="0">
                <a:solidFill>
                  <a:srgbClr val="0000CC"/>
                </a:solidFill>
                <a:effectLst>
                  <a:outerShdw blurRad="38100" dist="38100" dir="2700000" algn="tl">
                    <a:srgbClr val="C0C0C0"/>
                  </a:outerShdw>
                </a:effectLst>
                <a:latin typeface="Matura MT Script Capitals" pitchFamily="66" charset="0"/>
                <a:ea typeface="华文隶书" pitchFamily="2" charset="-122"/>
              </a:rPr>
              <a:t>Ch5</a:t>
            </a:r>
            <a:r>
              <a:rPr lang="zh-CN" altLang="en-US" sz="2800" b="1" dirty="0">
                <a:solidFill>
                  <a:srgbClr val="0000CC"/>
                </a:solidFill>
                <a:effectLst>
                  <a:outerShdw blurRad="38100" dist="38100" dir="2700000" algn="tl">
                    <a:srgbClr val="C0C0C0"/>
                  </a:outerShdw>
                </a:effectLst>
                <a:latin typeface="Matura MT Script Capitals" pitchFamily="66" charset="0"/>
                <a:ea typeface="华文隶书" pitchFamily="2" charset="-122"/>
              </a:rPr>
              <a:t>总复习</a:t>
            </a:r>
          </a:p>
        </p:txBody>
      </p:sp>
      <p:sp>
        <p:nvSpPr>
          <p:cNvPr id="25604" name="Rectangle 10"/>
          <p:cNvSpPr>
            <a:spLocks noChangeArrowheads="1"/>
          </p:cNvSpPr>
          <p:nvPr/>
        </p:nvSpPr>
        <p:spPr bwMode="auto">
          <a:xfrm>
            <a:off x="420688" y="2154238"/>
            <a:ext cx="492125" cy="936625"/>
          </a:xfrm>
          <a:prstGeom prst="rect">
            <a:avLst/>
          </a:prstGeom>
          <a:solidFill>
            <a:srgbClr val="CCFFFF"/>
          </a:solidFill>
          <a:ln w="38100">
            <a:solidFill>
              <a:srgbClr val="00B050"/>
            </a:solidFill>
            <a:miter lim="800000"/>
            <a:headEnd/>
            <a:tailEnd/>
          </a:ln>
          <a:effectLst>
            <a:outerShdw dist="107763" dir="2700000" algn="ctr" rotWithShape="0">
              <a:schemeClr val="bg2">
                <a:alpha val="50000"/>
              </a:schemeClr>
            </a:outerShdw>
          </a:effectLst>
        </p:spPr>
        <p:txBody>
          <a:bodyPr vert="eaVert">
            <a:spAutoFit/>
          </a:bodyPr>
          <a:lstStyle/>
          <a:p>
            <a:pPr algn="ctr"/>
            <a:r>
              <a:rPr kumimoji="1" lang="zh-CN" altLang="en-US" sz="2000" b="1">
                <a:solidFill>
                  <a:schemeClr val="tx2"/>
                </a:solidFill>
                <a:latin typeface="黑体" pitchFamily="49" charset="-122"/>
                <a:ea typeface="黑体" pitchFamily="49" charset="-122"/>
              </a:rPr>
              <a:t>定积分</a:t>
            </a:r>
          </a:p>
        </p:txBody>
      </p:sp>
      <p:sp>
        <p:nvSpPr>
          <p:cNvPr id="9" name="Rectangle 11"/>
          <p:cNvSpPr>
            <a:spLocks noChangeArrowheads="1"/>
          </p:cNvSpPr>
          <p:nvPr/>
        </p:nvSpPr>
        <p:spPr bwMode="auto">
          <a:xfrm>
            <a:off x="1222375" y="746125"/>
            <a:ext cx="461963" cy="1458913"/>
          </a:xfrm>
          <a:prstGeom prst="rect">
            <a:avLst/>
          </a:prstGeom>
          <a:solidFill>
            <a:srgbClr val="CCFFCC"/>
          </a:solidFill>
          <a:ln w="38100">
            <a:solidFill>
              <a:srgbClr val="00B050"/>
            </a:solidFill>
            <a:miter lim="800000"/>
            <a:headEnd/>
            <a:tailEnd/>
          </a:ln>
          <a:effectLst>
            <a:outerShdw dist="107763" dir="2700000" algn="ctr" rotWithShape="0">
              <a:schemeClr val="bg2">
                <a:alpha val="50000"/>
              </a:schemeClr>
            </a:outerShdw>
          </a:effectLst>
        </p:spPr>
        <p:txBody>
          <a:bodyPr vert="eaVert" wrap="none">
            <a:spAutoFit/>
          </a:bodyPr>
          <a:lstStyle/>
          <a:p>
            <a:pPr algn="ctr"/>
            <a:r>
              <a:rPr lang="zh-CN" altLang="en-US" b="1">
                <a:solidFill>
                  <a:schemeClr val="accent2"/>
                </a:solidFill>
                <a:latin typeface="黑体" pitchFamily="49" charset="-122"/>
                <a:ea typeface="黑体" pitchFamily="49" charset="-122"/>
              </a:rPr>
              <a:t>定积分的概念</a:t>
            </a:r>
          </a:p>
        </p:txBody>
      </p:sp>
      <p:sp>
        <p:nvSpPr>
          <p:cNvPr id="10" name="Rectangle 12"/>
          <p:cNvSpPr>
            <a:spLocks noChangeArrowheads="1"/>
          </p:cNvSpPr>
          <p:nvPr/>
        </p:nvSpPr>
        <p:spPr bwMode="auto">
          <a:xfrm>
            <a:off x="2001838" y="889000"/>
            <a:ext cx="1425575" cy="338138"/>
          </a:xfrm>
          <a:prstGeom prst="rect">
            <a:avLst/>
          </a:prstGeom>
          <a:solidFill>
            <a:srgbClr val="FFCC99"/>
          </a:solidFill>
          <a:ln w="38100">
            <a:solidFill>
              <a:srgbClr val="FFFF00"/>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定积分的定义</a:t>
            </a:r>
          </a:p>
        </p:txBody>
      </p:sp>
      <p:sp>
        <p:nvSpPr>
          <p:cNvPr id="11" name="Rectangle 16"/>
          <p:cNvSpPr>
            <a:spLocks noChangeArrowheads="1"/>
          </p:cNvSpPr>
          <p:nvPr/>
        </p:nvSpPr>
        <p:spPr bwMode="auto">
          <a:xfrm>
            <a:off x="1984375" y="1412875"/>
            <a:ext cx="1838325" cy="338138"/>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定积分的几何意义</a:t>
            </a:r>
          </a:p>
        </p:txBody>
      </p:sp>
      <p:graphicFrame>
        <p:nvGraphicFramePr>
          <p:cNvPr id="12" name="Object 17"/>
          <p:cNvGraphicFramePr>
            <a:graphicFrameLocks noChangeAspect="1"/>
          </p:cNvGraphicFramePr>
          <p:nvPr/>
        </p:nvGraphicFramePr>
        <p:xfrm>
          <a:off x="3995738" y="1479550"/>
          <a:ext cx="792162" cy="214313"/>
        </p:xfrm>
        <a:graphic>
          <a:graphicData uri="http://schemas.openxmlformats.org/presentationml/2006/ole">
            <mc:AlternateContent xmlns:mc="http://schemas.openxmlformats.org/markup-compatibility/2006">
              <mc:Choice xmlns:v="urn:schemas-microsoft-com:vml" Requires="v">
                <p:oleObj spid="_x0000_s25715" name="公式" r:id="rId3" imgW="1497950" imgH="406224" progId="Equation.3">
                  <p:embed/>
                </p:oleObj>
              </mc:Choice>
              <mc:Fallback>
                <p:oleObj name="公式" r:id="rId3" imgW="1497950" imgH="406224"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479550"/>
                        <a:ext cx="79216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noChangeAspect="1"/>
          </p:cNvGraphicFramePr>
          <p:nvPr/>
        </p:nvGraphicFramePr>
        <p:xfrm>
          <a:off x="4859338" y="1341438"/>
          <a:ext cx="1225550" cy="369887"/>
        </p:xfrm>
        <a:graphic>
          <a:graphicData uri="http://schemas.openxmlformats.org/presentationml/2006/ole">
            <mc:AlternateContent xmlns:mc="http://schemas.openxmlformats.org/markup-compatibility/2006">
              <mc:Choice xmlns:v="urn:schemas-microsoft-com:vml" Requires="v">
                <p:oleObj spid="_x0000_s25716" name="公式" r:id="rId5" imgW="2184400" imgH="660400" progId="Equation.3">
                  <p:embed/>
                </p:oleObj>
              </mc:Choice>
              <mc:Fallback>
                <p:oleObj name="公式" r:id="rId5" imgW="2184400" imgH="6604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341438"/>
                        <a:ext cx="12255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9"/>
          <p:cNvSpPr txBox="1">
            <a:spLocks noChangeArrowheads="1"/>
          </p:cNvSpPr>
          <p:nvPr/>
        </p:nvSpPr>
        <p:spPr bwMode="auto">
          <a:xfrm>
            <a:off x="6300788" y="1341438"/>
            <a:ext cx="2170112"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zh-CN" altLang="en-US" sz="1600" b="1">
                <a:solidFill>
                  <a:schemeClr val="accent2"/>
                </a:solidFill>
                <a:ea typeface="黑体" pitchFamily="49" charset="-122"/>
              </a:rPr>
              <a:t>曲边梯形的面积</a:t>
            </a:r>
          </a:p>
        </p:txBody>
      </p:sp>
      <p:graphicFrame>
        <p:nvGraphicFramePr>
          <p:cNvPr id="15" name="Object 20"/>
          <p:cNvGraphicFramePr>
            <a:graphicFrameLocks noChangeAspect="1"/>
          </p:cNvGraphicFramePr>
          <p:nvPr/>
        </p:nvGraphicFramePr>
        <p:xfrm>
          <a:off x="3997325" y="1844675"/>
          <a:ext cx="719138" cy="195263"/>
        </p:xfrm>
        <a:graphic>
          <a:graphicData uri="http://schemas.openxmlformats.org/presentationml/2006/ole">
            <mc:AlternateContent xmlns:mc="http://schemas.openxmlformats.org/markup-compatibility/2006">
              <mc:Choice xmlns:v="urn:schemas-microsoft-com:vml" Requires="v">
                <p:oleObj spid="_x0000_s25717" name="公式" r:id="rId7" imgW="1497950" imgH="406224" progId="Equation.3">
                  <p:embed/>
                </p:oleObj>
              </mc:Choice>
              <mc:Fallback>
                <p:oleObj name="公式" r:id="rId7" imgW="1497950" imgH="406224"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325" y="1844675"/>
                        <a:ext cx="719138" cy="19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1"/>
          <p:cNvGraphicFramePr>
            <a:graphicFrameLocks noChangeAspect="1"/>
          </p:cNvGraphicFramePr>
          <p:nvPr/>
        </p:nvGraphicFramePr>
        <p:xfrm>
          <a:off x="4859338" y="1773238"/>
          <a:ext cx="1225550" cy="336550"/>
        </p:xfrm>
        <a:graphic>
          <a:graphicData uri="http://schemas.openxmlformats.org/presentationml/2006/ole">
            <mc:AlternateContent xmlns:mc="http://schemas.openxmlformats.org/markup-compatibility/2006">
              <mc:Choice xmlns:v="urn:schemas-microsoft-com:vml" Requires="v">
                <p:oleObj spid="_x0000_s25718" name="公式" r:id="rId9" imgW="2413000" imgH="660400" progId="Equation.3">
                  <p:embed/>
                </p:oleObj>
              </mc:Choice>
              <mc:Fallback>
                <p:oleObj name="公式" r:id="rId9" imgW="2413000" imgH="6604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1773238"/>
                        <a:ext cx="1225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22"/>
          <p:cNvSpPr txBox="1">
            <a:spLocks noChangeArrowheads="1"/>
          </p:cNvSpPr>
          <p:nvPr/>
        </p:nvSpPr>
        <p:spPr bwMode="auto">
          <a:xfrm>
            <a:off x="6300788" y="1700213"/>
            <a:ext cx="2374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zh-CN" altLang="en-US" sz="1600" b="1">
                <a:solidFill>
                  <a:schemeClr val="accent2"/>
                </a:solidFill>
                <a:ea typeface="黑体" pitchFamily="49" charset="-122"/>
              </a:rPr>
              <a:t>曲边梯形的面积的负值</a:t>
            </a:r>
          </a:p>
        </p:txBody>
      </p:sp>
      <p:sp>
        <p:nvSpPr>
          <p:cNvPr id="18" name="Rectangle 23"/>
          <p:cNvSpPr>
            <a:spLocks noChangeArrowheads="1"/>
          </p:cNvSpPr>
          <p:nvPr/>
        </p:nvSpPr>
        <p:spPr bwMode="auto">
          <a:xfrm>
            <a:off x="6300788" y="908050"/>
            <a:ext cx="18113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B050"/>
                </a:solidFill>
                <a:latin typeface="Arial" pitchFamily="34" charset="0"/>
              </a:rPr>
              <a:t>特殊和式的极限</a:t>
            </a:r>
          </a:p>
        </p:txBody>
      </p:sp>
      <p:sp>
        <p:nvSpPr>
          <p:cNvPr id="20" name="Text Box 25"/>
          <p:cNvSpPr txBox="1">
            <a:spLocks noChangeArrowheads="1"/>
          </p:cNvSpPr>
          <p:nvPr/>
        </p:nvSpPr>
        <p:spPr bwMode="auto">
          <a:xfrm>
            <a:off x="1993900" y="2236788"/>
            <a:ext cx="712788" cy="338137"/>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1</a:t>
            </a:r>
          </a:p>
        </p:txBody>
      </p:sp>
      <p:graphicFrame>
        <p:nvGraphicFramePr>
          <p:cNvPr id="21" name="Object 26"/>
          <p:cNvGraphicFramePr>
            <a:graphicFrameLocks noChangeAspect="1"/>
          </p:cNvGraphicFramePr>
          <p:nvPr/>
        </p:nvGraphicFramePr>
        <p:xfrm>
          <a:off x="3059113" y="2205038"/>
          <a:ext cx="3817937" cy="430212"/>
        </p:xfrm>
        <a:graphic>
          <a:graphicData uri="http://schemas.openxmlformats.org/presentationml/2006/ole">
            <mc:AlternateContent xmlns:mc="http://schemas.openxmlformats.org/markup-compatibility/2006">
              <mc:Choice xmlns:v="urn:schemas-microsoft-com:vml" Requires="v">
                <p:oleObj spid="_x0000_s25719" name="文档" r:id="rId11" imgW="7011932" imgH="808716" progId="Word.Document.8">
                  <p:embed/>
                </p:oleObj>
              </mc:Choice>
              <mc:Fallback>
                <p:oleObj name="文档" r:id="rId11" imgW="7011932" imgH="808716" progId="Word.Document.8">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2205038"/>
                        <a:ext cx="3817937"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27"/>
          <p:cNvSpPr txBox="1">
            <a:spLocks noChangeArrowheads="1"/>
          </p:cNvSpPr>
          <p:nvPr/>
        </p:nvSpPr>
        <p:spPr bwMode="auto">
          <a:xfrm>
            <a:off x="1993900" y="2740025"/>
            <a:ext cx="712788" cy="338138"/>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2</a:t>
            </a:r>
          </a:p>
        </p:txBody>
      </p:sp>
      <p:graphicFrame>
        <p:nvGraphicFramePr>
          <p:cNvPr id="23" name="Object 28"/>
          <p:cNvGraphicFramePr>
            <a:graphicFrameLocks noChangeAspect="1"/>
          </p:cNvGraphicFramePr>
          <p:nvPr/>
        </p:nvGraphicFramePr>
        <p:xfrm>
          <a:off x="3059113" y="2759075"/>
          <a:ext cx="3457575" cy="433388"/>
        </p:xfrm>
        <a:graphic>
          <a:graphicData uri="http://schemas.openxmlformats.org/presentationml/2006/ole">
            <mc:AlternateContent xmlns:mc="http://schemas.openxmlformats.org/markup-compatibility/2006">
              <mc:Choice xmlns:v="urn:schemas-microsoft-com:vml" Requires="v">
                <p:oleObj spid="_x0000_s25720" name="Document" r:id="rId14" imgW="6175072" imgH="767928" progId="Word.Document.8">
                  <p:embed/>
                </p:oleObj>
              </mc:Choice>
              <mc:Fallback>
                <p:oleObj name="Document" r:id="rId14" imgW="6175072" imgH="767928" progId="Word.Document.8">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9113" y="2759075"/>
                        <a:ext cx="34575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9"/>
          <p:cNvSpPr txBox="1">
            <a:spLocks noChangeArrowheads="1"/>
          </p:cNvSpPr>
          <p:nvPr/>
        </p:nvSpPr>
        <p:spPr bwMode="auto">
          <a:xfrm>
            <a:off x="1993900" y="3244850"/>
            <a:ext cx="712788" cy="338138"/>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3</a:t>
            </a:r>
          </a:p>
        </p:txBody>
      </p:sp>
      <p:graphicFrame>
        <p:nvGraphicFramePr>
          <p:cNvPr id="25" name="Object 30"/>
          <p:cNvGraphicFramePr>
            <a:graphicFrameLocks noChangeAspect="1"/>
          </p:cNvGraphicFramePr>
          <p:nvPr/>
        </p:nvGraphicFramePr>
        <p:xfrm>
          <a:off x="3059113" y="3309938"/>
          <a:ext cx="1368425" cy="247650"/>
        </p:xfrm>
        <a:graphic>
          <a:graphicData uri="http://schemas.openxmlformats.org/presentationml/2006/ole">
            <mc:AlternateContent xmlns:mc="http://schemas.openxmlformats.org/markup-compatibility/2006">
              <mc:Choice xmlns:v="urn:schemas-microsoft-com:vml" Requires="v">
                <p:oleObj spid="_x0000_s25721" name="文档" r:id="rId16" imgW="2356333" imgH="429444" progId="Word.Document.8">
                  <p:embed/>
                </p:oleObj>
              </mc:Choice>
              <mc:Fallback>
                <p:oleObj name="文档" r:id="rId16" imgW="2356333" imgH="429444" progId="Word.Document.8">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9113" y="3309938"/>
                        <a:ext cx="13684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1"/>
          <p:cNvGraphicFramePr>
            <a:graphicFrameLocks noChangeAspect="1"/>
          </p:cNvGraphicFramePr>
          <p:nvPr/>
        </p:nvGraphicFramePr>
        <p:xfrm>
          <a:off x="4500563" y="3194050"/>
          <a:ext cx="3095625" cy="458788"/>
        </p:xfrm>
        <a:graphic>
          <a:graphicData uri="http://schemas.openxmlformats.org/presentationml/2006/ole">
            <mc:AlternateContent xmlns:mc="http://schemas.openxmlformats.org/markup-compatibility/2006">
              <mc:Choice xmlns:v="urn:schemas-microsoft-com:vml" Requires="v">
                <p:oleObj spid="_x0000_s25722" name="文档" r:id="rId18" imgW="5610464" imgH="831690" progId="Word.Document.8">
                  <p:embed/>
                </p:oleObj>
              </mc:Choice>
              <mc:Fallback>
                <p:oleObj name="文档" r:id="rId18" imgW="5610464" imgH="831690" progId="Word.Document.8">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0563" y="3194050"/>
                        <a:ext cx="30956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2"/>
          <p:cNvGraphicFramePr>
            <a:graphicFrameLocks noChangeAspect="1"/>
          </p:cNvGraphicFramePr>
          <p:nvPr/>
        </p:nvGraphicFramePr>
        <p:xfrm>
          <a:off x="3059113" y="3748088"/>
          <a:ext cx="2089150" cy="376237"/>
        </p:xfrm>
        <a:graphic>
          <a:graphicData uri="http://schemas.openxmlformats.org/presentationml/2006/ole">
            <mc:AlternateContent xmlns:mc="http://schemas.openxmlformats.org/markup-compatibility/2006">
              <mc:Choice xmlns:v="urn:schemas-microsoft-com:vml" Requires="v">
                <p:oleObj spid="_x0000_s25723" name="文档" r:id="rId20" imgW="3639220" imgH="661676" progId="Word.Document.8">
                  <p:embed/>
                </p:oleObj>
              </mc:Choice>
              <mc:Fallback>
                <p:oleObj name="文档" r:id="rId20" imgW="3639220" imgH="661676" progId="Word.Document.8">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59113" y="3748088"/>
                        <a:ext cx="208915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3"/>
          <p:cNvGraphicFramePr>
            <a:graphicFrameLocks noChangeAspect="1"/>
          </p:cNvGraphicFramePr>
          <p:nvPr/>
        </p:nvGraphicFramePr>
        <p:xfrm>
          <a:off x="5651500" y="4324350"/>
          <a:ext cx="2757488" cy="433388"/>
        </p:xfrm>
        <a:graphic>
          <a:graphicData uri="http://schemas.openxmlformats.org/presentationml/2006/ole">
            <mc:AlternateContent xmlns:mc="http://schemas.openxmlformats.org/markup-compatibility/2006">
              <mc:Choice xmlns:v="urn:schemas-microsoft-com:vml" Requires="v">
                <p:oleObj spid="_x0000_s25724" name="文档" r:id="rId22" imgW="4695390" imgH="745307" progId="Word.Document.8">
                  <p:embed/>
                </p:oleObj>
              </mc:Choice>
              <mc:Fallback>
                <p:oleObj name="文档" r:id="rId22" imgW="4695390" imgH="745307" progId="Word.Document.8">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51500" y="4324350"/>
                        <a:ext cx="275748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34"/>
          <p:cNvSpPr txBox="1">
            <a:spLocks noChangeArrowheads="1"/>
          </p:cNvSpPr>
          <p:nvPr/>
        </p:nvSpPr>
        <p:spPr bwMode="auto">
          <a:xfrm>
            <a:off x="1993900" y="3748088"/>
            <a:ext cx="712788" cy="338137"/>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4</a:t>
            </a:r>
          </a:p>
        </p:txBody>
      </p:sp>
      <p:sp>
        <p:nvSpPr>
          <p:cNvPr id="30" name="Text Box 35"/>
          <p:cNvSpPr txBox="1">
            <a:spLocks noChangeArrowheads="1"/>
          </p:cNvSpPr>
          <p:nvPr/>
        </p:nvSpPr>
        <p:spPr bwMode="auto">
          <a:xfrm>
            <a:off x="1993900" y="4324350"/>
            <a:ext cx="712788" cy="338138"/>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5</a:t>
            </a:r>
          </a:p>
        </p:txBody>
      </p:sp>
      <p:graphicFrame>
        <p:nvGraphicFramePr>
          <p:cNvPr id="31" name="Object 36"/>
          <p:cNvGraphicFramePr>
            <a:graphicFrameLocks noChangeAspect="1"/>
          </p:cNvGraphicFramePr>
          <p:nvPr/>
        </p:nvGraphicFramePr>
        <p:xfrm>
          <a:off x="3059113" y="4387850"/>
          <a:ext cx="2952750" cy="317500"/>
        </p:xfrm>
        <a:graphic>
          <a:graphicData uri="http://schemas.openxmlformats.org/presentationml/2006/ole">
            <mc:AlternateContent xmlns:mc="http://schemas.openxmlformats.org/markup-compatibility/2006">
              <mc:Choice xmlns:v="urn:schemas-microsoft-com:vml" Requires="v">
                <p:oleObj spid="_x0000_s25725" name="文档" r:id="rId24" imgW="5077615" imgH="541943" progId="Word.Document.8">
                  <p:embed/>
                </p:oleObj>
              </mc:Choice>
              <mc:Fallback>
                <p:oleObj name="文档" r:id="rId24" imgW="5077615" imgH="541943" progId="Word.Document.8">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59113" y="4387850"/>
                        <a:ext cx="295275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Rectangle 37"/>
          <p:cNvSpPr>
            <a:spLocks noChangeArrowheads="1"/>
          </p:cNvSpPr>
          <p:nvPr/>
        </p:nvSpPr>
        <p:spPr bwMode="auto">
          <a:xfrm>
            <a:off x="2051050" y="475615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chemeClr val="accent2"/>
                </a:solidFill>
                <a:latin typeface="Arial" pitchFamily="34" charset="0"/>
              </a:rPr>
              <a:t>推论</a:t>
            </a:r>
          </a:p>
        </p:txBody>
      </p:sp>
      <p:graphicFrame>
        <p:nvGraphicFramePr>
          <p:cNvPr id="33" name="Object 38"/>
          <p:cNvGraphicFramePr>
            <a:graphicFrameLocks noChangeAspect="1"/>
          </p:cNvGraphicFramePr>
          <p:nvPr/>
        </p:nvGraphicFramePr>
        <p:xfrm>
          <a:off x="3276600" y="4756150"/>
          <a:ext cx="3311525" cy="298450"/>
        </p:xfrm>
        <a:graphic>
          <a:graphicData uri="http://schemas.openxmlformats.org/presentationml/2006/ole">
            <mc:AlternateContent xmlns:mc="http://schemas.openxmlformats.org/markup-compatibility/2006">
              <mc:Choice xmlns:v="urn:schemas-microsoft-com:vml" Requires="v">
                <p:oleObj spid="_x0000_s25726" name="文档" r:id="rId26" imgW="5990536" imgH="472564" progId="Word.Document.8">
                  <p:embed/>
                </p:oleObj>
              </mc:Choice>
              <mc:Fallback>
                <p:oleObj name="文档" r:id="rId26" imgW="5990536" imgH="472564" progId="Word.Document.8">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76600" y="4756150"/>
                        <a:ext cx="33115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39"/>
          <p:cNvSpPr txBox="1">
            <a:spLocks noChangeArrowheads="1"/>
          </p:cNvSpPr>
          <p:nvPr/>
        </p:nvSpPr>
        <p:spPr bwMode="auto">
          <a:xfrm>
            <a:off x="2627313" y="4756150"/>
            <a:ext cx="792162"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zh-CN" altLang="en-US" sz="1600" b="1"/>
              <a:t>（</a:t>
            </a:r>
            <a:r>
              <a:rPr kumimoji="1" lang="en-US" altLang="zh-CN" sz="1600" b="1"/>
              <a:t>1</a:t>
            </a:r>
            <a:r>
              <a:rPr kumimoji="1" lang="zh-CN" altLang="en-US" sz="1600" b="1"/>
              <a:t>）</a:t>
            </a:r>
          </a:p>
        </p:txBody>
      </p:sp>
      <p:graphicFrame>
        <p:nvGraphicFramePr>
          <p:cNvPr id="35" name="Object 40"/>
          <p:cNvGraphicFramePr>
            <a:graphicFrameLocks noChangeAspect="1"/>
          </p:cNvGraphicFramePr>
          <p:nvPr/>
        </p:nvGraphicFramePr>
        <p:xfrm>
          <a:off x="3276600" y="5045075"/>
          <a:ext cx="2305050" cy="450850"/>
        </p:xfrm>
        <a:graphic>
          <a:graphicData uri="http://schemas.openxmlformats.org/presentationml/2006/ole">
            <mc:AlternateContent xmlns:mc="http://schemas.openxmlformats.org/markup-compatibility/2006">
              <mc:Choice xmlns:v="urn:schemas-microsoft-com:vml" Requires="v">
                <p:oleObj spid="_x0000_s25727" name="文档" r:id="rId28" imgW="4043578" imgH="790336" progId="Word.Document.8">
                  <p:embed/>
                </p:oleObj>
              </mc:Choice>
              <mc:Fallback>
                <p:oleObj name="文档" r:id="rId28" imgW="4043578" imgH="790336" progId="Word.Document.8">
                  <p:embed/>
                  <p:pic>
                    <p:nvPicPr>
                      <p:cNvPr id="0" name="Object 4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76600" y="5045075"/>
                        <a:ext cx="23050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41"/>
          <p:cNvGraphicFramePr>
            <a:graphicFrameLocks noChangeAspect="1"/>
          </p:cNvGraphicFramePr>
          <p:nvPr/>
        </p:nvGraphicFramePr>
        <p:xfrm>
          <a:off x="5508625" y="5195888"/>
          <a:ext cx="503238" cy="190500"/>
        </p:xfrm>
        <a:graphic>
          <a:graphicData uri="http://schemas.openxmlformats.org/presentationml/2006/ole">
            <mc:AlternateContent xmlns:mc="http://schemas.openxmlformats.org/markup-compatibility/2006">
              <mc:Choice xmlns:v="urn:schemas-microsoft-com:vml" Requires="v">
                <p:oleObj spid="_x0000_s25728" name="公式" r:id="rId30" imgW="1066337" imgH="406224" progId="Equation.3">
                  <p:embed/>
                </p:oleObj>
              </mc:Choice>
              <mc:Fallback>
                <p:oleObj name="公式" r:id="rId30" imgW="1066337" imgH="406224" progId="Equation.3">
                  <p:embed/>
                  <p:pic>
                    <p:nvPicPr>
                      <p:cNvPr id="0" name="Object 4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08625" y="5195888"/>
                        <a:ext cx="503238"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42"/>
          <p:cNvSpPr txBox="1">
            <a:spLocks noChangeArrowheads="1"/>
          </p:cNvSpPr>
          <p:nvPr/>
        </p:nvSpPr>
        <p:spPr bwMode="auto">
          <a:xfrm>
            <a:off x="2627313" y="5116513"/>
            <a:ext cx="863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zh-CN" altLang="en-US" sz="1600" b="1"/>
              <a:t>（</a:t>
            </a:r>
            <a:r>
              <a:rPr kumimoji="1" lang="en-US" altLang="zh-CN" sz="1600" b="1"/>
              <a:t>2</a:t>
            </a:r>
            <a:r>
              <a:rPr kumimoji="1" lang="zh-CN" altLang="en-US" sz="1600" b="1"/>
              <a:t>）</a:t>
            </a:r>
          </a:p>
        </p:txBody>
      </p:sp>
      <p:graphicFrame>
        <p:nvGraphicFramePr>
          <p:cNvPr id="38" name="Object 43"/>
          <p:cNvGraphicFramePr>
            <a:graphicFrameLocks noChangeAspect="1"/>
          </p:cNvGraphicFramePr>
          <p:nvPr/>
        </p:nvGraphicFramePr>
        <p:xfrm>
          <a:off x="2987675" y="5489575"/>
          <a:ext cx="3671888" cy="438150"/>
        </p:xfrm>
        <a:graphic>
          <a:graphicData uri="http://schemas.openxmlformats.org/presentationml/2006/ole">
            <mc:AlternateContent xmlns:mc="http://schemas.openxmlformats.org/markup-compatibility/2006">
              <mc:Choice xmlns:v="urn:schemas-microsoft-com:vml" Requires="v">
                <p:oleObj spid="_x0000_s25729" name="文档" r:id="rId32" imgW="6614671" imgH="791805" progId="Word.Document.8">
                  <p:embed/>
                </p:oleObj>
              </mc:Choice>
              <mc:Fallback>
                <p:oleObj name="文档" r:id="rId32" imgW="6614671" imgH="791805" progId="Word.Document.8">
                  <p:embed/>
                  <p:pic>
                    <p:nvPicPr>
                      <p:cNvPr id="0"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87675" y="5489575"/>
                        <a:ext cx="367188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44"/>
          <p:cNvSpPr txBox="1">
            <a:spLocks noChangeArrowheads="1"/>
          </p:cNvSpPr>
          <p:nvPr/>
        </p:nvSpPr>
        <p:spPr bwMode="auto">
          <a:xfrm>
            <a:off x="1993900" y="5476875"/>
            <a:ext cx="712788" cy="338138"/>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6</a:t>
            </a:r>
          </a:p>
        </p:txBody>
      </p:sp>
      <p:sp>
        <p:nvSpPr>
          <p:cNvPr id="40" name="Rectangle 45"/>
          <p:cNvSpPr>
            <a:spLocks noChangeArrowheads="1"/>
          </p:cNvSpPr>
          <p:nvPr/>
        </p:nvSpPr>
        <p:spPr bwMode="auto">
          <a:xfrm>
            <a:off x="6372225" y="5548313"/>
            <a:ext cx="196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chemeClr val="accent2"/>
                </a:solidFill>
                <a:latin typeface="Arial" pitchFamily="34" charset="0"/>
              </a:rPr>
              <a:t>（估计值的大致范围）</a:t>
            </a:r>
          </a:p>
        </p:txBody>
      </p:sp>
      <p:sp>
        <p:nvSpPr>
          <p:cNvPr id="41" name="Text Box 46"/>
          <p:cNvSpPr txBox="1">
            <a:spLocks noChangeArrowheads="1"/>
          </p:cNvSpPr>
          <p:nvPr/>
        </p:nvSpPr>
        <p:spPr bwMode="auto">
          <a:xfrm>
            <a:off x="1987550" y="5980113"/>
            <a:ext cx="712788" cy="338137"/>
          </a:xfrm>
          <a:prstGeom prst="rect">
            <a:avLst/>
          </a:prstGeom>
          <a:solidFill>
            <a:srgbClr val="FFCC99"/>
          </a:solidFill>
          <a:ln w="38100" algn="ctr">
            <a:solidFill>
              <a:srgbClr val="FFFF00"/>
            </a:solidFill>
            <a:miter lim="800000"/>
            <a:headEnd/>
            <a:tailEnd/>
          </a:ln>
          <a:effectLst>
            <a:outerShdw dist="107763" dir="2700000" algn="ctr" rotWithShape="0">
              <a:schemeClr val="bg2">
                <a:alpha val="50000"/>
              </a:schemeClr>
            </a:outerShdw>
          </a:effec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r>
              <a:rPr kumimoji="1" lang="zh-CN" altLang="en-US" sz="1600" b="1">
                <a:solidFill>
                  <a:schemeClr val="tx2"/>
                </a:solidFill>
                <a:latin typeface="Arial" pitchFamily="34" charset="0"/>
              </a:rPr>
              <a:t>性质</a:t>
            </a:r>
            <a:r>
              <a:rPr kumimoji="1" lang="en-US" altLang="zh-CN" sz="1600" b="1">
                <a:solidFill>
                  <a:schemeClr val="tx2"/>
                </a:solidFill>
                <a:latin typeface="Arial" pitchFamily="34" charset="0"/>
              </a:rPr>
              <a:t>7</a:t>
            </a:r>
          </a:p>
        </p:txBody>
      </p:sp>
      <p:graphicFrame>
        <p:nvGraphicFramePr>
          <p:cNvPr id="43" name="Object 48"/>
          <p:cNvGraphicFramePr>
            <a:graphicFrameLocks noChangeAspect="1"/>
          </p:cNvGraphicFramePr>
          <p:nvPr/>
        </p:nvGraphicFramePr>
        <p:xfrm>
          <a:off x="3024188" y="5878513"/>
          <a:ext cx="3384550" cy="363537"/>
        </p:xfrm>
        <a:graphic>
          <a:graphicData uri="http://schemas.openxmlformats.org/presentationml/2006/ole">
            <mc:AlternateContent xmlns:mc="http://schemas.openxmlformats.org/markup-compatibility/2006">
              <mc:Choice xmlns:v="urn:schemas-microsoft-com:vml" Requires="v">
                <p:oleObj spid="_x0000_s25730" name="文档" r:id="rId34" imgW="6230172" imgH="593854" progId="Word.Document.8">
                  <p:embed/>
                </p:oleObj>
              </mc:Choice>
              <mc:Fallback>
                <p:oleObj name="文档" r:id="rId34" imgW="6230172" imgH="593854" progId="Word.Document.8">
                  <p:embed/>
                  <p:pic>
                    <p:nvPicPr>
                      <p:cNvPr id="0" name="Object 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24188" y="5878513"/>
                        <a:ext cx="33845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9"/>
          <p:cNvGraphicFramePr>
            <a:graphicFrameLocks noChangeAspect="1"/>
          </p:cNvGraphicFramePr>
          <p:nvPr/>
        </p:nvGraphicFramePr>
        <p:xfrm>
          <a:off x="3024188" y="6149975"/>
          <a:ext cx="3822700" cy="403225"/>
        </p:xfrm>
        <a:graphic>
          <a:graphicData uri="http://schemas.openxmlformats.org/presentationml/2006/ole">
            <mc:AlternateContent xmlns:mc="http://schemas.openxmlformats.org/markup-compatibility/2006">
              <mc:Choice xmlns:v="urn:schemas-microsoft-com:vml" Requires="v">
                <p:oleObj spid="_x0000_s25731" name="Document" r:id="rId37" imgW="6846315" imgH="698116" progId="Word.Document.8">
                  <p:embed/>
                </p:oleObj>
              </mc:Choice>
              <mc:Fallback>
                <p:oleObj name="Document" r:id="rId37" imgW="6846315" imgH="698116" progId="Word.Document.8">
                  <p:embed/>
                  <p:pic>
                    <p:nvPicPr>
                      <p:cNvPr id="0" name="Object 4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024188" y="6149975"/>
                        <a:ext cx="38227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50"/>
          <p:cNvGraphicFramePr>
            <a:graphicFrameLocks noChangeAspect="1"/>
          </p:cNvGraphicFramePr>
          <p:nvPr/>
        </p:nvGraphicFramePr>
        <p:xfrm>
          <a:off x="3059113" y="6429375"/>
          <a:ext cx="3600450" cy="428625"/>
        </p:xfrm>
        <a:graphic>
          <a:graphicData uri="http://schemas.openxmlformats.org/presentationml/2006/ole">
            <mc:AlternateContent xmlns:mc="http://schemas.openxmlformats.org/markup-compatibility/2006">
              <mc:Choice xmlns:v="urn:schemas-microsoft-com:vml" Requires="v">
                <p:oleObj spid="_x0000_s25732" name="Document" r:id="rId40" imgW="6652160" imgH="792038" progId="Word.Document.8">
                  <p:embed/>
                </p:oleObj>
              </mc:Choice>
              <mc:Fallback>
                <p:oleObj name="Document" r:id="rId40" imgW="6652160" imgH="792038" progId="Word.Document.8">
                  <p:embed/>
                  <p:pic>
                    <p:nvPicPr>
                      <p:cNvPr id="0" name="Object 5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059113" y="6429375"/>
                        <a:ext cx="36004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AutoShape 51"/>
          <p:cNvSpPr>
            <a:spLocks noChangeArrowheads="1"/>
          </p:cNvSpPr>
          <p:nvPr/>
        </p:nvSpPr>
        <p:spPr bwMode="auto">
          <a:xfrm>
            <a:off x="7408863" y="6029325"/>
            <a:ext cx="1584325" cy="396875"/>
          </a:xfrm>
          <a:prstGeom prst="wedgeRectCallout">
            <a:avLst>
              <a:gd name="adj1" fmla="val -114132"/>
              <a:gd name="adj2" fmla="val 98581"/>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fontAlgn="auto">
              <a:spcBef>
                <a:spcPts val="0"/>
              </a:spcBef>
              <a:spcAft>
                <a:spcPts val="0"/>
              </a:spcAft>
              <a:defRPr/>
            </a:pPr>
            <a:r>
              <a:rPr kumimoji="1" lang="zh-CN" altLang="en-US" sz="1600" b="1" dirty="0">
                <a:solidFill>
                  <a:schemeClr val="accent2"/>
                </a:solidFill>
                <a:latin typeface="Times New Roman" pitchFamily="18" charset="0"/>
              </a:rPr>
              <a:t>积分中值公式</a:t>
            </a:r>
          </a:p>
        </p:txBody>
      </p:sp>
      <p:graphicFrame>
        <p:nvGraphicFramePr>
          <p:cNvPr id="47" name="Object 52"/>
          <p:cNvGraphicFramePr>
            <a:graphicFrameLocks noChangeAspect="1"/>
          </p:cNvGraphicFramePr>
          <p:nvPr/>
        </p:nvGraphicFramePr>
        <p:xfrm>
          <a:off x="3995738" y="827088"/>
          <a:ext cx="2016125" cy="514350"/>
        </p:xfrm>
        <a:graphic>
          <a:graphicData uri="http://schemas.openxmlformats.org/presentationml/2006/ole">
            <mc:AlternateContent xmlns:mc="http://schemas.openxmlformats.org/markup-compatibility/2006">
              <mc:Choice xmlns:v="urn:schemas-microsoft-com:vml" Requires="v">
                <p:oleObj spid="_x0000_s25733" name="Equation" r:id="rId42" imgW="1828800" imgH="431800" progId="Equation.DSMT4">
                  <p:embed/>
                </p:oleObj>
              </mc:Choice>
              <mc:Fallback>
                <p:oleObj name="Equation" r:id="rId42" imgW="1828800" imgH="431800" progId="Equation.DSMT4">
                  <p:embed/>
                  <p:pic>
                    <p:nvPicPr>
                      <p:cNvPr id="0" name="Object 5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995738" y="827088"/>
                        <a:ext cx="20161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8" name="AutoShape 22"/>
          <p:cNvCxnSpPr>
            <a:cxnSpLocks noChangeShapeType="1"/>
            <a:stCxn id="25604" idx="0"/>
          </p:cNvCxnSpPr>
          <p:nvPr/>
        </p:nvCxnSpPr>
        <p:spPr bwMode="auto">
          <a:xfrm rot="5400000" flipH="1" flipV="1">
            <a:off x="486569" y="1418431"/>
            <a:ext cx="915988" cy="555625"/>
          </a:xfrm>
          <a:prstGeom prst="bentConnector3">
            <a:avLst>
              <a:gd name="adj1" fmla="val 99847"/>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2"/>
          <p:cNvCxnSpPr>
            <a:cxnSpLocks noChangeShapeType="1"/>
          </p:cNvCxnSpPr>
          <p:nvPr/>
        </p:nvCxnSpPr>
        <p:spPr bwMode="auto">
          <a:xfrm rot="16200000" flipH="1">
            <a:off x="491331" y="3261519"/>
            <a:ext cx="862013" cy="555625"/>
          </a:xfrm>
          <a:prstGeom prst="bentConnector3">
            <a:avLst>
              <a:gd name="adj1" fmla="val 100426"/>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endCxn id="10" idx="1"/>
          </p:cNvCxnSpPr>
          <p:nvPr/>
        </p:nvCxnSpPr>
        <p:spPr>
          <a:xfrm>
            <a:off x="1684338" y="1058863"/>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1677988" y="1582738"/>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1698625" y="3414713"/>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1692275" y="3917950"/>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1698625" y="4494213"/>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AutoShape 23"/>
          <p:cNvCxnSpPr>
            <a:cxnSpLocks noChangeShapeType="1"/>
            <a:endCxn id="20" idx="1"/>
          </p:cNvCxnSpPr>
          <p:nvPr/>
        </p:nvCxnSpPr>
        <p:spPr bwMode="auto">
          <a:xfrm rot="5400000" flipH="1" flipV="1">
            <a:off x="1319212" y="2454276"/>
            <a:ext cx="722313" cy="627062"/>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23"/>
          <p:cNvCxnSpPr>
            <a:cxnSpLocks noChangeShapeType="1"/>
            <a:endCxn id="22" idx="1"/>
          </p:cNvCxnSpPr>
          <p:nvPr/>
        </p:nvCxnSpPr>
        <p:spPr bwMode="auto">
          <a:xfrm flipV="1">
            <a:off x="1344613" y="2909888"/>
            <a:ext cx="649287" cy="168275"/>
          </a:xfrm>
          <a:prstGeom prst="bentConnector3">
            <a:avLst>
              <a:gd name="adj1" fmla="val 3653"/>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24"/>
          <p:cNvSpPr>
            <a:spLocks noChangeArrowheads="1"/>
          </p:cNvSpPr>
          <p:nvPr/>
        </p:nvSpPr>
        <p:spPr bwMode="auto">
          <a:xfrm>
            <a:off x="1222375" y="3108325"/>
            <a:ext cx="461963" cy="1457325"/>
          </a:xfrm>
          <a:prstGeom prst="rect">
            <a:avLst/>
          </a:prstGeom>
          <a:solidFill>
            <a:srgbClr val="CCFFCC"/>
          </a:solidFill>
          <a:ln w="38100" algn="ctr">
            <a:solidFill>
              <a:srgbClr val="00B050"/>
            </a:solidFill>
            <a:miter lim="800000"/>
            <a:headEnd/>
            <a:tailEnd/>
          </a:ln>
          <a:effectLst>
            <a:outerShdw dist="107763" dir="2700000" algn="ctr" rotWithShape="0">
              <a:schemeClr val="bg2">
                <a:alpha val="50000"/>
              </a:schemeClr>
            </a:outerShdw>
          </a:effectLst>
        </p:spPr>
        <p:txBody>
          <a:bodyPr vert="eaVert" wrap="none">
            <a:spAutoFit/>
          </a:bodyPr>
          <a:lstStyle/>
          <a:p>
            <a:pPr algn="ctr"/>
            <a:r>
              <a:rPr lang="zh-CN" altLang="en-US" b="1">
                <a:solidFill>
                  <a:schemeClr val="accent2"/>
                </a:solidFill>
                <a:latin typeface="黑体" pitchFamily="49" charset="-122"/>
                <a:ea typeface="黑体" pitchFamily="49" charset="-122"/>
              </a:rPr>
              <a:t>定积分的性质</a:t>
            </a:r>
          </a:p>
        </p:txBody>
      </p:sp>
      <p:cxnSp>
        <p:nvCxnSpPr>
          <p:cNvPr id="82" name="AutoShape 23"/>
          <p:cNvCxnSpPr>
            <a:cxnSpLocks noChangeShapeType="1"/>
            <a:stCxn id="19" idx="2"/>
            <a:endCxn id="41" idx="1"/>
          </p:cNvCxnSpPr>
          <p:nvPr/>
        </p:nvCxnSpPr>
        <p:spPr bwMode="auto">
          <a:xfrm rot="16200000" flipH="1">
            <a:off x="928687" y="5091113"/>
            <a:ext cx="1584325" cy="533400"/>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3"/>
          <p:cNvCxnSpPr>
            <a:cxnSpLocks noChangeShapeType="1"/>
            <a:endCxn id="39" idx="1"/>
          </p:cNvCxnSpPr>
          <p:nvPr/>
        </p:nvCxnSpPr>
        <p:spPr bwMode="auto">
          <a:xfrm rot="16200000" flipH="1">
            <a:off x="1197769" y="4850607"/>
            <a:ext cx="1047750" cy="544512"/>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outHorizontal)">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500"/>
                                        <p:tgtEl>
                                          <p:spTgt spid="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wipe(left)">
                                      <p:cBhvr>
                                        <p:cTn id="87" dur="500"/>
                                        <p:tgtEl>
                                          <p:spTgt spid="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left)">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left)">
                                      <p:cBhvr>
                                        <p:cTn id="97" dur="500"/>
                                        <p:tgtEl>
                                          <p:spTgt spid="2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left)">
                                      <p:cBhvr>
                                        <p:cTn id="102" dur="500"/>
                                        <p:tgtEl>
                                          <p:spTgt spid="7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wipe(left)">
                                      <p:cBhvr>
                                        <p:cTn id="107" dur="500"/>
                                        <p:tgtEl>
                                          <p:spTgt spid="2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500"/>
                                        <p:tgtEl>
                                          <p:spTgt spid="2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wipe(left)">
                                      <p:cBhvr>
                                        <p:cTn id="117" dur="500"/>
                                        <p:tgtEl>
                                          <p:spTgt spid="6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left)">
                                      <p:cBhvr>
                                        <p:cTn id="122" dur="500"/>
                                        <p:tgtEl>
                                          <p:spTgt spid="2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left)">
                                      <p:cBhvr>
                                        <p:cTn id="127" dur="500"/>
                                        <p:tgtEl>
                                          <p:spTgt spid="2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wipe(left)">
                                      <p:cBhvr>
                                        <p:cTn id="132" dur="500"/>
                                        <p:tgtEl>
                                          <p:spTgt spid="2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wipe(left)">
                                      <p:cBhvr>
                                        <p:cTn id="137" dur="500"/>
                                        <p:tgtEl>
                                          <p:spTgt spid="6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wipe(left)">
                                      <p:cBhvr>
                                        <p:cTn id="142" dur="500"/>
                                        <p:tgtEl>
                                          <p:spTgt spid="2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nodeType="clickEffect">
                                  <p:stCondLst>
                                    <p:cond delay="0"/>
                                  </p:stCondLst>
                                  <p:childTnLst>
                                    <p:set>
                                      <p:cBhvr>
                                        <p:cTn id="146" dur="1" fill="hold">
                                          <p:stCondLst>
                                            <p:cond delay="0"/>
                                          </p:stCondLst>
                                        </p:cTn>
                                        <p:tgtEl>
                                          <p:spTgt spid="27"/>
                                        </p:tgtEl>
                                        <p:attrNameLst>
                                          <p:attrName>style.visibility</p:attrName>
                                        </p:attrNameLst>
                                      </p:cBhvr>
                                      <p:to>
                                        <p:strVal val="visible"/>
                                      </p:to>
                                    </p:set>
                                    <p:animEffect transition="in" filter="wipe(left)">
                                      <p:cBhvr>
                                        <p:cTn id="147" dur="500"/>
                                        <p:tgtEl>
                                          <p:spTgt spid="2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wipe(left)">
                                      <p:cBhvr>
                                        <p:cTn id="152" dur="500"/>
                                        <p:tgtEl>
                                          <p:spTgt spid="70"/>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wipe(left)">
                                      <p:cBhvr>
                                        <p:cTn id="157" dur="500"/>
                                        <p:tgtEl>
                                          <p:spTgt spid="30"/>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31"/>
                                        </p:tgtEl>
                                        <p:attrNameLst>
                                          <p:attrName>style.visibility</p:attrName>
                                        </p:attrNameLst>
                                      </p:cBhvr>
                                      <p:to>
                                        <p:strVal val="visible"/>
                                      </p:to>
                                    </p:set>
                                    <p:animEffect transition="in" filter="wipe(left)">
                                      <p:cBhvr>
                                        <p:cTn id="162" dur="500"/>
                                        <p:tgtEl>
                                          <p:spTgt spid="31"/>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wipe(left)">
                                      <p:cBhvr>
                                        <p:cTn id="167" dur="500"/>
                                        <p:tgtEl>
                                          <p:spTgt spid="28"/>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32"/>
                                        </p:tgtEl>
                                        <p:attrNameLst>
                                          <p:attrName>style.visibility</p:attrName>
                                        </p:attrNameLst>
                                      </p:cBhvr>
                                      <p:to>
                                        <p:strVal val="visible"/>
                                      </p:to>
                                    </p:set>
                                    <p:animEffect transition="in" filter="wipe(left)">
                                      <p:cBhvr>
                                        <p:cTn id="172" dur="500"/>
                                        <p:tgtEl>
                                          <p:spTgt spid="32"/>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34"/>
                                        </p:tgtEl>
                                        <p:attrNameLst>
                                          <p:attrName>style.visibility</p:attrName>
                                        </p:attrNameLst>
                                      </p:cBhvr>
                                      <p:to>
                                        <p:strVal val="visible"/>
                                      </p:to>
                                    </p:set>
                                    <p:animEffect transition="in" filter="wipe(left)">
                                      <p:cBhvr>
                                        <p:cTn id="177" dur="500"/>
                                        <p:tgtEl>
                                          <p:spTgt spid="3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nodeType="clickEffect">
                                  <p:stCondLst>
                                    <p:cond delay="0"/>
                                  </p:stCondLst>
                                  <p:childTnLst>
                                    <p:set>
                                      <p:cBhvr>
                                        <p:cTn id="181" dur="1" fill="hold">
                                          <p:stCondLst>
                                            <p:cond delay="0"/>
                                          </p:stCondLst>
                                        </p:cTn>
                                        <p:tgtEl>
                                          <p:spTgt spid="33"/>
                                        </p:tgtEl>
                                        <p:attrNameLst>
                                          <p:attrName>style.visibility</p:attrName>
                                        </p:attrNameLst>
                                      </p:cBhvr>
                                      <p:to>
                                        <p:strVal val="visible"/>
                                      </p:to>
                                    </p:set>
                                    <p:animEffect transition="in" filter="wipe(left)">
                                      <p:cBhvr>
                                        <p:cTn id="182" dur="500"/>
                                        <p:tgtEl>
                                          <p:spTgt spid="33"/>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7"/>
                                        </p:tgtEl>
                                        <p:attrNameLst>
                                          <p:attrName>style.visibility</p:attrName>
                                        </p:attrNameLst>
                                      </p:cBhvr>
                                      <p:to>
                                        <p:strVal val="visible"/>
                                      </p:to>
                                    </p:set>
                                    <p:animEffect transition="in" filter="wipe(left)">
                                      <p:cBhvr>
                                        <p:cTn id="187" dur="500"/>
                                        <p:tgtEl>
                                          <p:spTgt spid="37"/>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35"/>
                                        </p:tgtEl>
                                        <p:attrNameLst>
                                          <p:attrName>style.visibility</p:attrName>
                                        </p:attrNameLst>
                                      </p:cBhvr>
                                      <p:to>
                                        <p:strVal val="visible"/>
                                      </p:to>
                                    </p:set>
                                    <p:animEffect transition="in" filter="wipe(left)">
                                      <p:cBhvr>
                                        <p:cTn id="192" dur="500"/>
                                        <p:tgtEl>
                                          <p:spTgt spid="35"/>
                                        </p:tgtEl>
                                      </p:cBhvr>
                                    </p:animEffect>
                                  </p:childTnLst>
                                </p:cTn>
                              </p:par>
                            </p:childTnLst>
                          </p:cTn>
                        </p:par>
                        <p:par>
                          <p:cTn id="193" fill="hold" nodeType="afterGroup">
                            <p:stCondLst>
                              <p:cond delay="500"/>
                            </p:stCondLst>
                            <p:childTnLst>
                              <p:par>
                                <p:cTn id="194" presetID="22" presetClass="entr" presetSubtype="8" fill="hold" nodeType="afterEffect">
                                  <p:stCondLst>
                                    <p:cond delay="0"/>
                                  </p:stCondLst>
                                  <p:childTnLst>
                                    <p:set>
                                      <p:cBhvr>
                                        <p:cTn id="195" dur="1" fill="hold">
                                          <p:stCondLst>
                                            <p:cond delay="0"/>
                                          </p:stCondLst>
                                        </p:cTn>
                                        <p:tgtEl>
                                          <p:spTgt spid="36"/>
                                        </p:tgtEl>
                                        <p:attrNameLst>
                                          <p:attrName>style.visibility</p:attrName>
                                        </p:attrNameLst>
                                      </p:cBhvr>
                                      <p:to>
                                        <p:strVal val="visible"/>
                                      </p:to>
                                    </p:set>
                                    <p:animEffect transition="in" filter="wipe(left)">
                                      <p:cBhvr>
                                        <p:cTn id="196" dur="500"/>
                                        <p:tgtEl>
                                          <p:spTgt spid="3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nodeType="clickEffect">
                                  <p:stCondLst>
                                    <p:cond delay="0"/>
                                  </p:stCondLst>
                                  <p:childTnLst>
                                    <p:set>
                                      <p:cBhvr>
                                        <p:cTn id="200" dur="1" fill="hold">
                                          <p:stCondLst>
                                            <p:cond delay="0"/>
                                          </p:stCondLst>
                                        </p:cTn>
                                        <p:tgtEl>
                                          <p:spTgt spid="85"/>
                                        </p:tgtEl>
                                        <p:attrNameLst>
                                          <p:attrName>style.visibility</p:attrName>
                                        </p:attrNameLst>
                                      </p:cBhvr>
                                      <p:to>
                                        <p:strVal val="visible"/>
                                      </p:to>
                                    </p:set>
                                    <p:animEffect transition="in" filter="wipe(left)">
                                      <p:cBhvr>
                                        <p:cTn id="201" dur="500"/>
                                        <p:tgtEl>
                                          <p:spTgt spid="85"/>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39"/>
                                        </p:tgtEl>
                                        <p:attrNameLst>
                                          <p:attrName>style.visibility</p:attrName>
                                        </p:attrNameLst>
                                      </p:cBhvr>
                                      <p:to>
                                        <p:strVal val="visible"/>
                                      </p:to>
                                    </p:set>
                                    <p:animEffect transition="in" filter="wipe(left)">
                                      <p:cBhvr>
                                        <p:cTn id="206" dur="500"/>
                                        <p:tgtEl>
                                          <p:spTgt spid="3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38"/>
                                        </p:tgtEl>
                                        <p:attrNameLst>
                                          <p:attrName>style.visibility</p:attrName>
                                        </p:attrNameLst>
                                      </p:cBhvr>
                                      <p:to>
                                        <p:strVal val="visible"/>
                                      </p:to>
                                    </p:set>
                                    <p:animEffect transition="in" filter="wipe(left)">
                                      <p:cBhvr>
                                        <p:cTn id="211" dur="500"/>
                                        <p:tgtEl>
                                          <p:spTgt spid="38"/>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40"/>
                                        </p:tgtEl>
                                        <p:attrNameLst>
                                          <p:attrName>style.visibility</p:attrName>
                                        </p:attrNameLst>
                                      </p:cBhvr>
                                      <p:to>
                                        <p:strVal val="visible"/>
                                      </p:to>
                                    </p:set>
                                    <p:animEffect transition="in" filter="wipe(left)">
                                      <p:cBhvr>
                                        <p:cTn id="216" dur="500"/>
                                        <p:tgtEl>
                                          <p:spTgt spid="40"/>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8" fill="hold" nodeType="clickEffect">
                                  <p:stCondLst>
                                    <p:cond delay="0"/>
                                  </p:stCondLst>
                                  <p:childTnLst>
                                    <p:set>
                                      <p:cBhvr>
                                        <p:cTn id="220" dur="1" fill="hold">
                                          <p:stCondLst>
                                            <p:cond delay="0"/>
                                          </p:stCondLst>
                                        </p:cTn>
                                        <p:tgtEl>
                                          <p:spTgt spid="82"/>
                                        </p:tgtEl>
                                        <p:attrNameLst>
                                          <p:attrName>style.visibility</p:attrName>
                                        </p:attrNameLst>
                                      </p:cBhvr>
                                      <p:to>
                                        <p:strVal val="visible"/>
                                      </p:to>
                                    </p:set>
                                    <p:animEffect transition="in" filter="wipe(left)">
                                      <p:cBhvr>
                                        <p:cTn id="221" dur="500"/>
                                        <p:tgtEl>
                                          <p:spTgt spid="82"/>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41"/>
                                        </p:tgtEl>
                                        <p:attrNameLst>
                                          <p:attrName>style.visibility</p:attrName>
                                        </p:attrNameLst>
                                      </p:cBhvr>
                                      <p:to>
                                        <p:strVal val="visible"/>
                                      </p:to>
                                    </p:set>
                                    <p:animEffect transition="in" filter="wipe(left)">
                                      <p:cBhvr>
                                        <p:cTn id="226" dur="500"/>
                                        <p:tgtEl>
                                          <p:spTgt spid="41"/>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nodeType="clickEffect">
                                  <p:stCondLst>
                                    <p:cond delay="0"/>
                                  </p:stCondLst>
                                  <p:childTnLst>
                                    <p:set>
                                      <p:cBhvr>
                                        <p:cTn id="230" dur="1" fill="hold">
                                          <p:stCondLst>
                                            <p:cond delay="0"/>
                                          </p:stCondLst>
                                        </p:cTn>
                                        <p:tgtEl>
                                          <p:spTgt spid="43"/>
                                        </p:tgtEl>
                                        <p:attrNameLst>
                                          <p:attrName>style.visibility</p:attrName>
                                        </p:attrNameLst>
                                      </p:cBhvr>
                                      <p:to>
                                        <p:strVal val="visible"/>
                                      </p:to>
                                    </p:set>
                                    <p:animEffect transition="in" filter="wipe(left)">
                                      <p:cBhvr>
                                        <p:cTn id="231" dur="500"/>
                                        <p:tgtEl>
                                          <p:spTgt spid="43"/>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8" fill="hold"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wipe(left)">
                                      <p:cBhvr>
                                        <p:cTn id="236" dur="500"/>
                                        <p:tgtEl>
                                          <p:spTgt spid="44"/>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8" fill="hold" nodeType="clickEffect">
                                  <p:stCondLst>
                                    <p:cond delay="0"/>
                                  </p:stCondLst>
                                  <p:childTnLst>
                                    <p:set>
                                      <p:cBhvr>
                                        <p:cTn id="240" dur="1" fill="hold">
                                          <p:stCondLst>
                                            <p:cond delay="0"/>
                                          </p:stCondLst>
                                        </p:cTn>
                                        <p:tgtEl>
                                          <p:spTgt spid="45"/>
                                        </p:tgtEl>
                                        <p:attrNameLst>
                                          <p:attrName>style.visibility</p:attrName>
                                        </p:attrNameLst>
                                      </p:cBhvr>
                                      <p:to>
                                        <p:strVal val="visible"/>
                                      </p:to>
                                    </p:set>
                                    <p:animEffect transition="in" filter="wipe(left)">
                                      <p:cBhvr>
                                        <p:cTn id="241" dur="500"/>
                                        <p:tgtEl>
                                          <p:spTgt spid="45"/>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46"/>
                                        </p:tgtEl>
                                        <p:attrNameLst>
                                          <p:attrName>style.visibility</p:attrName>
                                        </p:attrNameLst>
                                      </p:cBhvr>
                                      <p:to>
                                        <p:strVal val="visible"/>
                                      </p:to>
                                    </p:set>
                                    <p:animEffect transition="in" filter="wipe(left)">
                                      <p:cBhvr>
                                        <p:cTn id="2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7" grpId="0"/>
      <p:bldP spid="18" grpId="0"/>
      <p:bldP spid="20" grpId="0" animBg="1"/>
      <p:bldP spid="22" grpId="0" animBg="1"/>
      <p:bldP spid="24" grpId="0" animBg="1"/>
      <p:bldP spid="29" grpId="0" animBg="1"/>
      <p:bldP spid="30" grpId="0" animBg="1"/>
      <p:bldP spid="32" grpId="0"/>
      <p:bldP spid="34" grpId="0"/>
      <p:bldP spid="37" grpId="0"/>
      <p:bldP spid="39" grpId="0" animBg="1"/>
      <p:bldP spid="40" grpId="0"/>
      <p:bldP spid="41" grpId="0" animBg="1"/>
      <p:bldP spid="4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5"/>
          <p:cNvGrpSpPr>
            <a:grpSpLocks/>
          </p:cNvGrpSpPr>
          <p:nvPr/>
        </p:nvGrpSpPr>
        <p:grpSpPr bwMode="auto">
          <a:xfrm>
            <a:off x="-36513" y="0"/>
            <a:ext cx="9072563" cy="6838950"/>
            <a:chOff x="6" y="6"/>
            <a:chExt cx="5620" cy="4308"/>
          </a:xfrm>
        </p:grpSpPr>
        <p:sp>
          <p:nvSpPr>
            <p:cNvPr id="26703" name="Freeform 26"/>
            <p:cNvSpPr>
              <a:spLocks/>
            </p:cNvSpPr>
            <p:nvPr/>
          </p:nvSpPr>
          <p:spPr bwMode="auto">
            <a:xfrm>
              <a:off x="6" y="6"/>
              <a:ext cx="262" cy="4308"/>
            </a:xfrm>
            <a:custGeom>
              <a:avLst/>
              <a:gdLst>
                <a:gd name="T0" fmla="*/ 262 w 262"/>
                <a:gd name="T1" fmla="*/ 440 h 4308"/>
                <a:gd name="T2" fmla="*/ 262 w 262"/>
                <a:gd name="T3" fmla="*/ 0 h 4308"/>
                <a:gd name="T4" fmla="*/ 0 w 262"/>
                <a:gd name="T5" fmla="*/ 0 h 4308"/>
                <a:gd name="T6" fmla="*/ 0 w 262"/>
                <a:gd name="T7" fmla="*/ 4308 h 4308"/>
                <a:gd name="T8" fmla="*/ 262 w 262"/>
                <a:gd name="T9" fmla="*/ 4308 h 4308"/>
                <a:gd name="T10" fmla="*/ 262 w 262"/>
                <a:gd name="T11" fmla="*/ 440 h 43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4308">
                  <a:moveTo>
                    <a:pt x="262" y="440"/>
                  </a:moveTo>
                  <a:lnTo>
                    <a:pt x="262" y="0"/>
                  </a:lnTo>
                  <a:lnTo>
                    <a:pt x="0" y="0"/>
                  </a:lnTo>
                  <a:lnTo>
                    <a:pt x="0" y="4308"/>
                  </a:lnTo>
                  <a:lnTo>
                    <a:pt x="262" y="4308"/>
                  </a:lnTo>
                  <a:lnTo>
                    <a:pt x="262" y="440"/>
                  </a:lnTo>
                  <a:close/>
                </a:path>
              </a:pathLst>
            </a:cu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Line 27"/>
            <p:cNvSpPr>
              <a:spLocks noChangeShapeType="1"/>
            </p:cNvSpPr>
            <p:nvPr/>
          </p:nvSpPr>
          <p:spPr bwMode="auto">
            <a:xfrm flipV="1">
              <a:off x="355" y="437"/>
              <a:ext cx="5271" cy="0"/>
            </a:xfrm>
            <a:prstGeom prst="line">
              <a:avLst/>
            </a:prstGeom>
            <a:noFill/>
            <a:ln w="6350" cap="rnd">
              <a:solidFill>
                <a:srgbClr val="008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705" name="Freeform 28"/>
            <p:cNvSpPr>
              <a:spLocks/>
            </p:cNvSpPr>
            <p:nvPr/>
          </p:nvSpPr>
          <p:spPr bwMode="auto">
            <a:xfrm>
              <a:off x="181" y="349"/>
              <a:ext cx="174" cy="175"/>
            </a:xfrm>
            <a:custGeom>
              <a:avLst/>
              <a:gdLst>
                <a:gd name="T0" fmla="*/ 0 w 726"/>
                <a:gd name="T1" fmla="*/ 0 h 725"/>
                <a:gd name="T2" fmla="*/ 0 w 726"/>
                <a:gd name="T3" fmla="*/ 0 h 725"/>
                <a:gd name="T4" fmla="*/ 0 w 726"/>
                <a:gd name="T5" fmla="*/ 0 h 725"/>
                <a:gd name="T6" fmla="*/ 0 w 726"/>
                <a:gd name="T7" fmla="*/ 0 h 725"/>
                <a:gd name="T8" fmla="*/ 0 w 726"/>
                <a:gd name="T9" fmla="*/ 0 h 725"/>
                <a:gd name="T10" fmla="*/ 0 w 726"/>
                <a:gd name="T11" fmla="*/ 0 h 725"/>
                <a:gd name="T12" fmla="*/ 0 w 726"/>
                <a:gd name="T13" fmla="*/ 0 h 7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 h="725">
                  <a:moveTo>
                    <a:pt x="363" y="0"/>
                  </a:moveTo>
                  <a:cubicBezTo>
                    <a:pt x="163" y="0"/>
                    <a:pt x="0" y="162"/>
                    <a:pt x="0" y="362"/>
                  </a:cubicBezTo>
                  <a:cubicBezTo>
                    <a:pt x="0" y="563"/>
                    <a:pt x="163" y="725"/>
                    <a:pt x="363" y="725"/>
                  </a:cubicBezTo>
                  <a:cubicBezTo>
                    <a:pt x="563" y="725"/>
                    <a:pt x="726" y="563"/>
                    <a:pt x="726" y="362"/>
                  </a:cubicBezTo>
                  <a:cubicBezTo>
                    <a:pt x="726" y="362"/>
                    <a:pt x="726" y="362"/>
                    <a:pt x="726" y="362"/>
                  </a:cubicBezTo>
                  <a:cubicBezTo>
                    <a:pt x="726" y="162"/>
                    <a:pt x="563" y="0"/>
                    <a:pt x="363" y="0"/>
                  </a:cubicBezTo>
                  <a:cubicBezTo>
                    <a:pt x="363" y="0"/>
                    <a:pt x="363" y="0"/>
                    <a:pt x="363" y="0"/>
                  </a:cubicBezTo>
                </a:path>
              </a:pathLst>
            </a:custGeom>
            <a:solidFill>
              <a:srgbClr val="0000FF"/>
            </a:solidFill>
            <a:ln w="38100">
              <a:solidFill>
                <a:srgbClr val="FFFF00"/>
              </a:solidFill>
              <a:prstDash val="solid"/>
              <a:round/>
              <a:headEnd/>
              <a:tailEnd/>
            </a:ln>
          </p:spPr>
          <p:txBody>
            <a:bodyPr/>
            <a:lstStyle/>
            <a:p>
              <a:endParaRPr lang="zh-CN" altLang="en-US"/>
            </a:p>
          </p:txBody>
        </p:sp>
        <p:sp>
          <p:nvSpPr>
            <p:cNvPr id="26706" name="Freeform 29"/>
            <p:cNvSpPr>
              <a:spLocks/>
            </p:cNvSpPr>
            <p:nvPr/>
          </p:nvSpPr>
          <p:spPr bwMode="auto">
            <a:xfrm>
              <a:off x="181" y="349"/>
              <a:ext cx="174" cy="175"/>
            </a:xfrm>
            <a:custGeom>
              <a:avLst/>
              <a:gdLst>
                <a:gd name="T0" fmla="*/ 87 w 174"/>
                <a:gd name="T1" fmla="*/ 0 h 175"/>
                <a:gd name="T2" fmla="*/ 0 w 174"/>
                <a:gd name="T3" fmla="*/ 88 h 175"/>
                <a:gd name="T4" fmla="*/ 87 w 174"/>
                <a:gd name="T5" fmla="*/ 175 h 175"/>
                <a:gd name="T6" fmla="*/ 174 w 174"/>
                <a:gd name="T7" fmla="*/ 88 h 175"/>
                <a:gd name="T8" fmla="*/ 174 w 174"/>
                <a:gd name="T9" fmla="*/ 88 h 175"/>
                <a:gd name="T10" fmla="*/ 87 w 174"/>
                <a:gd name="T11" fmla="*/ 0 h 175"/>
                <a:gd name="T12" fmla="*/ 87 w 174"/>
                <a:gd name="T13" fmla="*/ 0 h 1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4" h="175">
                  <a:moveTo>
                    <a:pt x="87" y="0"/>
                  </a:moveTo>
                  <a:cubicBezTo>
                    <a:pt x="39" y="0"/>
                    <a:pt x="0" y="39"/>
                    <a:pt x="0" y="88"/>
                  </a:cubicBezTo>
                  <a:cubicBezTo>
                    <a:pt x="0" y="136"/>
                    <a:pt x="39" y="175"/>
                    <a:pt x="87" y="175"/>
                  </a:cubicBezTo>
                  <a:cubicBezTo>
                    <a:pt x="135" y="175"/>
                    <a:pt x="174" y="136"/>
                    <a:pt x="174" y="88"/>
                  </a:cubicBezTo>
                  <a:cubicBezTo>
                    <a:pt x="174" y="88"/>
                    <a:pt x="174" y="88"/>
                    <a:pt x="174" y="88"/>
                  </a:cubicBezTo>
                  <a:cubicBezTo>
                    <a:pt x="174" y="39"/>
                    <a:pt x="135" y="0"/>
                    <a:pt x="87" y="0"/>
                  </a:cubicBezTo>
                  <a:cubicBezTo>
                    <a:pt x="87" y="0"/>
                    <a:pt x="87" y="0"/>
                    <a:pt x="87" y="0"/>
                  </a:cubicBezTo>
                </a:path>
              </a:pathLst>
            </a:custGeom>
            <a:noFill/>
            <a:ln w="6350" cap="rnd">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 name="Rectangle 62"/>
          <p:cNvSpPr>
            <a:spLocks noChangeArrowheads="1"/>
          </p:cNvSpPr>
          <p:nvPr/>
        </p:nvSpPr>
        <p:spPr bwMode="auto">
          <a:xfrm>
            <a:off x="581025" y="179388"/>
            <a:ext cx="2695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defRPr/>
            </a:pPr>
            <a:r>
              <a:rPr lang="en-US" altLang="zh-CN" sz="2800" b="1" dirty="0">
                <a:solidFill>
                  <a:srgbClr val="0000CC"/>
                </a:solidFill>
                <a:effectLst>
                  <a:outerShdw blurRad="38100" dist="38100" dir="2700000" algn="tl">
                    <a:srgbClr val="C0C0C0"/>
                  </a:outerShdw>
                </a:effectLst>
                <a:latin typeface="Matura MT Script Capitals" pitchFamily="66" charset="0"/>
                <a:ea typeface="华文隶书" pitchFamily="2" charset="-122"/>
              </a:rPr>
              <a:t>Ch5</a:t>
            </a:r>
            <a:r>
              <a:rPr lang="zh-CN" altLang="en-US" sz="2800" b="1" dirty="0">
                <a:solidFill>
                  <a:srgbClr val="0000CC"/>
                </a:solidFill>
                <a:effectLst>
                  <a:outerShdw blurRad="38100" dist="38100" dir="2700000" algn="tl">
                    <a:srgbClr val="C0C0C0"/>
                  </a:outerShdw>
                </a:effectLst>
                <a:latin typeface="Matura MT Script Capitals" pitchFamily="66" charset="0"/>
                <a:ea typeface="华文隶书" pitchFamily="2" charset="-122"/>
              </a:rPr>
              <a:t>总复习</a:t>
            </a:r>
          </a:p>
        </p:txBody>
      </p:sp>
      <p:sp>
        <p:nvSpPr>
          <p:cNvPr id="8" name="Rectangle 10"/>
          <p:cNvSpPr>
            <a:spLocks noChangeArrowheads="1"/>
          </p:cNvSpPr>
          <p:nvPr/>
        </p:nvSpPr>
        <p:spPr bwMode="auto">
          <a:xfrm>
            <a:off x="398463" y="2817813"/>
            <a:ext cx="492125" cy="1857375"/>
          </a:xfrm>
          <a:prstGeom prst="rect">
            <a:avLst/>
          </a:prstGeom>
          <a:solidFill>
            <a:srgbClr val="CCFFFF"/>
          </a:solidFill>
          <a:ln w="38100">
            <a:solidFill>
              <a:srgbClr val="00B050"/>
            </a:solidFill>
            <a:miter lim="800000"/>
            <a:headEnd/>
            <a:tailEnd/>
          </a:ln>
          <a:effectLst>
            <a:outerShdw dist="107763" dir="2700000" algn="ctr" rotWithShape="0">
              <a:schemeClr val="bg2">
                <a:alpha val="50000"/>
              </a:schemeClr>
            </a:outerShdw>
          </a:effectLst>
        </p:spPr>
        <p:txBody>
          <a:bodyPr vert="eaVert">
            <a:spAutoFit/>
          </a:bodyPr>
          <a:lstStyle/>
          <a:p>
            <a:pPr algn="ctr" fontAlgn="auto">
              <a:spcBef>
                <a:spcPts val="0"/>
              </a:spcBef>
              <a:spcAft>
                <a:spcPts val="0"/>
              </a:spcAft>
              <a:defRPr/>
            </a:pPr>
            <a:r>
              <a:rPr kumimoji="1" lang="zh-CN" altLang="en-US" sz="2000" b="1" dirty="0">
                <a:solidFill>
                  <a:schemeClr val="tx2"/>
                </a:solidFill>
                <a:effectLst>
                  <a:outerShdw blurRad="38100" dist="38100" dir="2700000" algn="tl">
                    <a:srgbClr val="FFFFFF"/>
                  </a:outerShdw>
                </a:effectLst>
                <a:latin typeface="+mn-lt"/>
                <a:ea typeface="+mn-ea"/>
              </a:rPr>
              <a:t>定积分计算</a:t>
            </a:r>
          </a:p>
        </p:txBody>
      </p:sp>
      <p:sp>
        <p:nvSpPr>
          <p:cNvPr id="9" name="Rectangle 11"/>
          <p:cNvSpPr>
            <a:spLocks noChangeArrowheads="1"/>
          </p:cNvSpPr>
          <p:nvPr/>
        </p:nvSpPr>
        <p:spPr bwMode="auto">
          <a:xfrm>
            <a:off x="1150938" y="1681163"/>
            <a:ext cx="461962" cy="1150937"/>
          </a:xfrm>
          <a:prstGeom prst="rect">
            <a:avLst/>
          </a:prstGeom>
          <a:solidFill>
            <a:srgbClr val="CCFFCC"/>
          </a:solidFill>
          <a:ln w="38100" algn="ctr">
            <a:solidFill>
              <a:srgbClr val="00B050"/>
            </a:solidFill>
            <a:miter lim="800000"/>
            <a:headEnd/>
            <a:tailEnd/>
          </a:ln>
          <a:effectLst>
            <a:outerShdw dist="107763" dir="2700000" algn="ctr" rotWithShape="0">
              <a:schemeClr val="bg2">
                <a:alpha val="50000"/>
              </a:schemeClr>
            </a:outerShdw>
          </a:effectLst>
        </p:spPr>
        <p:txBody>
          <a:bodyPr vert="eaVert">
            <a:spAutoFit/>
          </a:bodyPr>
          <a:lstStyle/>
          <a:p>
            <a:pPr algn="ctr"/>
            <a:r>
              <a:rPr lang="zh-CN" altLang="en-US" b="1">
                <a:solidFill>
                  <a:schemeClr val="accent2"/>
                </a:solidFill>
                <a:latin typeface="Arial" pitchFamily="34" charset="0"/>
              </a:rPr>
              <a:t>常义积分</a:t>
            </a:r>
            <a:endParaRPr lang="zh-CN" altLang="en-US">
              <a:latin typeface="Arial" pitchFamily="34" charset="0"/>
            </a:endParaRPr>
          </a:p>
        </p:txBody>
      </p:sp>
      <p:sp>
        <p:nvSpPr>
          <p:cNvPr id="10" name="Rectangle 12"/>
          <p:cNvSpPr>
            <a:spLocks noChangeArrowheads="1"/>
          </p:cNvSpPr>
          <p:nvPr/>
        </p:nvSpPr>
        <p:spPr bwMode="auto">
          <a:xfrm>
            <a:off x="1922463" y="1268413"/>
            <a:ext cx="1425575" cy="338137"/>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积分上限函数</a:t>
            </a:r>
          </a:p>
        </p:txBody>
      </p:sp>
      <p:sp>
        <p:nvSpPr>
          <p:cNvPr id="11" name="Rectangle 13"/>
          <p:cNvSpPr>
            <a:spLocks noChangeArrowheads="1"/>
          </p:cNvSpPr>
          <p:nvPr/>
        </p:nvSpPr>
        <p:spPr bwMode="auto">
          <a:xfrm>
            <a:off x="3492500" y="1268413"/>
            <a:ext cx="792163" cy="338137"/>
          </a:xfrm>
          <a:prstGeom prst="rect">
            <a:avLst/>
          </a:prstGeom>
          <a:solidFill>
            <a:schemeClr val="accent2">
              <a:lumMod val="20000"/>
              <a:lumOff val="80000"/>
            </a:schemeClr>
          </a:solidFill>
          <a:ln w="28575" algn="ctr">
            <a:solidFill>
              <a:schemeClr val="accent2">
                <a:lumMod val="40000"/>
                <a:lumOff val="60000"/>
              </a:schemeClr>
            </a:solidFill>
            <a:miter lim="800000"/>
            <a:headEnd/>
            <a:tailEnd/>
          </a:ln>
          <a:effectLst>
            <a:outerShdw dist="107763" dir="2700000" algn="ctr" rotWithShape="0">
              <a:srgbClr val="808080">
                <a:alpha val="50000"/>
              </a:srgbClr>
            </a:outerShdw>
          </a:effectLst>
        </p:spPr>
        <p:txBody>
          <a:bodyPr>
            <a:spAutoFit/>
          </a:bodyPr>
          <a:lstStyle/>
          <a:p>
            <a:pPr algn="ctr" fontAlgn="auto">
              <a:spcBef>
                <a:spcPct val="50000"/>
              </a:spcBef>
              <a:spcAft>
                <a:spcPts val="0"/>
              </a:spcAft>
              <a:defRPr/>
            </a:pPr>
            <a:r>
              <a:rPr kumimoji="1" lang="zh-CN" altLang="en-US" sz="1600" b="1">
                <a:solidFill>
                  <a:schemeClr val="accent2"/>
                </a:solidFill>
                <a:latin typeface="黑体" pitchFamily="2" charset="-122"/>
                <a:ea typeface="黑体" pitchFamily="2" charset="-122"/>
              </a:rPr>
              <a:t>定义</a:t>
            </a:r>
          </a:p>
        </p:txBody>
      </p:sp>
      <p:sp>
        <p:nvSpPr>
          <p:cNvPr id="12" name="Rectangle 14"/>
          <p:cNvSpPr>
            <a:spLocks noChangeArrowheads="1"/>
          </p:cNvSpPr>
          <p:nvPr/>
        </p:nvSpPr>
        <p:spPr bwMode="auto">
          <a:xfrm>
            <a:off x="3492500" y="1773238"/>
            <a:ext cx="1223963" cy="338137"/>
          </a:xfrm>
          <a:prstGeom prst="rect">
            <a:avLst/>
          </a:prstGeom>
          <a:solidFill>
            <a:schemeClr val="accent2">
              <a:lumMod val="20000"/>
              <a:lumOff val="80000"/>
            </a:schemeClr>
          </a:solidFill>
          <a:ln w="28575" algn="ctr">
            <a:solidFill>
              <a:schemeClr val="accent2">
                <a:lumMod val="40000"/>
                <a:lumOff val="60000"/>
              </a:schemeClr>
            </a:solidFill>
            <a:miter lim="800000"/>
            <a:headEnd/>
            <a:tailEnd/>
          </a:ln>
          <a:effectLst>
            <a:outerShdw dist="107763" dir="2700000" algn="ctr" rotWithShape="0">
              <a:srgbClr val="808080">
                <a:alpha val="50000"/>
              </a:srgbClr>
            </a:outerShdw>
          </a:effectLst>
        </p:spPr>
        <p:txBody>
          <a:bodyPr>
            <a:spAutoFit/>
          </a:bodyPr>
          <a:lstStyle/>
          <a:p>
            <a:pPr algn="ctr" fontAlgn="auto">
              <a:spcBef>
                <a:spcPct val="50000"/>
              </a:spcBef>
              <a:spcAft>
                <a:spcPts val="0"/>
              </a:spcAft>
              <a:defRPr/>
            </a:pPr>
            <a:r>
              <a:rPr kumimoji="1" lang="zh-CN" altLang="en-US" sz="1600" b="1">
                <a:solidFill>
                  <a:schemeClr val="accent2"/>
                </a:solidFill>
                <a:latin typeface="黑体" pitchFamily="2" charset="-122"/>
                <a:ea typeface="黑体" pitchFamily="2" charset="-122"/>
              </a:rPr>
              <a:t>性质</a:t>
            </a:r>
            <a:r>
              <a:rPr kumimoji="1" lang="en-US" altLang="zh-CN" sz="1600" b="1">
                <a:solidFill>
                  <a:schemeClr val="accent2"/>
                </a:solidFill>
                <a:latin typeface="黑体" pitchFamily="2" charset="-122"/>
                <a:ea typeface="黑体" pitchFamily="2" charset="-122"/>
              </a:rPr>
              <a:t>(</a:t>
            </a:r>
            <a:r>
              <a:rPr kumimoji="1" lang="zh-CN" altLang="en-US" sz="1600" b="1">
                <a:solidFill>
                  <a:schemeClr val="accent2"/>
                </a:solidFill>
                <a:latin typeface="黑体" pitchFamily="2" charset="-122"/>
                <a:ea typeface="黑体" pitchFamily="2" charset="-122"/>
              </a:rPr>
              <a:t>导数</a:t>
            </a:r>
            <a:r>
              <a:rPr kumimoji="1" lang="en-US" altLang="zh-CN" sz="1600" b="1">
                <a:solidFill>
                  <a:schemeClr val="accent2"/>
                </a:solidFill>
                <a:latin typeface="黑体" pitchFamily="2" charset="-122"/>
                <a:ea typeface="黑体" pitchFamily="2" charset="-122"/>
              </a:rPr>
              <a:t>)</a:t>
            </a:r>
          </a:p>
        </p:txBody>
      </p:sp>
      <p:sp>
        <p:nvSpPr>
          <p:cNvPr id="13" name="Rectangle 15"/>
          <p:cNvSpPr>
            <a:spLocks noChangeArrowheads="1"/>
          </p:cNvSpPr>
          <p:nvPr/>
        </p:nvSpPr>
        <p:spPr bwMode="auto">
          <a:xfrm>
            <a:off x="1914525" y="2306638"/>
            <a:ext cx="1631950" cy="338137"/>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微积分基本公式</a:t>
            </a:r>
          </a:p>
        </p:txBody>
      </p:sp>
      <p:sp>
        <p:nvSpPr>
          <p:cNvPr id="14" name="Rectangle 16"/>
          <p:cNvSpPr>
            <a:spLocks noChangeArrowheads="1"/>
          </p:cNvSpPr>
          <p:nvPr/>
        </p:nvSpPr>
        <p:spPr bwMode="auto">
          <a:xfrm>
            <a:off x="6330950" y="2349500"/>
            <a:ext cx="1801813"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solidFill>
                  <a:srgbClr val="FF0000"/>
                </a:solidFill>
                <a:latin typeface="黑体" pitchFamily="49" charset="-122"/>
                <a:ea typeface="黑体" pitchFamily="49" charset="-122"/>
              </a:rPr>
              <a:t>牛顿</a:t>
            </a:r>
            <a:r>
              <a:rPr kumimoji="1" lang="en-US" altLang="zh-CN" sz="1400" b="1">
                <a:solidFill>
                  <a:srgbClr val="FF0000"/>
                </a:solidFill>
                <a:latin typeface="黑体" pitchFamily="49" charset="-122"/>
                <a:ea typeface="黑体" pitchFamily="49" charset="-122"/>
              </a:rPr>
              <a:t>—</a:t>
            </a:r>
            <a:r>
              <a:rPr kumimoji="1" lang="zh-CN" altLang="en-US" sz="1400" b="1">
                <a:solidFill>
                  <a:srgbClr val="FF0000"/>
                </a:solidFill>
                <a:latin typeface="黑体" pitchFamily="49" charset="-122"/>
                <a:ea typeface="黑体" pitchFamily="49" charset="-122"/>
              </a:rPr>
              <a:t>莱布尼茨公式</a:t>
            </a:r>
            <a:endParaRPr kumimoji="1" lang="en-US" altLang="zh-CN" sz="1400" b="1">
              <a:solidFill>
                <a:srgbClr val="FF0000"/>
              </a:solidFill>
              <a:latin typeface="黑体" pitchFamily="49" charset="-122"/>
              <a:ea typeface="黑体" pitchFamily="49" charset="-122"/>
            </a:endParaRPr>
          </a:p>
        </p:txBody>
      </p:sp>
      <p:graphicFrame>
        <p:nvGraphicFramePr>
          <p:cNvPr id="15" name="Object 17"/>
          <p:cNvGraphicFramePr>
            <a:graphicFrameLocks noChangeAspect="1"/>
          </p:cNvGraphicFramePr>
          <p:nvPr/>
        </p:nvGraphicFramePr>
        <p:xfrm>
          <a:off x="3779838" y="2365375"/>
          <a:ext cx="1728787" cy="301625"/>
        </p:xfrm>
        <a:graphic>
          <a:graphicData uri="http://schemas.openxmlformats.org/presentationml/2006/ole">
            <mc:AlternateContent xmlns:mc="http://schemas.openxmlformats.org/markup-compatibility/2006">
              <mc:Choice xmlns:v="urn:schemas-microsoft-com:vml" Requires="v">
                <p:oleObj spid="_x0000_s26770" name="公式" r:id="rId3" imgW="3762470" imgH="647652" progId="Equation.3">
                  <p:embed/>
                </p:oleObj>
              </mc:Choice>
              <mc:Fallback>
                <p:oleObj name="公式" r:id="rId3" imgW="3762470" imgH="647652"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2365375"/>
                        <a:ext cx="17287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8"/>
          <p:cNvGraphicFramePr>
            <a:graphicFrameLocks noChangeAspect="1"/>
          </p:cNvGraphicFramePr>
          <p:nvPr/>
        </p:nvGraphicFramePr>
        <p:xfrm>
          <a:off x="5580063" y="2365375"/>
          <a:ext cx="576262" cy="274638"/>
        </p:xfrm>
        <a:graphic>
          <a:graphicData uri="http://schemas.openxmlformats.org/presentationml/2006/ole">
            <mc:AlternateContent xmlns:mc="http://schemas.openxmlformats.org/markup-compatibility/2006">
              <mc:Choice xmlns:v="urn:schemas-microsoft-com:vml" Requires="v">
                <p:oleObj spid="_x0000_s26771" name="公式" r:id="rId5" imgW="1504902" imgH="533210" progId="Equation.3">
                  <p:embed/>
                </p:oleObj>
              </mc:Choice>
              <mc:Fallback>
                <p:oleObj name="公式" r:id="rId5" imgW="1504902" imgH="53321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365375"/>
                        <a:ext cx="57626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19"/>
          <p:cNvSpPr>
            <a:spLocks noChangeArrowheads="1"/>
          </p:cNvSpPr>
          <p:nvPr/>
        </p:nvSpPr>
        <p:spPr bwMode="auto">
          <a:xfrm>
            <a:off x="1914525" y="2852738"/>
            <a:ext cx="1631950" cy="338137"/>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定积分的换元法</a:t>
            </a:r>
          </a:p>
        </p:txBody>
      </p:sp>
      <p:sp>
        <p:nvSpPr>
          <p:cNvPr id="18" name="Rectangle 20"/>
          <p:cNvSpPr>
            <a:spLocks noChangeArrowheads="1"/>
          </p:cNvSpPr>
          <p:nvPr/>
        </p:nvSpPr>
        <p:spPr bwMode="auto">
          <a:xfrm>
            <a:off x="1917700" y="3429000"/>
            <a:ext cx="1219200" cy="338138"/>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分部积分法</a:t>
            </a:r>
          </a:p>
        </p:txBody>
      </p:sp>
      <p:graphicFrame>
        <p:nvGraphicFramePr>
          <p:cNvPr id="19" name="Object 21"/>
          <p:cNvGraphicFramePr>
            <a:graphicFrameLocks noChangeAspect="1"/>
          </p:cNvGraphicFramePr>
          <p:nvPr/>
        </p:nvGraphicFramePr>
        <p:xfrm>
          <a:off x="3419475" y="3429000"/>
          <a:ext cx="1778000" cy="457200"/>
        </p:xfrm>
        <a:graphic>
          <a:graphicData uri="http://schemas.openxmlformats.org/presentationml/2006/ole">
            <mc:AlternateContent xmlns:mc="http://schemas.openxmlformats.org/markup-compatibility/2006">
              <mc:Choice xmlns:v="urn:schemas-microsoft-com:vml" Requires="v">
                <p:oleObj spid="_x0000_s26772" name="Equation" r:id="rId7" imgW="3314700" imgH="774700" progId="Equation.DSMT4">
                  <p:embed/>
                </p:oleObj>
              </mc:Choice>
              <mc:Fallback>
                <p:oleObj name="Equation" r:id="rId7" imgW="3314700" imgH="7747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429000"/>
                        <a:ext cx="177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3"/>
          <p:cNvSpPr>
            <a:spLocks noChangeArrowheads="1"/>
          </p:cNvSpPr>
          <p:nvPr/>
        </p:nvSpPr>
        <p:spPr bwMode="auto">
          <a:xfrm>
            <a:off x="1155700" y="4518025"/>
            <a:ext cx="460375" cy="1212850"/>
          </a:xfrm>
          <a:prstGeom prst="rect">
            <a:avLst/>
          </a:prstGeom>
          <a:solidFill>
            <a:srgbClr val="CCFFCC"/>
          </a:solidFill>
          <a:ln w="38100" algn="ctr">
            <a:solidFill>
              <a:srgbClr val="00B050"/>
            </a:solidFill>
            <a:miter lim="800000"/>
            <a:headEnd/>
            <a:tailEnd/>
          </a:ln>
          <a:effectLst>
            <a:outerShdw dist="107763" dir="2700000" algn="ctr" rotWithShape="0">
              <a:schemeClr val="bg2">
                <a:alpha val="50000"/>
              </a:schemeClr>
            </a:outerShdw>
          </a:effectLst>
        </p:spPr>
        <p:txBody>
          <a:bodyPr vert="eaVert">
            <a:spAutoFit/>
          </a:bodyPr>
          <a:lstStyle/>
          <a:p>
            <a:pPr algn="ctr"/>
            <a:r>
              <a:rPr lang="zh-CN" altLang="en-US" b="1">
                <a:solidFill>
                  <a:schemeClr val="accent2"/>
                </a:solidFill>
                <a:latin typeface="Arial" pitchFamily="34" charset="0"/>
              </a:rPr>
              <a:t>反常积分</a:t>
            </a:r>
          </a:p>
        </p:txBody>
      </p:sp>
      <p:sp>
        <p:nvSpPr>
          <p:cNvPr id="22" name="Rectangle 24"/>
          <p:cNvSpPr>
            <a:spLocks noChangeArrowheads="1"/>
          </p:cNvSpPr>
          <p:nvPr/>
        </p:nvSpPr>
        <p:spPr bwMode="auto">
          <a:xfrm>
            <a:off x="1811338" y="4489450"/>
            <a:ext cx="1838325" cy="338138"/>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无穷限的广义积分</a:t>
            </a:r>
          </a:p>
        </p:txBody>
      </p:sp>
      <p:grpSp>
        <p:nvGrpSpPr>
          <p:cNvPr id="23" name="Group 25"/>
          <p:cNvGrpSpPr>
            <a:grpSpLocks/>
          </p:cNvGrpSpPr>
          <p:nvPr/>
        </p:nvGrpSpPr>
        <p:grpSpPr bwMode="auto">
          <a:xfrm>
            <a:off x="3203575" y="2801938"/>
            <a:ext cx="4248150" cy="504825"/>
            <a:chOff x="2472" y="2795"/>
            <a:chExt cx="2948" cy="363"/>
          </a:xfrm>
        </p:grpSpPr>
        <p:sp>
          <p:nvSpPr>
            <p:cNvPr id="26677" name="AutoShape 26"/>
            <p:cNvSpPr>
              <a:spLocks noChangeAspect="1" noChangeArrowheads="1" noTextEdit="1"/>
            </p:cNvSpPr>
            <p:nvPr/>
          </p:nvSpPr>
          <p:spPr bwMode="auto">
            <a:xfrm>
              <a:off x="2472" y="2795"/>
              <a:ext cx="294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6678" name="Group 27"/>
            <p:cNvGrpSpPr>
              <a:grpSpLocks/>
            </p:cNvGrpSpPr>
            <p:nvPr/>
          </p:nvGrpSpPr>
          <p:grpSpPr bwMode="auto">
            <a:xfrm>
              <a:off x="2918" y="2810"/>
              <a:ext cx="1803" cy="284"/>
              <a:chOff x="2918" y="2810"/>
              <a:chExt cx="1803" cy="284"/>
            </a:xfrm>
          </p:grpSpPr>
          <p:sp>
            <p:nvSpPr>
              <p:cNvPr id="26679" name="Rectangle 28"/>
              <p:cNvSpPr>
                <a:spLocks noChangeArrowheads="1"/>
              </p:cNvSpPr>
              <p:nvPr/>
            </p:nvSpPr>
            <p:spPr bwMode="auto">
              <a:xfrm>
                <a:off x="4596" y="2863"/>
                <a:ext cx="12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dt</a:t>
                </a:r>
                <a:endParaRPr lang="en-US" altLang="zh-CN">
                  <a:latin typeface="Arial" pitchFamily="34" charset="0"/>
                </a:endParaRPr>
              </a:p>
            </p:txBody>
          </p:sp>
          <p:sp>
            <p:nvSpPr>
              <p:cNvPr id="26680" name="Rectangle 29"/>
              <p:cNvSpPr>
                <a:spLocks noChangeArrowheads="1"/>
              </p:cNvSpPr>
              <p:nvPr/>
            </p:nvSpPr>
            <p:spPr bwMode="auto">
              <a:xfrm>
                <a:off x="4499" y="2863"/>
                <a:ext cx="4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t</a:t>
                </a:r>
                <a:endParaRPr lang="en-US" altLang="zh-CN">
                  <a:latin typeface="Arial" pitchFamily="34" charset="0"/>
                </a:endParaRPr>
              </a:p>
            </p:txBody>
          </p:sp>
          <p:sp>
            <p:nvSpPr>
              <p:cNvPr id="26681" name="Rectangle 30"/>
              <p:cNvSpPr>
                <a:spLocks noChangeArrowheads="1"/>
              </p:cNvSpPr>
              <p:nvPr/>
            </p:nvSpPr>
            <p:spPr bwMode="auto">
              <a:xfrm>
                <a:off x="4146" y="2863"/>
                <a:ext cx="4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t</a:t>
                </a:r>
                <a:endParaRPr lang="en-US" altLang="zh-CN">
                  <a:latin typeface="Arial" pitchFamily="34" charset="0"/>
                </a:endParaRPr>
              </a:p>
            </p:txBody>
          </p:sp>
          <p:sp>
            <p:nvSpPr>
              <p:cNvPr id="26682" name="Rectangle 31"/>
              <p:cNvSpPr>
                <a:spLocks noChangeArrowheads="1"/>
              </p:cNvSpPr>
              <p:nvPr/>
            </p:nvSpPr>
            <p:spPr bwMode="auto">
              <a:xfrm>
                <a:off x="3855" y="2864"/>
                <a:ext cx="4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b="1" i="1">
                    <a:solidFill>
                      <a:srgbClr val="000000"/>
                    </a:solidFill>
                  </a:rPr>
                  <a:t>f</a:t>
                </a:r>
                <a:endParaRPr lang="en-US" altLang="zh-CN">
                  <a:latin typeface="Arial" pitchFamily="34" charset="0"/>
                </a:endParaRPr>
              </a:p>
            </p:txBody>
          </p:sp>
          <p:sp>
            <p:nvSpPr>
              <p:cNvPr id="26683" name="Rectangle 32"/>
              <p:cNvSpPr>
                <a:spLocks noChangeArrowheads="1"/>
              </p:cNvSpPr>
              <p:nvPr/>
            </p:nvSpPr>
            <p:spPr bwMode="auto">
              <a:xfrm>
                <a:off x="3346" y="2863"/>
                <a:ext cx="16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dx</a:t>
                </a:r>
                <a:endParaRPr lang="en-US" altLang="zh-CN">
                  <a:latin typeface="Arial" pitchFamily="34" charset="0"/>
                </a:endParaRPr>
              </a:p>
            </p:txBody>
          </p:sp>
          <p:sp>
            <p:nvSpPr>
              <p:cNvPr id="26684" name="Rectangle 33"/>
              <p:cNvSpPr>
                <a:spLocks noChangeArrowheads="1"/>
              </p:cNvSpPr>
              <p:nvPr/>
            </p:nvSpPr>
            <p:spPr bwMode="auto">
              <a:xfrm>
                <a:off x="3220" y="2863"/>
                <a:ext cx="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x</a:t>
                </a:r>
                <a:endParaRPr lang="en-US" altLang="zh-CN">
                  <a:latin typeface="Arial" pitchFamily="34" charset="0"/>
                </a:endParaRPr>
              </a:p>
            </p:txBody>
          </p:sp>
          <p:sp>
            <p:nvSpPr>
              <p:cNvPr id="26685" name="Rectangle 34"/>
              <p:cNvSpPr>
                <a:spLocks noChangeArrowheads="1"/>
              </p:cNvSpPr>
              <p:nvPr/>
            </p:nvSpPr>
            <p:spPr bwMode="auto">
              <a:xfrm>
                <a:off x="3065" y="2863"/>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rPr>
                  <a:t>f</a:t>
                </a:r>
                <a:endParaRPr lang="en-US" altLang="zh-CN">
                  <a:latin typeface="Arial" pitchFamily="34" charset="0"/>
                </a:endParaRPr>
              </a:p>
            </p:txBody>
          </p:sp>
          <p:sp>
            <p:nvSpPr>
              <p:cNvPr id="26686" name="Rectangle 35"/>
              <p:cNvSpPr>
                <a:spLocks noChangeArrowheads="1"/>
              </p:cNvSpPr>
              <p:nvPr/>
            </p:nvSpPr>
            <p:spPr bwMode="auto">
              <a:xfrm>
                <a:off x="2984" y="2819"/>
                <a:ext cx="4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000" b="1" i="1">
                    <a:solidFill>
                      <a:srgbClr val="000000"/>
                    </a:solidFill>
                  </a:rPr>
                  <a:t>b</a:t>
                </a:r>
                <a:endParaRPr lang="en-US" altLang="zh-CN">
                  <a:latin typeface="Arial" pitchFamily="34" charset="0"/>
                </a:endParaRPr>
              </a:p>
            </p:txBody>
          </p:sp>
          <p:sp>
            <p:nvSpPr>
              <p:cNvPr id="26687" name="Rectangle 36"/>
              <p:cNvSpPr>
                <a:spLocks noChangeArrowheads="1"/>
              </p:cNvSpPr>
              <p:nvPr/>
            </p:nvSpPr>
            <p:spPr bwMode="auto">
              <a:xfrm>
                <a:off x="2964" y="2977"/>
                <a:ext cx="4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000" b="1" i="1">
                    <a:solidFill>
                      <a:srgbClr val="000000"/>
                    </a:solidFill>
                  </a:rPr>
                  <a:t>a</a:t>
                </a:r>
                <a:endParaRPr lang="en-US" altLang="zh-CN">
                  <a:latin typeface="Arial" pitchFamily="34" charset="0"/>
                </a:endParaRPr>
              </a:p>
            </p:txBody>
          </p:sp>
          <p:sp>
            <p:nvSpPr>
              <p:cNvPr id="26688" name="Rectangle 37"/>
              <p:cNvSpPr>
                <a:spLocks noChangeArrowheads="1"/>
              </p:cNvSpPr>
              <p:nvPr/>
            </p:nvSpPr>
            <p:spPr bwMode="auto">
              <a:xfrm>
                <a:off x="3668" y="2839"/>
                <a:ext cx="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300" b="1">
                    <a:solidFill>
                      <a:srgbClr val="000000"/>
                    </a:solidFill>
                    <a:latin typeface="Symbol" pitchFamily="18" charset="2"/>
                  </a:rPr>
                  <a:t>ò</a:t>
                </a:r>
                <a:endParaRPr lang="en-US" altLang="zh-CN">
                  <a:latin typeface="Arial" pitchFamily="34" charset="0"/>
                </a:endParaRPr>
              </a:p>
            </p:txBody>
          </p:sp>
          <p:sp>
            <p:nvSpPr>
              <p:cNvPr id="26689" name="Rectangle 38"/>
              <p:cNvSpPr>
                <a:spLocks noChangeArrowheads="1"/>
              </p:cNvSpPr>
              <p:nvPr/>
            </p:nvSpPr>
            <p:spPr bwMode="auto">
              <a:xfrm>
                <a:off x="2918" y="2839"/>
                <a:ext cx="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300" b="1">
                    <a:solidFill>
                      <a:srgbClr val="000000"/>
                    </a:solidFill>
                    <a:latin typeface="Symbol" pitchFamily="18" charset="2"/>
                  </a:rPr>
                  <a:t>ò</a:t>
                </a:r>
                <a:endParaRPr lang="en-US" altLang="zh-CN">
                  <a:latin typeface="Arial" pitchFamily="34" charset="0"/>
                </a:endParaRPr>
              </a:p>
            </p:txBody>
          </p:sp>
          <p:sp>
            <p:nvSpPr>
              <p:cNvPr id="26690" name="Rectangle 39"/>
              <p:cNvSpPr>
                <a:spLocks noChangeArrowheads="1"/>
              </p:cNvSpPr>
              <p:nvPr/>
            </p:nvSpPr>
            <p:spPr bwMode="auto">
              <a:xfrm>
                <a:off x="4402" y="2839"/>
                <a:ext cx="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latin typeface="Symbol" pitchFamily="18" charset="2"/>
                  </a:rPr>
                  <a:t>¢</a:t>
                </a:r>
                <a:endParaRPr lang="en-US" altLang="zh-CN">
                  <a:latin typeface="Arial" pitchFamily="34" charset="0"/>
                </a:endParaRPr>
              </a:p>
            </p:txBody>
          </p:sp>
          <p:sp>
            <p:nvSpPr>
              <p:cNvPr id="26691" name="Rectangle 40"/>
              <p:cNvSpPr>
                <a:spLocks noChangeArrowheads="1"/>
              </p:cNvSpPr>
              <p:nvPr/>
            </p:nvSpPr>
            <p:spPr bwMode="auto">
              <a:xfrm>
                <a:off x="3541" y="2846"/>
                <a:ext cx="8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latin typeface="Symbol" pitchFamily="18" charset="2"/>
                  </a:rPr>
                  <a:t>=</a:t>
                </a:r>
                <a:endParaRPr lang="en-US" altLang="zh-CN">
                  <a:latin typeface="Arial" pitchFamily="34" charset="0"/>
                </a:endParaRPr>
              </a:p>
            </p:txBody>
          </p:sp>
          <p:sp>
            <p:nvSpPr>
              <p:cNvPr id="26692" name="Rectangle 41"/>
              <p:cNvSpPr>
                <a:spLocks noChangeArrowheads="1"/>
              </p:cNvSpPr>
              <p:nvPr/>
            </p:nvSpPr>
            <p:spPr bwMode="auto">
              <a:xfrm>
                <a:off x="3739" y="2810"/>
                <a:ext cx="4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000" b="1" i="1">
                    <a:solidFill>
                      <a:srgbClr val="000000"/>
                    </a:solidFill>
                    <a:latin typeface="Symbol" pitchFamily="18" charset="2"/>
                  </a:rPr>
                  <a:t>b</a:t>
                </a:r>
                <a:endParaRPr lang="en-US" altLang="zh-CN">
                  <a:latin typeface="Arial" pitchFamily="34" charset="0"/>
                </a:endParaRPr>
              </a:p>
            </p:txBody>
          </p:sp>
          <p:sp>
            <p:nvSpPr>
              <p:cNvPr id="26693" name="Rectangle 42"/>
              <p:cNvSpPr>
                <a:spLocks noChangeArrowheads="1"/>
              </p:cNvSpPr>
              <p:nvPr/>
            </p:nvSpPr>
            <p:spPr bwMode="auto">
              <a:xfrm>
                <a:off x="3707" y="2968"/>
                <a:ext cx="5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000" b="1" i="1">
                    <a:solidFill>
                      <a:srgbClr val="000000"/>
                    </a:solidFill>
                    <a:latin typeface="Symbol" pitchFamily="18" charset="2"/>
                  </a:rPr>
                  <a:t>a</a:t>
                </a:r>
                <a:endParaRPr lang="en-US" altLang="zh-CN">
                  <a:latin typeface="Arial" pitchFamily="34" charset="0"/>
                </a:endParaRPr>
              </a:p>
            </p:txBody>
          </p:sp>
          <p:sp>
            <p:nvSpPr>
              <p:cNvPr id="26694" name="Rectangle 43"/>
              <p:cNvSpPr>
                <a:spLocks noChangeArrowheads="1"/>
              </p:cNvSpPr>
              <p:nvPr/>
            </p:nvSpPr>
            <p:spPr bwMode="auto">
              <a:xfrm>
                <a:off x="4289" y="2846"/>
                <a:ext cx="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latin typeface="Symbol" pitchFamily="18" charset="2"/>
                  </a:rPr>
                  <a:t>j</a:t>
                </a:r>
                <a:endParaRPr lang="en-US" altLang="zh-CN">
                  <a:latin typeface="Arial" pitchFamily="34" charset="0"/>
                </a:endParaRPr>
              </a:p>
            </p:txBody>
          </p:sp>
          <p:sp>
            <p:nvSpPr>
              <p:cNvPr id="26695" name="Rectangle 44"/>
              <p:cNvSpPr>
                <a:spLocks noChangeArrowheads="1"/>
              </p:cNvSpPr>
              <p:nvPr/>
            </p:nvSpPr>
            <p:spPr bwMode="auto">
              <a:xfrm>
                <a:off x="3977" y="2846"/>
                <a:ext cx="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i="1">
                    <a:solidFill>
                      <a:srgbClr val="000000"/>
                    </a:solidFill>
                    <a:latin typeface="Symbol" pitchFamily="18" charset="2"/>
                  </a:rPr>
                  <a:t>j</a:t>
                </a:r>
                <a:endParaRPr lang="en-US" altLang="zh-CN">
                  <a:latin typeface="Arial" pitchFamily="34" charset="0"/>
                </a:endParaRPr>
              </a:p>
            </p:txBody>
          </p:sp>
          <p:sp>
            <p:nvSpPr>
              <p:cNvPr id="26696" name="Rectangle 45"/>
              <p:cNvSpPr>
                <a:spLocks noChangeArrowheads="1"/>
              </p:cNvSpPr>
              <p:nvPr/>
            </p:nvSpPr>
            <p:spPr bwMode="auto">
              <a:xfrm>
                <a:off x="4557"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697" name="Rectangle 46"/>
              <p:cNvSpPr>
                <a:spLocks noChangeArrowheads="1"/>
              </p:cNvSpPr>
              <p:nvPr/>
            </p:nvSpPr>
            <p:spPr bwMode="auto">
              <a:xfrm>
                <a:off x="4440"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698" name="Rectangle 47"/>
              <p:cNvSpPr>
                <a:spLocks noChangeArrowheads="1"/>
              </p:cNvSpPr>
              <p:nvPr/>
            </p:nvSpPr>
            <p:spPr bwMode="auto">
              <a:xfrm>
                <a:off x="4203" y="2864"/>
                <a:ext cx="10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699" name="Rectangle 48"/>
              <p:cNvSpPr>
                <a:spLocks noChangeArrowheads="1"/>
              </p:cNvSpPr>
              <p:nvPr/>
            </p:nvSpPr>
            <p:spPr bwMode="auto">
              <a:xfrm>
                <a:off x="4088"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700" name="Rectangle 49"/>
              <p:cNvSpPr>
                <a:spLocks noChangeArrowheads="1"/>
              </p:cNvSpPr>
              <p:nvPr/>
            </p:nvSpPr>
            <p:spPr bwMode="auto">
              <a:xfrm>
                <a:off x="3933"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701" name="Rectangle 50"/>
              <p:cNvSpPr>
                <a:spLocks noChangeArrowheads="1"/>
              </p:cNvSpPr>
              <p:nvPr/>
            </p:nvSpPr>
            <p:spPr bwMode="auto">
              <a:xfrm>
                <a:off x="3307"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sp>
            <p:nvSpPr>
              <p:cNvPr id="26702" name="Rectangle 51"/>
              <p:cNvSpPr>
                <a:spLocks noChangeArrowheads="1"/>
              </p:cNvSpPr>
              <p:nvPr/>
            </p:nvSpPr>
            <p:spPr bwMode="auto">
              <a:xfrm>
                <a:off x="3150" y="2864"/>
                <a:ext cx="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b="1">
                    <a:solidFill>
                      <a:srgbClr val="000000"/>
                    </a:solidFill>
                  </a:rPr>
                  <a:t>(</a:t>
                </a:r>
                <a:endParaRPr lang="en-US" altLang="zh-CN">
                  <a:latin typeface="Arial" pitchFamily="34" charset="0"/>
                </a:endParaRPr>
              </a:p>
            </p:txBody>
          </p:sp>
        </p:grpSp>
      </p:grpSp>
      <p:grpSp>
        <p:nvGrpSpPr>
          <p:cNvPr id="50" name="Group 52"/>
          <p:cNvGrpSpPr>
            <a:grpSpLocks/>
          </p:cNvGrpSpPr>
          <p:nvPr/>
        </p:nvGrpSpPr>
        <p:grpSpPr bwMode="auto">
          <a:xfrm>
            <a:off x="3960813" y="4489450"/>
            <a:ext cx="1958975" cy="333375"/>
            <a:chOff x="2454" y="3612"/>
            <a:chExt cx="2682" cy="448"/>
          </a:xfrm>
        </p:grpSpPr>
        <p:graphicFrame>
          <p:nvGraphicFramePr>
            <p:cNvPr id="26675" name="Object 53"/>
            <p:cNvGraphicFramePr>
              <a:graphicFrameLocks noChangeAspect="1"/>
            </p:cNvGraphicFramePr>
            <p:nvPr/>
          </p:nvGraphicFramePr>
          <p:xfrm>
            <a:off x="2454" y="3612"/>
            <a:ext cx="1104" cy="416"/>
          </p:xfrm>
          <a:graphic>
            <a:graphicData uri="http://schemas.openxmlformats.org/presentationml/2006/ole">
              <mc:AlternateContent xmlns:mc="http://schemas.openxmlformats.org/markup-compatibility/2006">
                <mc:Choice xmlns:v="urn:schemas-microsoft-com:vml" Requires="v">
                  <p:oleObj spid="_x0000_s26773" name="公式" r:id="rId9" imgW="1743218" imgH="647652" progId="Equation.3">
                    <p:embed/>
                  </p:oleObj>
                </mc:Choice>
                <mc:Fallback>
                  <p:oleObj name="公式" r:id="rId9" imgW="1743218" imgH="647652"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4" y="3612"/>
                          <a:ext cx="1104"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6" name="Object 54"/>
            <p:cNvGraphicFramePr>
              <a:graphicFrameLocks noChangeAspect="1"/>
            </p:cNvGraphicFramePr>
            <p:nvPr/>
          </p:nvGraphicFramePr>
          <p:xfrm>
            <a:off x="3560" y="3612"/>
            <a:ext cx="1576" cy="448"/>
          </p:xfrm>
          <a:graphic>
            <a:graphicData uri="http://schemas.openxmlformats.org/presentationml/2006/ole">
              <mc:AlternateContent xmlns:mc="http://schemas.openxmlformats.org/markup-compatibility/2006">
                <mc:Choice xmlns:v="urn:schemas-microsoft-com:vml" Requires="v">
                  <p:oleObj spid="_x0000_s26774" name="公式" r:id="rId11" imgW="2495455" imgH="704660" progId="Equation.3">
                    <p:embed/>
                  </p:oleObj>
                </mc:Choice>
                <mc:Fallback>
                  <p:oleObj name="公式" r:id="rId11" imgW="2495455" imgH="70466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3612"/>
                          <a:ext cx="1576"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 name="Group 55"/>
          <p:cNvGrpSpPr>
            <a:grpSpLocks/>
          </p:cNvGrpSpPr>
          <p:nvPr/>
        </p:nvGrpSpPr>
        <p:grpSpPr bwMode="auto">
          <a:xfrm>
            <a:off x="6103938" y="4491038"/>
            <a:ext cx="1928812" cy="365125"/>
            <a:chOff x="2328" y="3743"/>
            <a:chExt cx="2630" cy="451"/>
          </a:xfrm>
        </p:grpSpPr>
        <p:graphicFrame>
          <p:nvGraphicFramePr>
            <p:cNvPr id="26673" name="Object 56"/>
            <p:cNvGraphicFramePr>
              <a:graphicFrameLocks noChangeAspect="1"/>
            </p:cNvGraphicFramePr>
            <p:nvPr/>
          </p:nvGraphicFramePr>
          <p:xfrm>
            <a:off x="2328" y="3743"/>
            <a:ext cx="1072" cy="416"/>
          </p:xfrm>
          <a:graphic>
            <a:graphicData uri="http://schemas.openxmlformats.org/presentationml/2006/ole">
              <mc:AlternateContent xmlns:mc="http://schemas.openxmlformats.org/markup-compatibility/2006">
                <mc:Choice xmlns:v="urn:schemas-microsoft-com:vml" Requires="v">
                  <p:oleObj spid="_x0000_s26775" name="公式" r:id="rId13" imgW="1695640" imgH="647652" progId="Equation.3">
                    <p:embed/>
                  </p:oleObj>
                </mc:Choice>
                <mc:Fallback>
                  <p:oleObj name="公式" r:id="rId13" imgW="1695640" imgH="647652" progId="Equation.3">
                    <p:embed/>
                    <p:pic>
                      <p:nvPicPr>
                        <p:cNvPr id="0" name="Object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8" y="3743"/>
                          <a:ext cx="107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4" name="Object 57"/>
            <p:cNvGraphicFramePr>
              <a:graphicFrameLocks noChangeAspect="1"/>
            </p:cNvGraphicFramePr>
            <p:nvPr/>
          </p:nvGraphicFramePr>
          <p:xfrm>
            <a:off x="3374" y="3746"/>
            <a:ext cx="1584" cy="448"/>
          </p:xfrm>
          <a:graphic>
            <a:graphicData uri="http://schemas.openxmlformats.org/presentationml/2006/ole">
              <mc:AlternateContent xmlns:mc="http://schemas.openxmlformats.org/markup-compatibility/2006">
                <mc:Choice xmlns:v="urn:schemas-microsoft-com:vml" Requires="v">
                  <p:oleObj spid="_x0000_s26776" name="公式" r:id="rId15" imgW="2504884" imgH="704660" progId="Equation.3">
                    <p:embed/>
                  </p:oleObj>
                </mc:Choice>
                <mc:Fallback>
                  <p:oleObj name="公式" r:id="rId15" imgW="2504884" imgH="704660" progId="Equation.3">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4" y="3746"/>
                          <a:ext cx="1584"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 name="Group 58"/>
          <p:cNvGrpSpPr>
            <a:grpSpLocks/>
          </p:cNvGrpSpPr>
          <p:nvPr/>
        </p:nvGrpSpPr>
        <p:grpSpPr bwMode="auto">
          <a:xfrm>
            <a:off x="3457575" y="4930775"/>
            <a:ext cx="2627313" cy="398463"/>
            <a:chOff x="1141" y="3753"/>
            <a:chExt cx="3428" cy="460"/>
          </a:xfrm>
        </p:grpSpPr>
        <p:graphicFrame>
          <p:nvGraphicFramePr>
            <p:cNvPr id="26670" name="Object 59"/>
            <p:cNvGraphicFramePr>
              <a:graphicFrameLocks noChangeAspect="1"/>
            </p:cNvGraphicFramePr>
            <p:nvPr/>
          </p:nvGraphicFramePr>
          <p:xfrm>
            <a:off x="1141" y="3793"/>
            <a:ext cx="1072" cy="416"/>
          </p:xfrm>
          <a:graphic>
            <a:graphicData uri="http://schemas.openxmlformats.org/presentationml/2006/ole">
              <mc:AlternateContent xmlns:mc="http://schemas.openxmlformats.org/markup-compatibility/2006">
                <mc:Choice xmlns:v="urn:schemas-microsoft-com:vml" Requires="v">
                  <p:oleObj spid="_x0000_s26777" name="Equation" r:id="rId17" imgW="1701800" imgH="660400" progId="Equation.DSMT4">
                    <p:embed/>
                  </p:oleObj>
                </mc:Choice>
                <mc:Fallback>
                  <p:oleObj name="Equation" r:id="rId17" imgW="1701800" imgH="660400" progId="Equation.DSMT4">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1" y="3793"/>
                          <a:ext cx="107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1" name="Object 60"/>
            <p:cNvGraphicFramePr>
              <a:graphicFrameLocks noChangeAspect="1"/>
            </p:cNvGraphicFramePr>
            <p:nvPr/>
          </p:nvGraphicFramePr>
          <p:xfrm>
            <a:off x="2292" y="3776"/>
            <a:ext cx="1119" cy="437"/>
          </p:xfrm>
          <a:graphic>
            <a:graphicData uri="http://schemas.openxmlformats.org/presentationml/2006/ole">
              <mc:AlternateContent xmlns:mc="http://schemas.openxmlformats.org/markup-compatibility/2006">
                <mc:Choice xmlns:v="urn:schemas-microsoft-com:vml" Requires="v">
                  <p:oleObj spid="_x0000_s26778" name="Equation" r:id="rId19" imgW="850680" imgH="330120" progId="Equation.DSMT4">
                    <p:embed/>
                  </p:oleObj>
                </mc:Choice>
                <mc:Fallback>
                  <p:oleObj name="Equation" r:id="rId19" imgW="850680" imgH="330120" progId="Equation.DSMT4">
                    <p:embed/>
                    <p:pic>
                      <p:nvPicPr>
                        <p:cNvPr id="0"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92" y="3776"/>
                          <a:ext cx="11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72" name="Object 61"/>
            <p:cNvGraphicFramePr>
              <a:graphicFrameLocks noChangeAspect="1"/>
            </p:cNvGraphicFramePr>
            <p:nvPr/>
          </p:nvGraphicFramePr>
          <p:xfrm>
            <a:off x="3432" y="3753"/>
            <a:ext cx="1137" cy="445"/>
          </p:xfrm>
          <a:graphic>
            <a:graphicData uri="http://schemas.openxmlformats.org/presentationml/2006/ole">
              <mc:AlternateContent xmlns:mc="http://schemas.openxmlformats.org/markup-compatibility/2006">
                <mc:Choice xmlns:v="urn:schemas-microsoft-com:vml" Requires="v">
                  <p:oleObj spid="_x0000_s26779" name="Equation" r:id="rId21" imgW="850680" imgH="330120" progId="Equation.DSMT4">
                    <p:embed/>
                  </p:oleObj>
                </mc:Choice>
                <mc:Fallback>
                  <p:oleObj name="Equation" r:id="rId21" imgW="850680" imgH="330120" progId="Equation.DSMT4">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32" y="3753"/>
                          <a:ext cx="113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0" name="Group 62"/>
          <p:cNvGrpSpPr>
            <a:grpSpLocks/>
          </p:cNvGrpSpPr>
          <p:nvPr/>
        </p:nvGrpSpPr>
        <p:grpSpPr bwMode="auto">
          <a:xfrm>
            <a:off x="6097588" y="4929188"/>
            <a:ext cx="2552700" cy="388937"/>
            <a:chOff x="920" y="4257"/>
            <a:chExt cx="3199" cy="512"/>
          </a:xfrm>
        </p:grpSpPr>
        <p:graphicFrame>
          <p:nvGraphicFramePr>
            <p:cNvPr id="26668" name="Object 63"/>
            <p:cNvGraphicFramePr>
              <a:graphicFrameLocks noChangeAspect="1"/>
            </p:cNvGraphicFramePr>
            <p:nvPr/>
          </p:nvGraphicFramePr>
          <p:xfrm>
            <a:off x="920" y="4257"/>
            <a:ext cx="1611" cy="512"/>
          </p:xfrm>
          <a:graphic>
            <a:graphicData uri="http://schemas.openxmlformats.org/presentationml/2006/ole">
              <mc:AlternateContent xmlns:mc="http://schemas.openxmlformats.org/markup-compatibility/2006">
                <mc:Choice xmlns:v="urn:schemas-microsoft-com:vml" Requires="v">
                  <p:oleObj spid="_x0000_s26780" name="Equation" r:id="rId23" imgW="1079280" imgH="342720" progId="Equation.DSMT4">
                    <p:embed/>
                  </p:oleObj>
                </mc:Choice>
                <mc:Fallback>
                  <p:oleObj name="Equation" r:id="rId23" imgW="1079280" imgH="342720" progId="Equation.DSMT4">
                    <p:embed/>
                    <p:pic>
                      <p:nvPicPr>
                        <p:cNvPr id="0" name="Object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20" y="4257"/>
                          <a:ext cx="1611"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9" name="Object 64"/>
            <p:cNvGraphicFramePr>
              <a:graphicFrameLocks noChangeAspect="1"/>
            </p:cNvGraphicFramePr>
            <p:nvPr/>
          </p:nvGraphicFramePr>
          <p:xfrm>
            <a:off x="2527" y="4257"/>
            <a:ext cx="1592" cy="512"/>
          </p:xfrm>
          <a:graphic>
            <a:graphicData uri="http://schemas.openxmlformats.org/presentationml/2006/ole">
              <mc:AlternateContent xmlns:mc="http://schemas.openxmlformats.org/markup-compatibility/2006">
                <mc:Choice xmlns:v="urn:schemas-microsoft-com:vml" Requires="v">
                  <p:oleObj spid="_x0000_s26781" name="Equation" r:id="rId25" imgW="1066680" imgH="342720" progId="Equation.DSMT4">
                    <p:embed/>
                  </p:oleObj>
                </mc:Choice>
                <mc:Fallback>
                  <p:oleObj name="Equation" r:id="rId25" imgW="1066680" imgH="342720" progId="Equation.DSMT4">
                    <p:embed/>
                    <p:pic>
                      <p:nvPicPr>
                        <p:cNvPr id="0" name="Object 6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27" y="4257"/>
                          <a:ext cx="159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3" name="Rectangle 65"/>
          <p:cNvSpPr>
            <a:spLocks noChangeArrowheads="1"/>
          </p:cNvSpPr>
          <p:nvPr/>
        </p:nvSpPr>
        <p:spPr bwMode="auto">
          <a:xfrm>
            <a:off x="1811338" y="5726113"/>
            <a:ext cx="2044700" cy="338137"/>
          </a:xfrm>
          <a:prstGeom prst="rect">
            <a:avLst/>
          </a:prstGeom>
          <a:solidFill>
            <a:srgbClr val="FFCC99"/>
          </a:solidFill>
          <a:ln w="38100" algn="ctr">
            <a:solidFill>
              <a:srgbClr val="993366"/>
            </a:solidFill>
            <a:miter lim="800000"/>
            <a:headEnd/>
            <a:tailEnd/>
          </a:ln>
          <a:effectLst>
            <a:outerShdw dist="107763" dir="2700000" algn="ctr" rotWithShape="0">
              <a:schemeClr val="bg2">
                <a:alpha val="50000"/>
              </a:schemeClr>
            </a:outerShdw>
          </a:effectLst>
        </p:spPr>
        <p:txBody>
          <a:bodyPr wrap="none">
            <a:spAutoFit/>
          </a:bodyPr>
          <a:lstStyle/>
          <a:p>
            <a:pPr algn="ctr"/>
            <a:r>
              <a:rPr kumimoji="1" lang="zh-CN" altLang="en-US" sz="1600" b="1">
                <a:solidFill>
                  <a:schemeClr val="tx2"/>
                </a:solidFill>
                <a:latin typeface="Arial" pitchFamily="34" charset="0"/>
              </a:rPr>
              <a:t>无界函数的广义积分</a:t>
            </a:r>
          </a:p>
        </p:txBody>
      </p:sp>
      <p:grpSp>
        <p:nvGrpSpPr>
          <p:cNvPr id="64" name="Group 66"/>
          <p:cNvGrpSpPr>
            <a:grpSpLocks/>
          </p:cNvGrpSpPr>
          <p:nvPr/>
        </p:nvGrpSpPr>
        <p:grpSpPr bwMode="auto">
          <a:xfrm>
            <a:off x="4149725" y="5719763"/>
            <a:ext cx="2174875" cy="373062"/>
            <a:chOff x="2322" y="3605"/>
            <a:chExt cx="2696" cy="464"/>
          </a:xfrm>
        </p:grpSpPr>
        <p:graphicFrame>
          <p:nvGraphicFramePr>
            <p:cNvPr id="26666" name="Object 67"/>
            <p:cNvGraphicFramePr>
              <a:graphicFrameLocks noChangeAspect="1"/>
            </p:cNvGraphicFramePr>
            <p:nvPr/>
          </p:nvGraphicFramePr>
          <p:xfrm>
            <a:off x="2322" y="3605"/>
            <a:ext cx="952" cy="416"/>
          </p:xfrm>
          <a:graphic>
            <a:graphicData uri="http://schemas.openxmlformats.org/presentationml/2006/ole">
              <mc:AlternateContent xmlns:mc="http://schemas.openxmlformats.org/markup-compatibility/2006">
                <mc:Choice xmlns:v="urn:schemas-microsoft-com:vml" Requires="v">
                  <p:oleObj spid="_x0000_s26782" name="公式" r:id="rId27" imgW="1504902" imgH="647652" progId="Equation.3">
                    <p:embed/>
                  </p:oleObj>
                </mc:Choice>
                <mc:Fallback>
                  <p:oleObj name="公式" r:id="rId27" imgW="1504902" imgH="647652" progId="Equation.3">
                    <p:embed/>
                    <p:pic>
                      <p:nvPicPr>
                        <p:cNvPr id="0" name="Object 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22" y="3605"/>
                          <a:ext cx="952"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7" name="Object 68"/>
            <p:cNvGraphicFramePr>
              <a:graphicFrameLocks noChangeAspect="1"/>
            </p:cNvGraphicFramePr>
            <p:nvPr/>
          </p:nvGraphicFramePr>
          <p:xfrm>
            <a:off x="3298" y="3621"/>
            <a:ext cx="1720" cy="448"/>
          </p:xfrm>
          <a:graphic>
            <a:graphicData uri="http://schemas.openxmlformats.org/presentationml/2006/ole">
              <mc:AlternateContent xmlns:mc="http://schemas.openxmlformats.org/markup-compatibility/2006">
                <mc:Choice xmlns:v="urn:schemas-microsoft-com:vml" Requires="v">
                  <p:oleObj spid="_x0000_s26783" name="公式" r:id="rId29" imgW="2724340" imgH="704660" progId="Equation.3">
                    <p:embed/>
                  </p:oleObj>
                </mc:Choice>
                <mc:Fallback>
                  <p:oleObj name="公式" r:id="rId29" imgW="2724340" imgH="70466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98" y="3621"/>
                          <a:ext cx="1720"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 name="Group 69"/>
          <p:cNvGrpSpPr>
            <a:grpSpLocks/>
          </p:cNvGrpSpPr>
          <p:nvPr/>
        </p:nvGrpSpPr>
        <p:grpSpPr bwMode="auto">
          <a:xfrm>
            <a:off x="6494463" y="5708650"/>
            <a:ext cx="2087562" cy="360363"/>
            <a:chOff x="0" y="1706"/>
            <a:chExt cx="2682" cy="450"/>
          </a:xfrm>
        </p:grpSpPr>
        <p:graphicFrame>
          <p:nvGraphicFramePr>
            <p:cNvPr id="26664" name="Object 70"/>
            <p:cNvGraphicFramePr>
              <a:graphicFrameLocks noChangeAspect="1"/>
            </p:cNvGraphicFramePr>
            <p:nvPr/>
          </p:nvGraphicFramePr>
          <p:xfrm>
            <a:off x="0" y="1728"/>
            <a:ext cx="960" cy="414"/>
          </p:xfrm>
          <a:graphic>
            <a:graphicData uri="http://schemas.openxmlformats.org/presentationml/2006/ole">
              <mc:AlternateContent xmlns:mc="http://schemas.openxmlformats.org/markup-compatibility/2006">
                <mc:Choice xmlns:v="urn:schemas-microsoft-com:vml" Requires="v">
                  <p:oleObj spid="_x0000_s26784" name="公式" r:id="rId31" imgW="1524000" imgH="660400" progId="Equation.3">
                    <p:embed/>
                  </p:oleObj>
                </mc:Choice>
                <mc:Fallback>
                  <p:oleObj name="公式" r:id="rId31" imgW="1524000" imgH="660400" progId="Equation.3">
                    <p:embed/>
                    <p:pic>
                      <p:nvPicPr>
                        <p:cNvPr id="0" name="Object 7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1728"/>
                          <a:ext cx="96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65" name="Object 71"/>
            <p:cNvGraphicFramePr>
              <a:graphicFrameLocks noChangeAspect="1"/>
            </p:cNvGraphicFramePr>
            <p:nvPr/>
          </p:nvGraphicFramePr>
          <p:xfrm>
            <a:off x="930" y="1706"/>
            <a:ext cx="1752" cy="450"/>
          </p:xfrm>
          <a:graphic>
            <a:graphicData uri="http://schemas.openxmlformats.org/presentationml/2006/ole">
              <mc:AlternateContent xmlns:mc="http://schemas.openxmlformats.org/markup-compatibility/2006">
                <mc:Choice xmlns:v="urn:schemas-microsoft-com:vml" Requires="v">
                  <p:oleObj spid="_x0000_s26785" name="公式" r:id="rId33" imgW="2781300" imgH="711200" progId="Equation.3">
                    <p:embed/>
                  </p:oleObj>
                </mc:Choice>
                <mc:Fallback>
                  <p:oleObj name="公式" r:id="rId33" imgW="2781300" imgH="711200" progId="Equation.3">
                    <p:embed/>
                    <p:pic>
                      <p:nvPicPr>
                        <p:cNvPr id="0" name="Object 7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30" y="1706"/>
                          <a:ext cx="1752"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0" name="Object 72"/>
          <p:cNvGraphicFramePr>
            <a:graphicFrameLocks noChangeAspect="1"/>
          </p:cNvGraphicFramePr>
          <p:nvPr/>
        </p:nvGraphicFramePr>
        <p:xfrm>
          <a:off x="3454400" y="6308725"/>
          <a:ext cx="2447925" cy="341313"/>
        </p:xfrm>
        <a:graphic>
          <a:graphicData uri="http://schemas.openxmlformats.org/presentationml/2006/ole">
            <mc:AlternateContent xmlns:mc="http://schemas.openxmlformats.org/markup-compatibility/2006">
              <mc:Choice xmlns:v="urn:schemas-microsoft-com:vml" Requires="v">
                <p:oleObj spid="_x0000_s26786" name="文档" r:id="rId35" imgW="5486400" imgH="661676" progId="Word.Document.8">
                  <p:embed/>
                </p:oleObj>
              </mc:Choice>
              <mc:Fallback>
                <p:oleObj name="文档" r:id="rId35" imgW="5486400" imgH="661676" progId="Word.Document.8">
                  <p:embed/>
                  <p:pic>
                    <p:nvPicPr>
                      <p:cNvPr id="0" name="Object 7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54400" y="6308725"/>
                        <a:ext cx="244792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73"/>
          <p:cNvGraphicFramePr>
            <a:graphicFrameLocks noChangeAspect="1"/>
          </p:cNvGraphicFramePr>
          <p:nvPr/>
        </p:nvGraphicFramePr>
        <p:xfrm>
          <a:off x="5940425" y="6310313"/>
          <a:ext cx="2665413" cy="431800"/>
        </p:xfrm>
        <a:graphic>
          <a:graphicData uri="http://schemas.openxmlformats.org/presentationml/2006/ole">
            <mc:AlternateContent xmlns:mc="http://schemas.openxmlformats.org/markup-compatibility/2006">
              <mc:Choice xmlns:v="urn:schemas-microsoft-com:vml" Requires="v">
                <p:oleObj spid="_x0000_s26787" name="文档" r:id="rId37" imgW="5959682" imgH="794931" progId="Word.Document.8">
                  <p:embed/>
                </p:oleObj>
              </mc:Choice>
              <mc:Fallback>
                <p:oleObj name="文档" r:id="rId37" imgW="5959682" imgH="794931" progId="Word.Document.8">
                  <p:embed/>
                  <p:pic>
                    <p:nvPicPr>
                      <p:cNvPr id="0" name="Object 7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940425" y="6310313"/>
                        <a:ext cx="26654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Object 76"/>
          <p:cNvGraphicFramePr>
            <a:graphicFrameLocks noChangeAspect="1"/>
          </p:cNvGraphicFramePr>
          <p:nvPr/>
        </p:nvGraphicFramePr>
        <p:xfrm>
          <a:off x="4572000" y="1268413"/>
          <a:ext cx="1223963" cy="358775"/>
        </p:xfrm>
        <a:graphic>
          <a:graphicData uri="http://schemas.openxmlformats.org/presentationml/2006/ole">
            <mc:AlternateContent xmlns:mc="http://schemas.openxmlformats.org/markup-compatibility/2006">
              <mc:Choice xmlns:v="urn:schemas-microsoft-com:vml" Requires="v">
                <p:oleObj spid="_x0000_s26788" name="公式" r:id="rId39" imgW="2705100" imgH="685800" progId="Equation.3">
                  <p:embed/>
                </p:oleObj>
              </mc:Choice>
              <mc:Fallback>
                <p:oleObj name="公式" r:id="rId39" imgW="2705100" imgH="685800" progId="Equation.3">
                  <p:embed/>
                  <p:pic>
                    <p:nvPicPr>
                      <p:cNvPr id="0" name="Object 7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72000" y="1268413"/>
                        <a:ext cx="12239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78"/>
          <p:cNvGraphicFramePr>
            <a:graphicFrameLocks noChangeAspect="1"/>
          </p:cNvGraphicFramePr>
          <p:nvPr/>
        </p:nvGraphicFramePr>
        <p:xfrm>
          <a:off x="4838700" y="1735138"/>
          <a:ext cx="2160588" cy="441325"/>
        </p:xfrm>
        <a:graphic>
          <a:graphicData uri="http://schemas.openxmlformats.org/presentationml/2006/ole">
            <mc:AlternateContent xmlns:mc="http://schemas.openxmlformats.org/markup-compatibility/2006">
              <mc:Choice xmlns:v="urn:schemas-microsoft-com:vml" Requires="v">
                <p:oleObj spid="_x0000_s26789" name="Equation" r:id="rId41" imgW="4330700" imgH="889000" progId="Equation.DSMT4">
                  <p:embed/>
                </p:oleObj>
              </mc:Choice>
              <mc:Fallback>
                <p:oleObj name="Equation" r:id="rId41" imgW="4330700" imgH="889000" progId="Equation.DSMT4">
                  <p:embed/>
                  <p:pic>
                    <p:nvPicPr>
                      <p:cNvPr id="0" name="Object 7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38700" y="1735138"/>
                        <a:ext cx="2160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 name="Object 79"/>
          <p:cNvGraphicFramePr>
            <a:graphicFrameLocks noChangeAspect="1"/>
          </p:cNvGraphicFramePr>
          <p:nvPr/>
        </p:nvGraphicFramePr>
        <p:xfrm>
          <a:off x="6475413" y="2092325"/>
          <a:ext cx="792162" cy="227013"/>
        </p:xfrm>
        <a:graphic>
          <a:graphicData uri="http://schemas.openxmlformats.org/presentationml/2006/ole">
            <mc:AlternateContent xmlns:mc="http://schemas.openxmlformats.org/markup-compatibility/2006">
              <mc:Choice xmlns:v="urn:schemas-microsoft-com:vml" Requires="v">
                <p:oleObj spid="_x0000_s26790" name="公式" r:id="rId43" imgW="1688367" imgH="406224" progId="Equation.3">
                  <p:embed/>
                </p:oleObj>
              </mc:Choice>
              <mc:Fallback>
                <p:oleObj name="公式" r:id="rId43" imgW="1688367" imgH="406224" progId="Equation.3">
                  <p:embed/>
                  <p:pic>
                    <p:nvPicPr>
                      <p:cNvPr id="0" name="Object 7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475413" y="2092325"/>
                        <a:ext cx="79216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6" name="AutoShape 22"/>
          <p:cNvCxnSpPr>
            <a:cxnSpLocks noChangeShapeType="1"/>
            <a:stCxn id="8" idx="0"/>
          </p:cNvCxnSpPr>
          <p:nvPr/>
        </p:nvCxnSpPr>
        <p:spPr bwMode="auto">
          <a:xfrm rot="5400000" flipH="1" flipV="1">
            <a:off x="550862" y="2246313"/>
            <a:ext cx="665163" cy="477838"/>
          </a:xfrm>
          <a:prstGeom prst="bentConnector3">
            <a:avLst>
              <a:gd name="adj1" fmla="val 100278"/>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22"/>
          <p:cNvCxnSpPr>
            <a:cxnSpLocks noChangeShapeType="1"/>
            <a:stCxn id="8" idx="2"/>
          </p:cNvCxnSpPr>
          <p:nvPr/>
        </p:nvCxnSpPr>
        <p:spPr bwMode="auto">
          <a:xfrm rot="16200000" flipH="1">
            <a:off x="673101" y="4646612"/>
            <a:ext cx="449262" cy="506413"/>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ectangle 16"/>
          <p:cNvSpPr>
            <a:spLocks noChangeArrowheads="1"/>
          </p:cNvSpPr>
          <p:nvPr/>
        </p:nvSpPr>
        <p:spPr bwMode="auto">
          <a:xfrm>
            <a:off x="7218363" y="1803400"/>
            <a:ext cx="1800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solidFill>
                  <a:srgbClr val="FF0000"/>
                </a:solidFill>
                <a:latin typeface="黑体" pitchFamily="49" charset="-122"/>
                <a:ea typeface="黑体" pitchFamily="49" charset="-122"/>
              </a:rPr>
              <a:t>微积分第一基本定理</a:t>
            </a:r>
            <a:endParaRPr kumimoji="1" lang="en-US" altLang="zh-CN" sz="1400" b="1">
              <a:solidFill>
                <a:srgbClr val="FF0000"/>
              </a:solidFill>
              <a:latin typeface="黑体" pitchFamily="49" charset="-122"/>
              <a:ea typeface="黑体" pitchFamily="49" charset="-122"/>
            </a:endParaRPr>
          </a:p>
        </p:txBody>
      </p:sp>
      <p:cxnSp>
        <p:nvCxnSpPr>
          <p:cNvPr id="85" name="AutoShape 22"/>
          <p:cNvCxnSpPr>
            <a:cxnSpLocks noChangeShapeType="1"/>
          </p:cNvCxnSpPr>
          <p:nvPr/>
        </p:nvCxnSpPr>
        <p:spPr bwMode="auto">
          <a:xfrm rot="5400000" flipH="1" flipV="1">
            <a:off x="1516856" y="1299369"/>
            <a:ext cx="268288" cy="495300"/>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p:cNvCxnSpPr/>
          <p:nvPr/>
        </p:nvCxnSpPr>
        <p:spPr>
          <a:xfrm>
            <a:off x="1616075" y="2474913"/>
            <a:ext cx="3175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22" idx="1"/>
          </p:cNvCxnSpPr>
          <p:nvPr/>
        </p:nvCxnSpPr>
        <p:spPr>
          <a:xfrm>
            <a:off x="1630363" y="4659313"/>
            <a:ext cx="180975"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AutoShape 22"/>
          <p:cNvCxnSpPr>
            <a:cxnSpLocks noChangeShapeType="1"/>
            <a:stCxn id="9" idx="2"/>
            <a:endCxn id="18" idx="1"/>
          </p:cNvCxnSpPr>
          <p:nvPr/>
        </p:nvCxnSpPr>
        <p:spPr bwMode="auto">
          <a:xfrm rot="16200000" flipH="1">
            <a:off x="1266825" y="2947988"/>
            <a:ext cx="766763" cy="534987"/>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22"/>
          <p:cNvCxnSpPr>
            <a:cxnSpLocks noChangeShapeType="1"/>
            <a:stCxn id="21" idx="2"/>
            <a:endCxn id="63" idx="1"/>
          </p:cNvCxnSpPr>
          <p:nvPr/>
        </p:nvCxnSpPr>
        <p:spPr bwMode="auto">
          <a:xfrm rot="16200000" flipH="1">
            <a:off x="1516856" y="5599907"/>
            <a:ext cx="163513" cy="425450"/>
          </a:xfrm>
          <a:prstGeom prst="bentConnector2">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22"/>
          <p:cNvCxnSpPr>
            <a:cxnSpLocks noChangeShapeType="1"/>
            <a:endCxn id="17" idx="1"/>
          </p:cNvCxnSpPr>
          <p:nvPr/>
        </p:nvCxnSpPr>
        <p:spPr bwMode="auto">
          <a:xfrm>
            <a:off x="1385888" y="2838450"/>
            <a:ext cx="528637" cy="184150"/>
          </a:xfrm>
          <a:prstGeom prst="bentConnector3">
            <a:avLst>
              <a:gd name="adj1" fmla="val -699"/>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500"/>
                                        <p:tgtEl>
                                          <p:spTgt spid="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outHorizontal)">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left)">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500"/>
                                        <p:tgtEl>
                                          <p:spTgt spid="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left)">
                                      <p:cBhvr>
                                        <p:cTn id="52" dur="500"/>
                                        <p:tgtEl>
                                          <p:spTgt spid="74"/>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left)">
                                      <p:cBhvr>
                                        <p:cTn id="56" dur="500"/>
                                        <p:tgtEl>
                                          <p:spTgt spid="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500"/>
                                        <p:tgtEl>
                                          <p:spTgt spid="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left)">
                                      <p:cBhvr>
                                        <p:cTn id="66" dur="500"/>
                                        <p:tgtEl>
                                          <p:spTgt spid="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01"/>
                                        </p:tgtEl>
                                        <p:attrNameLst>
                                          <p:attrName>style.visibility</p:attrName>
                                        </p:attrNameLst>
                                      </p:cBhvr>
                                      <p:to>
                                        <p:strVal val="visible"/>
                                      </p:to>
                                    </p:set>
                                    <p:animEffect transition="in" filter="wipe(left)">
                                      <p:cBhvr>
                                        <p:cTn id="91" dur="500"/>
                                        <p:tgtEl>
                                          <p:spTgt spid="10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left)">
                                      <p:cBhvr>
                                        <p:cTn id="101" dur="500"/>
                                        <p:tgtEl>
                                          <p:spTgt spid="2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wipe(left)">
                                      <p:cBhvr>
                                        <p:cTn id="106" dur="500"/>
                                        <p:tgtEl>
                                          <p:spTgt spid="9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wipe(left)">
                                      <p:cBhvr>
                                        <p:cTn id="111" dur="500"/>
                                        <p:tgtEl>
                                          <p:spTgt spid="1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wipe(left)">
                                      <p:cBhvr>
                                        <p:cTn id="116" dur="500"/>
                                        <p:tgtEl>
                                          <p:spTgt spid="1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wipe(left)">
                                      <p:cBhvr>
                                        <p:cTn id="121" dur="500"/>
                                        <p:tgtEl>
                                          <p:spTgt spid="8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wipe(left)">
                                      <p:cBhvr>
                                        <p:cTn id="126" dur="500"/>
                                        <p:tgtEl>
                                          <p:spTgt spid="2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wipe(left)">
                                      <p:cBhvr>
                                        <p:cTn id="131" dur="500"/>
                                        <p:tgtEl>
                                          <p:spTgt spid="5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wipe(left)">
                                      <p:cBhvr>
                                        <p:cTn id="136" dur="500"/>
                                        <p:tgtEl>
                                          <p:spTgt spid="53"/>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wipe(left)">
                                      <p:cBhvr>
                                        <p:cTn id="141" dur="500"/>
                                        <p:tgtEl>
                                          <p:spTgt spid="5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wipe(left)">
                                      <p:cBhvr>
                                        <p:cTn id="146" dur="500"/>
                                        <p:tgtEl>
                                          <p:spTgt spid="60"/>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95"/>
                                        </p:tgtEl>
                                        <p:attrNameLst>
                                          <p:attrName>style.visibility</p:attrName>
                                        </p:attrNameLst>
                                      </p:cBhvr>
                                      <p:to>
                                        <p:strVal val="visible"/>
                                      </p:to>
                                    </p:set>
                                    <p:animEffect transition="in" filter="wipe(left)">
                                      <p:cBhvr>
                                        <p:cTn id="151" dur="500"/>
                                        <p:tgtEl>
                                          <p:spTgt spid="9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left)">
                                      <p:cBhvr>
                                        <p:cTn id="156" dur="500"/>
                                        <p:tgtEl>
                                          <p:spTgt spid="6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nodeType="click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wipe(left)">
                                      <p:cBhvr>
                                        <p:cTn id="161" dur="500"/>
                                        <p:tgtEl>
                                          <p:spTgt spid="64"/>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wipe(left)">
                                      <p:cBhvr>
                                        <p:cTn id="166" dur="500"/>
                                        <p:tgtEl>
                                          <p:spTgt spid="67"/>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nodeType="clickEffect">
                                  <p:stCondLst>
                                    <p:cond delay="0"/>
                                  </p:stCondLst>
                                  <p:childTnLst>
                                    <p:set>
                                      <p:cBhvr>
                                        <p:cTn id="170" dur="1" fill="hold">
                                          <p:stCondLst>
                                            <p:cond delay="0"/>
                                          </p:stCondLst>
                                        </p:cTn>
                                        <p:tgtEl>
                                          <p:spTgt spid="70"/>
                                        </p:tgtEl>
                                        <p:attrNameLst>
                                          <p:attrName>style.visibility</p:attrName>
                                        </p:attrNameLst>
                                      </p:cBhvr>
                                      <p:to>
                                        <p:strVal val="visible"/>
                                      </p:to>
                                    </p:set>
                                    <p:animEffect transition="in" filter="wipe(left)">
                                      <p:cBhvr>
                                        <p:cTn id="171" dur="500"/>
                                        <p:tgtEl>
                                          <p:spTgt spid="70"/>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wipe(left)">
                                      <p:cBhvr>
                                        <p:cTn id="17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7" grpId="0" animBg="1"/>
      <p:bldP spid="18" grpId="0" animBg="1"/>
      <p:bldP spid="21" grpId="0" animBg="1"/>
      <p:bldP spid="22" grpId="0" animBg="1"/>
      <p:bldP spid="63" grpId="0" animBg="1"/>
      <p:bldP spid="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ChangeArrowheads="1"/>
          </p:cNvSpPr>
          <p:nvPr/>
        </p:nvSpPr>
        <p:spPr bwMode="auto">
          <a:xfrm>
            <a:off x="141288" y="85725"/>
            <a:ext cx="6983412"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t>      和斯特林处在同一个时代的另外一位数学家几乎在同一个时间点也在考虑 </a:t>
            </a:r>
            <a:r>
              <a:rPr lang="en-US" altLang="zh-CN" sz="2000" b="1" i="1"/>
              <a:t>n</a:t>
            </a:r>
            <a:r>
              <a:rPr lang="en-US" altLang="zh-CN" sz="2000" b="1"/>
              <a:t>!</a:t>
            </a:r>
            <a:r>
              <a:rPr lang="zh-CN" altLang="en-US" sz="2000" b="1"/>
              <a:t> 的插值问题，这个人就是德国数学家哥德巴赫</a:t>
            </a:r>
            <a:r>
              <a:rPr lang="en-US" altLang="zh-CN" sz="2000" b="1"/>
              <a:t>(Goldbach C)</a:t>
            </a:r>
            <a:r>
              <a:rPr lang="zh-CN" altLang="en-US" sz="2000" b="1"/>
              <a:t>。哥德巴赫的名字在中国真是家喻户晓源于哥德巴赫猜想以及中国数学家在数论领域的杰出成就。哥德巴赫一生都对数列的插值问题保持浓厚的兴趣，他很早就开始考虑阶乘的插值问题。不过哥德巴赫的思路不同于斯特林，他并不满足于仅仅做近似的数值计算，他希望能找到一个通项公式，既可以准确的描述</a:t>
            </a:r>
            <a:r>
              <a:rPr lang="en-US" altLang="zh-CN" sz="2000" b="1" i="1"/>
              <a:t>n</a:t>
            </a:r>
            <a:r>
              <a:rPr lang="en-US" altLang="zh-CN" sz="2000" b="1"/>
              <a:t>!, </a:t>
            </a:r>
            <a:r>
              <a:rPr lang="zh-CN" altLang="en-US" sz="2000" b="1"/>
              <a:t>又能够同时推广到分数情形。</a:t>
            </a:r>
            <a:r>
              <a:rPr lang="en-US" altLang="zh-CN" sz="2000" b="1"/>
              <a:t>1722 </a:t>
            </a:r>
            <a:r>
              <a:rPr lang="zh-CN" altLang="en-US" sz="2000" b="1"/>
              <a:t>年他找尼古拉斯</a:t>
            </a:r>
            <a:r>
              <a:rPr lang="en-US" altLang="zh-CN" sz="2000" b="1"/>
              <a:t>·</a:t>
            </a:r>
            <a:r>
              <a:rPr lang="zh-CN" altLang="en-US" sz="2000" b="1"/>
              <a:t>伯努利请教这个阶乘插值问题，不过没有取得任何进展。 </a:t>
            </a:r>
            <a:r>
              <a:rPr lang="en-US" altLang="zh-CN" sz="2000" b="1"/>
              <a:t>1729</a:t>
            </a:r>
            <a:r>
              <a:rPr lang="zh-CN" altLang="en-US" sz="2000" b="1"/>
              <a:t>年他又请教尼古拉斯</a:t>
            </a:r>
            <a:r>
              <a:rPr lang="en-US" altLang="zh-CN" sz="2000" b="1"/>
              <a:t>·</a:t>
            </a:r>
            <a:r>
              <a:rPr lang="zh-CN" altLang="en-US" sz="2000" b="1"/>
              <a:t>伯努利的弟弟丹尼尔</a:t>
            </a:r>
            <a:r>
              <a:rPr lang="en-US" altLang="zh-CN" sz="2000" b="1"/>
              <a:t>·</a:t>
            </a:r>
            <a:r>
              <a:rPr lang="zh-CN" altLang="en-US" sz="2000" b="1"/>
              <a:t>伯努利</a:t>
            </a:r>
            <a:r>
              <a:rPr lang="en-US" altLang="zh-CN" sz="2000"/>
              <a:t>(Daniel Bernoulli)</a:t>
            </a:r>
            <a:r>
              <a:rPr lang="zh-CN" altLang="en-US" sz="2000" b="1"/>
              <a:t>，而丹尼尔于当年</a:t>
            </a:r>
            <a:r>
              <a:rPr lang="en-US" altLang="zh-CN" sz="2000" b="1"/>
              <a:t>10</a:t>
            </a:r>
            <a:r>
              <a:rPr lang="zh-CN" altLang="en-US" sz="2000" b="1"/>
              <a:t>月给哥德巴赫的一封信中给出了漂亮的解答。丹尼尔发现，如果 </a:t>
            </a:r>
            <a:r>
              <a:rPr lang="en-US" altLang="zh-CN" sz="2000" b="1" i="1"/>
              <a:t>m</a:t>
            </a:r>
            <a:r>
              <a:rPr lang="en-US" altLang="zh-CN" sz="2000" b="1"/>
              <a:t>,</a:t>
            </a:r>
            <a:r>
              <a:rPr lang="en-US" altLang="zh-CN" sz="2000" b="1" i="1"/>
              <a:t>n</a:t>
            </a:r>
            <a:r>
              <a:rPr lang="zh-CN" altLang="en-US" sz="2000" b="1"/>
              <a:t>都是正整数，当 </a:t>
            </a:r>
            <a:r>
              <a:rPr lang="en-US" altLang="zh-CN" sz="2000" b="1" i="1"/>
              <a:t>m</a:t>
            </a:r>
            <a:r>
              <a:rPr lang="zh-CN" altLang="en-US" sz="2000" b="1"/>
              <a:t>→∞时，有</a:t>
            </a:r>
            <a:endParaRPr lang="zh-CN" sz="2000" b="1">
              <a:latin typeface="Arial" pitchFamily="34" charset="0"/>
            </a:endParaRPr>
          </a:p>
        </p:txBody>
      </p:sp>
      <p:grpSp>
        <p:nvGrpSpPr>
          <p:cNvPr id="17411" name="组合 4"/>
          <p:cNvGrpSpPr>
            <a:grpSpLocks/>
          </p:cNvGrpSpPr>
          <p:nvPr/>
        </p:nvGrpSpPr>
        <p:grpSpPr bwMode="auto">
          <a:xfrm>
            <a:off x="7265988" y="85725"/>
            <a:ext cx="1885950" cy="1924050"/>
            <a:chOff x="7266691" y="85820"/>
            <a:chExt cx="1885453" cy="1923638"/>
          </a:xfrm>
        </p:grpSpPr>
        <p:pic>
          <p:nvPicPr>
            <p:cNvPr id="17419" name="Picture 2" descr="http://www.flickering.cn/wp-content/uploads/2014/06/goldbach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85820"/>
              <a:ext cx="1370180" cy="154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矩形 3"/>
            <p:cNvSpPr>
              <a:spLocks noChangeArrowheads="1"/>
            </p:cNvSpPr>
            <p:nvPr/>
          </p:nvSpPr>
          <p:spPr bwMode="auto">
            <a:xfrm>
              <a:off x="7266691" y="1701681"/>
              <a:ext cx="1885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t>哥德巴赫</a:t>
              </a:r>
              <a:r>
                <a:rPr lang="en-US" altLang="zh-CN" sz="1400" b="1"/>
                <a:t>(</a:t>
              </a:r>
              <a:r>
                <a:rPr lang="en-US" altLang="zh-CN" sz="1400"/>
                <a:t>Goldbach C)</a:t>
              </a:r>
              <a:endParaRPr lang="zh-CN" altLang="en-US" sz="1400"/>
            </a:p>
          </p:txBody>
        </p:sp>
      </p:grpSp>
      <p:pic>
        <p:nvPicPr>
          <p:cNvPr id="17412" name="Picture 4" descr="http://www.flickering.cn/wp-content/uploads/2014/06/factorial-cur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738" y="4581525"/>
            <a:ext cx="24892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3" name="组合 6"/>
          <p:cNvGrpSpPr>
            <a:grpSpLocks/>
          </p:cNvGrpSpPr>
          <p:nvPr/>
        </p:nvGrpSpPr>
        <p:grpSpPr bwMode="auto">
          <a:xfrm>
            <a:off x="7559675" y="2420938"/>
            <a:ext cx="1354138" cy="1963737"/>
            <a:chOff x="7560363" y="2420888"/>
            <a:chExt cx="1354054" cy="1963961"/>
          </a:xfrm>
        </p:grpSpPr>
        <p:pic>
          <p:nvPicPr>
            <p:cNvPr id="17417" name="Picture 6" descr="http://www.flickering.cn/wp-content/uploads/2014/06/Daniel_Bernoulli_by_Groo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363" y="2420888"/>
              <a:ext cx="1354054" cy="166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矩形 5"/>
            <p:cNvSpPr>
              <a:spLocks noChangeArrowheads="1"/>
            </p:cNvSpPr>
            <p:nvPr/>
          </p:nvSpPr>
          <p:spPr bwMode="auto">
            <a:xfrm>
              <a:off x="7596336" y="4077072"/>
              <a:ext cx="13067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t>丹尼尔</a:t>
              </a:r>
              <a:r>
                <a:rPr lang="en-US" altLang="zh-CN" sz="1400" b="1"/>
                <a:t>·</a:t>
              </a:r>
              <a:r>
                <a:rPr lang="zh-CN" altLang="en-US" sz="1400" b="1"/>
                <a:t>伯努利</a:t>
              </a:r>
              <a:endParaRPr lang="zh-CN" altLang="en-US" sz="1400"/>
            </a:p>
          </p:txBody>
        </p:sp>
      </p:grpSp>
      <p:sp>
        <p:nvSpPr>
          <p:cNvPr id="8" name="TextBox 7"/>
          <p:cNvSpPr txBox="1">
            <a:spLocks noRot="1" noChangeAspect="1" noMove="1" noResize="1" noEditPoints="1" noAdjustHandles="1" noChangeArrowheads="1" noChangeShapeType="1" noTextEdit="1"/>
          </p:cNvSpPr>
          <p:nvPr/>
        </p:nvSpPr>
        <p:spPr>
          <a:xfrm>
            <a:off x="1105233" y="4379476"/>
            <a:ext cx="5054845" cy="681597"/>
          </a:xfrm>
          <a:prstGeom prst="rect">
            <a:avLst/>
          </a:prstGeom>
          <a:blipFill rotWithShape="1">
            <a:blip r:embed="rId5"/>
            <a:stretch>
              <a:fillRect/>
            </a:stretch>
          </a:blipFill>
        </p:spPr>
        <p:txBody>
          <a:bodyPr/>
          <a:lstStyle/>
          <a:p>
            <a:r>
              <a:rPr lang="zh-CN" altLang="en-US">
                <a:noFill/>
              </a:rPr>
              <a:t> </a:t>
            </a:r>
          </a:p>
        </p:txBody>
      </p:sp>
      <p:sp>
        <p:nvSpPr>
          <p:cNvPr id="9" name="Rectangle 7"/>
          <p:cNvSpPr>
            <a:spLocks noChangeArrowheads="1"/>
          </p:cNvSpPr>
          <p:nvPr/>
        </p:nvSpPr>
        <p:spPr bwMode="auto">
          <a:xfrm>
            <a:off x="212725" y="5334000"/>
            <a:ext cx="666273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sz="2000" b="1">
                <a:solidFill>
                  <a:srgbClr val="333333"/>
                </a:solidFill>
                <a:latin typeface="Georgia" pitchFamily="18" charset="0"/>
              </a:rPr>
              <a:t>利用这个无穷乘积的方式可以把</a:t>
            </a:r>
            <a:r>
              <a:rPr lang="zh-CN" altLang="zh-CN" sz="2000" b="1" i="1">
                <a:solidFill>
                  <a:srgbClr val="333333"/>
                </a:solidFill>
                <a:latin typeface="Georgia" pitchFamily="18" charset="0"/>
                <a:ea typeface="MathJax_Math"/>
                <a:cs typeface="MathJax_Math"/>
              </a:rPr>
              <a:t>n</a:t>
            </a:r>
            <a:r>
              <a:rPr lang="zh-CN" altLang="zh-CN" sz="2000" b="1">
                <a:solidFill>
                  <a:srgbClr val="333333"/>
                </a:solidFill>
                <a:latin typeface="Georgia" pitchFamily="18" charset="0"/>
                <a:ea typeface="MathJax_Main"/>
                <a:cs typeface="MathJax_Main"/>
              </a:rPr>
              <a:t>!</a:t>
            </a:r>
            <a:r>
              <a:rPr lang="zh-CN" sz="2000" b="1">
                <a:solidFill>
                  <a:srgbClr val="333333"/>
                </a:solidFill>
                <a:latin typeface="Georgia" pitchFamily="18" charset="0"/>
              </a:rPr>
              <a:t>的定义自然地延拓到实数集。</a:t>
            </a:r>
            <a:r>
              <a:rPr lang="zh-CN" altLang="en-US" sz="2000" b="1"/>
              <a:t>例如，取 </a:t>
            </a:r>
            <a:r>
              <a:rPr lang="en-US" altLang="zh-CN" sz="2000" b="1" i="1"/>
              <a:t>n</a:t>
            </a:r>
            <a:r>
              <a:rPr lang="en-US" altLang="zh-CN" sz="2000" b="1"/>
              <a:t>=2.5, </a:t>
            </a:r>
            <a:r>
              <a:rPr lang="en-US" altLang="zh-CN" sz="2000" b="1" i="1"/>
              <a:t>m</a:t>
            </a:r>
            <a:r>
              <a:rPr lang="zh-CN" altLang="en-US" sz="2000" b="1"/>
              <a:t>足够大，基于上式就可以近似计算出 </a:t>
            </a:r>
            <a:r>
              <a:rPr lang="en-US" altLang="zh-CN" sz="2000" b="1"/>
              <a:t>2.5!</a:t>
            </a:r>
            <a:r>
              <a:rPr lang="zh-CN" altLang="en-US" sz="2000" b="1"/>
              <a:t>。</a:t>
            </a:r>
            <a:endParaRPr lang="zh-CN" sz="2000" b="1">
              <a:latin typeface="Arial" pitchFamily="34" charset="0"/>
            </a:endParaRPr>
          </a:p>
        </p:txBody>
      </p:sp>
      <p:sp>
        <p:nvSpPr>
          <p:cNvPr id="14"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ChangeArrowheads="1"/>
          </p:cNvSpPr>
          <p:nvPr/>
        </p:nvSpPr>
        <p:spPr bwMode="auto">
          <a:xfrm>
            <a:off x="206375" y="227013"/>
            <a:ext cx="7065963"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t>     当时，莱昂哈德</a:t>
            </a:r>
            <a:r>
              <a:rPr lang="en-US" altLang="zh-CN" sz="2000" b="1"/>
              <a:t>·</a:t>
            </a:r>
            <a:r>
              <a:rPr lang="zh-CN" altLang="en-US" sz="2000" b="1"/>
              <a:t>欧拉</a:t>
            </a:r>
            <a:r>
              <a:rPr lang="en-US" altLang="zh-CN" sz="2000" b="1"/>
              <a:t>(Leonhard Euler ,1707</a:t>
            </a:r>
            <a:r>
              <a:rPr lang="zh-CN" altLang="en-US" sz="2000" b="1"/>
              <a:t>～</a:t>
            </a:r>
            <a:r>
              <a:rPr lang="en-US" altLang="zh-CN" sz="2000" b="1"/>
              <a:t>1783)</a:t>
            </a:r>
            <a:r>
              <a:rPr lang="zh-CN" altLang="en-US" sz="2000" b="1"/>
              <a:t>正和丹尼尔</a:t>
            </a:r>
            <a:r>
              <a:rPr lang="en-US" altLang="zh-CN" sz="2000" b="1"/>
              <a:t>·</a:t>
            </a:r>
            <a:r>
              <a:rPr lang="zh-CN" altLang="en-US" sz="2000" b="1"/>
              <a:t>伯努利一块在圣彼得堡，他也因此得知了阶乘的插值问题。应该是受到丹尼尔</a:t>
            </a:r>
            <a:r>
              <a:rPr lang="en-US" altLang="zh-CN" sz="2000" b="1"/>
              <a:t>·</a:t>
            </a:r>
            <a:r>
              <a:rPr lang="zh-CN" altLang="en-US" sz="2000" b="1"/>
              <a:t>伯努利的思路的启发，欧拉也采用无穷乘积的方式给出了另外一个</a:t>
            </a:r>
            <a:r>
              <a:rPr lang="en-US" altLang="zh-CN" sz="2000" b="1" i="1"/>
              <a:t>n</a:t>
            </a:r>
            <a:r>
              <a:rPr lang="en-US" altLang="zh-CN" sz="2000" b="1"/>
              <a:t>!</a:t>
            </a:r>
            <a:r>
              <a:rPr lang="zh-CN" altLang="en-US" sz="2000" b="1"/>
              <a:t> 的插值公式，并推出无穷乘积满足阶乘的递归式</a:t>
            </a:r>
            <a:r>
              <a:rPr lang="en-US" altLang="zh-CN" sz="2000" b="1" i="1"/>
              <a:t>T</a:t>
            </a:r>
            <a:r>
              <a:rPr lang="en-US" altLang="zh-CN" sz="2000" b="1"/>
              <a:t>(</a:t>
            </a:r>
            <a:r>
              <a:rPr lang="en-US" altLang="zh-CN" sz="2000" b="1" i="1"/>
              <a:t>z</a:t>
            </a:r>
            <a:r>
              <a:rPr lang="en-US" altLang="zh-CN" sz="2000" b="1"/>
              <a:t>)=</a:t>
            </a:r>
            <a:r>
              <a:rPr lang="en-US" altLang="zh-CN" sz="2000" b="1" i="1"/>
              <a:t>zT</a:t>
            </a:r>
            <a:r>
              <a:rPr lang="en-US" altLang="zh-CN" sz="2000" b="1"/>
              <a:t>(</a:t>
            </a:r>
            <a:r>
              <a:rPr lang="en-US" altLang="zh-CN" sz="2000" b="1" i="1"/>
              <a:t>z</a:t>
            </a:r>
            <a:r>
              <a:rPr lang="zh-CN" altLang="en-US" sz="2000" b="1"/>
              <a:t>−</a:t>
            </a:r>
            <a:r>
              <a:rPr lang="en-US" altLang="zh-CN" sz="2000" b="1"/>
              <a:t>1), </a:t>
            </a:r>
            <a:r>
              <a:rPr lang="zh-CN" altLang="en-US" sz="2000" b="1"/>
              <a:t>而基于沃利斯公式，欧拉迅速得到了如下一个令他惊讶的结果：</a:t>
            </a:r>
            <a:endParaRPr lang="zh-CN" sz="2000" b="1">
              <a:latin typeface="Arial" pitchFamily="34" charset="0"/>
            </a:endParaRPr>
          </a:p>
        </p:txBody>
      </p:sp>
      <p:grpSp>
        <p:nvGrpSpPr>
          <p:cNvPr id="18435" name="组合 5"/>
          <p:cNvGrpSpPr>
            <a:grpSpLocks/>
          </p:cNvGrpSpPr>
          <p:nvPr/>
        </p:nvGrpSpPr>
        <p:grpSpPr bwMode="auto">
          <a:xfrm>
            <a:off x="7451725" y="190500"/>
            <a:ext cx="1524000" cy="1955800"/>
            <a:chOff x="7452320" y="190556"/>
            <a:chExt cx="1522968" cy="1954975"/>
          </a:xfrm>
        </p:grpSpPr>
        <p:pic>
          <p:nvPicPr>
            <p:cNvPr id="18440" name="Picture 1" descr="C:\Documents and Settings\Administrator\Application Data\Tencent\Users\749847377\QQ\WinTemp\RichOle\5WNRBTB@`N4]@74HV%IYG_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190556"/>
              <a:ext cx="1522968" cy="164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矩形 4"/>
            <p:cNvSpPr>
              <a:spLocks noChangeArrowheads="1"/>
            </p:cNvSpPr>
            <p:nvPr/>
          </p:nvSpPr>
          <p:spPr bwMode="auto">
            <a:xfrm>
              <a:off x="7560420" y="1837754"/>
              <a:ext cx="13067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t>莱昂哈德</a:t>
              </a:r>
              <a:r>
                <a:rPr lang="en-US" altLang="zh-CN" sz="1400" b="1"/>
                <a:t>·</a:t>
              </a:r>
              <a:r>
                <a:rPr lang="zh-CN" altLang="en-US" sz="1400" b="1"/>
                <a:t>欧拉</a:t>
              </a:r>
              <a:endParaRPr lang="zh-CN" altLang="en-US" sz="1400" b="1">
                <a:solidFill>
                  <a:srgbClr val="000000"/>
                </a:solidFill>
              </a:endParaRPr>
            </a:p>
          </p:txBody>
        </p:sp>
      </p:grpSp>
      <p:sp>
        <p:nvSpPr>
          <p:cNvPr id="7" name="TextBox 6"/>
          <p:cNvSpPr txBox="1">
            <a:spLocks noRot="1" noChangeAspect="1" noMove="1" noResize="1" noEditPoints="1" noAdjustHandles="1" noChangeArrowheads="1" noChangeShapeType="1" noTextEdit="1"/>
          </p:cNvSpPr>
          <p:nvPr/>
        </p:nvSpPr>
        <p:spPr>
          <a:xfrm>
            <a:off x="3096052" y="2178016"/>
            <a:ext cx="1525995" cy="725327"/>
          </a:xfrm>
          <a:prstGeom prst="rect">
            <a:avLst/>
          </a:prstGeom>
          <a:blipFill rotWithShape="1">
            <a:blip r:embed="rId3"/>
            <a:stretch>
              <a:fillRect/>
            </a:stretch>
          </a:blipFill>
        </p:spPr>
        <p:txBody>
          <a:bodyPr/>
          <a:lstStyle/>
          <a:p>
            <a:r>
              <a:rPr lang="zh-CN" altLang="en-US">
                <a:noFill/>
              </a:rPr>
              <a:t> </a:t>
            </a:r>
          </a:p>
        </p:txBody>
      </p:sp>
      <p:sp>
        <p:nvSpPr>
          <p:cNvPr id="9" name="Rectangle 8"/>
          <p:cNvSpPr>
            <a:spLocks noChangeArrowheads="1"/>
          </p:cNvSpPr>
          <p:nvPr/>
        </p:nvSpPr>
        <p:spPr bwMode="auto">
          <a:xfrm>
            <a:off x="98425" y="2903538"/>
            <a:ext cx="8974138"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t>     在丹尼尔的鼓励之下，欧拉把自己的插值公式以及一些分数阶乘的计算结果写信告知了哥德巴赫，这开启了欧拉和哥德巴赫之间一生的通信交流。两人在接下来的 </a:t>
            </a:r>
            <a:r>
              <a:rPr lang="en-US" altLang="zh-CN" sz="2000" b="1"/>
              <a:t>35 </a:t>
            </a:r>
            <a:r>
              <a:rPr lang="zh-CN" altLang="en-US" sz="2000" b="1"/>
              <a:t>年里连续通信达到</a:t>
            </a:r>
            <a:r>
              <a:rPr lang="en-US" altLang="zh-CN" sz="2000" b="1"/>
              <a:t>196</a:t>
            </a:r>
            <a:r>
              <a:rPr lang="zh-CN" altLang="en-US" sz="2000" b="1"/>
              <a:t>封，这些信函成为了数学家们研究欧拉的重要资料，而著名的哥德巴赫猜想就是首次出现在哥德巴赫写给欧拉的一封信中，也正是哥德巴赫激发了欧拉对数论的兴趣。</a:t>
            </a:r>
            <a:endParaRPr lang="en-US" altLang="zh-CN" sz="2000" b="1"/>
          </a:p>
          <a:p>
            <a:r>
              <a:rPr lang="zh-CN" altLang="en-US" sz="2000" b="1"/>
              <a:t>     欧拉是具有超凡的数学直觉的数学家，他看到 </a:t>
            </a:r>
            <a:r>
              <a:rPr lang="en-US" altLang="zh-CN" sz="2000" b="1"/>
              <a:t>(1/2)!</a:t>
            </a:r>
            <a:r>
              <a:rPr lang="zh-CN" altLang="en-US" sz="2000" b="1"/>
              <a:t> 中居然有 </a:t>
            </a:r>
            <a:r>
              <a:rPr lang="en-US" altLang="zh-CN" sz="2000" b="1" i="1"/>
              <a:t>π</a:t>
            </a:r>
            <a:r>
              <a:rPr lang="en-US" altLang="zh-CN" sz="2000" b="1"/>
              <a:t>, </a:t>
            </a:r>
            <a:r>
              <a:rPr lang="zh-CN" altLang="en-US" sz="2000" b="1"/>
              <a:t>对于擅长数学分析的数学家而言，有 </a:t>
            </a:r>
            <a:r>
              <a:rPr lang="en-US" altLang="zh-CN" sz="2000" b="1" i="1"/>
              <a:t>π</a:t>
            </a:r>
            <a:r>
              <a:rPr lang="zh-CN" altLang="en-US" sz="2000" b="1"/>
              <a:t> 的地方必然有和圆相关的积分。同时由于计算</a:t>
            </a:r>
            <a:r>
              <a:rPr lang="en-US" altLang="zh-CN" sz="2000" b="1"/>
              <a:t>(1/2)!</a:t>
            </a:r>
            <a:r>
              <a:rPr lang="zh-CN" altLang="en-US" sz="2000" b="1"/>
              <a:t> 过程中使用到的沃利斯公式，实际上也是计算积分的产物，由此欧拉猜测 </a:t>
            </a:r>
            <a:r>
              <a:rPr lang="en-US" altLang="zh-CN" sz="2000" b="1" i="1"/>
              <a:t>n</a:t>
            </a:r>
            <a:r>
              <a:rPr lang="en-US" altLang="zh-CN" sz="2000" b="1"/>
              <a:t>!</a:t>
            </a:r>
            <a:r>
              <a:rPr lang="zh-CN" altLang="en-US" sz="2000" b="1"/>
              <a:t> 应该可以表达为积分形式，于是欧拉开始努力尝试把 </a:t>
            </a:r>
            <a:r>
              <a:rPr lang="en-US" altLang="zh-CN" sz="2000" b="1" i="1"/>
              <a:t>n</a:t>
            </a:r>
            <a:r>
              <a:rPr lang="en-US" altLang="zh-CN" sz="2000" b="1"/>
              <a:t>!</a:t>
            </a:r>
            <a:r>
              <a:rPr lang="zh-CN" altLang="en-US" sz="2000" b="1"/>
              <a:t> 表达为某种积分</a:t>
            </a:r>
            <a:r>
              <a:rPr lang="en-US" altLang="zh-CN" sz="2000" b="1"/>
              <a:t>:</a:t>
            </a:r>
            <a:endParaRPr lang="zh-CN" altLang="zh-CN" sz="2000" b="1">
              <a:latin typeface="Arial" pitchFamily="34" charset="0"/>
            </a:endParaRPr>
          </a:p>
        </p:txBody>
      </p:sp>
      <p:sp>
        <p:nvSpPr>
          <p:cNvPr id="10" name="TextBox 9"/>
          <p:cNvSpPr txBox="1">
            <a:spLocks noRot="1" noChangeAspect="1" noMove="1" noResize="1" noEditPoints="1" noAdjustHandles="1" noChangeArrowheads="1" noChangeShapeType="1" noTextEdit="1"/>
          </p:cNvSpPr>
          <p:nvPr/>
        </p:nvSpPr>
        <p:spPr>
          <a:xfrm>
            <a:off x="429114" y="5661248"/>
            <a:ext cx="7791795" cy="820994"/>
          </a:xfrm>
          <a:prstGeom prst="rect">
            <a:avLst/>
          </a:prstGeom>
          <a:blipFill rotWithShape="1">
            <a:blip r:embed="rId4"/>
            <a:stretch>
              <a:fillRect/>
            </a:stretch>
          </a:blipFill>
        </p:spPr>
        <p:txBody>
          <a:bodyPr/>
          <a:lstStyle/>
          <a:p>
            <a:r>
              <a:rPr lang="zh-CN" altLang="en-US">
                <a:noFill/>
              </a:rPr>
              <a:t> </a:t>
            </a:r>
          </a:p>
        </p:txBody>
      </p:sp>
      <p:sp>
        <p:nvSpPr>
          <p:cNvPr id="12"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100"/>
                                  </p:stCondLst>
                                  <p:childTnLst>
                                    <p:set>
                                      <p:cBhvr>
                                        <p:cTn id="11" dur="1" fill="hold">
                                          <p:stCondLst>
                                            <p:cond delay="0"/>
                                          </p:stCondLst>
                                        </p:cTn>
                                        <p:tgtEl>
                                          <p:spTgt spid="7"/>
                                        </p:tgtEl>
                                        <p:attrNameLst>
                                          <p:attrName>style.visibility</p:attrName>
                                        </p:attrNameLst>
                                      </p:cBhvr>
                                      <p:to>
                                        <p:strVal val="visible"/>
                                      </p:to>
                                    </p:set>
                                    <p:animEffect transition="in" filter="circle(out)">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up)">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up)">
                                      <p:cBhvr>
                                        <p:cTn id="22" dur="500"/>
                                        <p:tgtEl>
                                          <p:spTgt spid="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32" fill="hold" nodeType="clickEffect">
                                  <p:stCondLst>
                                    <p:cond delay="100"/>
                                  </p:stCondLst>
                                  <p:childTnLst>
                                    <p:set>
                                      <p:cBhvr>
                                        <p:cTn id="26" dur="1" fill="hold">
                                          <p:stCondLst>
                                            <p:cond delay="0"/>
                                          </p:stCondLst>
                                        </p:cTn>
                                        <p:tgtEl>
                                          <p:spTgt spid="10"/>
                                        </p:tgtEl>
                                        <p:attrNameLst>
                                          <p:attrName>style.visibility</p:attrName>
                                        </p:attrNameLst>
                                      </p:cBhvr>
                                      <p:to>
                                        <p:strVal val="visible"/>
                                      </p:to>
                                    </p:set>
                                    <p:animEffect transition="in" filter="circle(ou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5"/>
          <p:cNvGrpSpPr>
            <a:grpSpLocks/>
          </p:cNvGrpSpPr>
          <p:nvPr/>
        </p:nvGrpSpPr>
        <p:grpSpPr bwMode="auto">
          <a:xfrm>
            <a:off x="7451725" y="190500"/>
            <a:ext cx="1524000" cy="1955800"/>
            <a:chOff x="7452320" y="190556"/>
            <a:chExt cx="1522968" cy="1954975"/>
          </a:xfrm>
        </p:grpSpPr>
        <p:pic>
          <p:nvPicPr>
            <p:cNvPr id="19467" name="Picture 1" descr="C:\Documents and Settings\Administrator\Application Data\Tencent\Users\749847377\QQ\WinTemp\RichOle\5WNRBTB@`N4]@74HV%IYG_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190556"/>
              <a:ext cx="1522968" cy="164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矩形 4"/>
            <p:cNvSpPr>
              <a:spLocks noChangeArrowheads="1"/>
            </p:cNvSpPr>
            <p:nvPr/>
          </p:nvSpPr>
          <p:spPr bwMode="auto">
            <a:xfrm>
              <a:off x="7560420" y="1837754"/>
              <a:ext cx="13067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b="1"/>
                <a:t>莱昂哈德</a:t>
              </a:r>
              <a:r>
                <a:rPr lang="en-US" altLang="zh-CN" sz="1400" b="1"/>
                <a:t>·</a:t>
              </a:r>
              <a:r>
                <a:rPr lang="zh-CN" altLang="en-US" sz="1400" b="1"/>
                <a:t>欧拉</a:t>
              </a:r>
              <a:endParaRPr lang="zh-CN" altLang="en-US" sz="1400" b="1">
                <a:solidFill>
                  <a:srgbClr val="000000"/>
                </a:solidFill>
              </a:endParaRPr>
            </a:p>
          </p:txBody>
        </p:sp>
      </p:grpSp>
      <p:sp>
        <p:nvSpPr>
          <p:cNvPr id="9" name="Rectangle 8"/>
          <p:cNvSpPr>
            <a:spLocks noChangeArrowheads="1"/>
          </p:cNvSpPr>
          <p:nvPr/>
        </p:nvSpPr>
        <p:spPr bwMode="auto">
          <a:xfrm>
            <a:off x="179388" y="1058863"/>
            <a:ext cx="71548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t>上式从整数</a:t>
            </a:r>
            <a:r>
              <a:rPr lang="en-US" altLang="zh-CN" sz="2000" b="1" i="1"/>
              <a:t>n</a:t>
            </a:r>
            <a:r>
              <a:rPr lang="zh-CN" altLang="en-US" sz="2000" b="1"/>
              <a:t> 延拓到任意实数</a:t>
            </a:r>
            <a:r>
              <a:rPr lang="en-US" altLang="zh-CN" sz="2000" b="1" i="1"/>
              <a:t>x</a:t>
            </a:r>
            <a:r>
              <a:rPr lang="en-US" altLang="zh-CN" sz="2000" b="1"/>
              <a:t>(</a:t>
            </a:r>
            <a:r>
              <a:rPr lang="zh-CN" altLang="en-US" sz="2000" b="1"/>
              <a:t>包括负数</a:t>
            </a:r>
            <a:r>
              <a:rPr lang="en-US" altLang="zh-CN" sz="2000" b="1"/>
              <a:t>)</a:t>
            </a:r>
            <a:r>
              <a:rPr lang="zh-CN" altLang="en-US" sz="2000" b="1"/>
              <a:t>，我们就得到伽玛函数的一般形式：</a:t>
            </a:r>
            <a:endParaRPr lang="zh-CN" sz="2000" b="1">
              <a:latin typeface="Arial" pitchFamily="34" charset="0"/>
            </a:endParaRPr>
          </a:p>
        </p:txBody>
      </p:sp>
      <p:sp>
        <p:nvSpPr>
          <p:cNvPr id="10" name="TextBox 9"/>
          <p:cNvSpPr txBox="1">
            <a:spLocks noRot="1" noChangeAspect="1" noMove="1" noResize="1" noEditPoints="1" noAdjustHandles="1" noChangeArrowheads="1" noChangeShapeType="1" noTextEdit="1"/>
          </p:cNvSpPr>
          <p:nvPr/>
        </p:nvSpPr>
        <p:spPr>
          <a:xfrm>
            <a:off x="0" y="260648"/>
            <a:ext cx="8327636" cy="820994"/>
          </a:xfrm>
          <a:prstGeom prst="rect">
            <a:avLst/>
          </a:prstGeom>
          <a:blipFill rotWithShape="1">
            <a:blip r:embed="rId3"/>
            <a:stretch>
              <a:fillRect/>
            </a:stretch>
          </a:blipFill>
        </p:spPr>
        <p:txBody>
          <a:bodyPr/>
          <a:lstStyle/>
          <a:p>
            <a:r>
              <a:rPr lang="zh-CN" altLang="en-US">
                <a:noFill/>
              </a:rPr>
              <a:t> </a:t>
            </a:r>
          </a:p>
        </p:txBody>
      </p:sp>
      <p:sp>
        <p:nvSpPr>
          <p:cNvPr id="11" name="TextBox 10"/>
          <p:cNvSpPr txBox="1">
            <a:spLocks noRot="1" noChangeAspect="1" noMove="1" noResize="1" noEditPoints="1" noAdjustHandles="1" noChangeArrowheads="1" noChangeShapeType="1" noTextEdit="1"/>
          </p:cNvSpPr>
          <p:nvPr/>
        </p:nvSpPr>
        <p:spPr>
          <a:xfrm>
            <a:off x="297340" y="1869010"/>
            <a:ext cx="6918678" cy="820994"/>
          </a:xfrm>
          <a:prstGeom prst="rect">
            <a:avLst/>
          </a:prstGeom>
          <a:blipFill rotWithShape="1">
            <a:blip r:embed="rId4"/>
            <a:stretch>
              <a:fillRect/>
            </a:stretch>
          </a:blipFill>
        </p:spPr>
        <p:txBody>
          <a:bodyPr/>
          <a:lstStyle/>
          <a:p>
            <a:r>
              <a:rPr lang="zh-CN" altLang="en-US">
                <a:noFill/>
              </a:rPr>
              <a:t> </a:t>
            </a:r>
          </a:p>
        </p:txBody>
      </p:sp>
      <p:sp>
        <p:nvSpPr>
          <p:cNvPr id="12" name="Rectangle 8"/>
          <p:cNvSpPr>
            <a:spLocks noChangeArrowheads="1"/>
          </p:cNvSpPr>
          <p:nvPr/>
        </p:nvSpPr>
        <p:spPr bwMode="auto">
          <a:xfrm>
            <a:off x="179388" y="2706688"/>
            <a:ext cx="8804275"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b="1"/>
              <a:t>     1730</a:t>
            </a:r>
            <a:r>
              <a:rPr lang="zh-CN" altLang="en-US" sz="2000" b="1"/>
              <a:t>年 欧拉把他推广得到的</a:t>
            </a:r>
            <a:r>
              <a:rPr lang="en-US" altLang="zh-CN" sz="2000" b="1" i="1"/>
              <a:t>n</a:t>
            </a:r>
            <a:r>
              <a:rPr lang="en-US" altLang="zh-CN" sz="2000" b="1"/>
              <a:t>!</a:t>
            </a:r>
            <a:r>
              <a:rPr lang="zh-CN" altLang="en-US" sz="2000" b="1"/>
              <a:t>的积分形式再次写信告知了哥德巴赫，由此完美地解决了困恼哥德巴赫多年的插值问题，同时正式宣告了伽马函数在数学史的诞生，当时欧拉只有</a:t>
            </a:r>
            <a:r>
              <a:rPr lang="en-US" altLang="zh-CN" sz="2000" b="1"/>
              <a:t>23</a:t>
            </a:r>
            <a:r>
              <a:rPr lang="zh-CN" altLang="en-US" sz="2000" b="1"/>
              <a:t>岁。</a:t>
            </a:r>
            <a:endParaRPr lang="zh-CN" sz="2000" b="1">
              <a:latin typeface="Arial" pitchFamily="34" charset="0"/>
            </a:endParaRPr>
          </a:p>
        </p:txBody>
      </p:sp>
      <p:grpSp>
        <p:nvGrpSpPr>
          <p:cNvPr id="4" name="组合 3"/>
          <p:cNvGrpSpPr>
            <a:grpSpLocks/>
          </p:cNvGrpSpPr>
          <p:nvPr/>
        </p:nvGrpSpPr>
        <p:grpSpPr bwMode="auto">
          <a:xfrm>
            <a:off x="2771775" y="3727450"/>
            <a:ext cx="3302000" cy="2755900"/>
            <a:chOff x="2771800" y="3727287"/>
            <a:chExt cx="3302406" cy="2756735"/>
          </a:xfrm>
        </p:grpSpPr>
        <p:pic>
          <p:nvPicPr>
            <p:cNvPr id="19465" name="Picture 2" descr="http://www.flickering.cn/wp-content/uploads/2014/06/gamma-fun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3727287"/>
              <a:ext cx="3302406" cy="23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Rectangle 3"/>
            <p:cNvSpPr>
              <a:spLocks noChangeArrowheads="1"/>
            </p:cNvSpPr>
            <p:nvPr/>
          </p:nvSpPr>
          <p:spPr bwMode="auto">
            <a:xfrm>
              <a:off x="3606112" y="6053135"/>
              <a:ext cx="16337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zh-CN" sz="1400">
                  <a:solidFill>
                    <a:srgbClr val="333333"/>
                  </a:solidFill>
                  <a:latin typeface="Georgia" pitchFamily="18" charset="0"/>
                  <a:ea typeface="MathJax_Main"/>
                  <a:cs typeface="MathJax_Main"/>
                </a:rPr>
                <a:t>Γ(</a:t>
              </a:r>
              <a:r>
                <a:rPr lang="zh-CN" altLang="zh-CN" sz="1400" i="1">
                  <a:solidFill>
                    <a:srgbClr val="333333"/>
                  </a:solidFill>
                  <a:latin typeface="Georgia" pitchFamily="18" charset="0"/>
                  <a:ea typeface="MathJax_Math"/>
                  <a:cs typeface="MathJax_Math"/>
                </a:rPr>
                <a:t>x</a:t>
              </a:r>
              <a:r>
                <a:rPr lang="zh-CN" altLang="zh-CN" sz="1400">
                  <a:solidFill>
                    <a:srgbClr val="333333"/>
                  </a:solidFill>
                  <a:latin typeface="Georgia" pitchFamily="18" charset="0"/>
                  <a:ea typeface="MathJax_Main"/>
                  <a:cs typeface="MathJax_Main"/>
                </a:rPr>
                <a:t>)</a:t>
              </a:r>
              <a:r>
                <a:rPr lang="zh-CN" altLang="zh-CN" sz="1200">
                  <a:solidFill>
                    <a:srgbClr val="333333"/>
                  </a:solidFill>
                  <a:latin typeface="Arial" pitchFamily="34" charset="0"/>
                </a:rPr>
                <a:t> </a:t>
              </a:r>
              <a:r>
                <a:rPr lang="zh-CN" sz="1200">
                  <a:solidFill>
                    <a:srgbClr val="333333"/>
                  </a:solidFill>
                  <a:latin typeface="Georgia" pitchFamily="18" charset="0"/>
                </a:rPr>
                <a:t>在正半轴的图像</a:t>
              </a:r>
              <a:endParaRPr lang="en-US" altLang="zh-CN" sz="1200">
                <a:solidFill>
                  <a:srgbClr val="333333"/>
                </a:solidFill>
                <a:latin typeface="Georgia" pitchFamily="18" charset="0"/>
              </a:endParaRPr>
            </a:p>
            <a:p>
              <a:pPr algn="ctr"/>
              <a:r>
                <a:rPr lang="zh-CN" sz="800">
                  <a:latin typeface="Arial" pitchFamily="34" charset="0"/>
                </a:rPr>
                <a:t> </a:t>
              </a:r>
              <a:endParaRPr lang="zh-CN">
                <a:latin typeface="Arial" pitchFamily="34" charset="0"/>
              </a:endParaRPr>
            </a:p>
          </p:txBody>
        </p:sp>
      </p:grpSp>
      <p:sp>
        <p:nvSpPr>
          <p:cNvPr id="13"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up)">
                                      <p:cBhvr>
                                        <p:cTn id="16" dur="500"/>
                                        <p:tgtEl>
                                          <p:spTgt spid="12">
                                            <p:txEl>
                                              <p:pRg st="0" end="0"/>
                                            </p:txEl>
                                          </p:spTgt>
                                        </p:tgtEl>
                                      </p:cBhvr>
                                    </p:animEffect>
                                  </p:childTnLst>
                                </p:cTn>
                              </p:par>
                            </p:childTnLst>
                          </p:cTn>
                        </p:par>
                        <p:par>
                          <p:cTn id="17" fill="hold" nodeType="afterGroup">
                            <p:stCondLst>
                              <p:cond delay="500"/>
                            </p:stCondLst>
                            <p:childTnLst>
                              <p:par>
                                <p:cTn id="18" presetID="16" presetClass="entr" presetSubtype="37"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685800" y="1066800"/>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en-US" altLang="zh-CN" sz="2800" b="1">
                <a:solidFill>
                  <a:srgbClr val="A50021"/>
                </a:solidFill>
                <a:ea typeface="楷体_GB2312" pitchFamily="49" charset="-122"/>
              </a:rPr>
              <a:t>1. </a:t>
            </a:r>
            <a:r>
              <a:rPr kumimoji="1" lang="zh-CN" altLang="en-US" sz="2800" b="1">
                <a:solidFill>
                  <a:srgbClr val="A50021"/>
                </a:solidFill>
                <a:ea typeface="楷体_GB2312" pitchFamily="49" charset="-122"/>
              </a:rPr>
              <a:t>定义</a:t>
            </a:r>
            <a:endParaRPr kumimoji="1" lang="zh-CN" altLang="en-US" sz="2800">
              <a:solidFill>
                <a:srgbClr val="000000"/>
              </a:solidFill>
              <a:ea typeface="楷体_GB2312" pitchFamily="49" charset="-122"/>
            </a:endParaRPr>
          </a:p>
        </p:txBody>
      </p:sp>
      <p:graphicFrame>
        <p:nvGraphicFramePr>
          <p:cNvPr id="20483" name="Object 4"/>
          <p:cNvGraphicFramePr>
            <a:graphicFrameLocks noChangeAspect="1"/>
          </p:cNvGraphicFramePr>
          <p:nvPr/>
        </p:nvGraphicFramePr>
        <p:xfrm>
          <a:off x="1079500" y="1676400"/>
          <a:ext cx="1155700" cy="431800"/>
        </p:xfrm>
        <a:graphic>
          <a:graphicData uri="http://schemas.openxmlformats.org/presentationml/2006/ole">
            <mc:AlternateContent xmlns:mc="http://schemas.openxmlformats.org/markup-compatibility/2006">
              <mc:Choice xmlns:v="urn:schemas-microsoft-com:vml" Requires="v">
                <p:oleObj spid="_x0000_s20536" name="Equation" r:id="rId3" imgW="1143143" imgH="419195" progId="Equation.3">
                  <p:embed/>
                </p:oleObj>
              </mc:Choice>
              <mc:Fallback>
                <p:oleObj name="Equation" r:id="rId3" imgW="1143143" imgH="419195" progId="Equation.3">
                  <p:embed/>
                  <p:pic>
                    <p:nvPicPr>
                      <p:cNvPr id="0" name="Object 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079500" y="1676400"/>
                        <a:ext cx="1155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9" name="Text Box 17"/>
          <p:cNvSpPr txBox="1">
            <a:spLocks noChangeArrowheads="1"/>
          </p:cNvSpPr>
          <p:nvPr/>
        </p:nvSpPr>
        <p:spPr bwMode="auto">
          <a:xfrm>
            <a:off x="539750" y="2819400"/>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下面证明这个特殊函数在</a:t>
            </a:r>
          </a:p>
        </p:txBody>
      </p:sp>
      <p:graphicFrame>
        <p:nvGraphicFramePr>
          <p:cNvPr id="59410" name="Object 18"/>
          <p:cNvGraphicFramePr>
            <a:graphicFrameLocks noChangeAspect="1"/>
          </p:cNvGraphicFramePr>
          <p:nvPr/>
        </p:nvGraphicFramePr>
        <p:xfrm>
          <a:off x="4572000" y="2959100"/>
          <a:ext cx="800100" cy="393700"/>
        </p:xfrm>
        <a:graphic>
          <a:graphicData uri="http://schemas.openxmlformats.org/presentationml/2006/ole">
            <mc:AlternateContent xmlns:mc="http://schemas.openxmlformats.org/markup-compatibility/2006">
              <mc:Choice xmlns:v="urn:schemas-microsoft-com:vml" Requires="v">
                <p:oleObj spid="_x0000_s20537" name="Equation" r:id="rId5" imgW="790384" imgH="381048" progId="Equation.3">
                  <p:embed/>
                </p:oleObj>
              </mc:Choice>
              <mc:Fallback>
                <p:oleObj name="Equation" r:id="rId5" imgW="790384" imgH="381048"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959100"/>
                        <a:ext cx="800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2" name="Text Box 20"/>
          <p:cNvSpPr txBox="1">
            <a:spLocks noChangeArrowheads="1"/>
          </p:cNvSpPr>
          <p:nvPr/>
        </p:nvSpPr>
        <p:spPr bwMode="auto">
          <a:xfrm>
            <a:off x="5292725" y="2833688"/>
            <a:ext cx="142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内收敛</a:t>
            </a:r>
            <a:r>
              <a:rPr kumimoji="1" lang="en-US" altLang="zh-CN" sz="2800">
                <a:solidFill>
                  <a:srgbClr val="000000"/>
                </a:solidFill>
                <a:ea typeface="楷体_GB2312" pitchFamily="49" charset="-122"/>
              </a:rPr>
              <a:t>. </a:t>
            </a:r>
          </a:p>
        </p:txBody>
      </p:sp>
      <p:graphicFrame>
        <p:nvGraphicFramePr>
          <p:cNvPr id="59413" name="Object 21"/>
          <p:cNvGraphicFramePr>
            <a:graphicFrameLocks noChangeAspect="1"/>
          </p:cNvGraphicFramePr>
          <p:nvPr/>
        </p:nvGraphicFramePr>
        <p:xfrm>
          <a:off x="1371600" y="3390900"/>
          <a:ext cx="6159500" cy="825500"/>
        </p:xfrm>
        <a:graphic>
          <a:graphicData uri="http://schemas.openxmlformats.org/presentationml/2006/ole">
            <mc:AlternateContent xmlns:mc="http://schemas.openxmlformats.org/markup-compatibility/2006">
              <mc:Choice xmlns:v="urn:schemas-microsoft-com:vml" Requires="v">
                <p:oleObj spid="_x0000_s20538" name="Equation" r:id="rId7" imgW="6153340" imgH="819102" progId="Equation.3">
                  <p:embed/>
                </p:oleObj>
              </mc:Choice>
              <mc:Fallback>
                <p:oleObj name="Equation" r:id="rId7" imgW="6153340" imgH="81910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390900"/>
                        <a:ext cx="6159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5" name="Object 23"/>
          <p:cNvGraphicFramePr>
            <a:graphicFrameLocks noChangeAspect="1"/>
          </p:cNvGraphicFramePr>
          <p:nvPr/>
        </p:nvGraphicFramePr>
        <p:xfrm>
          <a:off x="762000" y="4191000"/>
          <a:ext cx="1638300" cy="444500"/>
        </p:xfrm>
        <a:graphic>
          <a:graphicData uri="http://schemas.openxmlformats.org/presentationml/2006/ole">
            <mc:AlternateContent xmlns:mc="http://schemas.openxmlformats.org/markup-compatibility/2006">
              <mc:Choice xmlns:v="urn:schemas-microsoft-com:vml" Requires="v">
                <p:oleObj spid="_x0000_s20539" name="Equation" r:id="rId9" imgW="1628775" imgH="438055" progId="Equation.3">
                  <p:embed/>
                </p:oleObj>
              </mc:Choice>
              <mc:Fallback>
                <p:oleObj name="Equation" r:id="rId9" imgW="1628775" imgH="438055"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191000"/>
                        <a:ext cx="1638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24"/>
          <p:cNvGraphicFramePr>
            <a:graphicFrameLocks noChangeAspect="1"/>
          </p:cNvGraphicFramePr>
          <p:nvPr/>
        </p:nvGraphicFramePr>
        <p:xfrm>
          <a:off x="2476500" y="1524000"/>
          <a:ext cx="4419600" cy="774700"/>
        </p:xfrm>
        <a:graphic>
          <a:graphicData uri="http://schemas.openxmlformats.org/presentationml/2006/ole">
            <mc:AlternateContent xmlns:mc="http://schemas.openxmlformats.org/markup-compatibility/2006">
              <mc:Choice xmlns:v="urn:schemas-microsoft-com:vml" Requires="v">
                <p:oleObj spid="_x0000_s20540" name="Equation" r:id="rId11" imgW="4410123" imgH="762095" progId="Equation.3">
                  <p:embed/>
                </p:oleObj>
              </mc:Choice>
              <mc:Fallback>
                <p:oleObj name="Equation" r:id="rId11" imgW="4410123" imgH="762095"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500" y="1524000"/>
                        <a:ext cx="44196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8" name="Text Box 26"/>
          <p:cNvSpPr txBox="1">
            <a:spLocks noChangeArrowheads="1"/>
          </p:cNvSpPr>
          <p:nvPr/>
        </p:nvSpPr>
        <p:spPr bwMode="auto">
          <a:xfrm>
            <a:off x="6618288" y="2819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令</a:t>
            </a:r>
          </a:p>
        </p:txBody>
      </p:sp>
      <p:graphicFrame>
        <p:nvGraphicFramePr>
          <p:cNvPr id="59419" name="Object 27"/>
          <p:cNvGraphicFramePr>
            <a:graphicFrameLocks noChangeAspect="1"/>
          </p:cNvGraphicFramePr>
          <p:nvPr/>
        </p:nvGraphicFramePr>
        <p:xfrm>
          <a:off x="2514600" y="4191000"/>
          <a:ext cx="3441700" cy="457200"/>
        </p:xfrm>
        <a:graphic>
          <a:graphicData uri="http://schemas.openxmlformats.org/presentationml/2006/ole">
            <mc:AlternateContent xmlns:mc="http://schemas.openxmlformats.org/markup-compatibility/2006">
              <mc:Choice xmlns:v="urn:schemas-microsoft-com:vml" Requires="v">
                <p:oleObj spid="_x0000_s20541" name="Equation" r:id="rId13" imgW="3429000" imgH="447484" progId="Equation.3">
                  <p:embed/>
                </p:oleObj>
              </mc:Choice>
              <mc:Fallback>
                <p:oleObj name="Equation" r:id="rId13" imgW="3429000" imgH="447484"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4191000"/>
                        <a:ext cx="3441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0" name="Object 28"/>
          <p:cNvGraphicFramePr>
            <a:graphicFrameLocks noChangeAspect="1"/>
          </p:cNvGraphicFramePr>
          <p:nvPr/>
        </p:nvGraphicFramePr>
        <p:xfrm>
          <a:off x="1219200" y="4965700"/>
          <a:ext cx="1981200" cy="444500"/>
        </p:xfrm>
        <a:graphic>
          <a:graphicData uri="http://schemas.openxmlformats.org/presentationml/2006/ole">
            <mc:AlternateContent xmlns:mc="http://schemas.openxmlformats.org/markup-compatibility/2006">
              <mc:Choice xmlns:v="urn:schemas-microsoft-com:vml" Requires="v">
                <p:oleObj spid="_x0000_s20542" name="Equation" r:id="rId15" imgW="1971675" imgH="438055" progId="Equation.3">
                  <p:embed/>
                </p:oleObj>
              </mc:Choice>
              <mc:Fallback>
                <p:oleObj name="Equation" r:id="rId15" imgW="1971675" imgH="43805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965700"/>
                        <a:ext cx="1981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1" name="Object 29"/>
          <p:cNvGraphicFramePr>
            <a:graphicFrameLocks noChangeAspect="1"/>
          </p:cNvGraphicFramePr>
          <p:nvPr/>
        </p:nvGraphicFramePr>
        <p:xfrm>
          <a:off x="3384550" y="4749800"/>
          <a:ext cx="2857500" cy="901700"/>
        </p:xfrm>
        <a:graphic>
          <a:graphicData uri="http://schemas.openxmlformats.org/presentationml/2006/ole">
            <mc:AlternateContent xmlns:mc="http://schemas.openxmlformats.org/markup-compatibility/2006">
              <mc:Choice xmlns:v="urn:schemas-microsoft-com:vml" Requires="v">
                <p:oleObj spid="_x0000_s20543" name="Equation" r:id="rId17" imgW="2847784" imgH="895398" progId="Equation.3">
                  <p:embed/>
                </p:oleObj>
              </mc:Choice>
              <mc:Fallback>
                <p:oleObj name="Equation" r:id="rId17" imgW="2847784" imgH="895398"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84550" y="4749800"/>
                        <a:ext cx="2857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2" name="Object 30"/>
          <p:cNvGraphicFramePr>
            <a:graphicFrameLocks noChangeAspect="1"/>
          </p:cNvGraphicFramePr>
          <p:nvPr/>
        </p:nvGraphicFramePr>
        <p:xfrm>
          <a:off x="6172200" y="4762500"/>
          <a:ext cx="927100" cy="876300"/>
        </p:xfrm>
        <a:graphic>
          <a:graphicData uri="http://schemas.openxmlformats.org/presentationml/2006/ole">
            <mc:AlternateContent xmlns:mc="http://schemas.openxmlformats.org/markup-compatibility/2006">
              <mc:Choice xmlns:v="urn:schemas-microsoft-com:vml" Requires="v">
                <p:oleObj spid="_x0000_s20544" name="Equation" r:id="rId19" imgW="914257" imgH="866680" progId="Equation.3">
                  <p:embed/>
                </p:oleObj>
              </mc:Choice>
              <mc:Fallback>
                <p:oleObj name="Equation" r:id="rId19" imgW="914257" imgH="866680"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72200" y="4762500"/>
                        <a:ext cx="9271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3" name="Object 31"/>
          <p:cNvGraphicFramePr>
            <a:graphicFrameLocks noChangeAspect="1"/>
          </p:cNvGraphicFramePr>
          <p:nvPr/>
        </p:nvGraphicFramePr>
        <p:xfrm>
          <a:off x="1219200" y="5765800"/>
          <a:ext cx="1612900" cy="406400"/>
        </p:xfrm>
        <a:graphic>
          <a:graphicData uri="http://schemas.openxmlformats.org/presentationml/2006/ole">
            <mc:AlternateContent xmlns:mc="http://schemas.openxmlformats.org/markup-compatibility/2006">
              <mc:Choice xmlns:v="urn:schemas-microsoft-com:vml" Requires="v">
                <p:oleObj spid="_x0000_s20545" name="Equation" r:id="rId21" imgW="1600057" imgH="399907" progId="Equation.3">
                  <p:embed/>
                </p:oleObj>
              </mc:Choice>
              <mc:Fallback>
                <p:oleObj name="Equation" r:id="rId21" imgW="1600057" imgH="399907"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9200" y="5765800"/>
                        <a:ext cx="1612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4" name="Object 32"/>
          <p:cNvGraphicFramePr>
            <a:graphicFrameLocks noChangeAspect="1"/>
          </p:cNvGraphicFramePr>
          <p:nvPr/>
        </p:nvGraphicFramePr>
        <p:xfrm>
          <a:off x="2959100" y="5715000"/>
          <a:ext cx="4432300" cy="469900"/>
        </p:xfrm>
        <a:graphic>
          <a:graphicData uri="http://schemas.openxmlformats.org/presentationml/2006/ole">
            <mc:AlternateContent xmlns:mc="http://schemas.openxmlformats.org/markup-compatibility/2006">
              <mc:Choice xmlns:v="urn:schemas-microsoft-com:vml" Requires="v">
                <p:oleObj spid="_x0000_s20546" name="Equation" r:id="rId23" imgW="4419552" imgH="457343" progId="Equation.3">
                  <p:embed/>
                </p:oleObj>
              </mc:Choice>
              <mc:Fallback>
                <p:oleObj name="Equation" r:id="rId23" imgW="4419552" imgH="457343"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9100" y="5715000"/>
                        <a:ext cx="4432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33"/>
          <p:cNvGraphicFramePr>
            <a:graphicFrameLocks noChangeAspect="1"/>
          </p:cNvGraphicFramePr>
          <p:nvPr/>
        </p:nvGraphicFramePr>
        <p:xfrm>
          <a:off x="2590800" y="2286000"/>
          <a:ext cx="3822700" cy="457200"/>
        </p:xfrm>
        <a:graphic>
          <a:graphicData uri="http://schemas.openxmlformats.org/presentationml/2006/ole">
            <mc:AlternateContent xmlns:mc="http://schemas.openxmlformats.org/markup-compatibility/2006">
              <mc:Choice xmlns:v="urn:schemas-microsoft-com:vml" Requires="v">
                <p:oleObj spid="_x0000_s20547" name="Equation" r:id="rId25" imgW="3810048" imgH="447484" progId="Equation.3">
                  <p:embed/>
                </p:oleObj>
              </mc:Choice>
              <mc:Fallback>
                <p:oleObj name="Equation" r:id="rId25" imgW="3810048" imgH="447484" progId="Equation.3">
                  <p:embed/>
                  <p:pic>
                    <p:nvPicPr>
                      <p:cNvPr id="0" name="Object 3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2590800" y="2286000"/>
                        <a:ext cx="3822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9" name="Rectangle 2"/>
          <p:cNvSpPr txBox="1">
            <a:spLocks noChangeArrowheads="1"/>
          </p:cNvSpPr>
          <p:nvPr/>
        </p:nvSpPr>
        <p:spPr bwMode="auto">
          <a:xfrm>
            <a:off x="539750" y="358775"/>
            <a:ext cx="6119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r>
              <a:rPr kumimoji="1" lang="zh-CN" altLang="en-US" sz="3200" b="1">
                <a:solidFill>
                  <a:schemeClr val="tx2"/>
                </a:solidFill>
                <a:ea typeface="楷体_GB2312" pitchFamily="49" charset="-122"/>
              </a:rPr>
              <a:t>三、</a:t>
            </a:r>
            <a:r>
              <a:rPr kumimoji="1" lang="zh-CN" altLang="en-US" sz="3200" b="1">
                <a:solidFill>
                  <a:schemeClr val="tx2"/>
                </a:solidFill>
                <a:ea typeface="楷体_GB2312" pitchFamily="49" charset="-122"/>
                <a:sym typeface="Symbol" pitchFamily="18" charset="2"/>
              </a:rPr>
              <a:t> 函数（</a:t>
            </a:r>
            <a:r>
              <a:rPr kumimoji="1" lang="en-US" altLang="zh-CN" sz="3200" b="1">
                <a:solidFill>
                  <a:schemeClr val="tx2"/>
                </a:solidFill>
                <a:ea typeface="楷体_GB2312" pitchFamily="49" charset="-122"/>
                <a:sym typeface="Symbol" pitchFamily="18" charset="2"/>
              </a:rPr>
              <a:t>Gamma </a:t>
            </a:r>
            <a:r>
              <a:rPr kumimoji="1" lang="zh-CN" altLang="en-US" sz="3200" b="1">
                <a:solidFill>
                  <a:schemeClr val="tx2"/>
                </a:solidFill>
                <a:ea typeface="楷体_GB2312" pitchFamily="49" charset="-122"/>
                <a:sym typeface="Symbol" pitchFamily="18" charset="2"/>
              </a:rPr>
              <a:t>伽玛）</a:t>
            </a:r>
            <a:endParaRPr kumimoji="1" lang="zh-CN" altLang="en-US" sz="3200" b="1">
              <a:solidFill>
                <a:schemeClr val="tx2"/>
              </a:solidFill>
              <a:ea typeface="楷体_GB2312" pitchFamily="49" charset="-122"/>
            </a:endParaRPr>
          </a:p>
        </p:txBody>
      </p:sp>
      <p:sp>
        <p:nvSpPr>
          <p:cNvPr id="20"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09">
                                            <p:txEl>
                                              <p:pRg st="0" end="0"/>
                                            </p:txEl>
                                          </p:spTgt>
                                        </p:tgtEl>
                                        <p:attrNameLst>
                                          <p:attrName>style.visibility</p:attrName>
                                        </p:attrNameLst>
                                      </p:cBhvr>
                                      <p:to>
                                        <p:strVal val="visible"/>
                                      </p:to>
                                    </p:set>
                                    <p:animEffect transition="in" filter="wipe(left)">
                                      <p:cBhvr>
                                        <p:cTn id="7" dur="500"/>
                                        <p:tgtEl>
                                          <p:spTgt spid="5940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9410"/>
                                        </p:tgtEl>
                                        <p:attrNameLst>
                                          <p:attrName>style.visibility</p:attrName>
                                        </p:attrNameLst>
                                      </p:cBhvr>
                                      <p:to>
                                        <p:strVal val="visible"/>
                                      </p:to>
                                    </p:set>
                                    <p:animEffect transition="in" filter="wipe(left)">
                                      <p:cBhvr>
                                        <p:cTn id="11" dur="500"/>
                                        <p:tgtEl>
                                          <p:spTgt spid="594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12">
                                            <p:txEl>
                                              <p:pRg st="0" end="0"/>
                                            </p:txEl>
                                          </p:spTgt>
                                        </p:tgtEl>
                                        <p:attrNameLst>
                                          <p:attrName>style.visibility</p:attrName>
                                        </p:attrNameLst>
                                      </p:cBhvr>
                                      <p:to>
                                        <p:strVal val="visible"/>
                                      </p:to>
                                    </p:set>
                                    <p:animEffect transition="in" filter="wipe(left)">
                                      <p:cBhvr>
                                        <p:cTn id="15" dur="500"/>
                                        <p:tgtEl>
                                          <p:spTgt spid="5941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418">
                                            <p:txEl>
                                              <p:pRg st="0" end="0"/>
                                            </p:txEl>
                                          </p:spTgt>
                                        </p:tgtEl>
                                        <p:attrNameLst>
                                          <p:attrName>style.visibility</p:attrName>
                                        </p:attrNameLst>
                                      </p:cBhvr>
                                      <p:to>
                                        <p:strVal val="visible"/>
                                      </p:to>
                                    </p:set>
                                    <p:animEffect transition="in" filter="wipe(left)">
                                      <p:cBhvr>
                                        <p:cTn id="20" dur="500"/>
                                        <p:tgtEl>
                                          <p:spTgt spid="59418">
                                            <p:txEl>
                                              <p:pRg st="0" end="0"/>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59413"/>
                                        </p:tgtEl>
                                        <p:attrNameLst>
                                          <p:attrName>style.visibility</p:attrName>
                                        </p:attrNameLst>
                                      </p:cBhvr>
                                      <p:to>
                                        <p:strVal val="visible"/>
                                      </p:to>
                                    </p:set>
                                    <p:animEffect transition="in" filter="wipe(left)">
                                      <p:cBhvr>
                                        <p:cTn id="24" dur="500"/>
                                        <p:tgtEl>
                                          <p:spTgt spid="594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9415"/>
                                        </p:tgtEl>
                                        <p:attrNameLst>
                                          <p:attrName>style.visibility</p:attrName>
                                        </p:attrNameLst>
                                      </p:cBhvr>
                                      <p:to>
                                        <p:strVal val="visible"/>
                                      </p:to>
                                    </p:set>
                                    <p:animEffect transition="in" filter="wipe(left)">
                                      <p:cBhvr>
                                        <p:cTn id="29" dur="500"/>
                                        <p:tgtEl>
                                          <p:spTgt spid="594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9419"/>
                                        </p:tgtEl>
                                        <p:attrNameLst>
                                          <p:attrName>style.visibility</p:attrName>
                                        </p:attrNameLst>
                                      </p:cBhvr>
                                      <p:to>
                                        <p:strVal val="visible"/>
                                      </p:to>
                                    </p:set>
                                    <p:animEffect transition="in" filter="wipe(left)">
                                      <p:cBhvr>
                                        <p:cTn id="34" dur="500"/>
                                        <p:tgtEl>
                                          <p:spTgt spid="594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9420"/>
                                        </p:tgtEl>
                                        <p:attrNameLst>
                                          <p:attrName>style.visibility</p:attrName>
                                        </p:attrNameLst>
                                      </p:cBhvr>
                                      <p:to>
                                        <p:strVal val="visible"/>
                                      </p:to>
                                    </p:set>
                                    <p:animEffect transition="in" filter="wipe(left)">
                                      <p:cBhvr>
                                        <p:cTn id="39" dur="500"/>
                                        <p:tgtEl>
                                          <p:spTgt spid="594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9421"/>
                                        </p:tgtEl>
                                        <p:attrNameLst>
                                          <p:attrName>style.visibility</p:attrName>
                                        </p:attrNameLst>
                                      </p:cBhvr>
                                      <p:to>
                                        <p:strVal val="visible"/>
                                      </p:to>
                                    </p:set>
                                    <p:animEffect transition="in" filter="wipe(left)">
                                      <p:cBhvr>
                                        <p:cTn id="44" dur="500"/>
                                        <p:tgtEl>
                                          <p:spTgt spid="594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9422"/>
                                        </p:tgtEl>
                                        <p:attrNameLst>
                                          <p:attrName>style.visibility</p:attrName>
                                        </p:attrNameLst>
                                      </p:cBhvr>
                                      <p:to>
                                        <p:strVal val="visible"/>
                                      </p:to>
                                    </p:set>
                                    <p:animEffect transition="in" filter="wipe(left)">
                                      <p:cBhvr>
                                        <p:cTn id="49" dur="500"/>
                                        <p:tgtEl>
                                          <p:spTgt spid="594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59423"/>
                                        </p:tgtEl>
                                        <p:attrNameLst>
                                          <p:attrName>style.visibility</p:attrName>
                                        </p:attrNameLst>
                                      </p:cBhvr>
                                      <p:to>
                                        <p:strVal val="visible"/>
                                      </p:to>
                                    </p:set>
                                    <p:animEffect transition="in" filter="wipe(left)">
                                      <p:cBhvr>
                                        <p:cTn id="54" dur="500"/>
                                        <p:tgtEl>
                                          <p:spTgt spid="5942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59424"/>
                                        </p:tgtEl>
                                        <p:attrNameLst>
                                          <p:attrName>style.visibility</p:attrName>
                                        </p:attrNameLst>
                                      </p:cBhvr>
                                      <p:to>
                                        <p:strVal val="visible"/>
                                      </p:to>
                                    </p:set>
                                    <p:animEffect transition="in" filter="wipe(left)">
                                      <p:cBhvr>
                                        <p:cTn id="59" dur="500"/>
                                        <p:tgtEl>
                                          <p:spTgt spid="5942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dissolv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9" grpId="0" build="p" autoUpdateAnimBg="0"/>
      <p:bldP spid="59412" grpId="0" build="p" autoUpdateAnimBg="0" advAuto="0"/>
      <p:bldP spid="59418" grpId="0" build="p" autoUpdateAnimBg="0"/>
      <p:bldP spid="2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9" name="Object 2061"/>
          <p:cNvGraphicFramePr>
            <a:graphicFrameLocks noChangeAspect="1"/>
          </p:cNvGraphicFramePr>
          <p:nvPr/>
        </p:nvGraphicFramePr>
        <p:xfrm>
          <a:off x="3422650" y="2393950"/>
          <a:ext cx="1498600" cy="520700"/>
        </p:xfrm>
        <a:graphic>
          <a:graphicData uri="http://schemas.openxmlformats.org/presentationml/2006/ole">
            <mc:AlternateContent xmlns:mc="http://schemas.openxmlformats.org/markup-compatibility/2006">
              <mc:Choice xmlns:v="urn:schemas-microsoft-com:vml" Requires="v">
                <p:oleObj spid="_x0000_s21544" name="Equation" r:id="rId3" imgW="1486043" imgH="514350" progId="Equation.3">
                  <p:embed/>
                </p:oleObj>
              </mc:Choice>
              <mc:Fallback>
                <p:oleObj name="Equation" r:id="rId3" imgW="1486043" imgH="514350" progId="Equation.3">
                  <p:embed/>
                  <p:pic>
                    <p:nvPicPr>
                      <p:cNvPr id="0" name="Object 20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50" y="2393950"/>
                        <a:ext cx="1498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1" name="Object 2063"/>
          <p:cNvGraphicFramePr>
            <a:graphicFrameLocks noChangeAspect="1"/>
          </p:cNvGraphicFramePr>
          <p:nvPr/>
        </p:nvGraphicFramePr>
        <p:xfrm>
          <a:off x="5003800" y="2197100"/>
          <a:ext cx="1828800" cy="1003300"/>
        </p:xfrm>
        <a:graphic>
          <a:graphicData uri="http://schemas.openxmlformats.org/presentationml/2006/ole">
            <mc:AlternateContent xmlns:mc="http://schemas.openxmlformats.org/markup-compatibility/2006">
              <mc:Choice xmlns:v="urn:schemas-microsoft-com:vml" Requires="v">
                <p:oleObj spid="_x0000_s21545" name="Equation" r:id="rId5" imgW="1819084" imgH="990552" progId="Equation.3">
                  <p:embed/>
                </p:oleObj>
              </mc:Choice>
              <mc:Fallback>
                <p:oleObj name="Equation" r:id="rId5" imgW="1819084" imgH="990552" progId="Equation.3">
                  <p:embed/>
                  <p:pic>
                    <p:nvPicPr>
                      <p:cNvPr id="0" name="Object 20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2197100"/>
                        <a:ext cx="18288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3" name="Object 2065"/>
          <p:cNvGraphicFramePr>
            <a:graphicFrameLocks noChangeAspect="1"/>
          </p:cNvGraphicFramePr>
          <p:nvPr/>
        </p:nvGraphicFramePr>
        <p:xfrm>
          <a:off x="736600" y="1778000"/>
          <a:ext cx="1625600" cy="444500"/>
        </p:xfrm>
        <a:graphic>
          <a:graphicData uri="http://schemas.openxmlformats.org/presentationml/2006/ole">
            <mc:AlternateContent xmlns:mc="http://schemas.openxmlformats.org/markup-compatibility/2006">
              <mc:Choice xmlns:v="urn:schemas-microsoft-com:vml" Requires="v">
                <p:oleObj spid="_x0000_s21546" name="Equation" r:id="rId7" imgW="1619345" imgH="438055" progId="Equation.3">
                  <p:embed/>
                </p:oleObj>
              </mc:Choice>
              <mc:Fallback>
                <p:oleObj name="Equation" r:id="rId7" imgW="1619345" imgH="438055" progId="Equation.3">
                  <p:embed/>
                  <p:pic>
                    <p:nvPicPr>
                      <p:cNvPr id="0" name="Object 20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600" y="1778000"/>
                        <a:ext cx="162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4" name="Object 2066"/>
          <p:cNvGraphicFramePr>
            <a:graphicFrameLocks noChangeAspect="1"/>
          </p:cNvGraphicFramePr>
          <p:nvPr/>
        </p:nvGraphicFramePr>
        <p:xfrm>
          <a:off x="1562100" y="2381250"/>
          <a:ext cx="1879600" cy="736600"/>
        </p:xfrm>
        <a:graphic>
          <a:graphicData uri="http://schemas.openxmlformats.org/presentationml/2006/ole">
            <mc:AlternateContent xmlns:mc="http://schemas.openxmlformats.org/markup-compatibility/2006">
              <mc:Choice xmlns:v="urn:schemas-microsoft-com:vml" Requires="v">
                <p:oleObj spid="_x0000_s21547" name="Equation" r:id="rId9" imgW="1867090" imgH="723948" progId="Equation.3">
                  <p:embed/>
                </p:oleObj>
              </mc:Choice>
              <mc:Fallback>
                <p:oleObj name="Equation" r:id="rId9" imgW="1867090" imgH="723948" progId="Equation.3">
                  <p:embed/>
                  <p:pic>
                    <p:nvPicPr>
                      <p:cNvPr id="0" name="Object 2066"/>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562100" y="2381250"/>
                        <a:ext cx="1879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9" name="Object 2071"/>
          <p:cNvGraphicFramePr>
            <a:graphicFrameLocks noChangeAspect="1"/>
          </p:cNvGraphicFramePr>
          <p:nvPr/>
        </p:nvGraphicFramePr>
        <p:xfrm>
          <a:off x="6972300" y="2578100"/>
          <a:ext cx="495300" cy="317500"/>
        </p:xfrm>
        <a:graphic>
          <a:graphicData uri="http://schemas.openxmlformats.org/presentationml/2006/ole">
            <mc:AlternateContent xmlns:mc="http://schemas.openxmlformats.org/markup-compatibility/2006">
              <mc:Choice xmlns:v="urn:schemas-microsoft-com:vml" Requires="v">
                <p:oleObj spid="_x0000_s21548" name="Equation" r:id="rId11" imgW="485632" imgH="304752" progId="Equation.3">
                  <p:embed/>
                </p:oleObj>
              </mc:Choice>
              <mc:Fallback>
                <p:oleObj name="Equation" r:id="rId11" imgW="485632" imgH="304752" progId="Equation.3">
                  <p:embed/>
                  <p:pic>
                    <p:nvPicPr>
                      <p:cNvPr id="0" name="Object 20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72300" y="2578100"/>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2072"/>
          <p:cNvGraphicFramePr>
            <a:graphicFrameLocks noChangeAspect="1"/>
          </p:cNvGraphicFramePr>
          <p:nvPr/>
        </p:nvGraphicFramePr>
        <p:xfrm>
          <a:off x="2355850" y="558800"/>
          <a:ext cx="3149600" cy="825500"/>
        </p:xfrm>
        <a:graphic>
          <a:graphicData uri="http://schemas.openxmlformats.org/presentationml/2006/ole">
            <mc:AlternateContent xmlns:mc="http://schemas.openxmlformats.org/markup-compatibility/2006">
              <mc:Choice xmlns:v="urn:schemas-microsoft-com:vml" Requires="v">
                <p:oleObj spid="_x0000_s21549" name="Equation" r:id="rId13" imgW="3143107" imgH="819102" progId="Equation.3">
                  <p:embed/>
                </p:oleObj>
              </mc:Choice>
              <mc:Fallback>
                <p:oleObj name="Equation" r:id="rId13" imgW="3143107" imgH="819102" progId="Equation.3">
                  <p:embed/>
                  <p:pic>
                    <p:nvPicPr>
                      <p:cNvPr id="0" name="Object 20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5850" y="558800"/>
                        <a:ext cx="3149600" cy="8255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1" name="Object 2073"/>
          <p:cNvGraphicFramePr>
            <a:graphicFrameLocks noChangeAspect="1"/>
          </p:cNvGraphicFramePr>
          <p:nvPr/>
        </p:nvGraphicFramePr>
        <p:xfrm>
          <a:off x="787400" y="3346450"/>
          <a:ext cx="4394200" cy="469900"/>
        </p:xfrm>
        <a:graphic>
          <a:graphicData uri="http://schemas.openxmlformats.org/presentationml/2006/ole">
            <mc:AlternateContent xmlns:mc="http://schemas.openxmlformats.org/markup-compatibility/2006">
              <mc:Choice xmlns:v="urn:schemas-microsoft-com:vml" Requires="v">
                <p:oleObj spid="_x0000_s21550" name="Equation" r:id="rId15" imgW="4381405" imgH="457343" progId="Equation.3">
                  <p:embed/>
                </p:oleObj>
              </mc:Choice>
              <mc:Fallback>
                <p:oleObj name="Equation" r:id="rId15" imgW="4381405" imgH="457343" progId="Equation.3">
                  <p:embed/>
                  <p:pic>
                    <p:nvPicPr>
                      <p:cNvPr id="0" name="Object 20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7400" y="3346450"/>
                        <a:ext cx="439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42" name="Text Box 2074"/>
          <p:cNvSpPr txBox="1">
            <a:spLocks noChangeArrowheads="1"/>
          </p:cNvSpPr>
          <p:nvPr/>
        </p:nvSpPr>
        <p:spPr bwMode="auto">
          <a:xfrm>
            <a:off x="717550" y="3956050"/>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综上所述 </a:t>
            </a:r>
            <a:r>
              <a:rPr kumimoji="1" lang="en-US" altLang="zh-CN" sz="2800">
                <a:solidFill>
                  <a:srgbClr val="000000"/>
                </a:solidFill>
                <a:ea typeface="楷体_GB2312" pitchFamily="49" charset="-122"/>
              </a:rPr>
              <a:t>, </a:t>
            </a:r>
          </a:p>
        </p:txBody>
      </p:sp>
      <p:graphicFrame>
        <p:nvGraphicFramePr>
          <p:cNvPr id="60443" name="Object 2075"/>
          <p:cNvGraphicFramePr>
            <a:graphicFrameLocks noChangeAspect="1"/>
          </p:cNvGraphicFramePr>
          <p:nvPr/>
        </p:nvGraphicFramePr>
        <p:xfrm>
          <a:off x="2514600" y="4032250"/>
          <a:ext cx="1943100" cy="444500"/>
        </p:xfrm>
        <a:graphic>
          <a:graphicData uri="http://schemas.openxmlformats.org/presentationml/2006/ole">
            <mc:AlternateContent xmlns:mc="http://schemas.openxmlformats.org/markup-compatibility/2006">
              <mc:Choice xmlns:v="urn:schemas-microsoft-com:vml" Requires="v">
                <p:oleObj spid="_x0000_s21551" name="Equation" r:id="rId17" imgW="1933527" imgH="438055" progId="Equation.3">
                  <p:embed/>
                </p:oleObj>
              </mc:Choice>
              <mc:Fallback>
                <p:oleObj name="Equation" r:id="rId17" imgW="1933527" imgH="438055" progId="Equation.3">
                  <p:embed/>
                  <p:pic>
                    <p:nvPicPr>
                      <p:cNvPr id="0" name="Object 20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4032250"/>
                        <a:ext cx="1943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4" name="Object 2076"/>
          <p:cNvGraphicFramePr>
            <a:graphicFrameLocks noChangeAspect="1"/>
          </p:cNvGraphicFramePr>
          <p:nvPr/>
        </p:nvGraphicFramePr>
        <p:xfrm>
          <a:off x="4648200" y="4038600"/>
          <a:ext cx="2400300" cy="457200"/>
        </p:xfrm>
        <a:graphic>
          <a:graphicData uri="http://schemas.openxmlformats.org/presentationml/2006/ole">
            <mc:AlternateContent xmlns:mc="http://schemas.openxmlformats.org/markup-compatibility/2006">
              <mc:Choice xmlns:v="urn:schemas-microsoft-com:vml" Requires="v">
                <p:oleObj spid="_x0000_s21552" name="Equation" r:id="rId19" imgW="2390870" imgH="447484" progId="Equation.3">
                  <p:embed/>
                </p:oleObj>
              </mc:Choice>
              <mc:Fallback>
                <p:oleObj name="Equation" r:id="rId19" imgW="2390870" imgH="447484" progId="Equation.3">
                  <p:embed/>
                  <p:pic>
                    <p:nvPicPr>
                      <p:cNvPr id="0" name="Object 20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8200" y="4038600"/>
                        <a:ext cx="2400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433"/>
                                        </p:tgtEl>
                                        <p:attrNameLst>
                                          <p:attrName>style.visibility</p:attrName>
                                        </p:attrNameLst>
                                      </p:cBhvr>
                                      <p:to>
                                        <p:strVal val="visible"/>
                                      </p:to>
                                    </p:set>
                                    <p:animEffect transition="in" filter="wipe(left)">
                                      <p:cBhvr>
                                        <p:cTn id="7" dur="500"/>
                                        <p:tgtEl>
                                          <p:spTgt spid="60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34"/>
                                        </p:tgtEl>
                                        <p:attrNameLst>
                                          <p:attrName>style.visibility</p:attrName>
                                        </p:attrNameLst>
                                      </p:cBhvr>
                                      <p:to>
                                        <p:strVal val="visible"/>
                                      </p:to>
                                    </p:set>
                                    <p:animEffect transition="in" filter="wipe(left)">
                                      <p:cBhvr>
                                        <p:cTn id="12" dur="500"/>
                                        <p:tgtEl>
                                          <p:spTgt spid="6043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0429"/>
                                        </p:tgtEl>
                                        <p:attrNameLst>
                                          <p:attrName>style.visibility</p:attrName>
                                        </p:attrNameLst>
                                      </p:cBhvr>
                                      <p:to>
                                        <p:strVal val="visible"/>
                                      </p:to>
                                    </p:set>
                                    <p:animEffect transition="in" filter="wipe(left)">
                                      <p:cBhvr>
                                        <p:cTn id="16" dur="500"/>
                                        <p:tgtEl>
                                          <p:spTgt spid="60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0431"/>
                                        </p:tgtEl>
                                        <p:attrNameLst>
                                          <p:attrName>style.visibility</p:attrName>
                                        </p:attrNameLst>
                                      </p:cBhvr>
                                      <p:to>
                                        <p:strVal val="visible"/>
                                      </p:to>
                                    </p:set>
                                    <p:animEffect transition="in" filter="wipe(left)">
                                      <p:cBhvr>
                                        <p:cTn id="21" dur="500"/>
                                        <p:tgtEl>
                                          <p:spTgt spid="604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0439"/>
                                        </p:tgtEl>
                                        <p:attrNameLst>
                                          <p:attrName>style.visibility</p:attrName>
                                        </p:attrNameLst>
                                      </p:cBhvr>
                                      <p:to>
                                        <p:strVal val="visible"/>
                                      </p:to>
                                    </p:set>
                                    <p:animEffect transition="in" filter="wipe(left)">
                                      <p:cBhvr>
                                        <p:cTn id="26" dur="500"/>
                                        <p:tgtEl>
                                          <p:spTgt spid="604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0441"/>
                                        </p:tgtEl>
                                        <p:attrNameLst>
                                          <p:attrName>style.visibility</p:attrName>
                                        </p:attrNameLst>
                                      </p:cBhvr>
                                      <p:to>
                                        <p:strVal val="visible"/>
                                      </p:to>
                                    </p:set>
                                    <p:animEffect transition="in" filter="wipe(left)">
                                      <p:cBhvr>
                                        <p:cTn id="31" dur="500"/>
                                        <p:tgtEl>
                                          <p:spTgt spid="604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442">
                                            <p:txEl>
                                              <p:pRg st="0" end="0"/>
                                            </p:txEl>
                                          </p:spTgt>
                                        </p:tgtEl>
                                        <p:attrNameLst>
                                          <p:attrName>style.visibility</p:attrName>
                                        </p:attrNameLst>
                                      </p:cBhvr>
                                      <p:to>
                                        <p:strVal val="visible"/>
                                      </p:to>
                                    </p:set>
                                    <p:animEffect transition="in" filter="wipe(left)">
                                      <p:cBhvr>
                                        <p:cTn id="36" dur="500"/>
                                        <p:tgtEl>
                                          <p:spTgt spid="60442">
                                            <p:txEl>
                                              <p:pRg st="0" end="0"/>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60443"/>
                                        </p:tgtEl>
                                        <p:attrNameLst>
                                          <p:attrName>style.visibility</p:attrName>
                                        </p:attrNameLst>
                                      </p:cBhvr>
                                      <p:to>
                                        <p:strVal val="visible"/>
                                      </p:to>
                                    </p:set>
                                    <p:animEffect transition="in" filter="wipe(left)">
                                      <p:cBhvr>
                                        <p:cTn id="40" dur="500"/>
                                        <p:tgtEl>
                                          <p:spTgt spid="60443"/>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60444"/>
                                        </p:tgtEl>
                                        <p:attrNameLst>
                                          <p:attrName>style.visibility</p:attrName>
                                        </p:attrNameLst>
                                      </p:cBhvr>
                                      <p:to>
                                        <p:strVal val="visible"/>
                                      </p:to>
                                    </p:set>
                                    <p:animEffect transition="in" filter="wipe(left)">
                                      <p:cBhvr>
                                        <p:cTn id="44" dur="500"/>
                                        <p:tgtEl>
                                          <p:spTgt spid="6044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2" grpId="0" build="p" autoUpdateAnimBg="0"/>
      <p:bldP spid="1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39750" y="358775"/>
            <a:ext cx="22796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b="1" smtClean="0">
                <a:ea typeface="楷体_GB2312" pitchFamily="49" charset="-122"/>
              </a:rPr>
              <a:t>2. </a:t>
            </a:r>
            <a:r>
              <a:rPr lang="zh-CN" altLang="en-US" sz="2800" b="1" smtClean="0">
                <a:ea typeface="楷体_GB2312" pitchFamily="49" charset="-122"/>
              </a:rPr>
              <a:t>性质</a:t>
            </a:r>
          </a:p>
        </p:txBody>
      </p:sp>
      <p:sp>
        <p:nvSpPr>
          <p:cNvPr id="62467" name="Text Box 3"/>
          <p:cNvSpPr txBox="1">
            <a:spLocks noChangeArrowheads="1"/>
          </p:cNvSpPr>
          <p:nvPr/>
        </p:nvSpPr>
        <p:spPr bwMode="auto">
          <a:xfrm>
            <a:off x="533400" y="990600"/>
            <a:ext cx="2590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kumimoji="1" lang="en-US" altLang="zh-CN" sz="2800">
                <a:solidFill>
                  <a:srgbClr val="000000"/>
                </a:solidFill>
                <a:ea typeface="楷体_GB2312" pitchFamily="49" charset="-122"/>
              </a:rPr>
              <a:t>(1)  </a:t>
            </a:r>
            <a:r>
              <a:rPr kumimoji="1" lang="zh-CN" altLang="en-US" sz="2800">
                <a:solidFill>
                  <a:srgbClr val="000000"/>
                </a:solidFill>
                <a:ea typeface="楷体_GB2312" pitchFamily="49" charset="-122"/>
              </a:rPr>
              <a:t>递推公式</a:t>
            </a:r>
          </a:p>
        </p:txBody>
      </p:sp>
      <p:sp>
        <p:nvSpPr>
          <p:cNvPr id="62476" name="Text Box 12"/>
          <p:cNvSpPr txBox="1">
            <a:spLocks noChangeArrowheads="1"/>
          </p:cNvSpPr>
          <p:nvPr/>
        </p:nvSpPr>
        <p:spPr bwMode="auto">
          <a:xfrm>
            <a:off x="533400" y="1676400"/>
            <a:ext cx="750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b="1">
                <a:solidFill>
                  <a:srgbClr val="A50021"/>
                </a:solidFill>
                <a:ea typeface="楷体_GB2312" pitchFamily="49" charset="-122"/>
              </a:rPr>
              <a:t>证</a:t>
            </a:r>
            <a:r>
              <a:rPr kumimoji="1" lang="en-US" altLang="zh-CN" sz="2800" b="1">
                <a:solidFill>
                  <a:srgbClr val="A50021"/>
                </a:solidFill>
                <a:ea typeface="楷体_GB2312" pitchFamily="49" charset="-122"/>
              </a:rPr>
              <a:t>: </a:t>
            </a:r>
          </a:p>
        </p:txBody>
      </p:sp>
      <p:graphicFrame>
        <p:nvGraphicFramePr>
          <p:cNvPr id="62479" name="Object 15"/>
          <p:cNvGraphicFramePr>
            <a:graphicFrameLocks noChangeAspect="1"/>
          </p:cNvGraphicFramePr>
          <p:nvPr/>
        </p:nvGraphicFramePr>
        <p:xfrm>
          <a:off x="1524000" y="1600200"/>
          <a:ext cx="3454400" cy="774700"/>
        </p:xfrm>
        <a:graphic>
          <a:graphicData uri="http://schemas.openxmlformats.org/presentationml/2006/ole">
            <mc:AlternateContent xmlns:mc="http://schemas.openxmlformats.org/markup-compatibility/2006">
              <mc:Choice xmlns:v="urn:schemas-microsoft-com:vml" Requires="v">
                <p:oleObj spid="_x0000_s22584" name="Equation" r:id="rId3" imgW="3447860" imgH="762095" progId="Equation.3">
                  <p:embed/>
                </p:oleObj>
              </mc:Choice>
              <mc:Fallback>
                <p:oleObj name="Equation" r:id="rId3" imgW="3447860" imgH="762095"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3454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1" name="Object 17"/>
          <p:cNvGraphicFramePr>
            <a:graphicFrameLocks noChangeAspect="1"/>
          </p:cNvGraphicFramePr>
          <p:nvPr/>
        </p:nvGraphicFramePr>
        <p:xfrm>
          <a:off x="3181350" y="1098550"/>
          <a:ext cx="3771900" cy="406400"/>
        </p:xfrm>
        <a:graphic>
          <a:graphicData uri="http://schemas.openxmlformats.org/presentationml/2006/ole">
            <mc:AlternateContent xmlns:mc="http://schemas.openxmlformats.org/markup-compatibility/2006">
              <mc:Choice xmlns:v="urn:schemas-microsoft-com:vml" Requires="v">
                <p:oleObj spid="_x0000_s22585" name="Equation" r:id="rId5" imgW="3762470" imgH="399907" progId="Equation.3">
                  <p:embed/>
                </p:oleObj>
              </mc:Choice>
              <mc:Fallback>
                <p:oleObj name="Equation" r:id="rId5" imgW="3762470" imgH="399907"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1350" y="1098550"/>
                        <a:ext cx="3771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0" name="Text Box 26"/>
          <p:cNvSpPr txBox="1">
            <a:spLocks noChangeArrowheads="1"/>
          </p:cNvSpPr>
          <p:nvPr/>
        </p:nvSpPr>
        <p:spPr bwMode="auto">
          <a:xfrm>
            <a:off x="7315200" y="1752600"/>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en-US" altLang="zh-CN" sz="2400">
                <a:solidFill>
                  <a:srgbClr val="009999"/>
                </a:solidFill>
                <a:ea typeface="楷体_GB2312" pitchFamily="49" charset="-122"/>
              </a:rPr>
              <a:t>(</a:t>
            </a:r>
            <a:r>
              <a:rPr kumimoji="1" lang="zh-CN" altLang="en-US" sz="2400">
                <a:solidFill>
                  <a:srgbClr val="009999"/>
                </a:solidFill>
                <a:ea typeface="楷体_GB2312" pitchFamily="49" charset="-122"/>
              </a:rPr>
              <a:t>分部积分</a:t>
            </a:r>
            <a:r>
              <a:rPr kumimoji="1" lang="en-US" altLang="zh-CN" sz="2400">
                <a:solidFill>
                  <a:srgbClr val="009999"/>
                </a:solidFill>
                <a:ea typeface="楷体_GB2312" pitchFamily="49" charset="-122"/>
              </a:rPr>
              <a:t>)</a:t>
            </a:r>
          </a:p>
        </p:txBody>
      </p:sp>
      <p:graphicFrame>
        <p:nvGraphicFramePr>
          <p:cNvPr id="62492" name="Object 28"/>
          <p:cNvGraphicFramePr>
            <a:graphicFrameLocks noChangeAspect="1"/>
          </p:cNvGraphicFramePr>
          <p:nvPr/>
        </p:nvGraphicFramePr>
        <p:xfrm>
          <a:off x="5048250" y="1574800"/>
          <a:ext cx="2286000" cy="825500"/>
        </p:xfrm>
        <a:graphic>
          <a:graphicData uri="http://schemas.openxmlformats.org/presentationml/2006/ole">
            <mc:AlternateContent xmlns:mc="http://schemas.openxmlformats.org/markup-compatibility/2006">
              <mc:Choice xmlns:v="urn:schemas-microsoft-com:vml" Requires="v">
                <p:oleObj spid="_x0000_s22586" name="Equation" r:id="rId7" imgW="2276427" imgH="819102" progId="Equation.3">
                  <p:embed/>
                </p:oleObj>
              </mc:Choice>
              <mc:Fallback>
                <p:oleObj name="Equation" r:id="rId7" imgW="2276427" imgH="819102"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8250" y="1574800"/>
                        <a:ext cx="2286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3" name="Object 29"/>
          <p:cNvGraphicFramePr>
            <a:graphicFrameLocks noChangeAspect="1"/>
          </p:cNvGraphicFramePr>
          <p:nvPr/>
        </p:nvGraphicFramePr>
        <p:xfrm>
          <a:off x="2654300" y="2400300"/>
          <a:ext cx="4838700" cy="825500"/>
        </p:xfrm>
        <a:graphic>
          <a:graphicData uri="http://schemas.openxmlformats.org/presentationml/2006/ole">
            <mc:AlternateContent xmlns:mc="http://schemas.openxmlformats.org/markup-compatibility/2006">
              <mc:Choice xmlns:v="urn:schemas-microsoft-com:vml" Requires="v">
                <p:oleObj spid="_x0000_s22587" name="Equation" r:id="rId9" imgW="4829318" imgH="819102" progId="Equation.3">
                  <p:embed/>
                </p:oleObj>
              </mc:Choice>
              <mc:Fallback>
                <p:oleObj name="Equation" r:id="rId9" imgW="4829318" imgH="819102"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300" y="2400300"/>
                        <a:ext cx="4838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4" name="Object 30"/>
          <p:cNvGraphicFramePr>
            <a:graphicFrameLocks noChangeAspect="1"/>
          </p:cNvGraphicFramePr>
          <p:nvPr/>
        </p:nvGraphicFramePr>
        <p:xfrm>
          <a:off x="2667000" y="3352800"/>
          <a:ext cx="1168400" cy="406400"/>
        </p:xfrm>
        <a:graphic>
          <a:graphicData uri="http://schemas.openxmlformats.org/presentationml/2006/ole">
            <mc:AlternateContent xmlns:mc="http://schemas.openxmlformats.org/markup-compatibility/2006">
              <mc:Choice xmlns:v="urn:schemas-microsoft-com:vml" Requires="v">
                <p:oleObj spid="_x0000_s22588" name="Equation" r:id="rId11" imgW="1162002" imgH="399907" progId="Equation.3">
                  <p:embed/>
                </p:oleObj>
              </mc:Choice>
              <mc:Fallback>
                <p:oleObj name="Equation" r:id="rId11" imgW="1162002" imgH="399907"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3352800"/>
                        <a:ext cx="1168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5" name="Text Box 31"/>
          <p:cNvSpPr txBox="1">
            <a:spLocks noChangeArrowheads="1"/>
          </p:cNvSpPr>
          <p:nvPr/>
        </p:nvSpPr>
        <p:spPr bwMode="auto">
          <a:xfrm>
            <a:off x="685800" y="3922713"/>
            <a:ext cx="134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注意到</a:t>
            </a:r>
            <a:r>
              <a:rPr kumimoji="1" lang="en-US" altLang="zh-CN" sz="2800">
                <a:solidFill>
                  <a:srgbClr val="000000"/>
                </a:solidFill>
                <a:ea typeface="楷体_GB2312" pitchFamily="49" charset="-122"/>
              </a:rPr>
              <a:t>:</a:t>
            </a:r>
          </a:p>
        </p:txBody>
      </p:sp>
      <p:graphicFrame>
        <p:nvGraphicFramePr>
          <p:cNvPr id="62496" name="Object 32"/>
          <p:cNvGraphicFramePr>
            <a:graphicFrameLocks noChangeAspect="1"/>
          </p:cNvGraphicFramePr>
          <p:nvPr/>
        </p:nvGraphicFramePr>
        <p:xfrm>
          <a:off x="2260600" y="3873500"/>
          <a:ext cx="2603500" cy="774700"/>
        </p:xfrm>
        <a:graphic>
          <a:graphicData uri="http://schemas.openxmlformats.org/presentationml/2006/ole">
            <mc:AlternateContent xmlns:mc="http://schemas.openxmlformats.org/markup-compatibility/2006">
              <mc:Choice xmlns:v="urn:schemas-microsoft-com:vml" Requires="v">
                <p:oleObj spid="_x0000_s22589" name="Equation" r:id="rId13" imgW="2590610" imgH="762095" progId="Equation.3">
                  <p:embed/>
                </p:oleObj>
              </mc:Choice>
              <mc:Fallback>
                <p:oleObj name="Equation" r:id="rId13" imgW="2590610" imgH="762095"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0600" y="3873500"/>
                        <a:ext cx="26035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7" name="Object 33"/>
          <p:cNvGraphicFramePr>
            <a:graphicFrameLocks noChangeAspect="1"/>
          </p:cNvGraphicFramePr>
          <p:nvPr/>
        </p:nvGraphicFramePr>
        <p:xfrm>
          <a:off x="5054600" y="4114800"/>
          <a:ext cx="431800" cy="304800"/>
        </p:xfrm>
        <a:graphic>
          <a:graphicData uri="http://schemas.openxmlformats.org/presentationml/2006/ole">
            <mc:AlternateContent xmlns:mc="http://schemas.openxmlformats.org/markup-compatibility/2006">
              <mc:Choice xmlns:v="urn:schemas-microsoft-com:vml" Requires="v">
                <p:oleObj spid="_x0000_s22590" name="Equation" r:id="rId15" imgW="419195" imgH="295323" progId="Equation.3">
                  <p:embed/>
                </p:oleObj>
              </mc:Choice>
              <mc:Fallback>
                <p:oleObj name="Equation" r:id="rId15" imgW="419195" imgH="295323"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54600" y="4114800"/>
                        <a:ext cx="431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9" name="Object 35"/>
          <p:cNvGraphicFramePr>
            <a:graphicFrameLocks noChangeAspect="1"/>
          </p:cNvGraphicFramePr>
          <p:nvPr/>
        </p:nvGraphicFramePr>
        <p:xfrm>
          <a:off x="762000" y="4495800"/>
          <a:ext cx="2108200" cy="520700"/>
        </p:xfrm>
        <a:graphic>
          <a:graphicData uri="http://schemas.openxmlformats.org/presentationml/2006/ole">
            <mc:AlternateContent xmlns:mc="http://schemas.openxmlformats.org/markup-compatibility/2006">
              <mc:Choice xmlns:v="urn:schemas-microsoft-com:vml" Requires="v">
                <p:oleObj spid="_x0000_s22591" name="Equation" r:id="rId17" imgW="2095548" imgH="514350" progId="Equation.3">
                  <p:embed/>
                </p:oleObj>
              </mc:Choice>
              <mc:Fallback>
                <p:oleObj name="Equation" r:id="rId17" imgW="2095548" imgH="51435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4495800"/>
                        <a:ext cx="2108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0" name="Object 36"/>
          <p:cNvGraphicFramePr>
            <a:graphicFrameLocks noChangeAspect="1"/>
          </p:cNvGraphicFramePr>
          <p:nvPr/>
        </p:nvGraphicFramePr>
        <p:xfrm>
          <a:off x="1066800" y="5105400"/>
          <a:ext cx="2413000" cy="406400"/>
        </p:xfrm>
        <a:graphic>
          <a:graphicData uri="http://schemas.openxmlformats.org/presentationml/2006/ole">
            <mc:AlternateContent xmlns:mc="http://schemas.openxmlformats.org/markup-compatibility/2006">
              <mc:Choice xmlns:v="urn:schemas-microsoft-com:vml" Requires="v">
                <p:oleObj spid="_x0000_s22592" name="Equation" r:id="rId19" imgW="2400300" imgH="399907" progId="Equation.3">
                  <p:embed/>
                </p:oleObj>
              </mc:Choice>
              <mc:Fallback>
                <p:oleObj name="Equation" r:id="rId19" imgW="2400300" imgH="399907" progId="Equation.3">
                  <p:embed/>
                  <p:pic>
                    <p:nvPicPr>
                      <p:cNvPr id="0"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6800" y="5105400"/>
                        <a:ext cx="2413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1" name="Object 37"/>
          <p:cNvGraphicFramePr>
            <a:graphicFrameLocks noChangeAspect="1"/>
          </p:cNvGraphicFramePr>
          <p:nvPr/>
        </p:nvGraphicFramePr>
        <p:xfrm>
          <a:off x="3498850" y="5105400"/>
          <a:ext cx="2578100" cy="406400"/>
        </p:xfrm>
        <a:graphic>
          <a:graphicData uri="http://schemas.openxmlformats.org/presentationml/2006/ole">
            <mc:AlternateContent xmlns:mc="http://schemas.openxmlformats.org/markup-compatibility/2006">
              <mc:Choice xmlns:v="urn:schemas-microsoft-com:vml" Requires="v">
                <p:oleObj spid="_x0000_s22593" name="Equation" r:id="rId21" imgW="2571750" imgH="399907" progId="Equation.3">
                  <p:embed/>
                </p:oleObj>
              </mc:Choice>
              <mc:Fallback>
                <p:oleObj name="Equation" r:id="rId21" imgW="2571750" imgH="399907"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8850" y="5105400"/>
                        <a:ext cx="2578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2" name="Object 38"/>
          <p:cNvGraphicFramePr>
            <a:graphicFrameLocks noChangeAspect="1"/>
          </p:cNvGraphicFramePr>
          <p:nvPr/>
        </p:nvGraphicFramePr>
        <p:xfrm>
          <a:off x="2286000" y="5689600"/>
          <a:ext cx="1905000" cy="406400"/>
        </p:xfrm>
        <a:graphic>
          <a:graphicData uri="http://schemas.openxmlformats.org/presentationml/2006/ole">
            <mc:AlternateContent xmlns:mc="http://schemas.openxmlformats.org/markup-compatibility/2006">
              <mc:Choice xmlns:v="urn:schemas-microsoft-com:vml" Requires="v">
                <p:oleObj spid="_x0000_s22594" name="Equation" r:id="rId23" imgW="1895380" imgH="399907" progId="Equation.3">
                  <p:embed/>
                </p:oleObj>
              </mc:Choice>
              <mc:Fallback>
                <p:oleObj name="Equation" r:id="rId23" imgW="1895380" imgH="399907" progId="Equation.3">
                  <p:embed/>
                  <p:pic>
                    <p:nvPicPr>
                      <p:cNvPr id="0" name="Object 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0" y="5689600"/>
                        <a:ext cx="1905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3" name="Object 39"/>
          <p:cNvGraphicFramePr>
            <a:graphicFrameLocks noChangeAspect="1"/>
          </p:cNvGraphicFramePr>
          <p:nvPr/>
        </p:nvGraphicFramePr>
        <p:xfrm>
          <a:off x="4267200" y="5702300"/>
          <a:ext cx="596900" cy="393700"/>
        </p:xfrm>
        <a:graphic>
          <a:graphicData uri="http://schemas.openxmlformats.org/presentationml/2006/ole">
            <mc:AlternateContent xmlns:mc="http://schemas.openxmlformats.org/markup-compatibility/2006">
              <mc:Choice xmlns:v="urn:schemas-microsoft-com:vml" Requires="v">
                <p:oleObj spid="_x0000_s22595" name="Equation" r:id="rId25" imgW="590645" imgH="381048" progId="Equation.3">
                  <p:embed/>
                </p:oleObj>
              </mc:Choice>
              <mc:Fallback>
                <p:oleObj name="Equation" r:id="rId25" imgW="590645" imgH="381048" progId="Equation.3">
                  <p:embed/>
                  <p:pic>
                    <p:nvPicPr>
                      <p:cNvPr id="0" name="Object 39"/>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267200" y="5702300"/>
                        <a:ext cx="596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2481"/>
                                        </p:tgtEl>
                                        <p:attrNameLst>
                                          <p:attrName>style.visibility</p:attrName>
                                        </p:attrNameLst>
                                      </p:cBhvr>
                                      <p:to>
                                        <p:strVal val="visible"/>
                                      </p:to>
                                    </p:set>
                                    <p:animEffect transition="in" filter="wipe(left)">
                                      <p:cBhvr>
                                        <p:cTn id="11" dur="500"/>
                                        <p:tgtEl>
                                          <p:spTgt spid="624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76">
                                            <p:txEl>
                                              <p:pRg st="0" end="0"/>
                                            </p:txEl>
                                          </p:spTgt>
                                        </p:tgtEl>
                                        <p:attrNameLst>
                                          <p:attrName>style.visibility</p:attrName>
                                        </p:attrNameLst>
                                      </p:cBhvr>
                                      <p:to>
                                        <p:strVal val="visible"/>
                                      </p:to>
                                    </p:set>
                                    <p:animEffect transition="in" filter="wipe(left)">
                                      <p:cBhvr>
                                        <p:cTn id="16" dur="500"/>
                                        <p:tgtEl>
                                          <p:spTgt spid="62476">
                                            <p:txEl>
                                              <p:pRg st="0" end="0"/>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2479"/>
                                        </p:tgtEl>
                                        <p:attrNameLst>
                                          <p:attrName>style.visibility</p:attrName>
                                        </p:attrNameLst>
                                      </p:cBhvr>
                                      <p:to>
                                        <p:strVal val="visible"/>
                                      </p:to>
                                    </p:set>
                                    <p:animEffect transition="in" filter="wipe(left)">
                                      <p:cBhvr>
                                        <p:cTn id="20" dur="500"/>
                                        <p:tgtEl>
                                          <p:spTgt spid="624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490">
                                            <p:txEl>
                                              <p:pRg st="0" end="0"/>
                                            </p:txEl>
                                          </p:spTgt>
                                        </p:tgtEl>
                                        <p:attrNameLst>
                                          <p:attrName>style.visibility</p:attrName>
                                        </p:attrNameLst>
                                      </p:cBhvr>
                                      <p:to>
                                        <p:strVal val="visible"/>
                                      </p:to>
                                    </p:set>
                                    <p:animEffect transition="in" filter="wipe(left)">
                                      <p:cBhvr>
                                        <p:cTn id="25" dur="500"/>
                                        <p:tgtEl>
                                          <p:spTgt spid="62490">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2492"/>
                                        </p:tgtEl>
                                        <p:attrNameLst>
                                          <p:attrName>style.visibility</p:attrName>
                                        </p:attrNameLst>
                                      </p:cBhvr>
                                      <p:to>
                                        <p:strVal val="visible"/>
                                      </p:to>
                                    </p:set>
                                    <p:animEffect transition="in" filter="wipe(left)">
                                      <p:cBhvr>
                                        <p:cTn id="30" dur="500"/>
                                        <p:tgtEl>
                                          <p:spTgt spid="624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493"/>
                                        </p:tgtEl>
                                        <p:attrNameLst>
                                          <p:attrName>style.visibility</p:attrName>
                                        </p:attrNameLst>
                                      </p:cBhvr>
                                      <p:to>
                                        <p:strVal val="visible"/>
                                      </p:to>
                                    </p:set>
                                    <p:animEffect transition="in" filter="wipe(left)">
                                      <p:cBhvr>
                                        <p:cTn id="35" dur="500"/>
                                        <p:tgtEl>
                                          <p:spTgt spid="624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2494"/>
                                        </p:tgtEl>
                                        <p:attrNameLst>
                                          <p:attrName>style.visibility</p:attrName>
                                        </p:attrNameLst>
                                      </p:cBhvr>
                                      <p:to>
                                        <p:strVal val="visible"/>
                                      </p:to>
                                    </p:set>
                                    <p:animEffect transition="in" filter="wipe(left)">
                                      <p:cBhvr>
                                        <p:cTn id="40" dur="500"/>
                                        <p:tgtEl>
                                          <p:spTgt spid="624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495">
                                            <p:txEl>
                                              <p:pRg st="0" end="0"/>
                                            </p:txEl>
                                          </p:spTgt>
                                        </p:tgtEl>
                                        <p:attrNameLst>
                                          <p:attrName>style.visibility</p:attrName>
                                        </p:attrNameLst>
                                      </p:cBhvr>
                                      <p:to>
                                        <p:strVal val="visible"/>
                                      </p:to>
                                    </p:set>
                                    <p:animEffect transition="in" filter="wipe(left)">
                                      <p:cBhvr>
                                        <p:cTn id="45" dur="500"/>
                                        <p:tgtEl>
                                          <p:spTgt spid="62495">
                                            <p:txEl>
                                              <p:pRg st="0" end="0"/>
                                            </p:txEl>
                                          </p:spTgt>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62496"/>
                                        </p:tgtEl>
                                        <p:attrNameLst>
                                          <p:attrName>style.visibility</p:attrName>
                                        </p:attrNameLst>
                                      </p:cBhvr>
                                      <p:to>
                                        <p:strVal val="visible"/>
                                      </p:to>
                                    </p:set>
                                    <p:animEffect transition="in" filter="wipe(left)">
                                      <p:cBhvr>
                                        <p:cTn id="49" dur="500"/>
                                        <p:tgtEl>
                                          <p:spTgt spid="624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2497"/>
                                        </p:tgtEl>
                                        <p:attrNameLst>
                                          <p:attrName>style.visibility</p:attrName>
                                        </p:attrNameLst>
                                      </p:cBhvr>
                                      <p:to>
                                        <p:strVal val="visible"/>
                                      </p:to>
                                    </p:set>
                                    <p:animEffect transition="in" filter="wipe(left)">
                                      <p:cBhvr>
                                        <p:cTn id="54" dur="500"/>
                                        <p:tgtEl>
                                          <p:spTgt spid="6249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62499"/>
                                        </p:tgtEl>
                                        <p:attrNameLst>
                                          <p:attrName>style.visibility</p:attrName>
                                        </p:attrNameLst>
                                      </p:cBhvr>
                                      <p:to>
                                        <p:strVal val="visible"/>
                                      </p:to>
                                    </p:set>
                                    <p:animEffect transition="in" filter="wipe(left)">
                                      <p:cBhvr>
                                        <p:cTn id="59" dur="500"/>
                                        <p:tgtEl>
                                          <p:spTgt spid="62499"/>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62500"/>
                                        </p:tgtEl>
                                        <p:attrNameLst>
                                          <p:attrName>style.visibility</p:attrName>
                                        </p:attrNameLst>
                                      </p:cBhvr>
                                      <p:to>
                                        <p:strVal val="visible"/>
                                      </p:to>
                                    </p:set>
                                    <p:animEffect transition="in" filter="wipe(left)">
                                      <p:cBhvr>
                                        <p:cTn id="63" dur="500"/>
                                        <p:tgtEl>
                                          <p:spTgt spid="6250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62501"/>
                                        </p:tgtEl>
                                        <p:attrNameLst>
                                          <p:attrName>style.visibility</p:attrName>
                                        </p:attrNameLst>
                                      </p:cBhvr>
                                      <p:to>
                                        <p:strVal val="visible"/>
                                      </p:to>
                                    </p:set>
                                    <p:animEffect transition="in" filter="wipe(left)">
                                      <p:cBhvr>
                                        <p:cTn id="68" dur="500"/>
                                        <p:tgtEl>
                                          <p:spTgt spid="6250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62502"/>
                                        </p:tgtEl>
                                        <p:attrNameLst>
                                          <p:attrName>style.visibility</p:attrName>
                                        </p:attrNameLst>
                                      </p:cBhvr>
                                      <p:to>
                                        <p:strVal val="visible"/>
                                      </p:to>
                                    </p:set>
                                    <p:animEffect transition="in" filter="wipe(left)">
                                      <p:cBhvr>
                                        <p:cTn id="73" dur="500"/>
                                        <p:tgtEl>
                                          <p:spTgt spid="62502"/>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62503"/>
                                        </p:tgtEl>
                                        <p:attrNameLst>
                                          <p:attrName>style.visibility</p:attrName>
                                        </p:attrNameLst>
                                      </p:cBhvr>
                                      <p:to>
                                        <p:strVal val="visible"/>
                                      </p:to>
                                    </p:set>
                                    <p:animEffect transition="in" filter="wipe(left)">
                                      <p:cBhvr>
                                        <p:cTn id="77" dur="500"/>
                                        <p:tgtEl>
                                          <p:spTgt spid="6250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dissolve">
                                      <p:cBhvr>
                                        <p:cTn id="8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P spid="62476" grpId="0" build="p" autoUpdateAnimBg="0"/>
      <p:bldP spid="62490" grpId="0" build="p" autoUpdateAnimBg="0"/>
      <p:bldP spid="62495" grpId="0" build="p" autoUpdateAnimBg="0"/>
      <p:bldP spid="2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9750" y="358775"/>
            <a:ext cx="6794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smtClean="0">
                <a:solidFill>
                  <a:schemeClr val="tx1"/>
                </a:solidFill>
                <a:ea typeface="楷体_GB2312" pitchFamily="49" charset="-122"/>
              </a:rPr>
              <a:t>(2)</a:t>
            </a:r>
          </a:p>
        </p:txBody>
      </p:sp>
      <p:sp>
        <p:nvSpPr>
          <p:cNvPr id="63499" name="Text Box 11"/>
          <p:cNvSpPr txBox="1">
            <a:spLocks noChangeArrowheads="1"/>
          </p:cNvSpPr>
          <p:nvPr/>
        </p:nvSpPr>
        <p:spPr bwMode="auto">
          <a:xfrm>
            <a:off x="533400" y="1244600"/>
            <a:ext cx="750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b="1">
                <a:solidFill>
                  <a:srgbClr val="A50021"/>
                </a:solidFill>
                <a:ea typeface="楷体_GB2312" pitchFamily="49" charset="-122"/>
              </a:rPr>
              <a:t>证</a:t>
            </a:r>
            <a:r>
              <a:rPr kumimoji="1" lang="en-US" altLang="zh-CN" sz="2800" b="1">
                <a:solidFill>
                  <a:srgbClr val="A50021"/>
                </a:solidFill>
                <a:ea typeface="楷体_GB2312" pitchFamily="49" charset="-122"/>
              </a:rPr>
              <a:t>: </a:t>
            </a:r>
          </a:p>
        </p:txBody>
      </p:sp>
      <p:graphicFrame>
        <p:nvGraphicFramePr>
          <p:cNvPr id="63500" name="Object 12"/>
          <p:cNvGraphicFramePr>
            <a:graphicFrameLocks noChangeAspect="1"/>
          </p:cNvGraphicFramePr>
          <p:nvPr/>
        </p:nvGraphicFramePr>
        <p:xfrm>
          <a:off x="1752600" y="1130300"/>
          <a:ext cx="2667000" cy="850900"/>
        </p:xfrm>
        <a:graphic>
          <a:graphicData uri="http://schemas.openxmlformats.org/presentationml/2006/ole">
            <mc:AlternateContent xmlns:mc="http://schemas.openxmlformats.org/markup-compatibility/2006">
              <mc:Choice xmlns:v="urn:schemas-microsoft-com:vml" Requires="v">
                <p:oleObj spid="_x0000_s23591" name="Equation" r:id="rId3" imgW="2657475" imgH="838390" progId="Equation.3">
                  <p:embed/>
                </p:oleObj>
              </mc:Choice>
              <mc:Fallback>
                <p:oleObj name="Equation" r:id="rId3" imgW="2657475" imgH="83839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30300"/>
                        <a:ext cx="2667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13"/>
          <p:cNvGraphicFramePr>
            <a:graphicFrameLocks noChangeAspect="1"/>
          </p:cNvGraphicFramePr>
          <p:nvPr/>
        </p:nvGraphicFramePr>
        <p:xfrm>
          <a:off x="1187450" y="457200"/>
          <a:ext cx="3632200" cy="508000"/>
        </p:xfrm>
        <a:graphic>
          <a:graphicData uri="http://schemas.openxmlformats.org/presentationml/2006/ole">
            <mc:AlternateContent xmlns:mc="http://schemas.openxmlformats.org/markup-compatibility/2006">
              <mc:Choice xmlns:v="urn:schemas-microsoft-com:vml" Requires="v">
                <p:oleObj spid="_x0000_s23592" name="Equation" r:id="rId5" imgW="3619310" imgH="495490" progId="Equation.3">
                  <p:embed/>
                </p:oleObj>
              </mc:Choice>
              <mc:Fallback>
                <p:oleObj name="Equation" r:id="rId5" imgW="3619310" imgH="49549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57200"/>
                        <a:ext cx="3632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4" name="Object 16"/>
          <p:cNvGraphicFramePr>
            <a:graphicFrameLocks noChangeAspect="1"/>
          </p:cNvGraphicFramePr>
          <p:nvPr/>
        </p:nvGraphicFramePr>
        <p:xfrm>
          <a:off x="4914900" y="1371600"/>
          <a:ext cx="1104900" cy="406400"/>
        </p:xfrm>
        <a:graphic>
          <a:graphicData uri="http://schemas.openxmlformats.org/presentationml/2006/ole">
            <mc:AlternateContent xmlns:mc="http://schemas.openxmlformats.org/markup-compatibility/2006">
              <mc:Choice xmlns:v="urn:schemas-microsoft-com:vml" Requires="v">
                <p:oleObj spid="_x0000_s23593" name="Equation" r:id="rId7" imgW="1095566" imgH="399907" progId="Equation.3">
                  <p:embed/>
                </p:oleObj>
              </mc:Choice>
              <mc:Fallback>
                <p:oleObj name="Equation" r:id="rId7" imgW="1095566" imgH="399907"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4900" y="1371600"/>
                        <a:ext cx="1104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5" name="Object 17"/>
          <p:cNvGraphicFramePr>
            <a:graphicFrameLocks noChangeAspect="1"/>
          </p:cNvGraphicFramePr>
          <p:nvPr/>
        </p:nvGraphicFramePr>
        <p:xfrm>
          <a:off x="1727200" y="2057400"/>
          <a:ext cx="4140200" cy="457200"/>
        </p:xfrm>
        <a:graphic>
          <a:graphicData uri="http://schemas.openxmlformats.org/presentationml/2006/ole">
            <mc:AlternateContent xmlns:mc="http://schemas.openxmlformats.org/markup-compatibility/2006">
              <mc:Choice xmlns:v="urn:schemas-microsoft-com:vml" Requires="v">
                <p:oleObj spid="_x0000_s23594" name="Equation" r:id="rId9" imgW="4133660" imgH="447484" progId="Equation.3">
                  <p:embed/>
                </p:oleObj>
              </mc:Choice>
              <mc:Fallback>
                <p:oleObj name="Equation" r:id="rId9" imgW="4133660" imgH="447484"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7200" y="2057400"/>
                        <a:ext cx="414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6" name="Object 18"/>
          <p:cNvGraphicFramePr>
            <a:graphicFrameLocks noChangeAspect="1"/>
          </p:cNvGraphicFramePr>
          <p:nvPr/>
        </p:nvGraphicFramePr>
        <p:xfrm>
          <a:off x="1752600" y="2616200"/>
          <a:ext cx="3581400" cy="508000"/>
        </p:xfrm>
        <a:graphic>
          <a:graphicData uri="http://schemas.openxmlformats.org/presentationml/2006/ole">
            <mc:AlternateContent xmlns:mc="http://schemas.openxmlformats.org/markup-compatibility/2006">
              <mc:Choice xmlns:v="urn:schemas-microsoft-com:vml" Requires="v">
                <p:oleObj spid="_x0000_s23595" name="Equation" r:id="rId11" imgW="3571732" imgH="495490" progId="Equation.3">
                  <p:embed/>
                </p:oleObj>
              </mc:Choice>
              <mc:Fallback>
                <p:oleObj name="Equation" r:id="rId11" imgW="3571732" imgH="49549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616200"/>
                        <a:ext cx="3581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7" name="Text Box 19"/>
          <p:cNvSpPr txBox="1">
            <a:spLocks noChangeArrowheads="1"/>
          </p:cNvSpPr>
          <p:nvPr/>
        </p:nvSpPr>
        <p:spPr bwMode="auto">
          <a:xfrm>
            <a:off x="609600" y="3200400"/>
            <a:ext cx="2449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en-US" altLang="zh-CN" sz="2800">
                <a:solidFill>
                  <a:srgbClr val="000000"/>
                </a:solidFill>
                <a:ea typeface="楷体_GB2312" pitchFamily="49" charset="-122"/>
              </a:rPr>
              <a:t>(3) </a:t>
            </a:r>
            <a:r>
              <a:rPr kumimoji="1" lang="zh-CN" altLang="en-US" sz="2800">
                <a:solidFill>
                  <a:srgbClr val="000000"/>
                </a:solidFill>
                <a:ea typeface="楷体_GB2312" pitchFamily="49" charset="-122"/>
              </a:rPr>
              <a:t>余元公式</a:t>
            </a:r>
          </a:p>
        </p:txBody>
      </p:sp>
      <p:graphicFrame>
        <p:nvGraphicFramePr>
          <p:cNvPr id="63508" name="Object 20"/>
          <p:cNvGraphicFramePr>
            <a:graphicFrameLocks noChangeAspect="1"/>
          </p:cNvGraphicFramePr>
          <p:nvPr/>
        </p:nvGraphicFramePr>
        <p:xfrm>
          <a:off x="1714500" y="3644900"/>
          <a:ext cx="5270500" cy="927100"/>
        </p:xfrm>
        <a:graphic>
          <a:graphicData uri="http://schemas.openxmlformats.org/presentationml/2006/ole">
            <mc:AlternateContent xmlns:mc="http://schemas.openxmlformats.org/markup-compatibility/2006">
              <mc:Choice xmlns:v="urn:schemas-microsoft-com:vml" Requires="v">
                <p:oleObj spid="_x0000_s23596" name="Equation" r:id="rId13" imgW="5257943" imgH="914257" progId="Equation.3">
                  <p:embed/>
                </p:oleObj>
              </mc:Choice>
              <mc:Fallback>
                <p:oleObj name="Equation" r:id="rId13" imgW="5257943" imgH="914257"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500" y="3644900"/>
                        <a:ext cx="52705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9" name="Object 21"/>
          <p:cNvGraphicFramePr>
            <a:graphicFrameLocks noChangeAspect="1"/>
          </p:cNvGraphicFramePr>
          <p:nvPr/>
        </p:nvGraphicFramePr>
        <p:xfrm>
          <a:off x="1219200" y="4572000"/>
          <a:ext cx="1955800" cy="508000"/>
        </p:xfrm>
        <a:graphic>
          <a:graphicData uri="http://schemas.openxmlformats.org/presentationml/2006/ole">
            <mc:AlternateContent xmlns:mc="http://schemas.openxmlformats.org/markup-compatibility/2006">
              <mc:Choice xmlns:v="urn:schemas-microsoft-com:vml" Requires="v">
                <p:oleObj spid="_x0000_s23597" name="Equation" r:id="rId15" imgW="1942957" imgH="495490" progId="Equation.3">
                  <p:embed/>
                </p:oleObj>
              </mc:Choice>
              <mc:Fallback>
                <p:oleObj name="Equation" r:id="rId15" imgW="1942957" imgH="49549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572000"/>
                        <a:ext cx="1955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1" name="Object 23"/>
          <p:cNvGraphicFramePr>
            <a:graphicFrameLocks noChangeAspect="1"/>
          </p:cNvGraphicFramePr>
          <p:nvPr/>
        </p:nvGraphicFramePr>
        <p:xfrm>
          <a:off x="2597150" y="5232400"/>
          <a:ext cx="1524000" cy="558800"/>
        </p:xfrm>
        <a:graphic>
          <a:graphicData uri="http://schemas.openxmlformats.org/presentationml/2006/ole">
            <mc:AlternateContent xmlns:mc="http://schemas.openxmlformats.org/markup-compatibility/2006">
              <mc:Choice xmlns:v="urn:schemas-microsoft-com:vml" Requires="v">
                <p:oleObj spid="_x0000_s23598" name="Equation" r:id="rId17" imgW="1514332" imgH="552498" progId="Equation.3">
                  <p:embed/>
                </p:oleObj>
              </mc:Choice>
              <mc:Fallback>
                <p:oleObj name="Equation" r:id="rId17" imgW="1514332" imgH="552498" progId="Equation.3">
                  <p:embed/>
                  <p:pic>
                    <p:nvPicPr>
                      <p:cNvPr id="0" name="Object 23"/>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2597150" y="5232400"/>
                        <a:ext cx="1524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5" name="Text Box 27"/>
          <p:cNvSpPr txBox="1">
            <a:spLocks noChangeArrowheads="1"/>
          </p:cNvSpPr>
          <p:nvPr/>
        </p:nvSpPr>
        <p:spPr bwMode="auto">
          <a:xfrm>
            <a:off x="7239000" y="3810000"/>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en-US" altLang="zh-CN" sz="2400">
                <a:solidFill>
                  <a:srgbClr val="009999"/>
                </a:solidFill>
                <a:ea typeface="楷体_GB2312" pitchFamily="49" charset="-122"/>
              </a:rPr>
              <a:t>(</a:t>
            </a:r>
            <a:r>
              <a:rPr kumimoji="1" lang="zh-CN" altLang="en-US" sz="2400">
                <a:solidFill>
                  <a:srgbClr val="009999"/>
                </a:solidFill>
                <a:ea typeface="楷体_GB2312" pitchFamily="49" charset="-122"/>
              </a:rPr>
              <a:t>证明略</a:t>
            </a:r>
            <a:r>
              <a:rPr kumimoji="1" lang="en-US" altLang="zh-CN" sz="2400">
                <a:solidFill>
                  <a:srgbClr val="009999"/>
                </a:solidFill>
                <a:ea typeface="楷体_GB2312" pitchFamily="49" charset="-122"/>
              </a:rPr>
              <a:t>)</a:t>
            </a:r>
          </a:p>
        </p:txBody>
      </p:sp>
      <p:sp>
        <p:nvSpPr>
          <p:cNvPr id="15"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9">
                                            <p:txEl>
                                              <p:pRg st="0" end="0"/>
                                            </p:txEl>
                                          </p:spTgt>
                                        </p:tgtEl>
                                        <p:attrNameLst>
                                          <p:attrName>style.visibility</p:attrName>
                                        </p:attrNameLst>
                                      </p:cBhvr>
                                      <p:to>
                                        <p:strVal val="visible"/>
                                      </p:to>
                                    </p:set>
                                    <p:animEffect transition="in" filter="wipe(left)">
                                      <p:cBhvr>
                                        <p:cTn id="7" dur="500"/>
                                        <p:tgtEl>
                                          <p:spTgt spid="6349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3500"/>
                                        </p:tgtEl>
                                        <p:attrNameLst>
                                          <p:attrName>style.visibility</p:attrName>
                                        </p:attrNameLst>
                                      </p:cBhvr>
                                      <p:to>
                                        <p:strVal val="visible"/>
                                      </p:to>
                                    </p:set>
                                    <p:animEffect transition="in" filter="wipe(left)">
                                      <p:cBhvr>
                                        <p:cTn id="11" dur="500"/>
                                        <p:tgtEl>
                                          <p:spTgt spid="6350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504"/>
                                        </p:tgtEl>
                                        <p:attrNameLst>
                                          <p:attrName>style.visibility</p:attrName>
                                        </p:attrNameLst>
                                      </p:cBhvr>
                                      <p:to>
                                        <p:strVal val="visible"/>
                                      </p:to>
                                    </p:set>
                                    <p:animEffect transition="in" filter="wipe(left)">
                                      <p:cBhvr>
                                        <p:cTn id="15" dur="500"/>
                                        <p:tgtEl>
                                          <p:spTgt spid="63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3505"/>
                                        </p:tgtEl>
                                        <p:attrNameLst>
                                          <p:attrName>style.visibility</p:attrName>
                                        </p:attrNameLst>
                                      </p:cBhvr>
                                      <p:to>
                                        <p:strVal val="visible"/>
                                      </p:to>
                                    </p:set>
                                    <p:animEffect transition="in" filter="wipe(left)">
                                      <p:cBhvr>
                                        <p:cTn id="20" dur="500"/>
                                        <p:tgtEl>
                                          <p:spTgt spid="635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3506"/>
                                        </p:tgtEl>
                                        <p:attrNameLst>
                                          <p:attrName>style.visibility</p:attrName>
                                        </p:attrNameLst>
                                      </p:cBhvr>
                                      <p:to>
                                        <p:strVal val="visible"/>
                                      </p:to>
                                    </p:set>
                                    <p:animEffect transition="in" filter="wipe(left)">
                                      <p:cBhvr>
                                        <p:cTn id="25" dur="500"/>
                                        <p:tgtEl>
                                          <p:spTgt spid="635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3507">
                                            <p:txEl>
                                              <p:pRg st="0" end="0"/>
                                            </p:txEl>
                                          </p:spTgt>
                                        </p:tgtEl>
                                        <p:attrNameLst>
                                          <p:attrName>style.visibility</p:attrName>
                                        </p:attrNameLst>
                                      </p:cBhvr>
                                      <p:to>
                                        <p:strVal val="visible"/>
                                      </p:to>
                                    </p:set>
                                    <p:animEffect transition="in" filter="wipe(left)">
                                      <p:cBhvr>
                                        <p:cTn id="30" dur="500"/>
                                        <p:tgtEl>
                                          <p:spTgt spid="6350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3508"/>
                                        </p:tgtEl>
                                        <p:attrNameLst>
                                          <p:attrName>style.visibility</p:attrName>
                                        </p:attrNameLst>
                                      </p:cBhvr>
                                      <p:to>
                                        <p:strVal val="visible"/>
                                      </p:to>
                                    </p:set>
                                    <p:animEffect transition="in" filter="wipe(left)">
                                      <p:cBhvr>
                                        <p:cTn id="35" dur="500"/>
                                        <p:tgtEl>
                                          <p:spTgt spid="63508"/>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3515">
                                            <p:txEl>
                                              <p:pRg st="0" end="0"/>
                                            </p:txEl>
                                          </p:spTgt>
                                        </p:tgtEl>
                                        <p:attrNameLst>
                                          <p:attrName>style.visibility</p:attrName>
                                        </p:attrNameLst>
                                      </p:cBhvr>
                                      <p:to>
                                        <p:strVal val="visible"/>
                                      </p:to>
                                    </p:set>
                                    <p:animEffect transition="in" filter="wipe(left)">
                                      <p:cBhvr>
                                        <p:cTn id="39" dur="500"/>
                                        <p:tgtEl>
                                          <p:spTgt spid="63515">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63509"/>
                                        </p:tgtEl>
                                        <p:attrNameLst>
                                          <p:attrName>style.visibility</p:attrName>
                                        </p:attrNameLst>
                                      </p:cBhvr>
                                      <p:to>
                                        <p:strVal val="visible"/>
                                      </p:to>
                                    </p:set>
                                    <p:animEffect transition="in" filter="wipe(left)">
                                      <p:cBhvr>
                                        <p:cTn id="44" dur="500"/>
                                        <p:tgtEl>
                                          <p:spTgt spid="63509"/>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63511"/>
                                        </p:tgtEl>
                                        <p:attrNameLst>
                                          <p:attrName>style.visibility</p:attrName>
                                        </p:attrNameLst>
                                      </p:cBhvr>
                                      <p:to>
                                        <p:strVal val="visible"/>
                                      </p:to>
                                    </p:set>
                                    <p:animEffect transition="in" filter="wipe(left)">
                                      <p:cBhvr>
                                        <p:cTn id="48" dur="500"/>
                                        <p:tgtEl>
                                          <p:spTgt spid="635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dissolve">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9" grpId="0" build="p" autoUpdateAnimBg="0"/>
      <p:bldP spid="63507" grpId="0" build="p" autoUpdateAnimBg="0"/>
      <p:bldP spid="63515" grpId="0" build="p" autoUpdateAnimBg="0" advAuto="0"/>
      <p:bldP spid="1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539750" y="260350"/>
            <a:ext cx="67945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2800" smtClean="0">
                <a:solidFill>
                  <a:schemeClr val="tx1"/>
                </a:solidFill>
                <a:ea typeface="楷体_GB2312" pitchFamily="49" charset="-122"/>
              </a:rPr>
              <a:t>(4)</a:t>
            </a:r>
          </a:p>
        </p:txBody>
      </p:sp>
      <p:graphicFrame>
        <p:nvGraphicFramePr>
          <p:cNvPr id="64523" name="Object 11"/>
          <p:cNvGraphicFramePr>
            <a:graphicFrameLocks noChangeAspect="1"/>
          </p:cNvGraphicFramePr>
          <p:nvPr/>
        </p:nvGraphicFramePr>
        <p:xfrm>
          <a:off x="1066800" y="1497013"/>
          <a:ext cx="1866900" cy="508000"/>
        </p:xfrm>
        <a:graphic>
          <a:graphicData uri="http://schemas.openxmlformats.org/presentationml/2006/ole">
            <mc:AlternateContent xmlns:mc="http://schemas.openxmlformats.org/markup-compatibility/2006">
              <mc:Choice xmlns:v="urn:schemas-microsoft-com:vml" Requires="v">
                <p:oleObj spid="_x0000_s24623" name="Equation" r:id="rId3" imgW="1857232" imgH="495490" progId="Equation.3">
                  <p:embed/>
                </p:oleObj>
              </mc:Choice>
              <mc:Fallback>
                <p:oleObj name="Equation" r:id="rId3" imgW="1857232" imgH="49549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97013"/>
                        <a:ext cx="1866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12"/>
          <p:cNvGraphicFramePr>
            <a:graphicFrameLocks noChangeAspect="1"/>
          </p:cNvGraphicFramePr>
          <p:nvPr/>
        </p:nvGraphicFramePr>
        <p:xfrm>
          <a:off x="1143000" y="309563"/>
          <a:ext cx="2527300" cy="444500"/>
        </p:xfrm>
        <a:graphic>
          <a:graphicData uri="http://schemas.openxmlformats.org/presentationml/2006/ole">
            <mc:AlternateContent xmlns:mc="http://schemas.openxmlformats.org/markup-compatibility/2006">
              <mc:Choice xmlns:v="urn:schemas-microsoft-com:vml" Requires="v">
                <p:oleObj spid="_x0000_s24624" name="Equation" r:id="rId5" imgW="2514743" imgH="438055" progId="Equation.3">
                  <p:embed/>
                </p:oleObj>
              </mc:Choice>
              <mc:Fallback>
                <p:oleObj name="Equation" r:id="rId5" imgW="2514743" imgH="438055"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09563"/>
                        <a:ext cx="2527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3" name="Object 21"/>
          <p:cNvGraphicFramePr>
            <a:graphicFrameLocks noChangeAspect="1"/>
          </p:cNvGraphicFramePr>
          <p:nvPr/>
        </p:nvGraphicFramePr>
        <p:xfrm>
          <a:off x="1657350" y="735013"/>
          <a:ext cx="4686300" cy="774700"/>
        </p:xfrm>
        <a:graphic>
          <a:graphicData uri="http://schemas.openxmlformats.org/presentationml/2006/ole">
            <mc:AlternateContent xmlns:mc="http://schemas.openxmlformats.org/markup-compatibility/2006">
              <mc:Choice xmlns:v="urn:schemas-microsoft-com:vml" Requires="v">
                <p:oleObj spid="_x0000_s24625" name="Equation" r:id="rId7" imgW="4676727" imgH="762095" progId="Equation.3">
                  <p:embed/>
                </p:oleObj>
              </mc:Choice>
              <mc:Fallback>
                <p:oleObj name="Equation" r:id="rId7" imgW="4676727" imgH="762095" progId="Equation.3">
                  <p:embed/>
                  <p:pic>
                    <p:nvPicPr>
                      <p:cNvPr id="0" name="Object 21"/>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1657350" y="735013"/>
                        <a:ext cx="46863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4" name="Object 22"/>
          <p:cNvGraphicFramePr>
            <a:graphicFrameLocks noChangeAspect="1"/>
          </p:cNvGraphicFramePr>
          <p:nvPr/>
        </p:nvGraphicFramePr>
        <p:xfrm>
          <a:off x="1543050" y="1954213"/>
          <a:ext cx="5283200" cy="774700"/>
        </p:xfrm>
        <a:graphic>
          <a:graphicData uri="http://schemas.openxmlformats.org/presentationml/2006/ole">
            <mc:AlternateContent xmlns:mc="http://schemas.openxmlformats.org/markup-compatibility/2006">
              <mc:Choice xmlns:v="urn:schemas-microsoft-com:vml" Requires="v">
                <p:oleObj spid="_x0000_s24626" name="Equation" r:id="rId9" imgW="5276802" imgH="762095" progId="Equation.3">
                  <p:embed/>
                </p:oleObj>
              </mc:Choice>
              <mc:Fallback>
                <p:oleObj name="Equation" r:id="rId9" imgW="5276802" imgH="76209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3050" y="1954213"/>
                        <a:ext cx="52832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5" name="Object 23"/>
          <p:cNvGraphicFramePr>
            <a:graphicFrameLocks noChangeAspect="1"/>
          </p:cNvGraphicFramePr>
          <p:nvPr/>
        </p:nvGraphicFramePr>
        <p:xfrm>
          <a:off x="1143000" y="2868613"/>
          <a:ext cx="2209800" cy="444500"/>
        </p:xfrm>
        <a:graphic>
          <a:graphicData uri="http://schemas.openxmlformats.org/presentationml/2006/ole">
            <mc:AlternateContent xmlns:mc="http://schemas.openxmlformats.org/markup-compatibility/2006">
              <mc:Choice xmlns:v="urn:schemas-microsoft-com:vml" Requires="v">
                <p:oleObj spid="_x0000_s24627" name="Equation" r:id="rId11" imgW="2200132" imgH="438055" progId="Equation.3">
                  <p:embed/>
                </p:oleObj>
              </mc:Choice>
              <mc:Fallback>
                <p:oleObj name="Equation" r:id="rId11" imgW="2200132" imgH="438055"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2868613"/>
                        <a:ext cx="220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7" name="Object 25"/>
          <p:cNvGraphicFramePr>
            <a:graphicFrameLocks noChangeAspect="1"/>
          </p:cNvGraphicFramePr>
          <p:nvPr/>
        </p:nvGraphicFramePr>
        <p:xfrm>
          <a:off x="3429000" y="2716213"/>
          <a:ext cx="1612900" cy="850900"/>
        </p:xfrm>
        <a:graphic>
          <a:graphicData uri="http://schemas.openxmlformats.org/presentationml/2006/ole">
            <mc:AlternateContent xmlns:mc="http://schemas.openxmlformats.org/markup-compatibility/2006">
              <mc:Choice xmlns:v="urn:schemas-microsoft-com:vml" Requires="v">
                <p:oleObj spid="_x0000_s24628" name="Equation" r:id="rId13" imgW="1600057" imgH="838390" progId="Equation.3">
                  <p:embed/>
                </p:oleObj>
              </mc:Choice>
              <mc:Fallback>
                <p:oleObj name="Equation" r:id="rId13" imgW="1600057" imgH="83839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2716213"/>
                        <a:ext cx="16129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8" name="Text Box 26"/>
          <p:cNvSpPr txBox="1">
            <a:spLocks noChangeArrowheads="1"/>
          </p:cNvSpPr>
          <p:nvPr/>
        </p:nvSpPr>
        <p:spPr bwMode="auto">
          <a:xfrm>
            <a:off x="4997450" y="279241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得应用中常见的积分</a:t>
            </a:r>
          </a:p>
        </p:txBody>
      </p:sp>
      <p:graphicFrame>
        <p:nvGraphicFramePr>
          <p:cNvPr id="64540" name="Object 28"/>
          <p:cNvGraphicFramePr>
            <a:graphicFrameLocks noChangeAspect="1"/>
          </p:cNvGraphicFramePr>
          <p:nvPr/>
        </p:nvGraphicFramePr>
        <p:xfrm>
          <a:off x="1619250" y="3630613"/>
          <a:ext cx="5575300" cy="850900"/>
        </p:xfrm>
        <a:graphic>
          <a:graphicData uri="http://schemas.openxmlformats.org/presentationml/2006/ole">
            <mc:AlternateContent xmlns:mc="http://schemas.openxmlformats.org/markup-compatibility/2006">
              <mc:Choice xmlns:v="urn:schemas-microsoft-com:vml" Requires="v">
                <p:oleObj spid="_x0000_s24629" name="Equation" r:id="rId15" imgW="5562695" imgH="838390" progId="Equation.3">
                  <p:embed/>
                </p:oleObj>
              </mc:Choice>
              <mc:Fallback>
                <p:oleObj name="Equation" r:id="rId15" imgW="5562695" imgH="83839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3630613"/>
                        <a:ext cx="5575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1" name="Text Box 29"/>
          <p:cNvSpPr txBox="1">
            <a:spLocks noChangeArrowheads="1"/>
          </p:cNvSpPr>
          <p:nvPr/>
        </p:nvSpPr>
        <p:spPr bwMode="auto">
          <a:xfrm>
            <a:off x="365125" y="4681538"/>
            <a:ext cx="5999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这表明左端的积分可用 </a:t>
            </a:r>
            <a:r>
              <a:rPr kumimoji="1" lang="zh-CN" altLang="en-US" sz="2800">
                <a:solidFill>
                  <a:srgbClr val="000000"/>
                </a:solidFill>
                <a:ea typeface="楷体_GB2312" pitchFamily="49" charset="-122"/>
                <a:sym typeface="Symbol" pitchFamily="18" charset="2"/>
              </a:rPr>
              <a:t> 函数来计算</a:t>
            </a:r>
            <a:r>
              <a:rPr kumimoji="1" lang="en-US" altLang="zh-CN" sz="2800">
                <a:solidFill>
                  <a:srgbClr val="000000"/>
                </a:solidFill>
                <a:ea typeface="楷体_GB2312" pitchFamily="49" charset="-122"/>
                <a:sym typeface="Symbol" pitchFamily="18" charset="2"/>
              </a:rPr>
              <a:t>.</a:t>
            </a:r>
            <a:endParaRPr kumimoji="1" lang="en-US" altLang="zh-CN" sz="2800">
              <a:solidFill>
                <a:srgbClr val="000000"/>
              </a:solidFill>
              <a:ea typeface="楷体_GB2312" pitchFamily="49" charset="-122"/>
            </a:endParaRPr>
          </a:p>
        </p:txBody>
      </p:sp>
      <p:sp>
        <p:nvSpPr>
          <p:cNvPr id="64542" name="Text Box 30"/>
          <p:cNvSpPr txBox="1">
            <a:spLocks noChangeArrowheads="1"/>
          </p:cNvSpPr>
          <p:nvPr/>
        </p:nvSpPr>
        <p:spPr bwMode="auto">
          <a:xfrm>
            <a:off x="6248400" y="4692650"/>
            <a:ext cx="98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eaLnBrk="0" hangingPunct="0"/>
            <a:r>
              <a:rPr kumimoji="1" lang="zh-CN" altLang="en-US" sz="2800">
                <a:solidFill>
                  <a:srgbClr val="000000"/>
                </a:solidFill>
                <a:ea typeface="楷体_GB2312" pitchFamily="49" charset="-122"/>
              </a:rPr>
              <a:t>例如</a:t>
            </a:r>
            <a:r>
              <a:rPr kumimoji="1" lang="en-US" altLang="zh-CN" sz="2800">
                <a:solidFill>
                  <a:srgbClr val="000000"/>
                </a:solidFill>
                <a:ea typeface="楷体_GB2312" pitchFamily="49" charset="-122"/>
              </a:rPr>
              <a:t>,</a:t>
            </a:r>
          </a:p>
        </p:txBody>
      </p:sp>
      <p:graphicFrame>
        <p:nvGraphicFramePr>
          <p:cNvPr id="64543" name="Object 31"/>
          <p:cNvGraphicFramePr>
            <a:graphicFrameLocks noChangeAspect="1"/>
          </p:cNvGraphicFramePr>
          <p:nvPr/>
        </p:nvGraphicFramePr>
        <p:xfrm>
          <a:off x="1676400" y="5281613"/>
          <a:ext cx="1828800" cy="825500"/>
        </p:xfrm>
        <a:graphic>
          <a:graphicData uri="http://schemas.openxmlformats.org/presentationml/2006/ole">
            <mc:AlternateContent xmlns:mc="http://schemas.openxmlformats.org/markup-compatibility/2006">
              <mc:Choice xmlns:v="urn:schemas-microsoft-com:vml" Requires="v">
                <p:oleObj spid="_x0000_s24630" name="Equation" r:id="rId17" imgW="1819084" imgH="819102" progId="Equation.3">
                  <p:embed/>
                </p:oleObj>
              </mc:Choice>
              <mc:Fallback>
                <p:oleObj name="Equation" r:id="rId17" imgW="1819084" imgH="819102" progId="Equation.3">
                  <p:embed/>
                  <p:pic>
                    <p:nvPicPr>
                      <p:cNvPr id="0" name="Object 31"/>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676400" y="5281613"/>
                        <a:ext cx="1828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44" name="Object 32"/>
          <p:cNvGraphicFramePr>
            <a:graphicFrameLocks noChangeAspect="1"/>
          </p:cNvGraphicFramePr>
          <p:nvPr/>
        </p:nvGraphicFramePr>
        <p:xfrm>
          <a:off x="3657600" y="5257800"/>
          <a:ext cx="1447800" cy="850900"/>
        </p:xfrm>
        <a:graphic>
          <a:graphicData uri="http://schemas.openxmlformats.org/presentationml/2006/ole">
            <mc:AlternateContent xmlns:mc="http://schemas.openxmlformats.org/markup-compatibility/2006">
              <mc:Choice xmlns:v="urn:schemas-microsoft-com:vml" Requires="v">
                <p:oleObj spid="_x0000_s24631" name="Equation" r:id="rId19" imgW="1438466" imgH="838390" progId="Equation.3">
                  <p:embed/>
                </p:oleObj>
              </mc:Choice>
              <mc:Fallback>
                <p:oleObj name="Equation" r:id="rId19" imgW="1438466" imgH="838390" progId="Equation.3">
                  <p:embed/>
                  <p:pic>
                    <p:nvPicPr>
                      <p:cNvPr id="0" name="Object 32"/>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3657600" y="5257800"/>
                        <a:ext cx="1447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45" name="Object 33"/>
          <p:cNvGraphicFramePr>
            <a:graphicFrameLocks noChangeAspect="1"/>
          </p:cNvGraphicFramePr>
          <p:nvPr/>
        </p:nvGraphicFramePr>
        <p:xfrm>
          <a:off x="5160963" y="5194300"/>
          <a:ext cx="877887" cy="935038"/>
        </p:xfrm>
        <a:graphic>
          <a:graphicData uri="http://schemas.openxmlformats.org/presentationml/2006/ole">
            <mc:AlternateContent xmlns:mc="http://schemas.openxmlformats.org/markup-compatibility/2006">
              <mc:Choice xmlns:v="urn:schemas-microsoft-com:vml" Requires="v">
                <p:oleObj spid="_x0000_s24632" name="Equation" r:id="rId21" imgW="399907" imgH="419195" progId="Equation.DSMT4">
                  <p:embed/>
                </p:oleObj>
              </mc:Choice>
              <mc:Fallback>
                <p:oleObj name="Equation" r:id="rId21" imgW="399907" imgH="419195" progId="Equation.DSMT4">
                  <p:embed/>
                  <p:pic>
                    <p:nvPicPr>
                      <p:cNvPr id="0" name="Object 33"/>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5160963" y="5194300"/>
                        <a:ext cx="8778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60">
            <a:hlinkClick r:id="" action="ppaction://hlinkshowjump?jump=nextslide" highlightClick="1"/>
            <a:hlinkHover r:id="" action="ppaction://noaction" highlightClick="1"/>
          </p:cNvPr>
          <p:cNvSpPr>
            <a:spLocks noChangeArrowheads="1"/>
          </p:cNvSpPr>
          <p:nvPr/>
        </p:nvSpPr>
        <p:spPr bwMode="auto">
          <a:xfrm>
            <a:off x="5224463" y="6597650"/>
            <a:ext cx="1306512" cy="215900"/>
          </a:xfrm>
          <a:prstGeom prst="roundRect">
            <a:avLst>
              <a:gd name="adj" fmla="val 16667"/>
            </a:avLst>
          </a:prstGeom>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eaLnBrk="0" hangingPunct="0"/>
            <a:r>
              <a:rPr lang="zh-CN" altLang="en-US" sz="1600" b="1">
                <a:solidFill>
                  <a:srgbClr val="F5F5D7"/>
                </a:solidFill>
                <a:latin typeface="+mn-ea"/>
                <a:ea typeface="+mn-ea"/>
              </a:rPr>
              <a:t>下页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33"/>
                                        </p:tgtEl>
                                        <p:attrNameLst>
                                          <p:attrName>style.visibility</p:attrName>
                                        </p:attrNameLst>
                                      </p:cBhvr>
                                      <p:to>
                                        <p:strVal val="visible"/>
                                      </p:to>
                                    </p:set>
                                    <p:animEffect transition="in" filter="wipe(left)">
                                      <p:cBhvr>
                                        <p:cTn id="7" dur="500"/>
                                        <p:tgtEl>
                                          <p:spTgt spid="64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wipe(left)">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34"/>
                                        </p:tgtEl>
                                        <p:attrNameLst>
                                          <p:attrName>style.visibility</p:attrName>
                                        </p:attrNameLst>
                                      </p:cBhvr>
                                      <p:to>
                                        <p:strVal val="visible"/>
                                      </p:to>
                                    </p:set>
                                    <p:animEffect transition="in" filter="wipe(left)">
                                      <p:cBhvr>
                                        <p:cTn id="17" dur="500"/>
                                        <p:tgtEl>
                                          <p:spTgt spid="645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4535"/>
                                        </p:tgtEl>
                                        <p:attrNameLst>
                                          <p:attrName>style.visibility</p:attrName>
                                        </p:attrNameLst>
                                      </p:cBhvr>
                                      <p:to>
                                        <p:strVal val="visible"/>
                                      </p:to>
                                    </p:set>
                                    <p:animEffect transition="in" filter="wipe(left)">
                                      <p:cBhvr>
                                        <p:cTn id="22" dur="500"/>
                                        <p:tgtEl>
                                          <p:spTgt spid="64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4537"/>
                                        </p:tgtEl>
                                        <p:attrNameLst>
                                          <p:attrName>style.visibility</p:attrName>
                                        </p:attrNameLst>
                                      </p:cBhvr>
                                      <p:to>
                                        <p:strVal val="visible"/>
                                      </p:to>
                                    </p:set>
                                    <p:animEffect transition="in" filter="wipe(left)">
                                      <p:cBhvr>
                                        <p:cTn id="27" dur="500"/>
                                        <p:tgtEl>
                                          <p:spTgt spid="645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4538">
                                            <p:txEl>
                                              <p:pRg st="0" end="0"/>
                                            </p:txEl>
                                          </p:spTgt>
                                        </p:tgtEl>
                                        <p:attrNameLst>
                                          <p:attrName>style.visibility</p:attrName>
                                        </p:attrNameLst>
                                      </p:cBhvr>
                                      <p:to>
                                        <p:strVal val="visible"/>
                                      </p:to>
                                    </p:set>
                                    <p:animEffect transition="in" filter="wipe(left)">
                                      <p:cBhvr>
                                        <p:cTn id="32" dur="500"/>
                                        <p:tgtEl>
                                          <p:spTgt spid="64538">
                                            <p:txEl>
                                              <p:pRg st="0" end="0"/>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64540"/>
                                        </p:tgtEl>
                                        <p:attrNameLst>
                                          <p:attrName>style.visibility</p:attrName>
                                        </p:attrNameLst>
                                      </p:cBhvr>
                                      <p:to>
                                        <p:strVal val="visible"/>
                                      </p:to>
                                    </p:set>
                                    <p:animEffect transition="in" filter="wipe(left)">
                                      <p:cBhvr>
                                        <p:cTn id="36" dur="500"/>
                                        <p:tgtEl>
                                          <p:spTgt spid="645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4541">
                                            <p:txEl>
                                              <p:pRg st="0" end="0"/>
                                            </p:txEl>
                                          </p:spTgt>
                                        </p:tgtEl>
                                        <p:attrNameLst>
                                          <p:attrName>style.visibility</p:attrName>
                                        </p:attrNameLst>
                                      </p:cBhvr>
                                      <p:to>
                                        <p:strVal val="visible"/>
                                      </p:to>
                                    </p:set>
                                    <p:animEffect transition="in" filter="wipe(left)">
                                      <p:cBhvr>
                                        <p:cTn id="41" dur="500"/>
                                        <p:tgtEl>
                                          <p:spTgt spid="64541">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4542">
                                            <p:txEl>
                                              <p:pRg st="0" end="0"/>
                                            </p:txEl>
                                          </p:spTgt>
                                        </p:tgtEl>
                                        <p:attrNameLst>
                                          <p:attrName>style.visibility</p:attrName>
                                        </p:attrNameLst>
                                      </p:cBhvr>
                                      <p:to>
                                        <p:strVal val="visible"/>
                                      </p:to>
                                    </p:set>
                                    <p:animEffect transition="in" filter="wipe(left)">
                                      <p:cBhvr>
                                        <p:cTn id="46" dur="500"/>
                                        <p:tgtEl>
                                          <p:spTgt spid="64542">
                                            <p:txEl>
                                              <p:pRg st="0" end="0"/>
                                            </p:txEl>
                                          </p:spTgt>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64543"/>
                                        </p:tgtEl>
                                        <p:attrNameLst>
                                          <p:attrName>style.visibility</p:attrName>
                                        </p:attrNameLst>
                                      </p:cBhvr>
                                      <p:to>
                                        <p:strVal val="visible"/>
                                      </p:to>
                                    </p:set>
                                    <p:animEffect transition="in" filter="wipe(left)">
                                      <p:cBhvr>
                                        <p:cTn id="50" dur="500"/>
                                        <p:tgtEl>
                                          <p:spTgt spid="6454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4544"/>
                                        </p:tgtEl>
                                        <p:attrNameLst>
                                          <p:attrName>style.visibility</p:attrName>
                                        </p:attrNameLst>
                                      </p:cBhvr>
                                      <p:to>
                                        <p:strVal val="visible"/>
                                      </p:to>
                                    </p:set>
                                    <p:animEffect transition="in" filter="wipe(left)">
                                      <p:cBhvr>
                                        <p:cTn id="55" dur="500"/>
                                        <p:tgtEl>
                                          <p:spTgt spid="645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64545"/>
                                        </p:tgtEl>
                                        <p:attrNameLst>
                                          <p:attrName>style.visibility</p:attrName>
                                        </p:attrNameLst>
                                      </p:cBhvr>
                                      <p:to>
                                        <p:strVal val="visible"/>
                                      </p:to>
                                    </p:set>
                                    <p:animEffect transition="in" filter="wipe(left)">
                                      <p:cBhvr>
                                        <p:cTn id="60" dur="500"/>
                                        <p:tgtEl>
                                          <p:spTgt spid="6454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dissolv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8" grpId="0" build="p" autoUpdateAnimBg="0"/>
      <p:bldP spid="64541" grpId="0" build="p" autoUpdateAnimBg="0"/>
      <p:bldP spid="64542" grpId="0" build="p" autoUpdateAnimBg="0"/>
      <p:bldP spid="17" grpId="0" animBg="1" autoUpdateAnimBg="0"/>
    </p:bldLst>
  </p:timing>
</p:sld>
</file>

<file path=ppt/theme/theme1.xml><?xml version="1.0" encoding="utf-8"?>
<a:theme xmlns:a="http://schemas.openxmlformats.org/drawingml/2006/main" name="高等数学_模板1">
  <a:themeElements>
    <a:clrScheme name="高等数学_模板1 11">
      <a:dk1>
        <a:srgbClr val="000000"/>
      </a:dk1>
      <a:lt1>
        <a:srgbClr val="F5F5D7"/>
      </a:lt1>
      <a:dk2>
        <a:srgbClr val="A50021"/>
      </a:dk2>
      <a:lt2>
        <a:srgbClr val="666633"/>
      </a:lt2>
      <a:accent1>
        <a:srgbClr val="339933"/>
      </a:accent1>
      <a:accent2>
        <a:srgbClr val="009999"/>
      </a:accent2>
      <a:accent3>
        <a:srgbClr val="F9F9E8"/>
      </a:accent3>
      <a:accent4>
        <a:srgbClr val="000000"/>
      </a:accent4>
      <a:accent5>
        <a:srgbClr val="ADCAAD"/>
      </a:accent5>
      <a:accent6>
        <a:srgbClr val="008A8A"/>
      </a:accent6>
      <a:hlink>
        <a:srgbClr val="800000"/>
      </a:hlink>
      <a:folHlink>
        <a:srgbClr val="800000"/>
      </a:folHlink>
    </a:clrScheme>
    <a:fontScheme name="高数课件字体">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t" latinLnBrk="0" hangingPunct="1">
          <a:lnSpc>
            <a:spcPct val="11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t" latinLnBrk="0" hangingPunct="1">
          <a:lnSpc>
            <a:spcPct val="11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高等数学_模板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高等数学_模板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高等数学_模板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高等数学_模板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高等数学_模板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高等数学_模板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高等数学_模板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高等数学_模板1 8">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800000"/>
        </a:hlink>
        <a:folHlink>
          <a:srgbClr val="800000"/>
        </a:folHlink>
      </a:clrScheme>
      <a:clrMap bg1="lt1" tx1="dk1" bg2="lt2" tx2="dk2" accent1="accent1" accent2="accent2" accent3="accent3" accent4="accent4" accent5="accent5" accent6="accent6" hlink="hlink" folHlink="folHlink"/>
    </a:extraClrScheme>
    <a:extraClrScheme>
      <a:clrScheme name="高等数学_模板1 9">
        <a:dk1>
          <a:srgbClr val="000000"/>
        </a:dk1>
        <a:lt1>
          <a:srgbClr val="F6F8D4"/>
        </a:lt1>
        <a:dk2>
          <a:srgbClr val="808000"/>
        </a:dk2>
        <a:lt2>
          <a:srgbClr val="666633"/>
        </a:lt2>
        <a:accent1>
          <a:srgbClr val="339933"/>
        </a:accent1>
        <a:accent2>
          <a:srgbClr val="800000"/>
        </a:accent2>
        <a:accent3>
          <a:srgbClr val="FAFBE6"/>
        </a:accent3>
        <a:accent4>
          <a:srgbClr val="000000"/>
        </a:accent4>
        <a:accent5>
          <a:srgbClr val="ADCAAD"/>
        </a:accent5>
        <a:accent6>
          <a:srgbClr val="730000"/>
        </a:accent6>
        <a:hlink>
          <a:srgbClr val="800000"/>
        </a:hlink>
        <a:folHlink>
          <a:srgbClr val="800000"/>
        </a:folHlink>
      </a:clrScheme>
      <a:clrMap bg1="lt1" tx1="dk1" bg2="lt2" tx2="dk2" accent1="accent1" accent2="accent2" accent3="accent3" accent4="accent4" accent5="accent5" accent6="accent6" hlink="hlink" folHlink="folHlink"/>
    </a:extraClrScheme>
    <a:extraClrScheme>
      <a:clrScheme name="高等数学_模板1 10">
        <a:dk1>
          <a:srgbClr val="000000"/>
        </a:dk1>
        <a:lt1>
          <a:srgbClr val="F5F5D7"/>
        </a:lt1>
        <a:dk2>
          <a:srgbClr val="808000"/>
        </a:dk2>
        <a:lt2>
          <a:srgbClr val="666633"/>
        </a:lt2>
        <a:accent1>
          <a:srgbClr val="339933"/>
        </a:accent1>
        <a:accent2>
          <a:srgbClr val="800000"/>
        </a:accent2>
        <a:accent3>
          <a:srgbClr val="F9F9E8"/>
        </a:accent3>
        <a:accent4>
          <a:srgbClr val="000000"/>
        </a:accent4>
        <a:accent5>
          <a:srgbClr val="ADCAAD"/>
        </a:accent5>
        <a:accent6>
          <a:srgbClr val="730000"/>
        </a:accent6>
        <a:hlink>
          <a:srgbClr val="800000"/>
        </a:hlink>
        <a:folHlink>
          <a:srgbClr val="800000"/>
        </a:folHlink>
      </a:clrScheme>
      <a:clrMap bg1="lt1" tx1="dk1" bg2="lt2" tx2="dk2" accent1="accent1" accent2="accent2" accent3="accent3" accent4="accent4" accent5="accent5" accent6="accent6" hlink="hlink" folHlink="folHlink"/>
    </a:extraClrScheme>
    <a:extraClrScheme>
      <a:clrScheme name="高等数学_模板1 11">
        <a:dk1>
          <a:srgbClr val="000000"/>
        </a:dk1>
        <a:lt1>
          <a:srgbClr val="F5F5D7"/>
        </a:lt1>
        <a:dk2>
          <a:srgbClr val="A50021"/>
        </a:dk2>
        <a:lt2>
          <a:srgbClr val="666633"/>
        </a:lt2>
        <a:accent1>
          <a:srgbClr val="339933"/>
        </a:accent1>
        <a:accent2>
          <a:srgbClr val="009999"/>
        </a:accent2>
        <a:accent3>
          <a:srgbClr val="F9F9E8"/>
        </a:accent3>
        <a:accent4>
          <a:srgbClr val="000000"/>
        </a:accent4>
        <a:accent5>
          <a:srgbClr val="ADCAAD"/>
        </a:accent5>
        <a:accent6>
          <a:srgbClr val="008A8A"/>
        </a:accent6>
        <a:hlink>
          <a:srgbClr val="800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214</TotalTime>
  <Words>552</Words>
  <Application>Microsoft Office PowerPoint</Application>
  <PresentationFormat>全屏显示(4:3)</PresentationFormat>
  <Paragraphs>114</Paragraphs>
  <Slides>11</Slides>
  <Notes>0</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11</vt:i4>
      </vt:variant>
    </vt:vector>
  </HeadingPairs>
  <TitlesOfParts>
    <vt:vector size="17" baseType="lpstr">
      <vt:lpstr>高等数学_模板1</vt:lpstr>
      <vt:lpstr>默认设计模板</vt:lpstr>
      <vt:lpstr>Equation</vt:lpstr>
      <vt:lpstr>公式</vt:lpstr>
      <vt:lpstr>文档</vt:lpstr>
      <vt:lpstr>Document</vt:lpstr>
      <vt:lpstr> 函数（Gamma 伽玛）</vt:lpstr>
      <vt:lpstr>PowerPoint 演示文稿</vt:lpstr>
      <vt:lpstr>PowerPoint 演示文稿</vt:lpstr>
      <vt:lpstr>PowerPoint 演示文稿</vt:lpstr>
      <vt:lpstr>PowerPoint 演示文稿</vt:lpstr>
      <vt:lpstr>PowerPoint 演示文稿</vt:lpstr>
      <vt:lpstr>2. 性质</vt:lpstr>
      <vt:lpstr>(2)</vt:lpstr>
      <vt:lpstr>(4)</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内容回顾</dc:title>
  <dc:creator>微软用户</dc:creator>
  <cp:lastModifiedBy>drrtu</cp:lastModifiedBy>
  <cp:revision>23</cp:revision>
  <dcterms:created xsi:type="dcterms:W3CDTF">2014-12-14T06:07:29Z</dcterms:created>
  <dcterms:modified xsi:type="dcterms:W3CDTF">2015-12-06T08:00:00Z</dcterms:modified>
</cp:coreProperties>
</file>